
<file path=[Content_Types].xml><?xml version="1.0" encoding="utf-8"?>
<Types xmlns="http://schemas.openxmlformats.org/package/2006/content-types">
  <Default Extension="png" ContentType="image/png"/>
  <Default Extension="bin" ContentType="image/unknown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  <p:sldMasterId id="2147483658" r:id="rId2"/>
    <p:sldMasterId id="2147483683" r:id="rId3"/>
  </p:sldMasterIdLst>
  <p:notesMasterIdLst>
    <p:notesMasterId r:id="rId47"/>
  </p:notesMasterIdLst>
  <p:sldIdLst>
    <p:sldId id="256" r:id="rId4"/>
    <p:sldId id="270" r:id="rId5"/>
    <p:sldId id="333" r:id="rId6"/>
    <p:sldId id="277" r:id="rId7"/>
    <p:sldId id="258" r:id="rId8"/>
    <p:sldId id="259" r:id="rId9"/>
    <p:sldId id="271" r:id="rId10"/>
    <p:sldId id="260" r:id="rId11"/>
    <p:sldId id="261" r:id="rId12"/>
    <p:sldId id="263" r:id="rId13"/>
    <p:sldId id="264" r:id="rId14"/>
    <p:sldId id="265" r:id="rId15"/>
    <p:sldId id="272" r:id="rId16"/>
    <p:sldId id="273" r:id="rId17"/>
    <p:sldId id="274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90" r:id="rId30"/>
    <p:sldId id="275" r:id="rId31"/>
    <p:sldId id="276" r:id="rId32"/>
    <p:sldId id="293" r:id="rId33"/>
    <p:sldId id="267" r:id="rId34"/>
    <p:sldId id="268" r:id="rId35"/>
    <p:sldId id="269" r:id="rId36"/>
    <p:sldId id="299" r:id="rId37"/>
    <p:sldId id="302" r:id="rId38"/>
    <p:sldId id="304" r:id="rId39"/>
    <p:sldId id="305" r:id="rId40"/>
    <p:sldId id="306" r:id="rId41"/>
    <p:sldId id="309" r:id="rId42"/>
    <p:sldId id="310" r:id="rId43"/>
    <p:sldId id="325" r:id="rId44"/>
    <p:sldId id="329" r:id="rId45"/>
    <p:sldId id="291" r:id="rId46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48"/>
      <p:italic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Dancing Script" panose="020B0604020202020204" charset="0"/>
      <p:regular r:id="rId54"/>
      <p:bold r:id="rId55"/>
    </p:embeddedFont>
    <p:embeddedFont>
      <p:font typeface="Bitter Thin" panose="020B0604020202020204" charset="0"/>
      <p:regular r:id="rId56"/>
      <p:bold r:id="rId57"/>
      <p:italic r:id="rId58"/>
      <p:boldItalic r:id="rId59"/>
    </p:embeddedFont>
    <p:embeddedFont>
      <p:font typeface="Roboto" pitchFamily="2" charset="0"/>
      <p:regular r:id="rId60"/>
      <p:bold r:id="rId61"/>
      <p:italic r:id="rId62"/>
      <p:boldItalic r:id="rId63"/>
    </p:embeddedFont>
    <p:embeddedFont>
      <p:font typeface="Bitter" panose="020B0604020202020204" charset="0"/>
      <p:regular r:id="rId64"/>
      <p:bold r:id="rId65"/>
      <p:italic r:id="rId66"/>
      <p:boldItalic r:id="rId67"/>
    </p:embeddedFont>
    <p:embeddedFont>
      <p:font typeface="Roboto Condensed Light" panose="020B0604020202020204" charset="0"/>
      <p:regular r:id="rId68"/>
      <p:italic r:id="rId6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370BA2F-8112-4EE9-9E6B-515A5F67D619}">
  <a:tblStyle styleId="{9370BA2F-8112-4EE9-9E6B-515A5F67D61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C3169A7-064E-4ED3-959F-49B9377A397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51" d="100"/>
          <a:sy n="151" d="100"/>
        </p:scale>
        <p:origin x="51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font" Target="fonts/font16.fntdata"/><Relationship Id="rId68" Type="http://schemas.openxmlformats.org/officeDocument/2006/relationships/font" Target="fonts/font21.fntdata"/><Relationship Id="rId7" Type="http://schemas.openxmlformats.org/officeDocument/2006/relationships/slide" Target="slides/slide4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font" Target="fonts/font19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61" Type="http://schemas.openxmlformats.org/officeDocument/2006/relationships/font" Target="fonts/font1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font" Target="fonts/font18.fntdata"/><Relationship Id="rId73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69" Type="http://schemas.openxmlformats.org/officeDocument/2006/relationships/font" Target="fonts/font22.fntdata"/><Relationship Id="rId8" Type="http://schemas.openxmlformats.org/officeDocument/2006/relationships/slide" Target="slides/slide5.xml"/><Relationship Id="rId51" Type="http://schemas.openxmlformats.org/officeDocument/2006/relationships/font" Target="fonts/font4.fntdata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12.fntdata"/><Relationship Id="rId67" Type="http://schemas.openxmlformats.org/officeDocument/2006/relationships/font" Target="fonts/font20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" name="Google Shape;4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be55cd8984_0_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be55cd8984_0_4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b2f7c811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b2f7c811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b2f7c811e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b2f7c811e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b2f7c811ed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b2f7c811ed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b2f7c811e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b2f7c811e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b2f7c811e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b2f7c811e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b2f7c811ed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b2f7c811ed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b2f7c811ed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b2f7c811ed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b2f7c811ed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b2f7c811ed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b2f7c811ed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b2f7c811ed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5ed75ccf_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5ed75ccf_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97924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8a1f552b24_0_7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8a1f552b24_0_7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872362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8c33945b1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8" name="Google Shape;918;g8c33945b1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21810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35694cd56_0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35694cd56_0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638925" y="1550150"/>
            <a:ext cx="3866100" cy="208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042900" y="-1525"/>
            <a:ext cx="1071300" cy="94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oogle Shape;12;p2"/>
          <p:cNvPicPr preferRelativeResize="0"/>
          <p:nvPr/>
        </p:nvPicPr>
        <p:blipFill rotWithShape="1">
          <a:blip r:embed="rId3">
            <a:alphaModFix/>
          </a:blip>
          <a:srcRect t="11008"/>
          <a:stretch/>
        </p:blipFill>
        <p:spPr>
          <a:xfrm>
            <a:off x="2042900" y="0"/>
            <a:ext cx="1071300" cy="94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796F39-8671-49AD-B2C4-83C786C13D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7BF3CDE-1469-4BF8-8D14-62B029F40D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CA5FA23-6F85-459B-A71A-24847852C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0177D-07EB-4666-973C-5ABEAF05BA0A}" type="datetimeFigureOut">
              <a:rPr lang="es-PE" smtClean="0"/>
              <a:t>19/11/2023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18921D1-3100-4CB7-96A3-B2F2C37A6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6E61296-58F0-4EFB-A980-C5B8ED17B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43FE1-81A8-4AAC-B738-AC70DD46037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75791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3DF0BBA-5BF6-490F-813C-7813A989CC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000574" y="-2000575"/>
            <a:ext cx="5142852" cy="914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218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51F9F4-22BF-427F-A930-EF0B26473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6A526B-3DB4-4227-9D2C-9D5FCFA403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B950EA-BE1A-4C24-A48B-72C226024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0177D-07EB-4666-973C-5ABEAF05BA0A}" type="datetimeFigureOut">
              <a:rPr lang="es-PE" smtClean="0"/>
              <a:t>19/11/2023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1CA1E2C-AAC9-4D38-BF59-804DC08E6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DAD6C3-77CC-4D67-95C9-3847369FB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43FE1-81A8-4AAC-B738-AC70DD46037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81621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602A671D-35ED-4601-BB4E-5A6A6015B72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9A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050"/>
          </a:p>
        </p:txBody>
      </p:sp>
    </p:spTree>
    <p:extLst>
      <p:ext uri="{BB962C8B-B14F-4D97-AF65-F5344CB8AC3E}">
        <p14:creationId xmlns:p14="http://schemas.microsoft.com/office/powerpoint/2010/main" val="1782635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179685DA-A2F1-47A0-9F90-E85EAC215EBD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9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050"/>
          </a:p>
        </p:txBody>
      </p:sp>
    </p:spTree>
    <p:extLst>
      <p:ext uri="{BB962C8B-B14F-4D97-AF65-F5344CB8AC3E}">
        <p14:creationId xmlns:p14="http://schemas.microsoft.com/office/powerpoint/2010/main" val="13043711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4B9BA66-1831-4ECF-AECE-0917C0E313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000574" y="-2000575"/>
            <a:ext cx="5142852" cy="9144001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179685DA-A2F1-47A0-9F90-E85EAC215EBD}"/>
              </a:ext>
            </a:extLst>
          </p:cNvPr>
          <p:cNvSpPr/>
          <p:nvPr userDrawn="1"/>
        </p:nvSpPr>
        <p:spPr>
          <a:xfrm>
            <a:off x="426128" y="306279"/>
            <a:ext cx="8276209" cy="4507637"/>
          </a:xfrm>
          <a:prstGeom prst="rect">
            <a:avLst/>
          </a:prstGeom>
          <a:solidFill>
            <a:srgbClr val="F9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050"/>
          </a:p>
        </p:txBody>
      </p:sp>
    </p:spTree>
    <p:extLst>
      <p:ext uri="{BB962C8B-B14F-4D97-AF65-F5344CB8AC3E}">
        <p14:creationId xmlns:p14="http://schemas.microsoft.com/office/powerpoint/2010/main" val="30980186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410BF296-1D31-4F96-8364-65DB087DA1B6}"/>
              </a:ext>
            </a:extLst>
          </p:cNvPr>
          <p:cNvSpPr/>
          <p:nvPr userDrawn="1"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rgbClr val="E6D3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050"/>
          </a:p>
        </p:txBody>
      </p:sp>
    </p:spTree>
    <p:extLst>
      <p:ext uri="{BB962C8B-B14F-4D97-AF65-F5344CB8AC3E}">
        <p14:creationId xmlns:p14="http://schemas.microsoft.com/office/powerpoint/2010/main" val="3392135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A04531-65FD-41D0-874C-32D1740BD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23C1A50-8BA8-491F-9A44-68C43CB5AF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7136596-8D56-4844-BF37-42E01F447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0177D-07EB-4666-973C-5ABEAF05BA0A}" type="datetimeFigureOut">
              <a:rPr lang="es-PE" smtClean="0"/>
              <a:t>19/11/2023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71DDDB0-4475-431A-878C-52C8090D8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880176-5AA7-40DF-BB47-9EDA3D87C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43FE1-81A8-4AAC-B738-AC70DD46037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066210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602A671D-35ED-4601-BB4E-5A6A6015B72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9A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050"/>
          </a:p>
        </p:txBody>
      </p:sp>
      <p:sp>
        <p:nvSpPr>
          <p:cNvPr id="3" name="Google Shape;25;p4">
            <a:extLst>
              <a:ext uri="{FF2B5EF4-FFF2-40B4-BE49-F238E27FC236}">
                <a16:creationId xmlns:a16="http://schemas.microsoft.com/office/drawing/2014/main" id="{56DEBC00-0F07-4B23-8CCA-EF238E5C637A}"/>
              </a:ext>
            </a:extLst>
          </p:cNvPr>
          <p:cNvSpPr/>
          <p:nvPr userDrawn="1"/>
        </p:nvSpPr>
        <p:spPr>
          <a:xfrm>
            <a:off x="226985" y="206940"/>
            <a:ext cx="8690031" cy="4729620"/>
          </a:xfrm>
          <a:custGeom>
            <a:avLst/>
            <a:gdLst/>
            <a:ahLst/>
            <a:cxnLst/>
            <a:rect l="l" t="t" r="r" b="b"/>
            <a:pathLst>
              <a:path w="284476" h="182031" fill="none" extrusionOk="0">
                <a:moveTo>
                  <a:pt x="284476" y="174380"/>
                </a:moveTo>
                <a:lnTo>
                  <a:pt x="284476" y="7619"/>
                </a:lnTo>
                <a:cubicBezTo>
                  <a:pt x="280258" y="7619"/>
                  <a:pt x="276824" y="4219"/>
                  <a:pt x="276824" y="1"/>
                </a:cubicBezTo>
                <a:lnTo>
                  <a:pt x="7620" y="1"/>
                </a:lnTo>
                <a:cubicBezTo>
                  <a:pt x="7620" y="4219"/>
                  <a:pt x="4219" y="7619"/>
                  <a:pt x="1" y="7619"/>
                </a:cubicBezTo>
                <a:lnTo>
                  <a:pt x="1" y="174380"/>
                </a:lnTo>
                <a:cubicBezTo>
                  <a:pt x="4219" y="174380"/>
                  <a:pt x="7620" y="177780"/>
                  <a:pt x="7620" y="182031"/>
                </a:cubicBezTo>
                <a:lnTo>
                  <a:pt x="276824" y="182031"/>
                </a:lnTo>
                <a:cubicBezTo>
                  <a:pt x="276824" y="177780"/>
                  <a:pt x="280258" y="174380"/>
                  <a:pt x="284476" y="174380"/>
                </a:cubicBezTo>
                <a:close/>
              </a:path>
            </a:pathLst>
          </a:custGeom>
          <a:solidFill>
            <a:schemeClr val="bg1"/>
          </a:solidFill>
          <a:ln w="26975" cap="rnd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5800172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75;p21">
            <a:extLst>
              <a:ext uri="{FF2B5EF4-FFF2-40B4-BE49-F238E27FC236}">
                <a16:creationId xmlns:a16="http://schemas.microsoft.com/office/drawing/2014/main" id="{C22F7C66-C6F7-479B-AC38-A9D6624230A9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18163" r="6687" b="18841"/>
          <a:stretch/>
        </p:blipFill>
        <p:spPr>
          <a:xfrm>
            <a:off x="-800331" y="-124658"/>
            <a:ext cx="10015352" cy="5351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4794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2641925" y="1818450"/>
            <a:ext cx="38601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641925" y="2998951"/>
            <a:ext cx="3860100" cy="32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80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2042900" y="-1525"/>
            <a:ext cx="1071300" cy="948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" name="Google Shape;17;p3"/>
          <p:cNvPicPr preferRelativeResize="0"/>
          <p:nvPr/>
        </p:nvPicPr>
        <p:blipFill rotWithShape="1">
          <a:blip r:embed="rId3">
            <a:alphaModFix/>
          </a:blip>
          <a:srcRect t="11008"/>
          <a:stretch/>
        </p:blipFill>
        <p:spPr>
          <a:xfrm>
            <a:off x="2042900" y="0"/>
            <a:ext cx="1071300" cy="94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9CB7B6B5-174B-4E66-8D2A-A60ED99F6A16}"/>
              </a:ext>
            </a:extLst>
          </p:cNvPr>
          <p:cNvGrpSpPr/>
          <p:nvPr userDrawn="1"/>
        </p:nvGrpSpPr>
        <p:grpSpPr>
          <a:xfrm>
            <a:off x="6658" y="0"/>
            <a:ext cx="9137342" cy="5166183"/>
            <a:chOff x="-161925" y="-104775"/>
            <a:chExt cx="9467850" cy="5353050"/>
          </a:xfrm>
        </p:grpSpPr>
        <p:pic>
          <p:nvPicPr>
            <p:cNvPr id="5" name="Google Shape;232;p24">
              <a:extLst>
                <a:ext uri="{FF2B5EF4-FFF2-40B4-BE49-F238E27FC236}">
                  <a16:creationId xmlns:a16="http://schemas.microsoft.com/office/drawing/2014/main" id="{A77C3CAC-C172-420C-8012-569978A15830}"/>
                </a:ext>
              </a:extLst>
            </p:cNvPr>
            <p:cNvPicPr preferRelativeResize="0"/>
            <p:nvPr userDrawn="1"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61925" y="-104775"/>
              <a:ext cx="9467850" cy="5353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6BBF84B8-7B0A-4C7A-8FCD-BB18779B24DE}"/>
                </a:ext>
              </a:extLst>
            </p:cNvPr>
            <p:cNvPicPr preferRelativeResize="0"/>
            <p:nvPr userDrawn="1"/>
          </p:nvPicPr>
          <p:blipFill rotWithShape="1">
            <a:blip r:embed="rId2">
              <a:alphaModFix/>
            </a:blip>
            <a:srcRect l="21932" t="70157" r="28418" b="14291"/>
            <a:stretch/>
          </p:blipFill>
          <p:spPr>
            <a:xfrm>
              <a:off x="4301071" y="27296"/>
              <a:ext cx="4700729" cy="832513"/>
            </a:xfrm>
            <a:custGeom>
              <a:avLst/>
              <a:gdLst>
                <a:gd name="connsiteX0" fmla="*/ 0 w 4700729"/>
                <a:gd name="connsiteY0" fmla="*/ 0 h 832513"/>
                <a:gd name="connsiteX1" fmla="*/ 4700729 w 4700729"/>
                <a:gd name="connsiteY1" fmla="*/ 0 h 832513"/>
                <a:gd name="connsiteX2" fmla="*/ 4700729 w 4700729"/>
                <a:gd name="connsiteY2" fmla="*/ 832513 h 832513"/>
                <a:gd name="connsiteX3" fmla="*/ 0 w 4700729"/>
                <a:gd name="connsiteY3" fmla="*/ 832513 h 832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00729" h="832513">
                  <a:moveTo>
                    <a:pt x="0" y="0"/>
                  </a:moveTo>
                  <a:lnTo>
                    <a:pt x="4700729" y="0"/>
                  </a:lnTo>
                  <a:lnTo>
                    <a:pt x="4700729" y="832513"/>
                  </a:lnTo>
                  <a:lnTo>
                    <a:pt x="0" y="832513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01885BD0-AAF7-416F-8B86-081655B9CA60}"/>
                </a:ext>
              </a:extLst>
            </p:cNvPr>
            <p:cNvPicPr preferRelativeResize="0"/>
            <p:nvPr userDrawn="1"/>
          </p:nvPicPr>
          <p:blipFill rotWithShape="1">
            <a:blip r:embed="rId2">
              <a:alphaModFix/>
            </a:blip>
            <a:srcRect l="19296" t="61871" r="23621" b="6260"/>
            <a:stretch/>
          </p:blipFill>
          <p:spPr>
            <a:xfrm>
              <a:off x="1937983" y="1501256"/>
              <a:ext cx="5404514" cy="1705971"/>
            </a:xfrm>
            <a:custGeom>
              <a:avLst/>
              <a:gdLst>
                <a:gd name="connsiteX0" fmla="*/ 0 w 5404514"/>
                <a:gd name="connsiteY0" fmla="*/ 0 h 1705971"/>
                <a:gd name="connsiteX1" fmla="*/ 5404514 w 5404514"/>
                <a:gd name="connsiteY1" fmla="*/ 0 h 1705971"/>
                <a:gd name="connsiteX2" fmla="*/ 5404514 w 5404514"/>
                <a:gd name="connsiteY2" fmla="*/ 1705971 h 1705971"/>
                <a:gd name="connsiteX3" fmla="*/ 0 w 5404514"/>
                <a:gd name="connsiteY3" fmla="*/ 1705971 h 1705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04514" h="1705971">
                  <a:moveTo>
                    <a:pt x="0" y="0"/>
                  </a:moveTo>
                  <a:lnTo>
                    <a:pt x="5404514" y="0"/>
                  </a:lnTo>
                  <a:lnTo>
                    <a:pt x="5404514" y="1705971"/>
                  </a:lnTo>
                  <a:lnTo>
                    <a:pt x="0" y="1705971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4405F5C8-7384-4812-9D7C-F71C7C4D8A3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97404" t="42627" b="33407"/>
          <a:stretch/>
        </p:blipFill>
        <p:spPr>
          <a:xfrm>
            <a:off x="8926852" y="47852"/>
            <a:ext cx="148346" cy="5032395"/>
          </a:xfrm>
          <a:custGeom>
            <a:avLst/>
            <a:gdLst>
              <a:gd name="connsiteX0" fmla="*/ 0 w 245745"/>
              <a:gd name="connsiteY0" fmla="*/ 0 h 1282890"/>
              <a:gd name="connsiteX1" fmla="*/ 245745 w 245745"/>
              <a:gd name="connsiteY1" fmla="*/ 0 h 1282890"/>
              <a:gd name="connsiteX2" fmla="*/ 245745 w 245745"/>
              <a:gd name="connsiteY2" fmla="*/ 1282890 h 1282890"/>
              <a:gd name="connsiteX3" fmla="*/ 0 w 245745"/>
              <a:gd name="connsiteY3" fmla="*/ 1282890 h 1282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745" h="1282890">
                <a:moveTo>
                  <a:pt x="0" y="0"/>
                </a:moveTo>
                <a:lnTo>
                  <a:pt x="245745" y="0"/>
                </a:lnTo>
                <a:lnTo>
                  <a:pt x="245745" y="1282890"/>
                </a:lnTo>
                <a:lnTo>
                  <a:pt x="0" y="1282890"/>
                </a:ln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70131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52C0B325-06BD-4112-9F29-512FC0DB161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12117" t="18163" r="6687" b="18841"/>
          <a:stretch/>
        </p:blipFill>
        <p:spPr>
          <a:xfrm>
            <a:off x="0" y="-126507"/>
            <a:ext cx="9248312" cy="5339919"/>
          </a:xfrm>
          <a:custGeom>
            <a:avLst/>
            <a:gdLst>
              <a:gd name="connsiteX0" fmla="*/ 0 w 9351898"/>
              <a:gd name="connsiteY0" fmla="*/ 0 h 5366098"/>
              <a:gd name="connsiteX1" fmla="*/ 9351898 w 9351898"/>
              <a:gd name="connsiteY1" fmla="*/ 0 h 5366098"/>
              <a:gd name="connsiteX2" fmla="*/ 9351898 w 9351898"/>
              <a:gd name="connsiteY2" fmla="*/ 5366098 h 5366098"/>
              <a:gd name="connsiteX3" fmla="*/ 0 w 9351898"/>
              <a:gd name="connsiteY3" fmla="*/ 5366098 h 5366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51898" h="5366098">
                <a:moveTo>
                  <a:pt x="0" y="0"/>
                </a:moveTo>
                <a:lnTo>
                  <a:pt x="9351898" y="0"/>
                </a:lnTo>
                <a:lnTo>
                  <a:pt x="9351898" y="5366098"/>
                </a:lnTo>
                <a:lnTo>
                  <a:pt x="0" y="5366098"/>
                </a:ln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61439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BC4560-C334-499E-B87A-2B1D4E0EC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EA9688-5192-4120-840B-4D58293A2F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F8B0B20-5862-4515-B0B7-8DBB4508D9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FBAFACB-739E-421E-A5A0-6B519DCF2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0177D-07EB-4666-973C-5ABEAF05BA0A}" type="datetimeFigureOut">
              <a:rPr lang="es-PE" smtClean="0"/>
              <a:t>19/11/2023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8F04844-D3D2-42F4-8AE7-2E843612A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853186-E96D-4F6B-8389-24525387B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43FE1-81A8-4AAC-B738-AC70DD46037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323005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F073A5-CBB2-46C9-B963-D403411EC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BB649A-88A3-4294-8D82-EB39971BAE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B07902F-7FE9-4AB9-BECE-9DAFA5F659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567CC27-E072-4D84-8BEA-D25E14F4B7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1CA8CEC-2836-4DE9-B292-8542AFFBEF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2AD5755-8D59-4ACC-A4B9-C9960F59A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0177D-07EB-4666-973C-5ABEAF05BA0A}" type="datetimeFigureOut">
              <a:rPr lang="es-PE" smtClean="0"/>
              <a:t>19/11/2023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8BB40C3-0CD1-401E-854B-F9706C0AD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D3CEDD2-3730-4E31-887B-B18FE7758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43FE1-81A8-4AAC-B738-AC70DD46037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274949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22BE75-70AB-46B8-A4B0-30474725C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797CE5F-17F2-4675-BBC1-27DA7453F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0177D-07EB-4666-973C-5ABEAF05BA0A}" type="datetimeFigureOut">
              <a:rPr lang="es-PE" smtClean="0"/>
              <a:t>19/11/2023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6D54A95-B9B1-4A05-9C86-829F03A5A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AD64918-64D0-4085-9B09-96F0CF730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43FE1-81A8-4AAC-B738-AC70DD46037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75762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1F9CFD1-6FC0-4E2F-B93C-FCF7ACBE7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0177D-07EB-4666-973C-5ABEAF05BA0A}" type="datetimeFigureOut">
              <a:rPr lang="es-PE" smtClean="0"/>
              <a:t>19/11/2023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53345FC-FB7B-4E85-ABB8-0912C1C14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73E5FB3-7427-46CE-941F-1064360DD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43FE1-81A8-4AAC-B738-AC70DD46037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289931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9F653D-22E4-4768-81A9-919FFB290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C2A9EF6-3138-4972-93E4-48570D76E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67631E0-0AC0-45CC-933A-5C2FCBCDC5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60C714B-CEA0-449D-A4BB-57FACCF20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0177D-07EB-4666-973C-5ABEAF05BA0A}" type="datetimeFigureOut">
              <a:rPr lang="es-PE" smtClean="0"/>
              <a:t>19/11/2023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F03FA7-0FB5-46B5-82B1-56AC39AE5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AD1AEF-D4FC-4AE0-BE1F-C9234C78F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43FE1-81A8-4AAC-B738-AC70DD46037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501660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5A2FC8-8870-4888-9EBC-CEB732164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0251A45-378E-4405-9CB5-1D68BC18A9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BF9253A-83A7-43B3-971B-7B357EDBED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97E97A-302E-45DC-9CBD-F71A14FE8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0177D-07EB-4666-973C-5ABEAF05BA0A}" type="datetimeFigureOut">
              <a:rPr lang="es-PE" smtClean="0"/>
              <a:t>19/11/2023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66465B6-8C0E-4CBA-9292-C16087DBA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D80FF43-7073-4C1C-B48A-BF1ADC084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43FE1-81A8-4AAC-B738-AC70DD46037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32966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1F64B-0391-44D2-8512-FF62DA7AD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DA6087F-3AFA-4A12-9902-AA9E1984FC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44D50E0-C15C-4C21-8694-DD4352FB8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0177D-07EB-4666-973C-5ABEAF05BA0A}" type="datetimeFigureOut">
              <a:rPr lang="es-PE" smtClean="0"/>
              <a:t>19/11/2023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6B46259-FF05-4689-94E5-D054D7EE1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18F61EB-E916-488C-ACFF-D60884AFF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43FE1-81A8-4AAC-B738-AC70DD46037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284877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25A6879-4C56-4F21-9E94-8C623C693C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77728B5-9D56-4F82-B365-9AEB530AC4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C8B1E9-4B7A-4FA0-85E7-876F16992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0177D-07EB-4666-973C-5ABEAF05BA0A}" type="datetimeFigureOut">
              <a:rPr lang="es-PE" smtClean="0"/>
              <a:t>19/11/2023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300640-AABC-48C2-8D75-65F5D85B1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BD0C1B6-1836-4A8A-8AD2-1C3EF49CC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43FE1-81A8-4AAC-B738-AC70DD46037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43919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293550" y="991432"/>
            <a:ext cx="2450700" cy="30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ancing Script"/>
              <a:buChar char="✘"/>
              <a:defRPr sz="2200"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L="914400" lvl="1" indent="-3683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ancing Script"/>
              <a:buChar char="✗"/>
              <a:defRPr sz="2200"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L="1371600" lvl="2" indent="-3683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ancing Script"/>
              <a:buChar char="■"/>
              <a:defRPr sz="2200"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L="1828800" lvl="3" indent="-3683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ancing Script"/>
              <a:buChar char="●"/>
              <a:defRPr sz="2200"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L="2286000" lvl="4" indent="-3683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ancing Script"/>
              <a:buChar char="○"/>
              <a:defRPr sz="2200"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L="2743200" lvl="5" indent="-3683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ancing Script"/>
              <a:buChar char="■"/>
              <a:defRPr sz="2200"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L="3200400" lvl="6" indent="-3683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ancing Script"/>
              <a:buChar char="●"/>
              <a:defRPr sz="2200"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L="3657600" lvl="7" indent="-3683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ancing Script"/>
              <a:buChar char="○"/>
              <a:defRPr sz="2200"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L="4114800" lvl="8" indent="-3683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ancing Script"/>
              <a:buChar char="■"/>
              <a:defRPr sz="2200"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1759575" y="1396900"/>
            <a:ext cx="1071300" cy="1065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" name="Google Shape;22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9575" y="1398428"/>
            <a:ext cx="1071300" cy="10655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bg1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5"/>
          <p:cNvPicPr preferRelativeResize="0"/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1176338" y="1157288"/>
            <a:ext cx="6791325" cy="282892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5"/>
          <p:cNvSpPr txBox="1">
            <a:spLocks noGrp="1"/>
          </p:cNvSpPr>
          <p:nvPr>
            <p:ph type="subTitle" idx="1"/>
          </p:nvPr>
        </p:nvSpPr>
        <p:spPr>
          <a:xfrm>
            <a:off x="1660113" y="2083138"/>
            <a:ext cx="2340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1660127" y="1591375"/>
            <a:ext cx="2169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0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title" idx="2" hasCustomPrompt="1"/>
          </p:nvPr>
        </p:nvSpPr>
        <p:spPr>
          <a:xfrm>
            <a:off x="820488" y="1525213"/>
            <a:ext cx="9126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4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7" name="Google Shape;87;p15"/>
          <p:cNvSpPr txBox="1">
            <a:spLocks noGrp="1"/>
          </p:cNvSpPr>
          <p:nvPr>
            <p:ph type="subTitle" idx="3"/>
          </p:nvPr>
        </p:nvSpPr>
        <p:spPr>
          <a:xfrm>
            <a:off x="1660113" y="3785988"/>
            <a:ext cx="2340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title" idx="4"/>
          </p:nvPr>
        </p:nvSpPr>
        <p:spPr>
          <a:xfrm>
            <a:off x="1660127" y="3290150"/>
            <a:ext cx="2169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0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title" idx="5" hasCustomPrompt="1"/>
          </p:nvPr>
        </p:nvSpPr>
        <p:spPr>
          <a:xfrm>
            <a:off x="818688" y="3223988"/>
            <a:ext cx="9144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4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6"/>
          </p:nvPr>
        </p:nvSpPr>
        <p:spPr>
          <a:xfrm>
            <a:off x="5985313" y="2083138"/>
            <a:ext cx="2340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title" idx="7"/>
          </p:nvPr>
        </p:nvSpPr>
        <p:spPr>
          <a:xfrm>
            <a:off x="5985327" y="1591375"/>
            <a:ext cx="2169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0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title" idx="8" hasCustomPrompt="1"/>
          </p:nvPr>
        </p:nvSpPr>
        <p:spPr>
          <a:xfrm>
            <a:off x="5130913" y="1525213"/>
            <a:ext cx="9144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4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5"/>
          <p:cNvSpPr txBox="1">
            <a:spLocks noGrp="1"/>
          </p:cNvSpPr>
          <p:nvPr>
            <p:ph type="subTitle" idx="9"/>
          </p:nvPr>
        </p:nvSpPr>
        <p:spPr>
          <a:xfrm>
            <a:off x="5985313" y="3785988"/>
            <a:ext cx="2340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title" idx="13"/>
          </p:nvPr>
        </p:nvSpPr>
        <p:spPr>
          <a:xfrm>
            <a:off x="5985327" y="3290150"/>
            <a:ext cx="2169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0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title" idx="14" hasCustomPrompt="1"/>
          </p:nvPr>
        </p:nvSpPr>
        <p:spPr>
          <a:xfrm>
            <a:off x="5130913" y="3223988"/>
            <a:ext cx="9144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4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15"/>
          <p:cNvSpPr txBox="1">
            <a:spLocks noGrp="1"/>
          </p:cNvSpPr>
          <p:nvPr>
            <p:ph type="title" idx="15"/>
          </p:nvPr>
        </p:nvSpPr>
        <p:spPr>
          <a:xfrm>
            <a:off x="714125" y="546825"/>
            <a:ext cx="7715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000" b="1"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5"/>
          <p:cNvSpPr/>
          <p:nvPr/>
        </p:nvSpPr>
        <p:spPr>
          <a:xfrm flipH="1">
            <a:off x="226985" y="206940"/>
            <a:ext cx="8690031" cy="4729620"/>
          </a:xfrm>
          <a:custGeom>
            <a:avLst/>
            <a:gdLst/>
            <a:ahLst/>
            <a:cxnLst/>
            <a:rect l="l" t="t" r="r" b="b"/>
            <a:pathLst>
              <a:path w="284476" h="182031" fill="none" extrusionOk="0">
                <a:moveTo>
                  <a:pt x="284476" y="174380"/>
                </a:moveTo>
                <a:lnTo>
                  <a:pt x="284476" y="7619"/>
                </a:lnTo>
                <a:cubicBezTo>
                  <a:pt x="280258" y="7619"/>
                  <a:pt x="276824" y="4219"/>
                  <a:pt x="276824" y="1"/>
                </a:cubicBezTo>
                <a:lnTo>
                  <a:pt x="7620" y="1"/>
                </a:lnTo>
                <a:cubicBezTo>
                  <a:pt x="7620" y="4219"/>
                  <a:pt x="4219" y="7619"/>
                  <a:pt x="1" y="7619"/>
                </a:cubicBezTo>
                <a:lnTo>
                  <a:pt x="1" y="174380"/>
                </a:lnTo>
                <a:cubicBezTo>
                  <a:pt x="4219" y="174380"/>
                  <a:pt x="7620" y="177780"/>
                  <a:pt x="7620" y="182031"/>
                </a:cubicBezTo>
                <a:lnTo>
                  <a:pt x="276824" y="182031"/>
                </a:lnTo>
                <a:cubicBezTo>
                  <a:pt x="276824" y="177780"/>
                  <a:pt x="280258" y="174380"/>
                  <a:pt x="284476" y="174380"/>
                </a:cubicBezTo>
                <a:close/>
              </a:path>
            </a:pathLst>
          </a:custGeom>
          <a:noFill/>
          <a:ln w="26975" cap="rnd" cmpd="sng">
            <a:solidFill>
              <a:srgbClr val="C9AF9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308367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3"/>
          <p:cNvPicPr preferRelativeResize="0"/>
          <p:nvPr/>
        </p:nvPicPr>
        <p:blipFill>
          <a:blip r:embed="rId2">
            <a:alphaModFix amt="55000"/>
          </a:blip>
          <a:stretch>
            <a:fillRect/>
          </a:stretch>
        </p:blipFill>
        <p:spPr>
          <a:xfrm flipH="1">
            <a:off x="5563411" y="758426"/>
            <a:ext cx="3227225" cy="33304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714120" y="2110294"/>
            <a:ext cx="3060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2"/>
          </p:nvPr>
        </p:nvSpPr>
        <p:spPr>
          <a:xfrm>
            <a:off x="714125" y="570900"/>
            <a:ext cx="5384400" cy="76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"/>
          </p:nvPr>
        </p:nvSpPr>
        <p:spPr>
          <a:xfrm>
            <a:off x="714125" y="2178149"/>
            <a:ext cx="2650200" cy="90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8" name="Google Shape;68;p13"/>
          <p:cNvSpPr/>
          <p:nvPr/>
        </p:nvSpPr>
        <p:spPr>
          <a:xfrm flipH="1">
            <a:off x="226985" y="206940"/>
            <a:ext cx="8690031" cy="4729620"/>
          </a:xfrm>
          <a:custGeom>
            <a:avLst/>
            <a:gdLst/>
            <a:ahLst/>
            <a:cxnLst/>
            <a:rect l="l" t="t" r="r" b="b"/>
            <a:pathLst>
              <a:path w="284476" h="182031" fill="none" extrusionOk="0">
                <a:moveTo>
                  <a:pt x="284476" y="174380"/>
                </a:moveTo>
                <a:lnTo>
                  <a:pt x="284476" y="7619"/>
                </a:lnTo>
                <a:cubicBezTo>
                  <a:pt x="280258" y="7619"/>
                  <a:pt x="276824" y="4219"/>
                  <a:pt x="276824" y="1"/>
                </a:cubicBezTo>
                <a:lnTo>
                  <a:pt x="7620" y="1"/>
                </a:lnTo>
                <a:cubicBezTo>
                  <a:pt x="7620" y="4219"/>
                  <a:pt x="4219" y="7619"/>
                  <a:pt x="1" y="7619"/>
                </a:cubicBezTo>
                <a:lnTo>
                  <a:pt x="1" y="174380"/>
                </a:lnTo>
                <a:cubicBezTo>
                  <a:pt x="4219" y="174380"/>
                  <a:pt x="7620" y="177780"/>
                  <a:pt x="7620" y="182031"/>
                </a:cubicBezTo>
                <a:lnTo>
                  <a:pt x="276824" y="182031"/>
                </a:lnTo>
                <a:cubicBezTo>
                  <a:pt x="276824" y="177780"/>
                  <a:pt x="280258" y="174380"/>
                  <a:pt x="284476" y="174380"/>
                </a:cubicBezTo>
                <a:close/>
              </a:path>
            </a:pathLst>
          </a:custGeom>
          <a:noFill/>
          <a:ln w="26975" cap="rnd" cmpd="sng">
            <a:solidFill>
              <a:srgbClr val="C9AF9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5345828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userDrawn="1">
  <p:cSld name="Título y objeto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19634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preserve="1" userDrawn="1">
  <p:cSld name="1_Título y objeto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75;p21">
            <a:extLst>
              <a:ext uri="{FF2B5EF4-FFF2-40B4-BE49-F238E27FC236}">
                <a16:creationId xmlns:a16="http://schemas.microsoft.com/office/drawing/2014/main" id="{7E0A26DC-A483-4B64-B819-51A9775CDFB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18163" r="6687" b="18841"/>
          <a:stretch/>
        </p:blipFill>
        <p:spPr>
          <a:xfrm>
            <a:off x="-811306" y="-125569"/>
            <a:ext cx="10042887" cy="53660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24495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preserve="1" userDrawn="1">
  <p:cSld name="1_Título y objeto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>
            <a:extLst>
              <a:ext uri="{FF2B5EF4-FFF2-40B4-BE49-F238E27FC236}">
                <a16:creationId xmlns:a16="http://schemas.microsoft.com/office/drawing/2014/main" id="{B5725A0D-FAFA-46B7-BC18-5D2E8D515C03}"/>
              </a:ext>
            </a:extLst>
          </p:cNvPr>
          <p:cNvGrpSpPr/>
          <p:nvPr userDrawn="1"/>
        </p:nvGrpSpPr>
        <p:grpSpPr>
          <a:xfrm>
            <a:off x="8878" y="0"/>
            <a:ext cx="9117366" cy="5154889"/>
            <a:chOff x="-161925" y="-104775"/>
            <a:chExt cx="9467850" cy="5353050"/>
          </a:xfrm>
        </p:grpSpPr>
        <p:pic>
          <p:nvPicPr>
            <p:cNvPr id="10" name="Google Shape;232;p24">
              <a:extLst>
                <a:ext uri="{FF2B5EF4-FFF2-40B4-BE49-F238E27FC236}">
                  <a16:creationId xmlns:a16="http://schemas.microsoft.com/office/drawing/2014/main" id="{70EB576E-C33C-4CE6-B3EE-33051284C535}"/>
                </a:ext>
              </a:extLst>
            </p:cNvPr>
            <p:cNvPicPr preferRelativeResize="0"/>
            <p:nvPr userDrawn="1"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61925" y="-104775"/>
              <a:ext cx="9467850" cy="5353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59B6B6D5-4449-41FE-BC17-4103C2343414}"/>
                </a:ext>
              </a:extLst>
            </p:cNvPr>
            <p:cNvPicPr preferRelativeResize="0"/>
            <p:nvPr userDrawn="1"/>
          </p:nvPicPr>
          <p:blipFill rotWithShape="1">
            <a:blip r:embed="rId2">
              <a:alphaModFix/>
            </a:blip>
            <a:srcRect l="21932" t="70157" r="28418" b="14291"/>
            <a:stretch/>
          </p:blipFill>
          <p:spPr>
            <a:xfrm>
              <a:off x="4301071" y="27296"/>
              <a:ext cx="4700729" cy="832513"/>
            </a:xfrm>
            <a:custGeom>
              <a:avLst/>
              <a:gdLst>
                <a:gd name="connsiteX0" fmla="*/ 0 w 4700729"/>
                <a:gd name="connsiteY0" fmla="*/ 0 h 832513"/>
                <a:gd name="connsiteX1" fmla="*/ 4700729 w 4700729"/>
                <a:gd name="connsiteY1" fmla="*/ 0 h 832513"/>
                <a:gd name="connsiteX2" fmla="*/ 4700729 w 4700729"/>
                <a:gd name="connsiteY2" fmla="*/ 832513 h 832513"/>
                <a:gd name="connsiteX3" fmla="*/ 0 w 4700729"/>
                <a:gd name="connsiteY3" fmla="*/ 832513 h 832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00729" h="832513">
                  <a:moveTo>
                    <a:pt x="0" y="0"/>
                  </a:moveTo>
                  <a:lnTo>
                    <a:pt x="4700729" y="0"/>
                  </a:lnTo>
                  <a:lnTo>
                    <a:pt x="4700729" y="832513"/>
                  </a:lnTo>
                  <a:lnTo>
                    <a:pt x="0" y="832513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AE082B7B-EC31-4DD6-892E-01C6CDF4A78C}"/>
                </a:ext>
              </a:extLst>
            </p:cNvPr>
            <p:cNvPicPr preferRelativeResize="0"/>
            <p:nvPr userDrawn="1"/>
          </p:nvPicPr>
          <p:blipFill rotWithShape="1">
            <a:blip r:embed="rId2">
              <a:alphaModFix/>
            </a:blip>
            <a:srcRect l="19296" t="61871" r="23621" b="6260"/>
            <a:stretch/>
          </p:blipFill>
          <p:spPr>
            <a:xfrm>
              <a:off x="1937983" y="1501256"/>
              <a:ext cx="5404514" cy="1705971"/>
            </a:xfrm>
            <a:custGeom>
              <a:avLst/>
              <a:gdLst>
                <a:gd name="connsiteX0" fmla="*/ 0 w 5404514"/>
                <a:gd name="connsiteY0" fmla="*/ 0 h 1705971"/>
                <a:gd name="connsiteX1" fmla="*/ 5404514 w 5404514"/>
                <a:gd name="connsiteY1" fmla="*/ 0 h 1705971"/>
                <a:gd name="connsiteX2" fmla="*/ 5404514 w 5404514"/>
                <a:gd name="connsiteY2" fmla="*/ 1705971 h 1705971"/>
                <a:gd name="connsiteX3" fmla="*/ 0 w 5404514"/>
                <a:gd name="connsiteY3" fmla="*/ 1705971 h 1705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04514" h="1705971">
                  <a:moveTo>
                    <a:pt x="0" y="0"/>
                  </a:moveTo>
                  <a:lnTo>
                    <a:pt x="5404514" y="0"/>
                  </a:lnTo>
                  <a:lnTo>
                    <a:pt x="5404514" y="1705971"/>
                  </a:lnTo>
                  <a:lnTo>
                    <a:pt x="0" y="1705971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pic>
        <p:nvPicPr>
          <p:cNvPr id="26" name="Imagen 25">
            <a:extLst>
              <a:ext uri="{FF2B5EF4-FFF2-40B4-BE49-F238E27FC236}">
                <a16:creationId xmlns:a16="http://schemas.microsoft.com/office/drawing/2014/main" id="{8E99296F-DFCA-4658-BA15-24305F88DAF9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97404" t="42627" b="33407"/>
          <a:stretch/>
        </p:blipFill>
        <p:spPr>
          <a:xfrm>
            <a:off x="8886305" y="28291"/>
            <a:ext cx="187715" cy="5115209"/>
          </a:xfrm>
          <a:custGeom>
            <a:avLst/>
            <a:gdLst>
              <a:gd name="connsiteX0" fmla="*/ 0 w 245745"/>
              <a:gd name="connsiteY0" fmla="*/ 0 h 1282890"/>
              <a:gd name="connsiteX1" fmla="*/ 245745 w 245745"/>
              <a:gd name="connsiteY1" fmla="*/ 0 h 1282890"/>
              <a:gd name="connsiteX2" fmla="*/ 245745 w 245745"/>
              <a:gd name="connsiteY2" fmla="*/ 1282890 h 1282890"/>
              <a:gd name="connsiteX3" fmla="*/ 0 w 245745"/>
              <a:gd name="connsiteY3" fmla="*/ 1282890 h 1282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745" h="1282890">
                <a:moveTo>
                  <a:pt x="0" y="0"/>
                </a:moveTo>
                <a:lnTo>
                  <a:pt x="245745" y="0"/>
                </a:lnTo>
                <a:lnTo>
                  <a:pt x="245745" y="1282890"/>
                </a:lnTo>
                <a:lnTo>
                  <a:pt x="0" y="1282890"/>
                </a:ln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61063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preserve="1" userDrawn="1">
  <p:cSld name="1_Título y objeto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34C4479F-EA63-4810-BB32-87B25ADC1A5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12117" t="18163" r="6687" b="18841"/>
          <a:stretch/>
        </p:blipFill>
        <p:spPr>
          <a:xfrm>
            <a:off x="0" y="-111299"/>
            <a:ext cx="9264316" cy="5366098"/>
          </a:xfrm>
          <a:custGeom>
            <a:avLst/>
            <a:gdLst>
              <a:gd name="connsiteX0" fmla="*/ 0 w 9351898"/>
              <a:gd name="connsiteY0" fmla="*/ 0 h 5366098"/>
              <a:gd name="connsiteX1" fmla="*/ 9351898 w 9351898"/>
              <a:gd name="connsiteY1" fmla="*/ 0 h 5366098"/>
              <a:gd name="connsiteX2" fmla="*/ 9351898 w 9351898"/>
              <a:gd name="connsiteY2" fmla="*/ 5366098 h 5366098"/>
              <a:gd name="connsiteX3" fmla="*/ 0 w 9351898"/>
              <a:gd name="connsiteY3" fmla="*/ 5366098 h 5366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51898" h="5366098">
                <a:moveTo>
                  <a:pt x="0" y="0"/>
                </a:moveTo>
                <a:lnTo>
                  <a:pt x="9351898" y="0"/>
                </a:lnTo>
                <a:lnTo>
                  <a:pt x="9351898" y="5366098"/>
                </a:lnTo>
                <a:lnTo>
                  <a:pt x="0" y="5366098"/>
                </a:ln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90954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Encabezado de sección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70098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Dos objeto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15133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Comparació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63703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Solo el título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6245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764950" y="1218250"/>
            <a:ext cx="5425500" cy="316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✘"/>
              <a:defRPr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✗"/>
              <a:defRPr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En blanco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06466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Contenido con título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5866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Imagen con título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52350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Título y texto vertical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11754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Título vertical y texto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10921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 txBox="1">
            <a:spLocks noGrp="1"/>
          </p:cNvSpPr>
          <p:nvPr>
            <p:ph type="subTitle" idx="1"/>
          </p:nvPr>
        </p:nvSpPr>
        <p:spPr>
          <a:xfrm>
            <a:off x="1660113" y="2083138"/>
            <a:ext cx="2340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1660127" y="1591375"/>
            <a:ext cx="2169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0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title" idx="2" hasCustomPrompt="1"/>
          </p:nvPr>
        </p:nvSpPr>
        <p:spPr>
          <a:xfrm>
            <a:off x="820488" y="1525213"/>
            <a:ext cx="9126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4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7" name="Google Shape;87;p15"/>
          <p:cNvSpPr txBox="1">
            <a:spLocks noGrp="1"/>
          </p:cNvSpPr>
          <p:nvPr>
            <p:ph type="subTitle" idx="3"/>
          </p:nvPr>
        </p:nvSpPr>
        <p:spPr>
          <a:xfrm>
            <a:off x="1660113" y="3785988"/>
            <a:ext cx="2340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title" idx="4"/>
          </p:nvPr>
        </p:nvSpPr>
        <p:spPr>
          <a:xfrm>
            <a:off x="1660127" y="3290150"/>
            <a:ext cx="2169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0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title" idx="5" hasCustomPrompt="1"/>
          </p:nvPr>
        </p:nvSpPr>
        <p:spPr>
          <a:xfrm>
            <a:off x="818688" y="3223988"/>
            <a:ext cx="9144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4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6"/>
          </p:nvPr>
        </p:nvSpPr>
        <p:spPr>
          <a:xfrm>
            <a:off x="5985313" y="2083138"/>
            <a:ext cx="2340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title" idx="7"/>
          </p:nvPr>
        </p:nvSpPr>
        <p:spPr>
          <a:xfrm>
            <a:off x="5985327" y="1591375"/>
            <a:ext cx="2169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0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title" idx="8" hasCustomPrompt="1"/>
          </p:nvPr>
        </p:nvSpPr>
        <p:spPr>
          <a:xfrm>
            <a:off x="5130913" y="1525213"/>
            <a:ext cx="9144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4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5"/>
          <p:cNvSpPr txBox="1">
            <a:spLocks noGrp="1"/>
          </p:cNvSpPr>
          <p:nvPr>
            <p:ph type="subTitle" idx="9"/>
          </p:nvPr>
        </p:nvSpPr>
        <p:spPr>
          <a:xfrm>
            <a:off x="5985313" y="3785988"/>
            <a:ext cx="2340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title" idx="13"/>
          </p:nvPr>
        </p:nvSpPr>
        <p:spPr>
          <a:xfrm>
            <a:off x="5985327" y="3290150"/>
            <a:ext cx="2169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0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title" idx="14" hasCustomPrompt="1"/>
          </p:nvPr>
        </p:nvSpPr>
        <p:spPr>
          <a:xfrm>
            <a:off x="5130913" y="3223988"/>
            <a:ext cx="9144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4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15"/>
          <p:cNvSpPr txBox="1">
            <a:spLocks noGrp="1"/>
          </p:cNvSpPr>
          <p:nvPr>
            <p:ph type="title" idx="15"/>
          </p:nvPr>
        </p:nvSpPr>
        <p:spPr>
          <a:xfrm>
            <a:off x="714125" y="546825"/>
            <a:ext cx="7715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000" b="1"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83483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714125" y="543950"/>
            <a:ext cx="7716000" cy="36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714000" y="1064375"/>
            <a:ext cx="7716000" cy="32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Font typeface="Abel"/>
              <a:buChar char="●"/>
              <a:defRPr sz="1300"/>
            </a:lvl1pPr>
            <a:lvl2pPr marL="914400" lvl="1" indent="-311150" rtl="0">
              <a:spcBef>
                <a:spcPts val="1600"/>
              </a:spcBef>
              <a:spcAft>
                <a:spcPts val="0"/>
              </a:spcAft>
              <a:buSzPts val="1300"/>
              <a:buFont typeface="Roboto Condensed Light"/>
              <a:buChar char="○"/>
              <a:defRPr sz="1300"/>
            </a:lvl2pPr>
            <a:lvl3pPr marL="1371600" lvl="2" indent="-311150" rtl="0">
              <a:spcBef>
                <a:spcPts val="1600"/>
              </a:spcBef>
              <a:spcAft>
                <a:spcPts val="0"/>
              </a:spcAft>
              <a:buSzPts val="1300"/>
              <a:buFont typeface="Roboto Condensed Light"/>
              <a:buChar char="■"/>
              <a:defRPr sz="1300"/>
            </a:lvl3pPr>
            <a:lvl4pPr marL="1828800" lvl="3" indent="-311150" rtl="0">
              <a:spcBef>
                <a:spcPts val="1600"/>
              </a:spcBef>
              <a:spcAft>
                <a:spcPts val="0"/>
              </a:spcAft>
              <a:buSzPts val="1300"/>
              <a:buFont typeface="Roboto Condensed Light"/>
              <a:buChar char="●"/>
              <a:defRPr sz="1300"/>
            </a:lvl4pPr>
            <a:lvl5pPr marL="2286000" lvl="4" indent="-311150" rtl="0">
              <a:spcBef>
                <a:spcPts val="1600"/>
              </a:spcBef>
              <a:spcAft>
                <a:spcPts val="0"/>
              </a:spcAft>
              <a:buSzPts val="1300"/>
              <a:buFont typeface="Roboto Condensed Light"/>
              <a:buChar char="○"/>
              <a:defRPr sz="1300"/>
            </a:lvl5pPr>
            <a:lvl6pPr marL="2743200" lvl="5" indent="-311150" rtl="0">
              <a:spcBef>
                <a:spcPts val="1600"/>
              </a:spcBef>
              <a:spcAft>
                <a:spcPts val="0"/>
              </a:spcAft>
              <a:buSzPts val="1300"/>
              <a:buFont typeface="Roboto Condensed Light"/>
              <a:buChar char="■"/>
              <a:defRPr sz="1300"/>
            </a:lvl6pPr>
            <a:lvl7pPr marL="3200400" lvl="6" indent="-311150" rtl="0">
              <a:spcBef>
                <a:spcPts val="1600"/>
              </a:spcBef>
              <a:spcAft>
                <a:spcPts val="0"/>
              </a:spcAft>
              <a:buSzPts val="1300"/>
              <a:buFont typeface="Roboto Condensed Light"/>
              <a:buChar char="●"/>
              <a:defRPr sz="1300"/>
            </a:lvl7pPr>
            <a:lvl8pPr marL="3657600" lvl="7" indent="-311150" rtl="0">
              <a:spcBef>
                <a:spcPts val="1600"/>
              </a:spcBef>
              <a:spcAft>
                <a:spcPts val="0"/>
              </a:spcAft>
              <a:buSzPts val="1300"/>
              <a:buFont typeface="Roboto Condensed Light"/>
              <a:buChar char="○"/>
              <a:defRPr sz="1300"/>
            </a:lvl8pPr>
            <a:lvl9pPr marL="4114800" lvl="8" indent="-311150" rtl="0">
              <a:spcBef>
                <a:spcPts val="1600"/>
              </a:spcBef>
              <a:spcAft>
                <a:spcPts val="1600"/>
              </a:spcAft>
              <a:buSzPts val="1300"/>
              <a:buFont typeface="Roboto Condensed Light"/>
              <a:buChar char="■"/>
              <a:defRPr sz="1300"/>
            </a:lvl9pPr>
          </a:lstStyle>
          <a:p>
            <a:endParaRPr dirty="0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8B2DFDDA-61C7-481E-8C7B-564FF779AF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61962" y="285750"/>
            <a:ext cx="822007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30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764950" y="1218250"/>
            <a:ext cx="2531700" cy="3229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3651728" y="1218250"/>
            <a:ext cx="2531700" cy="3229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764950" y="1218250"/>
            <a:ext cx="1838100" cy="325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2"/>
          </p:nvPr>
        </p:nvSpPr>
        <p:spPr>
          <a:xfrm>
            <a:off x="2795962" y="1218250"/>
            <a:ext cx="1838100" cy="325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3"/>
          </p:nvPr>
        </p:nvSpPr>
        <p:spPr>
          <a:xfrm>
            <a:off x="4826974" y="1218250"/>
            <a:ext cx="1838100" cy="325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>
            <a:spLocks noGrp="1"/>
          </p:cNvSpPr>
          <p:nvPr>
            <p:ph type="body" idx="1"/>
          </p:nvPr>
        </p:nvSpPr>
        <p:spPr>
          <a:xfrm>
            <a:off x="6749975" y="1600725"/>
            <a:ext cx="1496100" cy="2153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rtl="0">
              <a:spcBef>
                <a:spcPts val="0"/>
              </a:spcBef>
              <a:spcAft>
                <a:spcPts val="800"/>
              </a:spcAft>
              <a:buSzPts val="1400"/>
              <a:buNone/>
              <a:defRPr sz="1400"/>
            </a:lvl1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hyperlink" Target="https://plantillaspowerpoint.org/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2.xml"/><Relationship Id="rId21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64950" y="1218250"/>
            <a:ext cx="5425500" cy="31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itter Thin"/>
              <a:buChar char="✘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1pPr>
            <a:lvl2pPr marL="914400" lvl="1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itter Thin"/>
              <a:buChar char="✗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2pPr>
            <a:lvl3pPr marL="1371600" lvl="2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itter Thin"/>
              <a:buChar char="■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3pPr>
            <a:lvl4pPr marL="1828800" lvl="3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●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4pPr>
            <a:lvl5pPr marL="2286000" lvl="4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○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5pPr>
            <a:lvl6pPr marL="2743200" lvl="5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■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6pPr>
            <a:lvl7pPr marL="3200400" lvl="6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●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7pPr>
            <a:lvl8pPr marL="3657600" lvl="7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○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8pPr>
            <a:lvl9pPr marL="4114800" lvl="8" indent="-3556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000"/>
              <a:buFont typeface="Bitter Thin"/>
              <a:buChar char="■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lvl="2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lvl="3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lvl="4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lvl="5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lvl="6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lvl="7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lvl="8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5" name="TextBox 11"/>
          <p:cNvSpPr txBox="1"/>
          <p:nvPr userDrawn="1"/>
        </p:nvSpPr>
        <p:spPr>
          <a:xfrm rot="16200000">
            <a:off x="-2375975" y="1419036"/>
            <a:ext cx="44460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bs-Latn-BA" sz="1000" dirty="0">
                <a:solidFill>
                  <a:schemeClr val="bg1">
                    <a:lumMod val="65000"/>
                  </a:schemeClr>
                </a:solidFill>
              </a:rPr>
              <a:t>Find</a:t>
            </a:r>
            <a:r>
              <a:rPr lang="bs-Latn-BA" sz="1000" baseline="0" dirty="0">
                <a:solidFill>
                  <a:schemeClr val="bg1">
                    <a:lumMod val="65000"/>
                  </a:schemeClr>
                </a:solidFill>
              </a:rPr>
              <a:t> m</a:t>
            </a:r>
            <a:r>
              <a:rPr lang="bs-Latn-BA" sz="1000" dirty="0">
                <a:solidFill>
                  <a:schemeClr val="bg1">
                    <a:lumMod val="65000"/>
                  </a:schemeClr>
                </a:solidFill>
              </a:rPr>
              <a:t>ore PowerPoint templates</a:t>
            </a:r>
            <a:r>
              <a:rPr lang="bs-Latn-BA" sz="1000" baseline="0" dirty="0">
                <a:solidFill>
                  <a:schemeClr val="bg1">
                    <a:lumMod val="65000"/>
                  </a:schemeClr>
                </a:solidFill>
              </a:rPr>
              <a:t> on </a:t>
            </a:r>
            <a:r>
              <a:rPr lang="es-PE" sz="1000" b="1" baseline="0" dirty="0" smtClean="0">
                <a:solidFill>
                  <a:schemeClr val="bg1">
                    <a:lumMod val="65000"/>
                  </a:schemeClr>
                </a:solidFill>
                <a:hlinkClick r:id="rId12"/>
              </a:rPr>
              <a:t>plantillaspowerpoint.org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4666" y="4215677"/>
            <a:ext cx="1245186" cy="34414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FC78AC3-0ED1-479C-A8D5-952E699FE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A2A88A-0DA6-4512-8B9F-3B1A6A733E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85A1ED-A1E7-4F85-AB48-6BD8595109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0177D-07EB-4666-973C-5ABEAF05BA0A}" type="datetimeFigureOut">
              <a:rPr lang="es-PE" smtClean="0"/>
              <a:t>19/11/2023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22243A-F987-4FCE-B19E-DE15ED18CC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5391A8-624E-4CA1-A8AB-3602AC9B61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43FE1-81A8-4AAC-B738-AC70DD46037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420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2" r:id="rId2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36012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51.png"/><Relationship Id="rId4" Type="http://schemas.openxmlformats.org/officeDocument/2006/relationships/image" Target="../media/image5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unsplash.com/&amp;utm_source=slidescarnival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ntsquirrel.com/fonts/dancing-script-ot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52.png"/><Relationship Id="rId4" Type="http://schemas.openxmlformats.org/officeDocument/2006/relationships/hyperlink" Target="https://www.fontsquirrel.com/fonts/bitter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bin"/><Relationship Id="rId3" Type="http://schemas.openxmlformats.org/officeDocument/2006/relationships/image" Target="../media/image21.png"/><Relationship Id="rId7" Type="http://schemas.openxmlformats.org/officeDocument/2006/relationships/image" Target="../media/image25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bin"/><Relationship Id="rId5" Type="http://schemas.openxmlformats.org/officeDocument/2006/relationships/image" Target="../media/image23.bin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bin"/><Relationship Id="rId3" Type="http://schemas.openxmlformats.org/officeDocument/2006/relationships/image" Target="../media/image21.png"/><Relationship Id="rId7" Type="http://schemas.openxmlformats.org/officeDocument/2006/relationships/image" Target="../media/image25.bin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bin"/><Relationship Id="rId5" Type="http://schemas.openxmlformats.org/officeDocument/2006/relationships/image" Target="../media/image23.bin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62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bin"/><Relationship Id="rId5" Type="http://schemas.openxmlformats.org/officeDocument/2006/relationships/image" Target="../media/image24.bin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bin"/><Relationship Id="rId3" Type="http://schemas.openxmlformats.org/officeDocument/2006/relationships/image" Target="../media/image27.jpg"/><Relationship Id="rId7" Type="http://schemas.openxmlformats.org/officeDocument/2006/relationships/image" Target="../media/image30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bin"/><Relationship Id="rId5" Type="http://schemas.openxmlformats.org/officeDocument/2006/relationships/image" Target="../media/image28.png"/><Relationship Id="rId10" Type="http://schemas.openxmlformats.org/officeDocument/2006/relationships/image" Target="../media/image33.bin"/><Relationship Id="rId4" Type="http://schemas.openxmlformats.org/officeDocument/2006/relationships/image" Target="../media/image19.png"/><Relationship Id="rId9" Type="http://schemas.openxmlformats.org/officeDocument/2006/relationships/image" Target="../media/image32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4.emf"/><Relationship Id="rId5" Type="http://schemas.openxmlformats.org/officeDocument/2006/relationships/image" Target="../media/image33.bin"/><Relationship Id="rId4" Type="http://schemas.openxmlformats.org/officeDocument/2006/relationships/image" Target="../media/image32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bin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4.emf"/><Relationship Id="rId5" Type="http://schemas.openxmlformats.org/officeDocument/2006/relationships/image" Target="../media/image25.bin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1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64.em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6.png"/><Relationship Id="rId5" Type="http://schemas.openxmlformats.org/officeDocument/2006/relationships/image" Target="../media/image47.png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bin"/><Relationship Id="rId3" Type="http://schemas.openxmlformats.org/officeDocument/2006/relationships/image" Target="../media/image34.bin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bin"/><Relationship Id="rId5" Type="http://schemas.openxmlformats.org/officeDocument/2006/relationships/image" Target="../media/image36.bin"/><Relationship Id="rId4" Type="http://schemas.openxmlformats.org/officeDocument/2006/relationships/image" Target="../media/image35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2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84.bin"/><Relationship Id="rId4" Type="http://schemas.openxmlformats.org/officeDocument/2006/relationships/image" Target="../media/image83.bin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1"/>
          <p:cNvPicPr preferRelativeResize="0"/>
          <p:nvPr/>
        </p:nvPicPr>
        <p:blipFill rotWithShape="1">
          <a:blip r:embed="rId3">
            <a:alphaModFix/>
          </a:blip>
          <a:srcRect l="10766" t="12457" r="23222"/>
          <a:stretch/>
        </p:blipFill>
        <p:spPr>
          <a:xfrm>
            <a:off x="1219875" y="3193450"/>
            <a:ext cx="1178700" cy="1172400"/>
          </a:xfrm>
          <a:prstGeom prst="roundRect">
            <a:avLst>
              <a:gd name="adj" fmla="val 865"/>
            </a:avLst>
          </a:prstGeom>
          <a:noFill/>
          <a:ln>
            <a:noFill/>
          </a:ln>
        </p:spPr>
      </p:pic>
      <p:sp>
        <p:nvSpPr>
          <p:cNvPr id="52" name="Google Shape;52;p11"/>
          <p:cNvSpPr txBox="1">
            <a:spLocks noGrp="1"/>
          </p:cNvSpPr>
          <p:nvPr>
            <p:ph type="ctrTitle"/>
          </p:nvPr>
        </p:nvSpPr>
        <p:spPr>
          <a:xfrm>
            <a:off x="2638925" y="1550150"/>
            <a:ext cx="3866100" cy="208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Aesthetic</a:t>
            </a:r>
            <a:br>
              <a:rPr lang="en" dirty="0"/>
            </a:br>
            <a:r>
              <a:rPr lang="en" dirty="0"/>
              <a:t>Vintage</a:t>
            </a:r>
            <a:endParaRPr dirty="0"/>
          </a:p>
        </p:txBody>
      </p:sp>
      <p:pic>
        <p:nvPicPr>
          <p:cNvPr id="53" name="Google Shape;53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1675" y="3026569"/>
            <a:ext cx="253550" cy="26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1"/>
          <p:cNvPicPr preferRelativeResize="0"/>
          <p:nvPr/>
        </p:nvPicPr>
        <p:blipFill rotWithShape="1">
          <a:blip r:embed="rId5">
            <a:alphaModFix/>
          </a:blip>
          <a:srcRect t="16708"/>
          <a:stretch/>
        </p:blipFill>
        <p:spPr>
          <a:xfrm>
            <a:off x="6614225" y="586300"/>
            <a:ext cx="1273350" cy="159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30471" y="450348"/>
            <a:ext cx="253550" cy="26365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1"/>
          <p:cNvSpPr/>
          <p:nvPr/>
        </p:nvSpPr>
        <p:spPr>
          <a:xfrm>
            <a:off x="6303575" y="3995171"/>
            <a:ext cx="555979" cy="585419"/>
          </a:xfrm>
          <a:custGeom>
            <a:avLst/>
            <a:gdLst/>
            <a:ahLst/>
            <a:cxnLst/>
            <a:rect l="l" t="t" r="r" b="b"/>
            <a:pathLst>
              <a:path w="17496" h="18421" extrusionOk="0">
                <a:moveTo>
                  <a:pt x="7421" y="1047"/>
                </a:moveTo>
                <a:lnTo>
                  <a:pt x="7373" y="1071"/>
                </a:lnTo>
                <a:lnTo>
                  <a:pt x="7348" y="1120"/>
                </a:lnTo>
                <a:lnTo>
                  <a:pt x="7324" y="1169"/>
                </a:lnTo>
                <a:lnTo>
                  <a:pt x="7348" y="1315"/>
                </a:lnTo>
                <a:lnTo>
                  <a:pt x="7348" y="1461"/>
                </a:lnTo>
                <a:lnTo>
                  <a:pt x="7324" y="1582"/>
                </a:lnTo>
                <a:lnTo>
                  <a:pt x="7300" y="1704"/>
                </a:lnTo>
                <a:lnTo>
                  <a:pt x="7178" y="1923"/>
                </a:lnTo>
                <a:lnTo>
                  <a:pt x="7008" y="2142"/>
                </a:lnTo>
                <a:lnTo>
                  <a:pt x="6862" y="2385"/>
                </a:lnTo>
                <a:lnTo>
                  <a:pt x="6813" y="2483"/>
                </a:lnTo>
                <a:lnTo>
                  <a:pt x="6765" y="2604"/>
                </a:lnTo>
                <a:lnTo>
                  <a:pt x="6740" y="2750"/>
                </a:lnTo>
                <a:lnTo>
                  <a:pt x="6740" y="2872"/>
                </a:lnTo>
                <a:lnTo>
                  <a:pt x="6740" y="3018"/>
                </a:lnTo>
                <a:lnTo>
                  <a:pt x="6789" y="3164"/>
                </a:lnTo>
                <a:lnTo>
                  <a:pt x="6862" y="3286"/>
                </a:lnTo>
                <a:lnTo>
                  <a:pt x="6959" y="3432"/>
                </a:lnTo>
                <a:lnTo>
                  <a:pt x="7154" y="3699"/>
                </a:lnTo>
                <a:lnTo>
                  <a:pt x="7251" y="3845"/>
                </a:lnTo>
                <a:lnTo>
                  <a:pt x="7275" y="3991"/>
                </a:lnTo>
                <a:lnTo>
                  <a:pt x="7275" y="4064"/>
                </a:lnTo>
                <a:lnTo>
                  <a:pt x="7275" y="4137"/>
                </a:lnTo>
                <a:lnTo>
                  <a:pt x="7251" y="4186"/>
                </a:lnTo>
                <a:lnTo>
                  <a:pt x="7178" y="4259"/>
                </a:lnTo>
                <a:lnTo>
                  <a:pt x="7154" y="4332"/>
                </a:lnTo>
                <a:lnTo>
                  <a:pt x="7129" y="4405"/>
                </a:lnTo>
                <a:lnTo>
                  <a:pt x="7129" y="4478"/>
                </a:lnTo>
                <a:lnTo>
                  <a:pt x="7178" y="4527"/>
                </a:lnTo>
                <a:lnTo>
                  <a:pt x="7251" y="4575"/>
                </a:lnTo>
                <a:lnTo>
                  <a:pt x="7324" y="4600"/>
                </a:lnTo>
                <a:lnTo>
                  <a:pt x="7397" y="4575"/>
                </a:lnTo>
                <a:lnTo>
                  <a:pt x="7470" y="4527"/>
                </a:lnTo>
                <a:lnTo>
                  <a:pt x="7567" y="4429"/>
                </a:lnTo>
                <a:lnTo>
                  <a:pt x="7616" y="4332"/>
                </a:lnTo>
                <a:lnTo>
                  <a:pt x="7665" y="4235"/>
                </a:lnTo>
                <a:lnTo>
                  <a:pt x="7689" y="4113"/>
                </a:lnTo>
                <a:lnTo>
                  <a:pt x="7689" y="4016"/>
                </a:lnTo>
                <a:lnTo>
                  <a:pt x="7665" y="3918"/>
                </a:lnTo>
                <a:lnTo>
                  <a:pt x="7592" y="3724"/>
                </a:lnTo>
                <a:lnTo>
                  <a:pt x="7470" y="3505"/>
                </a:lnTo>
                <a:lnTo>
                  <a:pt x="7324" y="3310"/>
                </a:lnTo>
                <a:lnTo>
                  <a:pt x="7202" y="3115"/>
                </a:lnTo>
                <a:lnTo>
                  <a:pt x="7105" y="2921"/>
                </a:lnTo>
                <a:lnTo>
                  <a:pt x="7081" y="2823"/>
                </a:lnTo>
                <a:lnTo>
                  <a:pt x="7105" y="2726"/>
                </a:lnTo>
                <a:lnTo>
                  <a:pt x="7154" y="2604"/>
                </a:lnTo>
                <a:lnTo>
                  <a:pt x="7202" y="2483"/>
                </a:lnTo>
                <a:lnTo>
                  <a:pt x="7373" y="2239"/>
                </a:lnTo>
                <a:lnTo>
                  <a:pt x="7543" y="1972"/>
                </a:lnTo>
                <a:lnTo>
                  <a:pt x="7689" y="1728"/>
                </a:lnTo>
                <a:lnTo>
                  <a:pt x="7738" y="1607"/>
                </a:lnTo>
                <a:lnTo>
                  <a:pt x="7762" y="1485"/>
                </a:lnTo>
                <a:lnTo>
                  <a:pt x="7762" y="1363"/>
                </a:lnTo>
                <a:lnTo>
                  <a:pt x="7713" y="1242"/>
                </a:lnTo>
                <a:lnTo>
                  <a:pt x="7616" y="1144"/>
                </a:lnTo>
                <a:lnTo>
                  <a:pt x="7494" y="1071"/>
                </a:lnTo>
                <a:lnTo>
                  <a:pt x="7421" y="1047"/>
                </a:lnTo>
                <a:close/>
                <a:moveTo>
                  <a:pt x="10293" y="1242"/>
                </a:moveTo>
                <a:lnTo>
                  <a:pt x="10268" y="1266"/>
                </a:lnTo>
                <a:lnTo>
                  <a:pt x="10244" y="1363"/>
                </a:lnTo>
                <a:lnTo>
                  <a:pt x="10220" y="1485"/>
                </a:lnTo>
                <a:lnTo>
                  <a:pt x="10195" y="1607"/>
                </a:lnTo>
                <a:lnTo>
                  <a:pt x="10171" y="1680"/>
                </a:lnTo>
                <a:lnTo>
                  <a:pt x="10098" y="1826"/>
                </a:lnTo>
                <a:lnTo>
                  <a:pt x="10001" y="1923"/>
                </a:lnTo>
                <a:lnTo>
                  <a:pt x="9782" y="2166"/>
                </a:lnTo>
                <a:lnTo>
                  <a:pt x="9684" y="2288"/>
                </a:lnTo>
                <a:lnTo>
                  <a:pt x="9611" y="2434"/>
                </a:lnTo>
                <a:lnTo>
                  <a:pt x="9587" y="2604"/>
                </a:lnTo>
                <a:lnTo>
                  <a:pt x="9587" y="2775"/>
                </a:lnTo>
                <a:lnTo>
                  <a:pt x="9636" y="2921"/>
                </a:lnTo>
                <a:lnTo>
                  <a:pt x="9709" y="3042"/>
                </a:lnTo>
                <a:lnTo>
                  <a:pt x="9879" y="3286"/>
                </a:lnTo>
                <a:lnTo>
                  <a:pt x="10001" y="3456"/>
                </a:lnTo>
                <a:lnTo>
                  <a:pt x="10074" y="3626"/>
                </a:lnTo>
                <a:lnTo>
                  <a:pt x="10098" y="3724"/>
                </a:lnTo>
                <a:lnTo>
                  <a:pt x="10098" y="3821"/>
                </a:lnTo>
                <a:lnTo>
                  <a:pt x="10074" y="3918"/>
                </a:lnTo>
                <a:lnTo>
                  <a:pt x="10025" y="4016"/>
                </a:lnTo>
                <a:lnTo>
                  <a:pt x="9952" y="4137"/>
                </a:lnTo>
                <a:lnTo>
                  <a:pt x="9855" y="4235"/>
                </a:lnTo>
                <a:lnTo>
                  <a:pt x="9782" y="4332"/>
                </a:lnTo>
                <a:lnTo>
                  <a:pt x="9709" y="4454"/>
                </a:lnTo>
                <a:lnTo>
                  <a:pt x="9684" y="4502"/>
                </a:lnTo>
                <a:lnTo>
                  <a:pt x="9684" y="4575"/>
                </a:lnTo>
                <a:lnTo>
                  <a:pt x="9733" y="4673"/>
                </a:lnTo>
                <a:lnTo>
                  <a:pt x="9757" y="4721"/>
                </a:lnTo>
                <a:lnTo>
                  <a:pt x="9806" y="4746"/>
                </a:lnTo>
                <a:lnTo>
                  <a:pt x="9855" y="4770"/>
                </a:lnTo>
                <a:lnTo>
                  <a:pt x="9928" y="4746"/>
                </a:lnTo>
                <a:lnTo>
                  <a:pt x="10122" y="4648"/>
                </a:lnTo>
                <a:lnTo>
                  <a:pt x="10268" y="4502"/>
                </a:lnTo>
                <a:lnTo>
                  <a:pt x="10414" y="4332"/>
                </a:lnTo>
                <a:lnTo>
                  <a:pt x="10487" y="4137"/>
                </a:lnTo>
                <a:lnTo>
                  <a:pt x="10536" y="3943"/>
                </a:lnTo>
                <a:lnTo>
                  <a:pt x="10536" y="3724"/>
                </a:lnTo>
                <a:lnTo>
                  <a:pt x="10487" y="3505"/>
                </a:lnTo>
                <a:lnTo>
                  <a:pt x="10414" y="3310"/>
                </a:lnTo>
                <a:lnTo>
                  <a:pt x="10293" y="3140"/>
                </a:lnTo>
                <a:lnTo>
                  <a:pt x="10171" y="2994"/>
                </a:lnTo>
                <a:lnTo>
                  <a:pt x="10074" y="2872"/>
                </a:lnTo>
                <a:lnTo>
                  <a:pt x="10025" y="2775"/>
                </a:lnTo>
                <a:lnTo>
                  <a:pt x="10001" y="2653"/>
                </a:lnTo>
                <a:lnTo>
                  <a:pt x="10025" y="2556"/>
                </a:lnTo>
                <a:lnTo>
                  <a:pt x="10074" y="2434"/>
                </a:lnTo>
                <a:lnTo>
                  <a:pt x="10122" y="2337"/>
                </a:lnTo>
                <a:lnTo>
                  <a:pt x="10293" y="2118"/>
                </a:lnTo>
                <a:lnTo>
                  <a:pt x="10414" y="1947"/>
                </a:lnTo>
                <a:lnTo>
                  <a:pt x="10512" y="1753"/>
                </a:lnTo>
                <a:lnTo>
                  <a:pt x="10512" y="1655"/>
                </a:lnTo>
                <a:lnTo>
                  <a:pt x="10536" y="1558"/>
                </a:lnTo>
                <a:lnTo>
                  <a:pt x="10512" y="1461"/>
                </a:lnTo>
                <a:lnTo>
                  <a:pt x="10487" y="1363"/>
                </a:lnTo>
                <a:lnTo>
                  <a:pt x="10463" y="1290"/>
                </a:lnTo>
                <a:lnTo>
                  <a:pt x="10390" y="1266"/>
                </a:lnTo>
                <a:lnTo>
                  <a:pt x="10317" y="1242"/>
                </a:lnTo>
                <a:close/>
                <a:moveTo>
                  <a:pt x="8322" y="1"/>
                </a:moveTo>
                <a:lnTo>
                  <a:pt x="8273" y="49"/>
                </a:lnTo>
                <a:lnTo>
                  <a:pt x="8249" y="98"/>
                </a:lnTo>
                <a:lnTo>
                  <a:pt x="8273" y="171"/>
                </a:lnTo>
                <a:lnTo>
                  <a:pt x="8492" y="512"/>
                </a:lnTo>
                <a:lnTo>
                  <a:pt x="8614" y="682"/>
                </a:lnTo>
                <a:lnTo>
                  <a:pt x="8687" y="877"/>
                </a:lnTo>
                <a:lnTo>
                  <a:pt x="8711" y="1023"/>
                </a:lnTo>
                <a:lnTo>
                  <a:pt x="8735" y="1144"/>
                </a:lnTo>
                <a:lnTo>
                  <a:pt x="8711" y="1266"/>
                </a:lnTo>
                <a:lnTo>
                  <a:pt x="8687" y="1388"/>
                </a:lnTo>
                <a:lnTo>
                  <a:pt x="8614" y="1631"/>
                </a:lnTo>
                <a:lnTo>
                  <a:pt x="8492" y="1850"/>
                </a:lnTo>
                <a:lnTo>
                  <a:pt x="8322" y="2166"/>
                </a:lnTo>
                <a:lnTo>
                  <a:pt x="8249" y="2312"/>
                </a:lnTo>
                <a:lnTo>
                  <a:pt x="8200" y="2458"/>
                </a:lnTo>
                <a:lnTo>
                  <a:pt x="8200" y="2604"/>
                </a:lnTo>
                <a:lnTo>
                  <a:pt x="8200" y="2775"/>
                </a:lnTo>
                <a:lnTo>
                  <a:pt x="8249" y="2921"/>
                </a:lnTo>
                <a:lnTo>
                  <a:pt x="8322" y="3091"/>
                </a:lnTo>
                <a:lnTo>
                  <a:pt x="8419" y="3213"/>
                </a:lnTo>
                <a:lnTo>
                  <a:pt x="8516" y="3334"/>
                </a:lnTo>
                <a:lnTo>
                  <a:pt x="8589" y="3432"/>
                </a:lnTo>
                <a:lnTo>
                  <a:pt x="8638" y="3529"/>
                </a:lnTo>
                <a:lnTo>
                  <a:pt x="8662" y="3651"/>
                </a:lnTo>
                <a:lnTo>
                  <a:pt x="8662" y="3748"/>
                </a:lnTo>
                <a:lnTo>
                  <a:pt x="8638" y="3845"/>
                </a:lnTo>
                <a:lnTo>
                  <a:pt x="8614" y="3967"/>
                </a:lnTo>
                <a:lnTo>
                  <a:pt x="8516" y="4162"/>
                </a:lnTo>
                <a:lnTo>
                  <a:pt x="8297" y="4551"/>
                </a:lnTo>
                <a:lnTo>
                  <a:pt x="8200" y="4746"/>
                </a:lnTo>
                <a:lnTo>
                  <a:pt x="8103" y="4940"/>
                </a:lnTo>
                <a:lnTo>
                  <a:pt x="8054" y="5062"/>
                </a:lnTo>
                <a:lnTo>
                  <a:pt x="8054" y="5208"/>
                </a:lnTo>
                <a:lnTo>
                  <a:pt x="8054" y="5354"/>
                </a:lnTo>
                <a:lnTo>
                  <a:pt x="8078" y="5476"/>
                </a:lnTo>
                <a:lnTo>
                  <a:pt x="8127" y="5622"/>
                </a:lnTo>
                <a:lnTo>
                  <a:pt x="8224" y="5719"/>
                </a:lnTo>
                <a:lnTo>
                  <a:pt x="8297" y="5816"/>
                </a:lnTo>
                <a:lnTo>
                  <a:pt x="8419" y="5889"/>
                </a:lnTo>
                <a:lnTo>
                  <a:pt x="8492" y="5914"/>
                </a:lnTo>
                <a:lnTo>
                  <a:pt x="8565" y="5914"/>
                </a:lnTo>
                <a:lnTo>
                  <a:pt x="8614" y="5889"/>
                </a:lnTo>
                <a:lnTo>
                  <a:pt x="8662" y="5841"/>
                </a:lnTo>
                <a:lnTo>
                  <a:pt x="8711" y="5792"/>
                </a:lnTo>
                <a:lnTo>
                  <a:pt x="8711" y="5719"/>
                </a:lnTo>
                <a:lnTo>
                  <a:pt x="8687" y="5670"/>
                </a:lnTo>
                <a:lnTo>
                  <a:pt x="8662" y="5597"/>
                </a:lnTo>
                <a:lnTo>
                  <a:pt x="8589" y="5476"/>
                </a:lnTo>
                <a:lnTo>
                  <a:pt x="8541" y="5378"/>
                </a:lnTo>
                <a:lnTo>
                  <a:pt x="8516" y="5257"/>
                </a:lnTo>
                <a:lnTo>
                  <a:pt x="8516" y="5159"/>
                </a:lnTo>
                <a:lnTo>
                  <a:pt x="8541" y="5038"/>
                </a:lnTo>
                <a:lnTo>
                  <a:pt x="8565" y="4940"/>
                </a:lnTo>
                <a:lnTo>
                  <a:pt x="8687" y="4721"/>
                </a:lnTo>
                <a:lnTo>
                  <a:pt x="8954" y="4283"/>
                </a:lnTo>
                <a:lnTo>
                  <a:pt x="9076" y="4040"/>
                </a:lnTo>
                <a:lnTo>
                  <a:pt x="9100" y="3943"/>
                </a:lnTo>
                <a:lnTo>
                  <a:pt x="9125" y="3821"/>
                </a:lnTo>
                <a:lnTo>
                  <a:pt x="9125" y="3626"/>
                </a:lnTo>
                <a:lnTo>
                  <a:pt x="9076" y="3480"/>
                </a:lnTo>
                <a:lnTo>
                  <a:pt x="9027" y="3310"/>
                </a:lnTo>
                <a:lnTo>
                  <a:pt x="8930" y="3164"/>
                </a:lnTo>
                <a:lnTo>
                  <a:pt x="8784" y="2921"/>
                </a:lnTo>
                <a:lnTo>
                  <a:pt x="8711" y="2823"/>
                </a:lnTo>
                <a:lnTo>
                  <a:pt x="8662" y="2726"/>
                </a:lnTo>
                <a:lnTo>
                  <a:pt x="8662" y="2604"/>
                </a:lnTo>
                <a:lnTo>
                  <a:pt x="8662" y="2507"/>
                </a:lnTo>
                <a:lnTo>
                  <a:pt x="8711" y="2361"/>
                </a:lnTo>
                <a:lnTo>
                  <a:pt x="8784" y="2215"/>
                </a:lnTo>
                <a:lnTo>
                  <a:pt x="8954" y="1899"/>
                </a:lnTo>
                <a:lnTo>
                  <a:pt x="9076" y="1582"/>
                </a:lnTo>
                <a:lnTo>
                  <a:pt x="9125" y="1436"/>
                </a:lnTo>
                <a:lnTo>
                  <a:pt x="9149" y="1266"/>
                </a:lnTo>
                <a:lnTo>
                  <a:pt x="9149" y="1096"/>
                </a:lnTo>
                <a:lnTo>
                  <a:pt x="9125" y="901"/>
                </a:lnTo>
                <a:lnTo>
                  <a:pt x="9100" y="755"/>
                </a:lnTo>
                <a:lnTo>
                  <a:pt x="9052" y="609"/>
                </a:lnTo>
                <a:lnTo>
                  <a:pt x="8979" y="463"/>
                </a:lnTo>
                <a:lnTo>
                  <a:pt x="8881" y="341"/>
                </a:lnTo>
                <a:lnTo>
                  <a:pt x="8784" y="220"/>
                </a:lnTo>
                <a:lnTo>
                  <a:pt x="8662" y="122"/>
                </a:lnTo>
                <a:lnTo>
                  <a:pt x="8541" y="49"/>
                </a:lnTo>
                <a:lnTo>
                  <a:pt x="8395" y="1"/>
                </a:lnTo>
                <a:close/>
                <a:moveTo>
                  <a:pt x="6497" y="7982"/>
                </a:moveTo>
                <a:lnTo>
                  <a:pt x="6424" y="8079"/>
                </a:lnTo>
                <a:lnTo>
                  <a:pt x="6229" y="8055"/>
                </a:lnTo>
                <a:lnTo>
                  <a:pt x="5791" y="8030"/>
                </a:lnTo>
                <a:lnTo>
                  <a:pt x="6156" y="8006"/>
                </a:lnTo>
                <a:lnTo>
                  <a:pt x="6497" y="7982"/>
                </a:lnTo>
                <a:close/>
                <a:moveTo>
                  <a:pt x="10512" y="6911"/>
                </a:moveTo>
                <a:lnTo>
                  <a:pt x="11242" y="6960"/>
                </a:lnTo>
                <a:lnTo>
                  <a:pt x="11972" y="7009"/>
                </a:lnTo>
                <a:lnTo>
                  <a:pt x="12677" y="7106"/>
                </a:lnTo>
                <a:lnTo>
                  <a:pt x="13407" y="7228"/>
                </a:lnTo>
                <a:lnTo>
                  <a:pt x="14089" y="7374"/>
                </a:lnTo>
                <a:lnTo>
                  <a:pt x="14186" y="7422"/>
                </a:lnTo>
                <a:lnTo>
                  <a:pt x="14259" y="7471"/>
                </a:lnTo>
                <a:lnTo>
                  <a:pt x="14283" y="7520"/>
                </a:lnTo>
                <a:lnTo>
                  <a:pt x="14283" y="7593"/>
                </a:lnTo>
                <a:lnTo>
                  <a:pt x="14259" y="7666"/>
                </a:lnTo>
                <a:lnTo>
                  <a:pt x="14210" y="7714"/>
                </a:lnTo>
                <a:lnTo>
                  <a:pt x="14162" y="7787"/>
                </a:lnTo>
                <a:lnTo>
                  <a:pt x="14089" y="7836"/>
                </a:lnTo>
                <a:lnTo>
                  <a:pt x="13894" y="7909"/>
                </a:lnTo>
                <a:lnTo>
                  <a:pt x="13699" y="7958"/>
                </a:lnTo>
                <a:lnTo>
                  <a:pt x="13310" y="8030"/>
                </a:lnTo>
                <a:lnTo>
                  <a:pt x="12775" y="8079"/>
                </a:lnTo>
                <a:lnTo>
                  <a:pt x="12750" y="8006"/>
                </a:lnTo>
                <a:lnTo>
                  <a:pt x="12677" y="7982"/>
                </a:lnTo>
                <a:lnTo>
                  <a:pt x="12215" y="7860"/>
                </a:lnTo>
                <a:lnTo>
                  <a:pt x="11753" y="7787"/>
                </a:lnTo>
                <a:lnTo>
                  <a:pt x="11290" y="7714"/>
                </a:lnTo>
                <a:lnTo>
                  <a:pt x="10804" y="7666"/>
                </a:lnTo>
                <a:lnTo>
                  <a:pt x="9855" y="7617"/>
                </a:lnTo>
                <a:lnTo>
                  <a:pt x="8906" y="7593"/>
                </a:lnTo>
                <a:lnTo>
                  <a:pt x="7884" y="7593"/>
                </a:lnTo>
                <a:lnTo>
                  <a:pt x="6862" y="7641"/>
                </a:lnTo>
                <a:lnTo>
                  <a:pt x="6424" y="7666"/>
                </a:lnTo>
                <a:lnTo>
                  <a:pt x="5986" y="7714"/>
                </a:lnTo>
                <a:lnTo>
                  <a:pt x="5767" y="7739"/>
                </a:lnTo>
                <a:lnTo>
                  <a:pt x="5548" y="7787"/>
                </a:lnTo>
                <a:lnTo>
                  <a:pt x="5353" y="7860"/>
                </a:lnTo>
                <a:lnTo>
                  <a:pt x="5159" y="7933"/>
                </a:lnTo>
                <a:lnTo>
                  <a:pt x="5159" y="7958"/>
                </a:lnTo>
                <a:lnTo>
                  <a:pt x="5159" y="7982"/>
                </a:lnTo>
                <a:lnTo>
                  <a:pt x="5207" y="8006"/>
                </a:lnTo>
                <a:lnTo>
                  <a:pt x="5207" y="8006"/>
                </a:lnTo>
                <a:lnTo>
                  <a:pt x="4696" y="7958"/>
                </a:lnTo>
                <a:lnTo>
                  <a:pt x="4331" y="7933"/>
                </a:lnTo>
                <a:lnTo>
                  <a:pt x="3869" y="7909"/>
                </a:lnTo>
                <a:lnTo>
                  <a:pt x="3626" y="7860"/>
                </a:lnTo>
                <a:lnTo>
                  <a:pt x="3431" y="7787"/>
                </a:lnTo>
                <a:lnTo>
                  <a:pt x="3334" y="7739"/>
                </a:lnTo>
                <a:lnTo>
                  <a:pt x="3261" y="7666"/>
                </a:lnTo>
                <a:lnTo>
                  <a:pt x="3212" y="7617"/>
                </a:lnTo>
                <a:lnTo>
                  <a:pt x="3163" y="7520"/>
                </a:lnTo>
                <a:lnTo>
                  <a:pt x="3261" y="7471"/>
                </a:lnTo>
                <a:lnTo>
                  <a:pt x="3358" y="7398"/>
                </a:lnTo>
                <a:lnTo>
                  <a:pt x="3577" y="7325"/>
                </a:lnTo>
                <a:lnTo>
                  <a:pt x="3820" y="7301"/>
                </a:lnTo>
                <a:lnTo>
                  <a:pt x="4064" y="7276"/>
                </a:lnTo>
                <a:lnTo>
                  <a:pt x="5548" y="7130"/>
                </a:lnTo>
                <a:lnTo>
                  <a:pt x="6935" y="7009"/>
                </a:lnTo>
                <a:lnTo>
                  <a:pt x="8322" y="6936"/>
                </a:lnTo>
                <a:lnTo>
                  <a:pt x="9052" y="6911"/>
                </a:lnTo>
                <a:close/>
                <a:moveTo>
                  <a:pt x="7032" y="7933"/>
                </a:moveTo>
                <a:lnTo>
                  <a:pt x="6935" y="8079"/>
                </a:lnTo>
                <a:lnTo>
                  <a:pt x="6935" y="8103"/>
                </a:lnTo>
                <a:lnTo>
                  <a:pt x="6765" y="8079"/>
                </a:lnTo>
                <a:lnTo>
                  <a:pt x="6789" y="8030"/>
                </a:lnTo>
                <a:lnTo>
                  <a:pt x="6862" y="7958"/>
                </a:lnTo>
                <a:lnTo>
                  <a:pt x="6862" y="7933"/>
                </a:lnTo>
                <a:close/>
                <a:moveTo>
                  <a:pt x="7519" y="7909"/>
                </a:moveTo>
                <a:lnTo>
                  <a:pt x="7470" y="8006"/>
                </a:lnTo>
                <a:lnTo>
                  <a:pt x="7421" y="8103"/>
                </a:lnTo>
                <a:lnTo>
                  <a:pt x="7275" y="8103"/>
                </a:lnTo>
                <a:lnTo>
                  <a:pt x="7348" y="8006"/>
                </a:lnTo>
                <a:lnTo>
                  <a:pt x="7421" y="7909"/>
                </a:lnTo>
                <a:close/>
                <a:moveTo>
                  <a:pt x="8054" y="7909"/>
                </a:moveTo>
                <a:lnTo>
                  <a:pt x="7981" y="8006"/>
                </a:lnTo>
                <a:lnTo>
                  <a:pt x="7908" y="8103"/>
                </a:lnTo>
                <a:lnTo>
                  <a:pt x="7908" y="8128"/>
                </a:lnTo>
                <a:lnTo>
                  <a:pt x="7665" y="8128"/>
                </a:lnTo>
                <a:lnTo>
                  <a:pt x="7689" y="8030"/>
                </a:lnTo>
                <a:lnTo>
                  <a:pt x="7786" y="7909"/>
                </a:lnTo>
                <a:close/>
                <a:moveTo>
                  <a:pt x="8468" y="7909"/>
                </a:moveTo>
                <a:lnTo>
                  <a:pt x="8395" y="8006"/>
                </a:lnTo>
                <a:lnTo>
                  <a:pt x="8322" y="8128"/>
                </a:lnTo>
                <a:lnTo>
                  <a:pt x="8224" y="8128"/>
                </a:lnTo>
                <a:lnTo>
                  <a:pt x="8322" y="7909"/>
                </a:lnTo>
                <a:close/>
                <a:moveTo>
                  <a:pt x="8784" y="7909"/>
                </a:moveTo>
                <a:lnTo>
                  <a:pt x="8662" y="8128"/>
                </a:lnTo>
                <a:lnTo>
                  <a:pt x="8541" y="8128"/>
                </a:lnTo>
                <a:lnTo>
                  <a:pt x="8589" y="7909"/>
                </a:lnTo>
                <a:close/>
                <a:moveTo>
                  <a:pt x="10171" y="7958"/>
                </a:moveTo>
                <a:lnTo>
                  <a:pt x="10122" y="8006"/>
                </a:lnTo>
                <a:lnTo>
                  <a:pt x="10001" y="8128"/>
                </a:lnTo>
                <a:lnTo>
                  <a:pt x="9976" y="8128"/>
                </a:lnTo>
                <a:lnTo>
                  <a:pt x="10049" y="7958"/>
                </a:lnTo>
                <a:close/>
                <a:moveTo>
                  <a:pt x="10414" y="7982"/>
                </a:moveTo>
                <a:lnTo>
                  <a:pt x="10585" y="8006"/>
                </a:lnTo>
                <a:lnTo>
                  <a:pt x="10585" y="8055"/>
                </a:lnTo>
                <a:lnTo>
                  <a:pt x="10560" y="8128"/>
                </a:lnTo>
                <a:lnTo>
                  <a:pt x="10341" y="8128"/>
                </a:lnTo>
                <a:lnTo>
                  <a:pt x="10414" y="7982"/>
                </a:lnTo>
                <a:close/>
                <a:moveTo>
                  <a:pt x="10779" y="8006"/>
                </a:moveTo>
                <a:lnTo>
                  <a:pt x="11485" y="8103"/>
                </a:lnTo>
                <a:lnTo>
                  <a:pt x="10804" y="8128"/>
                </a:lnTo>
                <a:lnTo>
                  <a:pt x="10779" y="8055"/>
                </a:lnTo>
                <a:lnTo>
                  <a:pt x="10779" y="8006"/>
                </a:lnTo>
                <a:close/>
                <a:moveTo>
                  <a:pt x="9319" y="7909"/>
                </a:moveTo>
                <a:lnTo>
                  <a:pt x="9222" y="8030"/>
                </a:lnTo>
                <a:lnTo>
                  <a:pt x="9125" y="8152"/>
                </a:lnTo>
                <a:lnTo>
                  <a:pt x="8979" y="8152"/>
                </a:lnTo>
                <a:lnTo>
                  <a:pt x="9027" y="7909"/>
                </a:lnTo>
                <a:close/>
                <a:moveTo>
                  <a:pt x="9417" y="7909"/>
                </a:moveTo>
                <a:lnTo>
                  <a:pt x="9952" y="7958"/>
                </a:lnTo>
                <a:lnTo>
                  <a:pt x="9855" y="8103"/>
                </a:lnTo>
                <a:lnTo>
                  <a:pt x="9855" y="8128"/>
                </a:lnTo>
                <a:lnTo>
                  <a:pt x="9611" y="8128"/>
                </a:lnTo>
                <a:lnTo>
                  <a:pt x="9660" y="8030"/>
                </a:lnTo>
                <a:lnTo>
                  <a:pt x="9660" y="7982"/>
                </a:lnTo>
                <a:lnTo>
                  <a:pt x="9636" y="7958"/>
                </a:lnTo>
                <a:lnTo>
                  <a:pt x="9611" y="7933"/>
                </a:lnTo>
                <a:lnTo>
                  <a:pt x="9563" y="7958"/>
                </a:lnTo>
                <a:lnTo>
                  <a:pt x="9441" y="8103"/>
                </a:lnTo>
                <a:lnTo>
                  <a:pt x="9417" y="8152"/>
                </a:lnTo>
                <a:lnTo>
                  <a:pt x="9344" y="8152"/>
                </a:lnTo>
                <a:lnTo>
                  <a:pt x="9417" y="7933"/>
                </a:lnTo>
                <a:lnTo>
                  <a:pt x="9417" y="7909"/>
                </a:lnTo>
                <a:close/>
                <a:moveTo>
                  <a:pt x="1874" y="8955"/>
                </a:moveTo>
                <a:lnTo>
                  <a:pt x="2117" y="9004"/>
                </a:lnTo>
                <a:lnTo>
                  <a:pt x="2360" y="9052"/>
                </a:lnTo>
                <a:lnTo>
                  <a:pt x="2604" y="9052"/>
                </a:lnTo>
                <a:lnTo>
                  <a:pt x="2823" y="10342"/>
                </a:lnTo>
                <a:lnTo>
                  <a:pt x="3115" y="11607"/>
                </a:lnTo>
                <a:lnTo>
                  <a:pt x="3309" y="12362"/>
                </a:lnTo>
                <a:lnTo>
                  <a:pt x="3309" y="12362"/>
                </a:lnTo>
                <a:lnTo>
                  <a:pt x="3163" y="12167"/>
                </a:lnTo>
                <a:lnTo>
                  <a:pt x="2993" y="11997"/>
                </a:lnTo>
                <a:lnTo>
                  <a:pt x="2823" y="11826"/>
                </a:lnTo>
                <a:lnTo>
                  <a:pt x="2628" y="11656"/>
                </a:lnTo>
                <a:lnTo>
                  <a:pt x="2385" y="11486"/>
                </a:lnTo>
                <a:lnTo>
                  <a:pt x="2117" y="11315"/>
                </a:lnTo>
                <a:lnTo>
                  <a:pt x="1825" y="11145"/>
                </a:lnTo>
                <a:lnTo>
                  <a:pt x="1557" y="10950"/>
                </a:lnTo>
                <a:lnTo>
                  <a:pt x="1338" y="10731"/>
                </a:lnTo>
                <a:lnTo>
                  <a:pt x="1217" y="10610"/>
                </a:lnTo>
                <a:lnTo>
                  <a:pt x="1144" y="10464"/>
                </a:lnTo>
                <a:lnTo>
                  <a:pt x="1071" y="10342"/>
                </a:lnTo>
                <a:lnTo>
                  <a:pt x="998" y="10196"/>
                </a:lnTo>
                <a:lnTo>
                  <a:pt x="973" y="10050"/>
                </a:lnTo>
                <a:lnTo>
                  <a:pt x="949" y="9880"/>
                </a:lnTo>
                <a:lnTo>
                  <a:pt x="949" y="9734"/>
                </a:lnTo>
                <a:lnTo>
                  <a:pt x="998" y="9563"/>
                </a:lnTo>
                <a:lnTo>
                  <a:pt x="1046" y="9442"/>
                </a:lnTo>
                <a:lnTo>
                  <a:pt x="1119" y="9320"/>
                </a:lnTo>
                <a:lnTo>
                  <a:pt x="1241" y="9198"/>
                </a:lnTo>
                <a:lnTo>
                  <a:pt x="1338" y="9101"/>
                </a:lnTo>
                <a:lnTo>
                  <a:pt x="1484" y="9028"/>
                </a:lnTo>
                <a:lnTo>
                  <a:pt x="1630" y="8979"/>
                </a:lnTo>
                <a:lnTo>
                  <a:pt x="1752" y="8955"/>
                </a:lnTo>
                <a:close/>
                <a:moveTo>
                  <a:pt x="14137" y="15525"/>
                </a:moveTo>
                <a:lnTo>
                  <a:pt x="14405" y="15598"/>
                </a:lnTo>
                <a:lnTo>
                  <a:pt x="14405" y="15720"/>
                </a:lnTo>
                <a:lnTo>
                  <a:pt x="14405" y="15841"/>
                </a:lnTo>
                <a:lnTo>
                  <a:pt x="14381" y="15939"/>
                </a:lnTo>
                <a:lnTo>
                  <a:pt x="14356" y="16012"/>
                </a:lnTo>
                <a:lnTo>
                  <a:pt x="14283" y="16060"/>
                </a:lnTo>
                <a:lnTo>
                  <a:pt x="14235" y="16085"/>
                </a:lnTo>
                <a:lnTo>
                  <a:pt x="14137" y="16109"/>
                </a:lnTo>
                <a:lnTo>
                  <a:pt x="14040" y="16109"/>
                </a:lnTo>
                <a:lnTo>
                  <a:pt x="13529" y="16133"/>
                </a:lnTo>
                <a:lnTo>
                  <a:pt x="13018" y="16133"/>
                </a:lnTo>
                <a:lnTo>
                  <a:pt x="13213" y="15866"/>
                </a:lnTo>
                <a:lnTo>
                  <a:pt x="13383" y="15549"/>
                </a:lnTo>
                <a:lnTo>
                  <a:pt x="13797" y="15549"/>
                </a:lnTo>
                <a:lnTo>
                  <a:pt x="14137" y="15525"/>
                </a:lnTo>
                <a:close/>
                <a:moveTo>
                  <a:pt x="4623" y="15379"/>
                </a:moveTo>
                <a:lnTo>
                  <a:pt x="4891" y="15768"/>
                </a:lnTo>
                <a:lnTo>
                  <a:pt x="5183" y="16157"/>
                </a:lnTo>
                <a:lnTo>
                  <a:pt x="5183" y="16157"/>
                </a:lnTo>
                <a:lnTo>
                  <a:pt x="3796" y="16085"/>
                </a:lnTo>
                <a:lnTo>
                  <a:pt x="3674" y="16109"/>
                </a:lnTo>
                <a:lnTo>
                  <a:pt x="3577" y="16060"/>
                </a:lnTo>
                <a:lnTo>
                  <a:pt x="3504" y="15987"/>
                </a:lnTo>
                <a:lnTo>
                  <a:pt x="3455" y="15841"/>
                </a:lnTo>
                <a:lnTo>
                  <a:pt x="3772" y="15695"/>
                </a:lnTo>
                <a:lnTo>
                  <a:pt x="4185" y="15525"/>
                </a:lnTo>
                <a:lnTo>
                  <a:pt x="4623" y="15379"/>
                </a:lnTo>
                <a:close/>
                <a:moveTo>
                  <a:pt x="3017" y="7982"/>
                </a:moveTo>
                <a:lnTo>
                  <a:pt x="3163" y="8079"/>
                </a:lnTo>
                <a:lnTo>
                  <a:pt x="3309" y="8152"/>
                </a:lnTo>
                <a:lnTo>
                  <a:pt x="3480" y="8201"/>
                </a:lnTo>
                <a:lnTo>
                  <a:pt x="3650" y="8249"/>
                </a:lnTo>
                <a:lnTo>
                  <a:pt x="3991" y="8298"/>
                </a:lnTo>
                <a:lnTo>
                  <a:pt x="4331" y="8322"/>
                </a:lnTo>
                <a:lnTo>
                  <a:pt x="5329" y="8420"/>
                </a:lnTo>
                <a:lnTo>
                  <a:pt x="6302" y="8493"/>
                </a:lnTo>
                <a:lnTo>
                  <a:pt x="7300" y="8541"/>
                </a:lnTo>
                <a:lnTo>
                  <a:pt x="8297" y="8566"/>
                </a:lnTo>
                <a:lnTo>
                  <a:pt x="10293" y="8566"/>
                </a:lnTo>
                <a:lnTo>
                  <a:pt x="12288" y="8517"/>
                </a:lnTo>
                <a:lnTo>
                  <a:pt x="13067" y="8493"/>
                </a:lnTo>
                <a:lnTo>
                  <a:pt x="13432" y="8468"/>
                </a:lnTo>
                <a:lnTo>
                  <a:pt x="13821" y="8395"/>
                </a:lnTo>
                <a:lnTo>
                  <a:pt x="14016" y="8347"/>
                </a:lnTo>
                <a:lnTo>
                  <a:pt x="14235" y="8249"/>
                </a:lnTo>
                <a:lnTo>
                  <a:pt x="14454" y="8152"/>
                </a:lnTo>
                <a:lnTo>
                  <a:pt x="14648" y="8006"/>
                </a:lnTo>
                <a:lnTo>
                  <a:pt x="14648" y="8931"/>
                </a:lnTo>
                <a:lnTo>
                  <a:pt x="14478" y="8931"/>
                </a:lnTo>
                <a:lnTo>
                  <a:pt x="14308" y="8955"/>
                </a:lnTo>
                <a:lnTo>
                  <a:pt x="13943" y="9052"/>
                </a:lnTo>
                <a:lnTo>
                  <a:pt x="13334" y="9174"/>
                </a:lnTo>
                <a:lnTo>
                  <a:pt x="12726" y="9247"/>
                </a:lnTo>
                <a:lnTo>
                  <a:pt x="12458" y="9271"/>
                </a:lnTo>
                <a:lnTo>
                  <a:pt x="12191" y="9271"/>
                </a:lnTo>
                <a:lnTo>
                  <a:pt x="11655" y="9247"/>
                </a:lnTo>
                <a:lnTo>
                  <a:pt x="10585" y="9247"/>
                </a:lnTo>
                <a:lnTo>
                  <a:pt x="10536" y="9271"/>
                </a:lnTo>
                <a:lnTo>
                  <a:pt x="10536" y="9296"/>
                </a:lnTo>
                <a:lnTo>
                  <a:pt x="10536" y="9344"/>
                </a:lnTo>
                <a:lnTo>
                  <a:pt x="10560" y="9369"/>
                </a:lnTo>
                <a:lnTo>
                  <a:pt x="10828" y="9442"/>
                </a:lnTo>
                <a:lnTo>
                  <a:pt x="11096" y="9490"/>
                </a:lnTo>
                <a:lnTo>
                  <a:pt x="11363" y="9539"/>
                </a:lnTo>
                <a:lnTo>
                  <a:pt x="11631" y="9563"/>
                </a:lnTo>
                <a:lnTo>
                  <a:pt x="12191" y="9539"/>
                </a:lnTo>
                <a:lnTo>
                  <a:pt x="12726" y="9515"/>
                </a:lnTo>
                <a:lnTo>
                  <a:pt x="13213" y="9490"/>
                </a:lnTo>
                <a:lnTo>
                  <a:pt x="13724" y="9417"/>
                </a:lnTo>
                <a:lnTo>
                  <a:pt x="13967" y="9369"/>
                </a:lnTo>
                <a:lnTo>
                  <a:pt x="14210" y="9320"/>
                </a:lnTo>
                <a:lnTo>
                  <a:pt x="14429" y="9223"/>
                </a:lnTo>
                <a:lnTo>
                  <a:pt x="14648" y="9125"/>
                </a:lnTo>
                <a:lnTo>
                  <a:pt x="14648" y="9125"/>
                </a:lnTo>
                <a:lnTo>
                  <a:pt x="14600" y="9612"/>
                </a:lnTo>
                <a:lnTo>
                  <a:pt x="13748" y="9855"/>
                </a:lnTo>
                <a:lnTo>
                  <a:pt x="13310" y="9977"/>
                </a:lnTo>
                <a:lnTo>
                  <a:pt x="12872" y="10050"/>
                </a:lnTo>
                <a:lnTo>
                  <a:pt x="12410" y="10050"/>
                </a:lnTo>
                <a:lnTo>
                  <a:pt x="11947" y="10026"/>
                </a:lnTo>
                <a:lnTo>
                  <a:pt x="11485" y="9977"/>
                </a:lnTo>
                <a:lnTo>
                  <a:pt x="11266" y="9977"/>
                </a:lnTo>
                <a:lnTo>
                  <a:pt x="11047" y="10001"/>
                </a:lnTo>
                <a:lnTo>
                  <a:pt x="10974" y="10026"/>
                </a:lnTo>
                <a:lnTo>
                  <a:pt x="10950" y="10074"/>
                </a:lnTo>
                <a:lnTo>
                  <a:pt x="10950" y="10123"/>
                </a:lnTo>
                <a:lnTo>
                  <a:pt x="10998" y="10172"/>
                </a:lnTo>
                <a:lnTo>
                  <a:pt x="11217" y="10293"/>
                </a:lnTo>
                <a:lnTo>
                  <a:pt x="11461" y="10366"/>
                </a:lnTo>
                <a:lnTo>
                  <a:pt x="11704" y="10439"/>
                </a:lnTo>
                <a:lnTo>
                  <a:pt x="11996" y="10464"/>
                </a:lnTo>
                <a:lnTo>
                  <a:pt x="12264" y="10464"/>
                </a:lnTo>
                <a:lnTo>
                  <a:pt x="12531" y="10439"/>
                </a:lnTo>
                <a:lnTo>
                  <a:pt x="13042" y="10415"/>
                </a:lnTo>
                <a:lnTo>
                  <a:pt x="13432" y="10342"/>
                </a:lnTo>
                <a:lnTo>
                  <a:pt x="13821" y="10269"/>
                </a:lnTo>
                <a:lnTo>
                  <a:pt x="14210" y="10123"/>
                </a:lnTo>
                <a:lnTo>
                  <a:pt x="14551" y="9953"/>
                </a:lnTo>
                <a:lnTo>
                  <a:pt x="14551" y="10074"/>
                </a:lnTo>
                <a:lnTo>
                  <a:pt x="14454" y="10537"/>
                </a:lnTo>
                <a:lnTo>
                  <a:pt x="14113" y="10585"/>
                </a:lnTo>
                <a:lnTo>
                  <a:pt x="13772" y="10658"/>
                </a:lnTo>
                <a:lnTo>
                  <a:pt x="13456" y="10756"/>
                </a:lnTo>
                <a:lnTo>
                  <a:pt x="13140" y="10829"/>
                </a:lnTo>
                <a:lnTo>
                  <a:pt x="12702" y="10853"/>
                </a:lnTo>
                <a:lnTo>
                  <a:pt x="12264" y="10902"/>
                </a:lnTo>
                <a:lnTo>
                  <a:pt x="11826" y="10950"/>
                </a:lnTo>
                <a:lnTo>
                  <a:pt x="11607" y="10999"/>
                </a:lnTo>
                <a:lnTo>
                  <a:pt x="11412" y="11072"/>
                </a:lnTo>
                <a:lnTo>
                  <a:pt x="11388" y="11096"/>
                </a:lnTo>
                <a:lnTo>
                  <a:pt x="11412" y="11121"/>
                </a:lnTo>
                <a:lnTo>
                  <a:pt x="11607" y="11218"/>
                </a:lnTo>
                <a:lnTo>
                  <a:pt x="11826" y="11267"/>
                </a:lnTo>
                <a:lnTo>
                  <a:pt x="12045" y="11291"/>
                </a:lnTo>
                <a:lnTo>
                  <a:pt x="12288" y="11291"/>
                </a:lnTo>
                <a:lnTo>
                  <a:pt x="12750" y="11242"/>
                </a:lnTo>
                <a:lnTo>
                  <a:pt x="13188" y="11194"/>
                </a:lnTo>
                <a:lnTo>
                  <a:pt x="13748" y="11121"/>
                </a:lnTo>
                <a:lnTo>
                  <a:pt x="14064" y="11048"/>
                </a:lnTo>
                <a:lnTo>
                  <a:pt x="14356" y="10950"/>
                </a:lnTo>
                <a:lnTo>
                  <a:pt x="14162" y="11729"/>
                </a:lnTo>
                <a:lnTo>
                  <a:pt x="13845" y="11753"/>
                </a:lnTo>
                <a:lnTo>
                  <a:pt x="13553" y="11778"/>
                </a:lnTo>
                <a:lnTo>
                  <a:pt x="12921" y="11875"/>
                </a:lnTo>
                <a:lnTo>
                  <a:pt x="12653" y="11875"/>
                </a:lnTo>
                <a:lnTo>
                  <a:pt x="12337" y="11899"/>
                </a:lnTo>
                <a:lnTo>
                  <a:pt x="12191" y="11899"/>
                </a:lnTo>
                <a:lnTo>
                  <a:pt x="12069" y="11948"/>
                </a:lnTo>
                <a:lnTo>
                  <a:pt x="11923" y="11997"/>
                </a:lnTo>
                <a:lnTo>
                  <a:pt x="11801" y="12070"/>
                </a:lnTo>
                <a:lnTo>
                  <a:pt x="11801" y="12094"/>
                </a:lnTo>
                <a:lnTo>
                  <a:pt x="11801" y="12118"/>
                </a:lnTo>
                <a:lnTo>
                  <a:pt x="11923" y="12191"/>
                </a:lnTo>
                <a:lnTo>
                  <a:pt x="12069" y="12240"/>
                </a:lnTo>
                <a:lnTo>
                  <a:pt x="12191" y="12264"/>
                </a:lnTo>
                <a:lnTo>
                  <a:pt x="12653" y="12264"/>
                </a:lnTo>
                <a:lnTo>
                  <a:pt x="12921" y="12216"/>
                </a:lnTo>
                <a:lnTo>
                  <a:pt x="13505" y="12167"/>
                </a:lnTo>
                <a:lnTo>
                  <a:pt x="13772" y="12143"/>
                </a:lnTo>
                <a:lnTo>
                  <a:pt x="14064" y="12070"/>
                </a:lnTo>
                <a:lnTo>
                  <a:pt x="14064" y="12070"/>
                </a:lnTo>
                <a:lnTo>
                  <a:pt x="13943" y="12483"/>
                </a:lnTo>
                <a:lnTo>
                  <a:pt x="13845" y="12848"/>
                </a:lnTo>
                <a:lnTo>
                  <a:pt x="13724" y="12800"/>
                </a:lnTo>
                <a:lnTo>
                  <a:pt x="13626" y="12775"/>
                </a:lnTo>
                <a:lnTo>
                  <a:pt x="13383" y="12775"/>
                </a:lnTo>
                <a:lnTo>
                  <a:pt x="12896" y="12848"/>
                </a:lnTo>
                <a:lnTo>
                  <a:pt x="12337" y="12897"/>
                </a:lnTo>
                <a:lnTo>
                  <a:pt x="12069" y="12946"/>
                </a:lnTo>
                <a:lnTo>
                  <a:pt x="11777" y="13043"/>
                </a:lnTo>
                <a:lnTo>
                  <a:pt x="11753" y="13067"/>
                </a:lnTo>
                <a:lnTo>
                  <a:pt x="11753" y="13116"/>
                </a:lnTo>
                <a:lnTo>
                  <a:pt x="11777" y="13165"/>
                </a:lnTo>
                <a:lnTo>
                  <a:pt x="11801" y="13189"/>
                </a:lnTo>
                <a:lnTo>
                  <a:pt x="12069" y="13238"/>
                </a:lnTo>
                <a:lnTo>
                  <a:pt x="12361" y="13238"/>
                </a:lnTo>
                <a:lnTo>
                  <a:pt x="12896" y="13213"/>
                </a:lnTo>
                <a:lnTo>
                  <a:pt x="13334" y="13189"/>
                </a:lnTo>
                <a:lnTo>
                  <a:pt x="13578" y="13165"/>
                </a:lnTo>
                <a:lnTo>
                  <a:pt x="13675" y="13140"/>
                </a:lnTo>
                <a:lnTo>
                  <a:pt x="13772" y="13092"/>
                </a:lnTo>
                <a:lnTo>
                  <a:pt x="13772" y="13092"/>
                </a:lnTo>
                <a:lnTo>
                  <a:pt x="13505" y="13870"/>
                </a:lnTo>
                <a:lnTo>
                  <a:pt x="13310" y="13870"/>
                </a:lnTo>
                <a:lnTo>
                  <a:pt x="13115" y="13895"/>
                </a:lnTo>
                <a:lnTo>
                  <a:pt x="12896" y="13919"/>
                </a:lnTo>
                <a:lnTo>
                  <a:pt x="12702" y="13943"/>
                </a:lnTo>
                <a:lnTo>
                  <a:pt x="12483" y="13943"/>
                </a:lnTo>
                <a:lnTo>
                  <a:pt x="12239" y="13919"/>
                </a:lnTo>
                <a:lnTo>
                  <a:pt x="11777" y="13870"/>
                </a:lnTo>
                <a:lnTo>
                  <a:pt x="11753" y="13895"/>
                </a:lnTo>
                <a:lnTo>
                  <a:pt x="11753" y="13919"/>
                </a:lnTo>
                <a:lnTo>
                  <a:pt x="11947" y="14041"/>
                </a:lnTo>
                <a:lnTo>
                  <a:pt x="12142" y="14138"/>
                </a:lnTo>
                <a:lnTo>
                  <a:pt x="12361" y="14187"/>
                </a:lnTo>
                <a:lnTo>
                  <a:pt x="12604" y="14211"/>
                </a:lnTo>
                <a:lnTo>
                  <a:pt x="12775" y="14235"/>
                </a:lnTo>
                <a:lnTo>
                  <a:pt x="13188" y="14235"/>
                </a:lnTo>
                <a:lnTo>
                  <a:pt x="13383" y="14187"/>
                </a:lnTo>
                <a:lnTo>
                  <a:pt x="13383" y="14187"/>
                </a:lnTo>
                <a:lnTo>
                  <a:pt x="13286" y="14430"/>
                </a:lnTo>
                <a:lnTo>
                  <a:pt x="13261" y="14454"/>
                </a:lnTo>
                <a:lnTo>
                  <a:pt x="13237" y="14479"/>
                </a:lnTo>
                <a:lnTo>
                  <a:pt x="13213" y="14576"/>
                </a:lnTo>
                <a:lnTo>
                  <a:pt x="13140" y="14527"/>
                </a:lnTo>
                <a:lnTo>
                  <a:pt x="12872" y="14527"/>
                </a:lnTo>
                <a:lnTo>
                  <a:pt x="12507" y="14552"/>
                </a:lnTo>
                <a:lnTo>
                  <a:pt x="12288" y="14552"/>
                </a:lnTo>
                <a:lnTo>
                  <a:pt x="12069" y="14503"/>
                </a:lnTo>
                <a:lnTo>
                  <a:pt x="11850" y="14479"/>
                </a:lnTo>
                <a:lnTo>
                  <a:pt x="11631" y="14454"/>
                </a:lnTo>
                <a:lnTo>
                  <a:pt x="11582" y="14479"/>
                </a:lnTo>
                <a:lnTo>
                  <a:pt x="11558" y="14503"/>
                </a:lnTo>
                <a:lnTo>
                  <a:pt x="11558" y="14552"/>
                </a:lnTo>
                <a:lnTo>
                  <a:pt x="11582" y="14600"/>
                </a:lnTo>
                <a:lnTo>
                  <a:pt x="11655" y="14673"/>
                </a:lnTo>
                <a:lnTo>
                  <a:pt x="11753" y="14746"/>
                </a:lnTo>
                <a:lnTo>
                  <a:pt x="11947" y="14844"/>
                </a:lnTo>
                <a:lnTo>
                  <a:pt x="12166" y="14917"/>
                </a:lnTo>
                <a:lnTo>
                  <a:pt x="12410" y="14941"/>
                </a:lnTo>
                <a:lnTo>
                  <a:pt x="12750" y="14941"/>
                </a:lnTo>
                <a:lnTo>
                  <a:pt x="12945" y="14892"/>
                </a:lnTo>
                <a:lnTo>
                  <a:pt x="13115" y="14819"/>
                </a:lnTo>
                <a:lnTo>
                  <a:pt x="12872" y="15257"/>
                </a:lnTo>
                <a:lnTo>
                  <a:pt x="12750" y="15233"/>
                </a:lnTo>
                <a:lnTo>
                  <a:pt x="12629" y="15257"/>
                </a:lnTo>
                <a:lnTo>
                  <a:pt x="12385" y="15257"/>
                </a:lnTo>
                <a:lnTo>
                  <a:pt x="12191" y="15233"/>
                </a:lnTo>
                <a:lnTo>
                  <a:pt x="11996" y="15209"/>
                </a:lnTo>
                <a:lnTo>
                  <a:pt x="11801" y="15184"/>
                </a:lnTo>
                <a:lnTo>
                  <a:pt x="11631" y="15184"/>
                </a:lnTo>
                <a:lnTo>
                  <a:pt x="11582" y="15209"/>
                </a:lnTo>
                <a:lnTo>
                  <a:pt x="11607" y="15257"/>
                </a:lnTo>
                <a:lnTo>
                  <a:pt x="11655" y="15330"/>
                </a:lnTo>
                <a:lnTo>
                  <a:pt x="11728" y="15403"/>
                </a:lnTo>
                <a:lnTo>
                  <a:pt x="11801" y="15476"/>
                </a:lnTo>
                <a:lnTo>
                  <a:pt x="11899" y="15525"/>
                </a:lnTo>
                <a:lnTo>
                  <a:pt x="12093" y="15574"/>
                </a:lnTo>
                <a:lnTo>
                  <a:pt x="12288" y="15598"/>
                </a:lnTo>
                <a:lnTo>
                  <a:pt x="12458" y="15622"/>
                </a:lnTo>
                <a:lnTo>
                  <a:pt x="12653" y="15622"/>
                </a:lnTo>
                <a:lnTo>
                  <a:pt x="12458" y="15890"/>
                </a:lnTo>
                <a:lnTo>
                  <a:pt x="12264" y="15866"/>
                </a:lnTo>
                <a:lnTo>
                  <a:pt x="12045" y="15890"/>
                </a:lnTo>
                <a:lnTo>
                  <a:pt x="11826" y="15866"/>
                </a:lnTo>
                <a:lnTo>
                  <a:pt x="11631" y="15841"/>
                </a:lnTo>
                <a:lnTo>
                  <a:pt x="11558" y="15841"/>
                </a:lnTo>
                <a:lnTo>
                  <a:pt x="11461" y="15890"/>
                </a:lnTo>
                <a:lnTo>
                  <a:pt x="11509" y="15987"/>
                </a:lnTo>
                <a:lnTo>
                  <a:pt x="11607" y="16060"/>
                </a:lnTo>
                <a:lnTo>
                  <a:pt x="11728" y="16133"/>
                </a:lnTo>
                <a:lnTo>
                  <a:pt x="11850" y="16157"/>
                </a:lnTo>
                <a:lnTo>
                  <a:pt x="8930" y="16206"/>
                </a:lnTo>
                <a:lnTo>
                  <a:pt x="7324" y="16206"/>
                </a:lnTo>
                <a:lnTo>
                  <a:pt x="5694" y="16182"/>
                </a:lnTo>
                <a:lnTo>
                  <a:pt x="5718" y="16109"/>
                </a:lnTo>
                <a:lnTo>
                  <a:pt x="5718" y="16036"/>
                </a:lnTo>
                <a:lnTo>
                  <a:pt x="5694" y="15963"/>
                </a:lnTo>
                <a:lnTo>
                  <a:pt x="5645" y="15890"/>
                </a:lnTo>
                <a:lnTo>
                  <a:pt x="5305" y="15428"/>
                </a:lnTo>
                <a:lnTo>
                  <a:pt x="5013" y="14965"/>
                </a:lnTo>
                <a:lnTo>
                  <a:pt x="4721" y="14454"/>
                </a:lnTo>
                <a:lnTo>
                  <a:pt x="4477" y="13968"/>
                </a:lnTo>
                <a:lnTo>
                  <a:pt x="4258" y="13432"/>
                </a:lnTo>
                <a:lnTo>
                  <a:pt x="4064" y="12897"/>
                </a:lnTo>
                <a:lnTo>
                  <a:pt x="3869" y="12362"/>
                </a:lnTo>
                <a:lnTo>
                  <a:pt x="3723" y="11826"/>
                </a:lnTo>
                <a:lnTo>
                  <a:pt x="3553" y="11267"/>
                </a:lnTo>
                <a:lnTo>
                  <a:pt x="3431" y="10683"/>
                </a:lnTo>
                <a:lnTo>
                  <a:pt x="3163" y="9539"/>
                </a:lnTo>
                <a:lnTo>
                  <a:pt x="3090" y="9125"/>
                </a:lnTo>
                <a:lnTo>
                  <a:pt x="3042" y="8736"/>
                </a:lnTo>
                <a:lnTo>
                  <a:pt x="3017" y="8371"/>
                </a:lnTo>
                <a:lnTo>
                  <a:pt x="3017" y="7982"/>
                </a:lnTo>
                <a:close/>
                <a:moveTo>
                  <a:pt x="4258" y="14746"/>
                </a:moveTo>
                <a:lnTo>
                  <a:pt x="4502" y="15209"/>
                </a:lnTo>
                <a:lnTo>
                  <a:pt x="4064" y="15257"/>
                </a:lnTo>
                <a:lnTo>
                  <a:pt x="3626" y="15379"/>
                </a:lnTo>
                <a:lnTo>
                  <a:pt x="3455" y="15428"/>
                </a:lnTo>
                <a:lnTo>
                  <a:pt x="3285" y="15501"/>
                </a:lnTo>
                <a:lnTo>
                  <a:pt x="3115" y="15622"/>
                </a:lnTo>
                <a:lnTo>
                  <a:pt x="3042" y="15671"/>
                </a:lnTo>
                <a:lnTo>
                  <a:pt x="2993" y="15744"/>
                </a:lnTo>
                <a:lnTo>
                  <a:pt x="2944" y="15914"/>
                </a:lnTo>
                <a:lnTo>
                  <a:pt x="2944" y="16060"/>
                </a:lnTo>
                <a:lnTo>
                  <a:pt x="2993" y="16182"/>
                </a:lnTo>
                <a:lnTo>
                  <a:pt x="3066" y="16279"/>
                </a:lnTo>
                <a:lnTo>
                  <a:pt x="3163" y="16352"/>
                </a:lnTo>
                <a:lnTo>
                  <a:pt x="3309" y="16401"/>
                </a:lnTo>
                <a:lnTo>
                  <a:pt x="3455" y="16449"/>
                </a:lnTo>
                <a:lnTo>
                  <a:pt x="3601" y="16474"/>
                </a:lnTo>
                <a:lnTo>
                  <a:pt x="4283" y="16547"/>
                </a:lnTo>
                <a:lnTo>
                  <a:pt x="4988" y="16571"/>
                </a:lnTo>
                <a:lnTo>
                  <a:pt x="6375" y="16620"/>
                </a:lnTo>
                <a:lnTo>
                  <a:pt x="9125" y="16620"/>
                </a:lnTo>
                <a:lnTo>
                  <a:pt x="11801" y="16571"/>
                </a:lnTo>
                <a:lnTo>
                  <a:pt x="13018" y="16571"/>
                </a:lnTo>
                <a:lnTo>
                  <a:pt x="13626" y="16547"/>
                </a:lnTo>
                <a:lnTo>
                  <a:pt x="13943" y="16522"/>
                </a:lnTo>
                <a:lnTo>
                  <a:pt x="14235" y="16498"/>
                </a:lnTo>
                <a:lnTo>
                  <a:pt x="14381" y="16449"/>
                </a:lnTo>
                <a:lnTo>
                  <a:pt x="14527" y="16376"/>
                </a:lnTo>
                <a:lnTo>
                  <a:pt x="14673" y="16303"/>
                </a:lnTo>
                <a:lnTo>
                  <a:pt x="14819" y="16182"/>
                </a:lnTo>
                <a:lnTo>
                  <a:pt x="14916" y="16060"/>
                </a:lnTo>
                <a:lnTo>
                  <a:pt x="14965" y="15914"/>
                </a:lnTo>
                <a:lnTo>
                  <a:pt x="14965" y="15841"/>
                </a:lnTo>
                <a:lnTo>
                  <a:pt x="14965" y="15744"/>
                </a:lnTo>
                <a:lnTo>
                  <a:pt x="14940" y="15671"/>
                </a:lnTo>
                <a:lnTo>
                  <a:pt x="14916" y="15574"/>
                </a:lnTo>
                <a:lnTo>
                  <a:pt x="14794" y="15403"/>
                </a:lnTo>
                <a:lnTo>
                  <a:pt x="14648" y="15282"/>
                </a:lnTo>
                <a:lnTo>
                  <a:pt x="14478" y="15209"/>
                </a:lnTo>
                <a:lnTo>
                  <a:pt x="14308" y="15184"/>
                </a:lnTo>
                <a:lnTo>
                  <a:pt x="14137" y="15160"/>
                </a:lnTo>
                <a:lnTo>
                  <a:pt x="13553" y="15160"/>
                </a:lnTo>
                <a:lnTo>
                  <a:pt x="13699" y="14819"/>
                </a:lnTo>
                <a:lnTo>
                  <a:pt x="13724" y="14771"/>
                </a:lnTo>
                <a:lnTo>
                  <a:pt x="14454" y="14844"/>
                </a:lnTo>
                <a:lnTo>
                  <a:pt x="14794" y="14917"/>
                </a:lnTo>
                <a:lnTo>
                  <a:pt x="15135" y="14990"/>
                </a:lnTo>
                <a:lnTo>
                  <a:pt x="15500" y="15087"/>
                </a:lnTo>
                <a:lnTo>
                  <a:pt x="15816" y="15184"/>
                </a:lnTo>
                <a:lnTo>
                  <a:pt x="16157" y="15330"/>
                </a:lnTo>
                <a:lnTo>
                  <a:pt x="16497" y="15452"/>
                </a:lnTo>
                <a:lnTo>
                  <a:pt x="16741" y="15598"/>
                </a:lnTo>
                <a:lnTo>
                  <a:pt x="16911" y="15744"/>
                </a:lnTo>
                <a:lnTo>
                  <a:pt x="17033" y="15914"/>
                </a:lnTo>
                <a:lnTo>
                  <a:pt x="17081" y="16060"/>
                </a:lnTo>
                <a:lnTo>
                  <a:pt x="17081" y="16230"/>
                </a:lnTo>
                <a:lnTo>
                  <a:pt x="17008" y="16401"/>
                </a:lnTo>
                <a:lnTo>
                  <a:pt x="16911" y="16547"/>
                </a:lnTo>
                <a:lnTo>
                  <a:pt x="16789" y="16717"/>
                </a:lnTo>
                <a:lnTo>
                  <a:pt x="16643" y="16863"/>
                </a:lnTo>
                <a:lnTo>
                  <a:pt x="16449" y="17009"/>
                </a:lnTo>
                <a:lnTo>
                  <a:pt x="16059" y="17277"/>
                </a:lnTo>
                <a:lnTo>
                  <a:pt x="15670" y="17496"/>
                </a:lnTo>
                <a:lnTo>
                  <a:pt x="15305" y="17642"/>
                </a:lnTo>
                <a:lnTo>
                  <a:pt x="14965" y="17763"/>
                </a:lnTo>
                <a:lnTo>
                  <a:pt x="14600" y="17836"/>
                </a:lnTo>
                <a:lnTo>
                  <a:pt x="14259" y="17909"/>
                </a:lnTo>
                <a:lnTo>
                  <a:pt x="13894" y="17958"/>
                </a:lnTo>
                <a:lnTo>
                  <a:pt x="13140" y="18007"/>
                </a:lnTo>
                <a:lnTo>
                  <a:pt x="12410" y="18055"/>
                </a:lnTo>
                <a:lnTo>
                  <a:pt x="11558" y="18080"/>
                </a:lnTo>
                <a:lnTo>
                  <a:pt x="10706" y="18080"/>
                </a:lnTo>
                <a:lnTo>
                  <a:pt x="9027" y="18055"/>
                </a:lnTo>
                <a:lnTo>
                  <a:pt x="7324" y="18031"/>
                </a:lnTo>
                <a:lnTo>
                  <a:pt x="6473" y="18007"/>
                </a:lnTo>
                <a:lnTo>
                  <a:pt x="5645" y="17982"/>
                </a:lnTo>
                <a:lnTo>
                  <a:pt x="4794" y="17934"/>
                </a:lnTo>
                <a:lnTo>
                  <a:pt x="3942" y="17861"/>
                </a:lnTo>
                <a:lnTo>
                  <a:pt x="3115" y="17739"/>
                </a:lnTo>
                <a:lnTo>
                  <a:pt x="2287" y="17593"/>
                </a:lnTo>
                <a:lnTo>
                  <a:pt x="1898" y="17496"/>
                </a:lnTo>
                <a:lnTo>
                  <a:pt x="1509" y="17350"/>
                </a:lnTo>
                <a:lnTo>
                  <a:pt x="1168" y="17179"/>
                </a:lnTo>
                <a:lnTo>
                  <a:pt x="827" y="16985"/>
                </a:lnTo>
                <a:lnTo>
                  <a:pt x="633" y="16839"/>
                </a:lnTo>
                <a:lnTo>
                  <a:pt x="487" y="16668"/>
                </a:lnTo>
                <a:lnTo>
                  <a:pt x="365" y="16449"/>
                </a:lnTo>
                <a:lnTo>
                  <a:pt x="316" y="16328"/>
                </a:lnTo>
                <a:lnTo>
                  <a:pt x="316" y="16230"/>
                </a:lnTo>
                <a:lnTo>
                  <a:pt x="316" y="16085"/>
                </a:lnTo>
                <a:lnTo>
                  <a:pt x="341" y="15963"/>
                </a:lnTo>
                <a:lnTo>
                  <a:pt x="414" y="15866"/>
                </a:lnTo>
                <a:lnTo>
                  <a:pt x="511" y="15768"/>
                </a:lnTo>
                <a:lnTo>
                  <a:pt x="730" y="15622"/>
                </a:lnTo>
                <a:lnTo>
                  <a:pt x="949" y="15501"/>
                </a:lnTo>
                <a:lnTo>
                  <a:pt x="1314" y="15330"/>
                </a:lnTo>
                <a:lnTo>
                  <a:pt x="1728" y="15184"/>
                </a:lnTo>
                <a:lnTo>
                  <a:pt x="2141" y="15063"/>
                </a:lnTo>
                <a:lnTo>
                  <a:pt x="2555" y="14965"/>
                </a:lnTo>
                <a:lnTo>
                  <a:pt x="2993" y="14892"/>
                </a:lnTo>
                <a:lnTo>
                  <a:pt x="3407" y="14844"/>
                </a:lnTo>
                <a:lnTo>
                  <a:pt x="4258" y="14746"/>
                </a:lnTo>
                <a:close/>
                <a:moveTo>
                  <a:pt x="9076" y="6498"/>
                </a:moveTo>
                <a:lnTo>
                  <a:pt x="8103" y="6522"/>
                </a:lnTo>
                <a:lnTo>
                  <a:pt x="7129" y="6571"/>
                </a:lnTo>
                <a:lnTo>
                  <a:pt x="6156" y="6644"/>
                </a:lnTo>
                <a:lnTo>
                  <a:pt x="5183" y="6717"/>
                </a:lnTo>
                <a:lnTo>
                  <a:pt x="4526" y="6765"/>
                </a:lnTo>
                <a:lnTo>
                  <a:pt x="4161" y="6790"/>
                </a:lnTo>
                <a:lnTo>
                  <a:pt x="3796" y="6838"/>
                </a:lnTo>
                <a:lnTo>
                  <a:pt x="3431" y="6911"/>
                </a:lnTo>
                <a:lnTo>
                  <a:pt x="3285" y="6960"/>
                </a:lnTo>
                <a:lnTo>
                  <a:pt x="3115" y="7033"/>
                </a:lnTo>
                <a:lnTo>
                  <a:pt x="2993" y="7106"/>
                </a:lnTo>
                <a:lnTo>
                  <a:pt x="2847" y="7228"/>
                </a:lnTo>
                <a:lnTo>
                  <a:pt x="2750" y="7325"/>
                </a:lnTo>
                <a:lnTo>
                  <a:pt x="2652" y="7471"/>
                </a:lnTo>
                <a:lnTo>
                  <a:pt x="2628" y="7520"/>
                </a:lnTo>
                <a:lnTo>
                  <a:pt x="2628" y="7593"/>
                </a:lnTo>
                <a:lnTo>
                  <a:pt x="2652" y="7666"/>
                </a:lnTo>
                <a:lnTo>
                  <a:pt x="2579" y="7812"/>
                </a:lnTo>
                <a:lnTo>
                  <a:pt x="2555" y="7982"/>
                </a:lnTo>
                <a:lnTo>
                  <a:pt x="2531" y="8152"/>
                </a:lnTo>
                <a:lnTo>
                  <a:pt x="2506" y="8298"/>
                </a:lnTo>
                <a:lnTo>
                  <a:pt x="2360" y="8249"/>
                </a:lnTo>
                <a:lnTo>
                  <a:pt x="2214" y="8201"/>
                </a:lnTo>
                <a:lnTo>
                  <a:pt x="2044" y="8176"/>
                </a:lnTo>
                <a:lnTo>
                  <a:pt x="1874" y="8176"/>
                </a:lnTo>
                <a:lnTo>
                  <a:pt x="1557" y="8201"/>
                </a:lnTo>
                <a:lnTo>
                  <a:pt x="1265" y="8249"/>
                </a:lnTo>
                <a:lnTo>
                  <a:pt x="1046" y="8347"/>
                </a:lnTo>
                <a:lnTo>
                  <a:pt x="827" y="8468"/>
                </a:lnTo>
                <a:lnTo>
                  <a:pt x="657" y="8639"/>
                </a:lnTo>
                <a:lnTo>
                  <a:pt x="487" y="8833"/>
                </a:lnTo>
                <a:lnTo>
                  <a:pt x="365" y="9052"/>
                </a:lnTo>
                <a:lnTo>
                  <a:pt x="268" y="9271"/>
                </a:lnTo>
                <a:lnTo>
                  <a:pt x="195" y="9515"/>
                </a:lnTo>
                <a:lnTo>
                  <a:pt x="170" y="9758"/>
                </a:lnTo>
                <a:lnTo>
                  <a:pt x="170" y="10026"/>
                </a:lnTo>
                <a:lnTo>
                  <a:pt x="219" y="10293"/>
                </a:lnTo>
                <a:lnTo>
                  <a:pt x="292" y="10537"/>
                </a:lnTo>
                <a:lnTo>
                  <a:pt x="389" y="10780"/>
                </a:lnTo>
                <a:lnTo>
                  <a:pt x="535" y="10999"/>
                </a:lnTo>
                <a:lnTo>
                  <a:pt x="706" y="11194"/>
                </a:lnTo>
                <a:lnTo>
                  <a:pt x="900" y="11388"/>
                </a:lnTo>
                <a:lnTo>
                  <a:pt x="1095" y="11559"/>
                </a:lnTo>
                <a:lnTo>
                  <a:pt x="1363" y="11729"/>
                </a:lnTo>
                <a:lnTo>
                  <a:pt x="1606" y="11899"/>
                </a:lnTo>
                <a:lnTo>
                  <a:pt x="2117" y="12240"/>
                </a:lnTo>
                <a:lnTo>
                  <a:pt x="2409" y="12459"/>
                </a:lnTo>
                <a:lnTo>
                  <a:pt x="2531" y="12581"/>
                </a:lnTo>
                <a:lnTo>
                  <a:pt x="2652" y="12727"/>
                </a:lnTo>
                <a:lnTo>
                  <a:pt x="2725" y="12873"/>
                </a:lnTo>
                <a:lnTo>
                  <a:pt x="2774" y="13043"/>
                </a:lnTo>
                <a:lnTo>
                  <a:pt x="2750" y="13165"/>
                </a:lnTo>
                <a:lnTo>
                  <a:pt x="2725" y="13238"/>
                </a:lnTo>
                <a:lnTo>
                  <a:pt x="2677" y="13262"/>
                </a:lnTo>
                <a:lnTo>
                  <a:pt x="2604" y="13262"/>
                </a:lnTo>
                <a:lnTo>
                  <a:pt x="2531" y="13213"/>
                </a:lnTo>
                <a:lnTo>
                  <a:pt x="2458" y="13189"/>
                </a:lnTo>
                <a:lnTo>
                  <a:pt x="2312" y="13165"/>
                </a:lnTo>
                <a:lnTo>
                  <a:pt x="2190" y="13213"/>
                </a:lnTo>
                <a:lnTo>
                  <a:pt x="2068" y="13286"/>
                </a:lnTo>
                <a:lnTo>
                  <a:pt x="1995" y="13408"/>
                </a:lnTo>
                <a:lnTo>
                  <a:pt x="1971" y="13530"/>
                </a:lnTo>
                <a:lnTo>
                  <a:pt x="1971" y="13603"/>
                </a:lnTo>
                <a:lnTo>
                  <a:pt x="1995" y="13651"/>
                </a:lnTo>
                <a:lnTo>
                  <a:pt x="2020" y="13724"/>
                </a:lnTo>
                <a:lnTo>
                  <a:pt x="2093" y="13773"/>
                </a:lnTo>
                <a:lnTo>
                  <a:pt x="2263" y="13895"/>
                </a:lnTo>
                <a:lnTo>
                  <a:pt x="2458" y="13968"/>
                </a:lnTo>
                <a:lnTo>
                  <a:pt x="2677" y="13992"/>
                </a:lnTo>
                <a:lnTo>
                  <a:pt x="2871" y="13968"/>
                </a:lnTo>
                <a:lnTo>
                  <a:pt x="3066" y="13895"/>
                </a:lnTo>
                <a:lnTo>
                  <a:pt x="3236" y="13773"/>
                </a:lnTo>
                <a:lnTo>
                  <a:pt x="3309" y="13700"/>
                </a:lnTo>
                <a:lnTo>
                  <a:pt x="3358" y="13603"/>
                </a:lnTo>
                <a:lnTo>
                  <a:pt x="3431" y="13505"/>
                </a:lnTo>
                <a:lnTo>
                  <a:pt x="3455" y="13408"/>
                </a:lnTo>
                <a:lnTo>
                  <a:pt x="3504" y="13213"/>
                </a:lnTo>
                <a:lnTo>
                  <a:pt x="3504" y="13019"/>
                </a:lnTo>
                <a:lnTo>
                  <a:pt x="3650" y="13432"/>
                </a:lnTo>
                <a:lnTo>
                  <a:pt x="3820" y="13822"/>
                </a:lnTo>
                <a:lnTo>
                  <a:pt x="3991" y="14211"/>
                </a:lnTo>
                <a:lnTo>
                  <a:pt x="4185" y="14600"/>
                </a:lnTo>
                <a:lnTo>
                  <a:pt x="3723" y="14600"/>
                </a:lnTo>
                <a:lnTo>
                  <a:pt x="3285" y="14625"/>
                </a:lnTo>
                <a:lnTo>
                  <a:pt x="2823" y="14673"/>
                </a:lnTo>
                <a:lnTo>
                  <a:pt x="2385" y="14746"/>
                </a:lnTo>
                <a:lnTo>
                  <a:pt x="1922" y="14819"/>
                </a:lnTo>
                <a:lnTo>
                  <a:pt x="1484" y="14941"/>
                </a:lnTo>
                <a:lnTo>
                  <a:pt x="1071" y="15087"/>
                </a:lnTo>
                <a:lnTo>
                  <a:pt x="657" y="15282"/>
                </a:lnTo>
                <a:lnTo>
                  <a:pt x="487" y="15379"/>
                </a:lnTo>
                <a:lnTo>
                  <a:pt x="341" y="15476"/>
                </a:lnTo>
                <a:lnTo>
                  <a:pt x="219" y="15574"/>
                </a:lnTo>
                <a:lnTo>
                  <a:pt x="122" y="15695"/>
                </a:lnTo>
                <a:lnTo>
                  <a:pt x="49" y="15841"/>
                </a:lnTo>
                <a:lnTo>
                  <a:pt x="24" y="15963"/>
                </a:lnTo>
                <a:lnTo>
                  <a:pt x="0" y="16109"/>
                </a:lnTo>
                <a:lnTo>
                  <a:pt x="0" y="16255"/>
                </a:lnTo>
                <a:lnTo>
                  <a:pt x="24" y="16376"/>
                </a:lnTo>
                <a:lnTo>
                  <a:pt x="49" y="16522"/>
                </a:lnTo>
                <a:lnTo>
                  <a:pt x="122" y="16668"/>
                </a:lnTo>
                <a:lnTo>
                  <a:pt x="195" y="16790"/>
                </a:lnTo>
                <a:lnTo>
                  <a:pt x="292" y="16936"/>
                </a:lnTo>
                <a:lnTo>
                  <a:pt x="389" y="17058"/>
                </a:lnTo>
                <a:lnTo>
                  <a:pt x="511" y="17179"/>
                </a:lnTo>
                <a:lnTo>
                  <a:pt x="633" y="17301"/>
                </a:lnTo>
                <a:lnTo>
                  <a:pt x="827" y="17423"/>
                </a:lnTo>
                <a:lnTo>
                  <a:pt x="1046" y="17544"/>
                </a:lnTo>
                <a:lnTo>
                  <a:pt x="1241" y="17642"/>
                </a:lnTo>
                <a:lnTo>
                  <a:pt x="1460" y="17739"/>
                </a:lnTo>
                <a:lnTo>
                  <a:pt x="1922" y="17885"/>
                </a:lnTo>
                <a:lnTo>
                  <a:pt x="2409" y="18007"/>
                </a:lnTo>
                <a:lnTo>
                  <a:pt x="2896" y="18080"/>
                </a:lnTo>
                <a:lnTo>
                  <a:pt x="3382" y="18128"/>
                </a:lnTo>
                <a:lnTo>
                  <a:pt x="4331" y="18226"/>
                </a:lnTo>
                <a:lnTo>
                  <a:pt x="5451" y="18299"/>
                </a:lnTo>
                <a:lnTo>
                  <a:pt x="6570" y="18347"/>
                </a:lnTo>
                <a:lnTo>
                  <a:pt x="8833" y="18396"/>
                </a:lnTo>
                <a:lnTo>
                  <a:pt x="9928" y="18420"/>
                </a:lnTo>
                <a:lnTo>
                  <a:pt x="11047" y="18420"/>
                </a:lnTo>
                <a:lnTo>
                  <a:pt x="12142" y="18396"/>
                </a:lnTo>
                <a:lnTo>
                  <a:pt x="13261" y="18347"/>
                </a:lnTo>
                <a:lnTo>
                  <a:pt x="13675" y="18323"/>
                </a:lnTo>
                <a:lnTo>
                  <a:pt x="14113" y="18274"/>
                </a:lnTo>
                <a:lnTo>
                  <a:pt x="14527" y="18201"/>
                </a:lnTo>
                <a:lnTo>
                  <a:pt x="14965" y="18128"/>
                </a:lnTo>
                <a:lnTo>
                  <a:pt x="15378" y="18007"/>
                </a:lnTo>
                <a:lnTo>
                  <a:pt x="15767" y="17861"/>
                </a:lnTo>
                <a:lnTo>
                  <a:pt x="16157" y="17690"/>
                </a:lnTo>
                <a:lnTo>
                  <a:pt x="16546" y="17471"/>
                </a:lnTo>
                <a:lnTo>
                  <a:pt x="16814" y="17277"/>
                </a:lnTo>
                <a:lnTo>
                  <a:pt x="17057" y="17033"/>
                </a:lnTo>
                <a:lnTo>
                  <a:pt x="17276" y="16766"/>
                </a:lnTo>
                <a:lnTo>
                  <a:pt x="17349" y="16620"/>
                </a:lnTo>
                <a:lnTo>
                  <a:pt x="17422" y="16474"/>
                </a:lnTo>
                <a:lnTo>
                  <a:pt x="17471" y="16328"/>
                </a:lnTo>
                <a:lnTo>
                  <a:pt x="17495" y="16157"/>
                </a:lnTo>
                <a:lnTo>
                  <a:pt x="17495" y="16012"/>
                </a:lnTo>
                <a:lnTo>
                  <a:pt x="17471" y="15866"/>
                </a:lnTo>
                <a:lnTo>
                  <a:pt x="17398" y="15720"/>
                </a:lnTo>
                <a:lnTo>
                  <a:pt x="17325" y="15598"/>
                </a:lnTo>
                <a:lnTo>
                  <a:pt x="17179" y="15452"/>
                </a:lnTo>
                <a:lnTo>
                  <a:pt x="17033" y="15330"/>
                </a:lnTo>
                <a:lnTo>
                  <a:pt x="16692" y="15111"/>
                </a:lnTo>
                <a:lnTo>
                  <a:pt x="16327" y="14941"/>
                </a:lnTo>
                <a:lnTo>
                  <a:pt x="15938" y="14795"/>
                </a:lnTo>
                <a:lnTo>
                  <a:pt x="15524" y="14673"/>
                </a:lnTo>
                <a:lnTo>
                  <a:pt x="15110" y="14576"/>
                </a:lnTo>
                <a:lnTo>
                  <a:pt x="14697" y="14503"/>
                </a:lnTo>
                <a:lnTo>
                  <a:pt x="14283" y="14454"/>
                </a:lnTo>
                <a:lnTo>
                  <a:pt x="13870" y="14406"/>
                </a:lnTo>
                <a:lnTo>
                  <a:pt x="14040" y="13968"/>
                </a:lnTo>
                <a:lnTo>
                  <a:pt x="14186" y="13530"/>
                </a:lnTo>
                <a:lnTo>
                  <a:pt x="14454" y="12629"/>
                </a:lnTo>
                <a:lnTo>
                  <a:pt x="14794" y="11340"/>
                </a:lnTo>
                <a:lnTo>
                  <a:pt x="14916" y="10683"/>
                </a:lnTo>
                <a:lnTo>
                  <a:pt x="15038" y="10026"/>
                </a:lnTo>
                <a:lnTo>
                  <a:pt x="15135" y="9417"/>
                </a:lnTo>
                <a:lnTo>
                  <a:pt x="15159" y="9077"/>
                </a:lnTo>
                <a:lnTo>
                  <a:pt x="15159" y="8760"/>
                </a:lnTo>
                <a:lnTo>
                  <a:pt x="15159" y="8444"/>
                </a:lnTo>
                <a:lnTo>
                  <a:pt x="15110" y="8128"/>
                </a:lnTo>
                <a:lnTo>
                  <a:pt x="15038" y="7836"/>
                </a:lnTo>
                <a:lnTo>
                  <a:pt x="14940" y="7544"/>
                </a:lnTo>
                <a:lnTo>
                  <a:pt x="14916" y="7495"/>
                </a:lnTo>
                <a:lnTo>
                  <a:pt x="14892" y="7471"/>
                </a:lnTo>
                <a:lnTo>
                  <a:pt x="14794" y="7447"/>
                </a:lnTo>
                <a:lnTo>
                  <a:pt x="14746" y="7325"/>
                </a:lnTo>
                <a:lnTo>
                  <a:pt x="14673" y="7228"/>
                </a:lnTo>
                <a:lnTo>
                  <a:pt x="14600" y="7130"/>
                </a:lnTo>
                <a:lnTo>
                  <a:pt x="14478" y="7057"/>
                </a:lnTo>
                <a:lnTo>
                  <a:pt x="14235" y="6936"/>
                </a:lnTo>
                <a:lnTo>
                  <a:pt x="13943" y="6863"/>
                </a:lnTo>
                <a:lnTo>
                  <a:pt x="13626" y="6790"/>
                </a:lnTo>
                <a:lnTo>
                  <a:pt x="13310" y="6765"/>
                </a:lnTo>
                <a:lnTo>
                  <a:pt x="12823" y="6717"/>
                </a:lnTo>
                <a:lnTo>
                  <a:pt x="11899" y="6595"/>
                </a:lnTo>
                <a:lnTo>
                  <a:pt x="10950" y="6522"/>
                </a:lnTo>
                <a:lnTo>
                  <a:pt x="10025" y="6498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 txBox="1">
            <a:spLocks noGrp="1"/>
          </p:cNvSpPr>
          <p:nvPr>
            <p:ph type="body" idx="1"/>
          </p:nvPr>
        </p:nvSpPr>
        <p:spPr>
          <a:xfrm>
            <a:off x="764950" y="1218250"/>
            <a:ext cx="2531700" cy="3229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White</a:t>
            </a:r>
            <a:endParaRPr b="1"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/>
              <a:t>Is the color of milk and fresh snow, the color produced by the combination of all the colors of the visible spectrum.</a:t>
            </a:r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also split your content</a:t>
            </a:r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body" idx="2"/>
          </p:nvPr>
        </p:nvSpPr>
        <p:spPr>
          <a:xfrm>
            <a:off x="3651728" y="1218250"/>
            <a:ext cx="2531700" cy="3229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Black</a:t>
            </a:r>
            <a:endParaRPr b="1"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/>
              <a:t>Is the color of ebony and of outer space. It has been the symbolic color of elegance, solemnity and authority.</a:t>
            </a:r>
            <a:endParaRPr/>
          </a:p>
        </p:txBody>
      </p:sp>
      <p:sp>
        <p:nvSpPr>
          <p:cNvPr id="123" name="Google Shape;123;p1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124" name="Google Shape;124;p18"/>
          <p:cNvPicPr preferRelativeResize="0"/>
          <p:nvPr/>
        </p:nvPicPr>
        <p:blipFill rotWithShape="1">
          <a:blip r:embed="rId3">
            <a:alphaModFix/>
          </a:blip>
          <a:srcRect l="18433" t="19321" b="901"/>
          <a:stretch/>
        </p:blipFill>
        <p:spPr>
          <a:xfrm>
            <a:off x="6591350" y="2052825"/>
            <a:ext cx="905700" cy="1328700"/>
          </a:xfrm>
          <a:prstGeom prst="roundRect">
            <a:avLst>
              <a:gd name="adj" fmla="val 931"/>
            </a:avLst>
          </a:prstGeom>
          <a:noFill/>
          <a:ln>
            <a:noFill/>
          </a:ln>
        </p:spPr>
      </p:pic>
      <p:pic>
        <p:nvPicPr>
          <p:cNvPr id="125" name="Google Shape;125;p18"/>
          <p:cNvPicPr preferRelativeResize="0"/>
          <p:nvPr/>
        </p:nvPicPr>
        <p:blipFill rotWithShape="1">
          <a:blip r:embed="rId4">
            <a:alphaModFix/>
          </a:blip>
          <a:srcRect l="36544" r="18058"/>
          <a:stretch/>
        </p:blipFill>
        <p:spPr>
          <a:xfrm>
            <a:off x="6591350" y="3475875"/>
            <a:ext cx="905700" cy="1328700"/>
          </a:xfrm>
          <a:prstGeom prst="roundRect">
            <a:avLst>
              <a:gd name="adj" fmla="val 931"/>
            </a:avLst>
          </a:prstGeom>
          <a:noFill/>
          <a:ln>
            <a:noFill/>
          </a:ln>
        </p:spPr>
      </p:pic>
      <p:pic>
        <p:nvPicPr>
          <p:cNvPr id="126" name="Google Shape;12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96773" y="1849052"/>
            <a:ext cx="941825" cy="30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9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 two or three columns</a:t>
            </a:r>
            <a:endParaRPr dirty="0"/>
          </a:p>
        </p:txBody>
      </p:sp>
      <p:sp>
        <p:nvSpPr>
          <p:cNvPr id="132" name="Google Shape;132;p19"/>
          <p:cNvSpPr txBox="1">
            <a:spLocks noGrp="1"/>
          </p:cNvSpPr>
          <p:nvPr>
            <p:ph type="body" idx="1"/>
          </p:nvPr>
        </p:nvSpPr>
        <p:spPr>
          <a:xfrm>
            <a:off x="764950" y="1218250"/>
            <a:ext cx="1838100" cy="325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Yellow</a:t>
            </a:r>
            <a:endParaRPr b="1" dirty="0"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 dirty="0"/>
              <a:t>Is the color of gold, butter and ripe lemons. In the spectrum of visible light, yellow is found between green and orange.</a:t>
            </a:r>
            <a:endParaRPr dirty="0"/>
          </a:p>
        </p:txBody>
      </p:sp>
      <p:sp>
        <p:nvSpPr>
          <p:cNvPr id="133" name="Google Shape;133;p19"/>
          <p:cNvSpPr txBox="1">
            <a:spLocks noGrp="1"/>
          </p:cNvSpPr>
          <p:nvPr>
            <p:ph type="body" idx="2"/>
          </p:nvPr>
        </p:nvSpPr>
        <p:spPr>
          <a:xfrm>
            <a:off x="2795962" y="1218250"/>
            <a:ext cx="1838100" cy="325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Blue</a:t>
            </a:r>
            <a:endParaRPr b="1"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/>
              <a:t>Is the colour of the clear sky and the deep sea. It is located between violet and green on the optical spectrum.</a:t>
            </a:r>
            <a:endParaRPr/>
          </a:p>
        </p:txBody>
      </p:sp>
      <p:sp>
        <p:nvSpPr>
          <p:cNvPr id="134" name="Google Shape;134;p19"/>
          <p:cNvSpPr txBox="1">
            <a:spLocks noGrp="1"/>
          </p:cNvSpPr>
          <p:nvPr>
            <p:ph type="body" idx="3"/>
          </p:nvPr>
        </p:nvSpPr>
        <p:spPr>
          <a:xfrm>
            <a:off x="4826974" y="1218250"/>
            <a:ext cx="1838100" cy="325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Red</a:t>
            </a:r>
            <a:endParaRPr b="1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Is the color of blood, and because of this it has historically been associated with sacrifice, danger and courage. 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/>
          </a:p>
        </p:txBody>
      </p:sp>
      <p:sp>
        <p:nvSpPr>
          <p:cNvPr id="135" name="Google Shape;135;p1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136" name="Google Shape;136;p19"/>
          <p:cNvSpPr/>
          <p:nvPr/>
        </p:nvSpPr>
        <p:spPr>
          <a:xfrm>
            <a:off x="7041135" y="2925109"/>
            <a:ext cx="654811" cy="637792"/>
          </a:xfrm>
          <a:custGeom>
            <a:avLst/>
            <a:gdLst/>
            <a:ahLst/>
            <a:cxnLst/>
            <a:rect l="l" t="t" r="r" b="b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4288" dist="9525" dir="5400000" algn="bl" rotWithShape="0">
              <a:schemeClr val="lt2">
                <a:alpha val="7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0"/>
          <p:cNvPicPr preferRelativeResize="0"/>
          <p:nvPr/>
        </p:nvPicPr>
        <p:blipFill rotWithShape="1">
          <a:blip r:embed="rId3">
            <a:alphaModFix/>
          </a:blip>
          <a:srcRect l="4708" t="5702" r="44108" b="17856"/>
          <a:stretch/>
        </p:blipFill>
        <p:spPr>
          <a:xfrm>
            <a:off x="6404977" y="2408102"/>
            <a:ext cx="1414200" cy="1406700"/>
          </a:xfrm>
          <a:prstGeom prst="roundRect">
            <a:avLst>
              <a:gd name="adj" fmla="val 865"/>
            </a:avLst>
          </a:prstGeom>
          <a:noFill/>
          <a:ln>
            <a:noFill/>
          </a:ln>
        </p:spPr>
      </p:pic>
      <p:sp>
        <p:nvSpPr>
          <p:cNvPr id="142" name="Google Shape;142;p20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picture is worth a thousand words</a:t>
            </a:r>
            <a:endParaRPr/>
          </a:p>
        </p:txBody>
      </p:sp>
      <p:sp>
        <p:nvSpPr>
          <p:cNvPr id="143" name="Google Shape;143;p20"/>
          <p:cNvSpPr txBox="1">
            <a:spLocks noGrp="1"/>
          </p:cNvSpPr>
          <p:nvPr>
            <p:ph type="body" idx="1"/>
          </p:nvPr>
        </p:nvSpPr>
        <p:spPr>
          <a:xfrm>
            <a:off x="3071275" y="1218250"/>
            <a:ext cx="3003300" cy="322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/>
              <a:t>A complex idea can be conveyed with just a single still image, namely making it possible to absorb large amounts of data quickly.</a:t>
            </a:r>
            <a:endParaRPr/>
          </a:p>
        </p:txBody>
      </p:sp>
      <p:pic>
        <p:nvPicPr>
          <p:cNvPr id="144" name="Google Shape;144;p20"/>
          <p:cNvPicPr preferRelativeResize="0"/>
          <p:nvPr/>
        </p:nvPicPr>
        <p:blipFill rotWithShape="1">
          <a:blip r:embed="rId4">
            <a:alphaModFix/>
          </a:blip>
          <a:srcRect t="9519" r="19903" b="9528"/>
          <a:stretch/>
        </p:blipFill>
        <p:spPr>
          <a:xfrm>
            <a:off x="623125" y="1218250"/>
            <a:ext cx="2149800" cy="3224400"/>
          </a:xfrm>
          <a:prstGeom prst="rect">
            <a:avLst/>
          </a:prstGeom>
          <a:noFill/>
          <a:ln>
            <a:noFill/>
          </a:ln>
          <a:effectLst>
            <a:outerShdw blurRad="28575" dist="9525" dir="2580000" algn="bl" rotWithShape="0">
              <a:srgbClr val="000000">
                <a:alpha val="47000"/>
              </a:srgbClr>
            </a:outerShdw>
          </a:effectLst>
        </p:spPr>
      </p:pic>
      <p:sp>
        <p:nvSpPr>
          <p:cNvPr id="145" name="Google Shape;145;p2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146" name="Google Shape;14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41">
            <a:off x="1350414" y="1079029"/>
            <a:ext cx="808601" cy="259366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0"/>
          <p:cNvSpPr/>
          <p:nvPr/>
        </p:nvSpPr>
        <p:spPr>
          <a:xfrm>
            <a:off x="6839532" y="2866021"/>
            <a:ext cx="548712" cy="554158"/>
          </a:xfrm>
          <a:custGeom>
            <a:avLst/>
            <a:gdLst/>
            <a:ahLst/>
            <a:cxnLst/>
            <a:rect l="l" t="t" r="r" b="b"/>
            <a:pathLst>
              <a:path w="17228" h="17399" extrusionOk="0">
                <a:moveTo>
                  <a:pt x="14162" y="439"/>
                </a:moveTo>
                <a:lnTo>
                  <a:pt x="14478" y="512"/>
                </a:lnTo>
                <a:lnTo>
                  <a:pt x="14794" y="609"/>
                </a:lnTo>
                <a:lnTo>
                  <a:pt x="15111" y="755"/>
                </a:lnTo>
                <a:lnTo>
                  <a:pt x="15403" y="925"/>
                </a:lnTo>
                <a:lnTo>
                  <a:pt x="15670" y="1120"/>
                </a:lnTo>
                <a:lnTo>
                  <a:pt x="15914" y="1315"/>
                </a:lnTo>
                <a:lnTo>
                  <a:pt x="16108" y="1534"/>
                </a:lnTo>
                <a:lnTo>
                  <a:pt x="15987" y="1558"/>
                </a:lnTo>
                <a:lnTo>
                  <a:pt x="15889" y="1607"/>
                </a:lnTo>
                <a:lnTo>
                  <a:pt x="15816" y="1655"/>
                </a:lnTo>
                <a:lnTo>
                  <a:pt x="15792" y="1680"/>
                </a:lnTo>
                <a:lnTo>
                  <a:pt x="15768" y="1728"/>
                </a:lnTo>
                <a:lnTo>
                  <a:pt x="15768" y="1777"/>
                </a:lnTo>
                <a:lnTo>
                  <a:pt x="15792" y="1826"/>
                </a:lnTo>
                <a:lnTo>
                  <a:pt x="15865" y="1850"/>
                </a:lnTo>
                <a:lnTo>
                  <a:pt x="15938" y="1874"/>
                </a:lnTo>
                <a:lnTo>
                  <a:pt x="16230" y="1874"/>
                </a:lnTo>
                <a:lnTo>
                  <a:pt x="16352" y="1850"/>
                </a:lnTo>
                <a:lnTo>
                  <a:pt x="16546" y="2166"/>
                </a:lnTo>
                <a:lnTo>
                  <a:pt x="16254" y="2142"/>
                </a:lnTo>
                <a:lnTo>
                  <a:pt x="16011" y="2142"/>
                </a:lnTo>
                <a:lnTo>
                  <a:pt x="15987" y="2166"/>
                </a:lnTo>
                <a:lnTo>
                  <a:pt x="15987" y="2191"/>
                </a:lnTo>
                <a:lnTo>
                  <a:pt x="16133" y="2312"/>
                </a:lnTo>
                <a:lnTo>
                  <a:pt x="16303" y="2410"/>
                </a:lnTo>
                <a:lnTo>
                  <a:pt x="16473" y="2458"/>
                </a:lnTo>
                <a:lnTo>
                  <a:pt x="16668" y="2507"/>
                </a:lnTo>
                <a:lnTo>
                  <a:pt x="16717" y="2750"/>
                </a:lnTo>
                <a:lnTo>
                  <a:pt x="16741" y="2994"/>
                </a:lnTo>
                <a:lnTo>
                  <a:pt x="16522" y="2872"/>
                </a:lnTo>
                <a:lnTo>
                  <a:pt x="16352" y="2799"/>
                </a:lnTo>
                <a:lnTo>
                  <a:pt x="16181" y="2702"/>
                </a:lnTo>
                <a:lnTo>
                  <a:pt x="16011" y="2653"/>
                </a:lnTo>
                <a:lnTo>
                  <a:pt x="15792" y="2653"/>
                </a:lnTo>
                <a:lnTo>
                  <a:pt x="15768" y="2677"/>
                </a:lnTo>
                <a:lnTo>
                  <a:pt x="15768" y="2702"/>
                </a:lnTo>
                <a:lnTo>
                  <a:pt x="15768" y="2726"/>
                </a:lnTo>
                <a:lnTo>
                  <a:pt x="15889" y="2872"/>
                </a:lnTo>
                <a:lnTo>
                  <a:pt x="16035" y="2994"/>
                </a:lnTo>
                <a:lnTo>
                  <a:pt x="16327" y="3213"/>
                </a:lnTo>
                <a:lnTo>
                  <a:pt x="16522" y="3334"/>
                </a:lnTo>
                <a:lnTo>
                  <a:pt x="16619" y="3407"/>
                </a:lnTo>
                <a:lnTo>
                  <a:pt x="16717" y="3456"/>
                </a:lnTo>
                <a:lnTo>
                  <a:pt x="16692" y="3651"/>
                </a:lnTo>
                <a:lnTo>
                  <a:pt x="16619" y="3845"/>
                </a:lnTo>
                <a:lnTo>
                  <a:pt x="16400" y="3602"/>
                </a:lnTo>
                <a:lnTo>
                  <a:pt x="16133" y="3407"/>
                </a:lnTo>
                <a:lnTo>
                  <a:pt x="15987" y="3310"/>
                </a:lnTo>
                <a:lnTo>
                  <a:pt x="15841" y="3237"/>
                </a:lnTo>
                <a:lnTo>
                  <a:pt x="15695" y="3188"/>
                </a:lnTo>
                <a:lnTo>
                  <a:pt x="15524" y="3164"/>
                </a:lnTo>
                <a:lnTo>
                  <a:pt x="15476" y="3188"/>
                </a:lnTo>
                <a:lnTo>
                  <a:pt x="15476" y="3213"/>
                </a:lnTo>
                <a:lnTo>
                  <a:pt x="15476" y="3237"/>
                </a:lnTo>
                <a:lnTo>
                  <a:pt x="15500" y="3261"/>
                </a:lnTo>
                <a:lnTo>
                  <a:pt x="15597" y="3359"/>
                </a:lnTo>
                <a:lnTo>
                  <a:pt x="15695" y="3432"/>
                </a:lnTo>
                <a:lnTo>
                  <a:pt x="15987" y="3699"/>
                </a:lnTo>
                <a:lnTo>
                  <a:pt x="16230" y="3918"/>
                </a:lnTo>
                <a:lnTo>
                  <a:pt x="16449" y="4162"/>
                </a:lnTo>
                <a:lnTo>
                  <a:pt x="16473" y="4186"/>
                </a:lnTo>
                <a:lnTo>
                  <a:pt x="16254" y="4526"/>
                </a:lnTo>
                <a:lnTo>
                  <a:pt x="16206" y="4453"/>
                </a:lnTo>
                <a:lnTo>
                  <a:pt x="16133" y="4380"/>
                </a:lnTo>
                <a:lnTo>
                  <a:pt x="15962" y="4259"/>
                </a:lnTo>
                <a:lnTo>
                  <a:pt x="15646" y="4040"/>
                </a:lnTo>
                <a:lnTo>
                  <a:pt x="15403" y="3821"/>
                </a:lnTo>
                <a:lnTo>
                  <a:pt x="15159" y="3626"/>
                </a:lnTo>
                <a:lnTo>
                  <a:pt x="15111" y="3626"/>
                </a:lnTo>
                <a:lnTo>
                  <a:pt x="15062" y="3651"/>
                </a:lnTo>
                <a:lnTo>
                  <a:pt x="15013" y="3724"/>
                </a:lnTo>
                <a:lnTo>
                  <a:pt x="15013" y="3821"/>
                </a:lnTo>
                <a:lnTo>
                  <a:pt x="15013" y="3894"/>
                </a:lnTo>
                <a:lnTo>
                  <a:pt x="15038" y="3991"/>
                </a:lnTo>
                <a:lnTo>
                  <a:pt x="15135" y="4137"/>
                </a:lnTo>
                <a:lnTo>
                  <a:pt x="15257" y="4283"/>
                </a:lnTo>
                <a:lnTo>
                  <a:pt x="15427" y="4453"/>
                </a:lnTo>
                <a:lnTo>
                  <a:pt x="15622" y="4599"/>
                </a:lnTo>
                <a:lnTo>
                  <a:pt x="15816" y="4745"/>
                </a:lnTo>
                <a:lnTo>
                  <a:pt x="15914" y="4818"/>
                </a:lnTo>
                <a:lnTo>
                  <a:pt x="16011" y="4843"/>
                </a:lnTo>
                <a:lnTo>
                  <a:pt x="15792" y="5135"/>
                </a:lnTo>
                <a:lnTo>
                  <a:pt x="14867" y="4162"/>
                </a:lnTo>
                <a:lnTo>
                  <a:pt x="13967" y="3213"/>
                </a:lnTo>
                <a:lnTo>
                  <a:pt x="13505" y="2750"/>
                </a:lnTo>
                <a:lnTo>
                  <a:pt x="13018" y="2288"/>
                </a:lnTo>
                <a:lnTo>
                  <a:pt x="12531" y="1850"/>
                </a:lnTo>
                <a:lnTo>
                  <a:pt x="12021" y="1461"/>
                </a:lnTo>
                <a:lnTo>
                  <a:pt x="12021" y="1388"/>
                </a:lnTo>
                <a:lnTo>
                  <a:pt x="12118" y="1315"/>
                </a:lnTo>
                <a:lnTo>
                  <a:pt x="12215" y="1242"/>
                </a:lnTo>
                <a:lnTo>
                  <a:pt x="12385" y="1047"/>
                </a:lnTo>
                <a:lnTo>
                  <a:pt x="12629" y="852"/>
                </a:lnTo>
                <a:lnTo>
                  <a:pt x="12921" y="682"/>
                </a:lnTo>
                <a:lnTo>
                  <a:pt x="13213" y="560"/>
                </a:lnTo>
                <a:lnTo>
                  <a:pt x="13505" y="463"/>
                </a:lnTo>
                <a:lnTo>
                  <a:pt x="13675" y="439"/>
                </a:lnTo>
                <a:close/>
                <a:moveTo>
                  <a:pt x="11753" y="1704"/>
                </a:moveTo>
                <a:lnTo>
                  <a:pt x="11826" y="1850"/>
                </a:lnTo>
                <a:lnTo>
                  <a:pt x="11948" y="1972"/>
                </a:lnTo>
                <a:lnTo>
                  <a:pt x="12093" y="2069"/>
                </a:lnTo>
                <a:lnTo>
                  <a:pt x="12385" y="2288"/>
                </a:lnTo>
                <a:lnTo>
                  <a:pt x="12677" y="2531"/>
                </a:lnTo>
                <a:lnTo>
                  <a:pt x="12945" y="2823"/>
                </a:lnTo>
                <a:lnTo>
                  <a:pt x="13480" y="3383"/>
                </a:lnTo>
                <a:lnTo>
                  <a:pt x="14478" y="4453"/>
                </a:lnTo>
                <a:lnTo>
                  <a:pt x="15500" y="5500"/>
                </a:lnTo>
                <a:lnTo>
                  <a:pt x="15111" y="5962"/>
                </a:lnTo>
                <a:lnTo>
                  <a:pt x="14600" y="5500"/>
                </a:lnTo>
                <a:lnTo>
                  <a:pt x="14113" y="5013"/>
                </a:lnTo>
                <a:lnTo>
                  <a:pt x="13213" y="4016"/>
                </a:lnTo>
                <a:lnTo>
                  <a:pt x="12750" y="3529"/>
                </a:lnTo>
                <a:lnTo>
                  <a:pt x="12264" y="3018"/>
                </a:lnTo>
                <a:lnTo>
                  <a:pt x="11777" y="2556"/>
                </a:lnTo>
                <a:lnTo>
                  <a:pt x="11266" y="2093"/>
                </a:lnTo>
                <a:lnTo>
                  <a:pt x="11753" y="1704"/>
                </a:lnTo>
                <a:close/>
                <a:moveTo>
                  <a:pt x="13724" y="5232"/>
                </a:moveTo>
                <a:lnTo>
                  <a:pt x="14235" y="5767"/>
                </a:lnTo>
                <a:lnTo>
                  <a:pt x="14794" y="6278"/>
                </a:lnTo>
                <a:lnTo>
                  <a:pt x="14575" y="6497"/>
                </a:lnTo>
                <a:lnTo>
                  <a:pt x="14259" y="6278"/>
                </a:lnTo>
                <a:lnTo>
                  <a:pt x="13967" y="6035"/>
                </a:lnTo>
                <a:lnTo>
                  <a:pt x="13699" y="5792"/>
                </a:lnTo>
                <a:lnTo>
                  <a:pt x="13432" y="5573"/>
                </a:lnTo>
                <a:lnTo>
                  <a:pt x="13724" y="5232"/>
                </a:lnTo>
                <a:close/>
                <a:moveTo>
                  <a:pt x="13261" y="5767"/>
                </a:moveTo>
                <a:lnTo>
                  <a:pt x="13359" y="5913"/>
                </a:lnTo>
                <a:lnTo>
                  <a:pt x="13456" y="6059"/>
                </a:lnTo>
                <a:lnTo>
                  <a:pt x="13724" y="6303"/>
                </a:lnTo>
                <a:lnTo>
                  <a:pt x="13991" y="6546"/>
                </a:lnTo>
                <a:lnTo>
                  <a:pt x="14137" y="6668"/>
                </a:lnTo>
                <a:lnTo>
                  <a:pt x="14308" y="6765"/>
                </a:lnTo>
                <a:lnTo>
                  <a:pt x="14235" y="6814"/>
                </a:lnTo>
                <a:lnTo>
                  <a:pt x="14137" y="6692"/>
                </a:lnTo>
                <a:lnTo>
                  <a:pt x="13991" y="6595"/>
                </a:lnTo>
                <a:lnTo>
                  <a:pt x="13699" y="6400"/>
                </a:lnTo>
                <a:lnTo>
                  <a:pt x="13359" y="6230"/>
                </a:lnTo>
                <a:lnTo>
                  <a:pt x="13188" y="6132"/>
                </a:lnTo>
                <a:lnTo>
                  <a:pt x="13042" y="6011"/>
                </a:lnTo>
                <a:lnTo>
                  <a:pt x="13261" y="5767"/>
                </a:lnTo>
                <a:close/>
                <a:moveTo>
                  <a:pt x="13018" y="6059"/>
                </a:moveTo>
                <a:lnTo>
                  <a:pt x="13188" y="6303"/>
                </a:lnTo>
                <a:lnTo>
                  <a:pt x="13286" y="6424"/>
                </a:lnTo>
                <a:lnTo>
                  <a:pt x="13407" y="6522"/>
                </a:lnTo>
                <a:lnTo>
                  <a:pt x="14040" y="7008"/>
                </a:lnTo>
                <a:lnTo>
                  <a:pt x="13699" y="7349"/>
                </a:lnTo>
                <a:lnTo>
                  <a:pt x="13675" y="7325"/>
                </a:lnTo>
                <a:lnTo>
                  <a:pt x="13505" y="7227"/>
                </a:lnTo>
                <a:lnTo>
                  <a:pt x="13334" y="7106"/>
                </a:lnTo>
                <a:lnTo>
                  <a:pt x="13018" y="6838"/>
                </a:lnTo>
                <a:lnTo>
                  <a:pt x="12799" y="6668"/>
                </a:lnTo>
                <a:lnTo>
                  <a:pt x="12702" y="6595"/>
                </a:lnTo>
                <a:lnTo>
                  <a:pt x="12580" y="6546"/>
                </a:lnTo>
                <a:lnTo>
                  <a:pt x="12799" y="6303"/>
                </a:lnTo>
                <a:lnTo>
                  <a:pt x="13018" y="6059"/>
                </a:lnTo>
                <a:close/>
                <a:moveTo>
                  <a:pt x="12385" y="6716"/>
                </a:moveTo>
                <a:lnTo>
                  <a:pt x="12483" y="6838"/>
                </a:lnTo>
                <a:lnTo>
                  <a:pt x="12580" y="6935"/>
                </a:lnTo>
                <a:lnTo>
                  <a:pt x="12799" y="7130"/>
                </a:lnTo>
                <a:lnTo>
                  <a:pt x="13091" y="7398"/>
                </a:lnTo>
                <a:lnTo>
                  <a:pt x="13407" y="7617"/>
                </a:lnTo>
                <a:lnTo>
                  <a:pt x="13018" y="8006"/>
                </a:lnTo>
                <a:lnTo>
                  <a:pt x="12921" y="8079"/>
                </a:lnTo>
                <a:lnTo>
                  <a:pt x="12823" y="7909"/>
                </a:lnTo>
                <a:lnTo>
                  <a:pt x="12653" y="7763"/>
                </a:lnTo>
                <a:lnTo>
                  <a:pt x="12312" y="7495"/>
                </a:lnTo>
                <a:lnTo>
                  <a:pt x="12093" y="7325"/>
                </a:lnTo>
                <a:lnTo>
                  <a:pt x="11972" y="7252"/>
                </a:lnTo>
                <a:lnTo>
                  <a:pt x="11850" y="7179"/>
                </a:lnTo>
                <a:lnTo>
                  <a:pt x="12385" y="6716"/>
                </a:lnTo>
                <a:close/>
                <a:moveTo>
                  <a:pt x="11631" y="7373"/>
                </a:moveTo>
                <a:lnTo>
                  <a:pt x="11729" y="7471"/>
                </a:lnTo>
                <a:lnTo>
                  <a:pt x="11850" y="7568"/>
                </a:lnTo>
                <a:lnTo>
                  <a:pt x="12093" y="7738"/>
                </a:lnTo>
                <a:lnTo>
                  <a:pt x="12434" y="8055"/>
                </a:lnTo>
                <a:lnTo>
                  <a:pt x="12556" y="8201"/>
                </a:lnTo>
                <a:lnTo>
                  <a:pt x="12702" y="8322"/>
                </a:lnTo>
                <a:lnTo>
                  <a:pt x="11948" y="9150"/>
                </a:lnTo>
                <a:lnTo>
                  <a:pt x="11680" y="8906"/>
                </a:lnTo>
                <a:lnTo>
                  <a:pt x="11364" y="8687"/>
                </a:lnTo>
                <a:lnTo>
                  <a:pt x="11072" y="8444"/>
                </a:lnTo>
                <a:lnTo>
                  <a:pt x="10780" y="8201"/>
                </a:lnTo>
                <a:lnTo>
                  <a:pt x="11096" y="7860"/>
                </a:lnTo>
                <a:lnTo>
                  <a:pt x="11193" y="7957"/>
                </a:lnTo>
                <a:lnTo>
                  <a:pt x="11291" y="8030"/>
                </a:lnTo>
                <a:lnTo>
                  <a:pt x="11461" y="8176"/>
                </a:lnTo>
                <a:lnTo>
                  <a:pt x="11777" y="8493"/>
                </a:lnTo>
                <a:lnTo>
                  <a:pt x="11972" y="8614"/>
                </a:lnTo>
                <a:lnTo>
                  <a:pt x="12166" y="8736"/>
                </a:lnTo>
                <a:lnTo>
                  <a:pt x="12288" y="8736"/>
                </a:lnTo>
                <a:lnTo>
                  <a:pt x="12337" y="8712"/>
                </a:lnTo>
                <a:lnTo>
                  <a:pt x="12361" y="8639"/>
                </a:lnTo>
                <a:lnTo>
                  <a:pt x="12361" y="8566"/>
                </a:lnTo>
                <a:lnTo>
                  <a:pt x="12337" y="8493"/>
                </a:lnTo>
                <a:lnTo>
                  <a:pt x="12118" y="8322"/>
                </a:lnTo>
                <a:lnTo>
                  <a:pt x="11899" y="8152"/>
                </a:lnTo>
                <a:lnTo>
                  <a:pt x="11461" y="7811"/>
                </a:lnTo>
                <a:lnTo>
                  <a:pt x="11291" y="7690"/>
                </a:lnTo>
                <a:lnTo>
                  <a:pt x="11631" y="7373"/>
                </a:lnTo>
                <a:close/>
                <a:moveTo>
                  <a:pt x="10634" y="8371"/>
                </a:moveTo>
                <a:lnTo>
                  <a:pt x="10731" y="8541"/>
                </a:lnTo>
                <a:lnTo>
                  <a:pt x="10853" y="8687"/>
                </a:lnTo>
                <a:lnTo>
                  <a:pt x="10974" y="8809"/>
                </a:lnTo>
                <a:lnTo>
                  <a:pt x="11145" y="8931"/>
                </a:lnTo>
                <a:lnTo>
                  <a:pt x="11461" y="9150"/>
                </a:lnTo>
                <a:lnTo>
                  <a:pt x="11753" y="9369"/>
                </a:lnTo>
                <a:lnTo>
                  <a:pt x="11461" y="9685"/>
                </a:lnTo>
                <a:lnTo>
                  <a:pt x="11145" y="9442"/>
                </a:lnTo>
                <a:lnTo>
                  <a:pt x="10828" y="9198"/>
                </a:lnTo>
                <a:lnTo>
                  <a:pt x="10585" y="8955"/>
                </a:lnTo>
                <a:lnTo>
                  <a:pt x="10463" y="8833"/>
                </a:lnTo>
                <a:lnTo>
                  <a:pt x="10317" y="8736"/>
                </a:lnTo>
                <a:lnTo>
                  <a:pt x="10634" y="8371"/>
                </a:lnTo>
                <a:close/>
                <a:moveTo>
                  <a:pt x="10196" y="8931"/>
                </a:moveTo>
                <a:lnTo>
                  <a:pt x="10269" y="9052"/>
                </a:lnTo>
                <a:lnTo>
                  <a:pt x="10366" y="9198"/>
                </a:lnTo>
                <a:lnTo>
                  <a:pt x="10609" y="9417"/>
                </a:lnTo>
                <a:lnTo>
                  <a:pt x="10901" y="9709"/>
                </a:lnTo>
                <a:lnTo>
                  <a:pt x="11072" y="9831"/>
                </a:lnTo>
                <a:lnTo>
                  <a:pt x="11242" y="9953"/>
                </a:lnTo>
                <a:lnTo>
                  <a:pt x="10415" y="10853"/>
                </a:lnTo>
                <a:lnTo>
                  <a:pt x="10317" y="10707"/>
                </a:lnTo>
                <a:lnTo>
                  <a:pt x="10196" y="10585"/>
                </a:lnTo>
                <a:lnTo>
                  <a:pt x="9904" y="10366"/>
                </a:lnTo>
                <a:lnTo>
                  <a:pt x="9636" y="10172"/>
                </a:lnTo>
                <a:lnTo>
                  <a:pt x="9466" y="10074"/>
                </a:lnTo>
                <a:lnTo>
                  <a:pt x="9320" y="10001"/>
                </a:lnTo>
                <a:lnTo>
                  <a:pt x="9563" y="9709"/>
                </a:lnTo>
                <a:lnTo>
                  <a:pt x="9782" y="9880"/>
                </a:lnTo>
                <a:lnTo>
                  <a:pt x="10001" y="10026"/>
                </a:lnTo>
                <a:lnTo>
                  <a:pt x="10244" y="10245"/>
                </a:lnTo>
                <a:lnTo>
                  <a:pt x="10390" y="10366"/>
                </a:lnTo>
                <a:lnTo>
                  <a:pt x="10536" y="10464"/>
                </a:lnTo>
                <a:lnTo>
                  <a:pt x="10609" y="10488"/>
                </a:lnTo>
                <a:lnTo>
                  <a:pt x="10658" y="10464"/>
                </a:lnTo>
                <a:lnTo>
                  <a:pt x="10731" y="10439"/>
                </a:lnTo>
                <a:lnTo>
                  <a:pt x="10780" y="10391"/>
                </a:lnTo>
                <a:lnTo>
                  <a:pt x="10804" y="10342"/>
                </a:lnTo>
                <a:lnTo>
                  <a:pt x="10828" y="10269"/>
                </a:lnTo>
                <a:lnTo>
                  <a:pt x="10804" y="10220"/>
                </a:lnTo>
                <a:lnTo>
                  <a:pt x="10755" y="10147"/>
                </a:lnTo>
                <a:lnTo>
                  <a:pt x="10220" y="9734"/>
                </a:lnTo>
                <a:lnTo>
                  <a:pt x="10001" y="9563"/>
                </a:lnTo>
                <a:lnTo>
                  <a:pt x="9904" y="9490"/>
                </a:lnTo>
                <a:lnTo>
                  <a:pt x="9782" y="9442"/>
                </a:lnTo>
                <a:lnTo>
                  <a:pt x="10196" y="8931"/>
                </a:lnTo>
                <a:close/>
                <a:moveTo>
                  <a:pt x="9125" y="10245"/>
                </a:moveTo>
                <a:lnTo>
                  <a:pt x="9247" y="10342"/>
                </a:lnTo>
                <a:lnTo>
                  <a:pt x="9368" y="10415"/>
                </a:lnTo>
                <a:lnTo>
                  <a:pt x="9612" y="10585"/>
                </a:lnTo>
                <a:lnTo>
                  <a:pt x="9904" y="10829"/>
                </a:lnTo>
                <a:lnTo>
                  <a:pt x="10050" y="10950"/>
                </a:lnTo>
                <a:lnTo>
                  <a:pt x="10220" y="11048"/>
                </a:lnTo>
                <a:lnTo>
                  <a:pt x="9685" y="11583"/>
                </a:lnTo>
                <a:lnTo>
                  <a:pt x="9685" y="11534"/>
                </a:lnTo>
                <a:lnTo>
                  <a:pt x="9660" y="11437"/>
                </a:lnTo>
                <a:lnTo>
                  <a:pt x="9587" y="11364"/>
                </a:lnTo>
                <a:lnTo>
                  <a:pt x="9417" y="11218"/>
                </a:lnTo>
                <a:lnTo>
                  <a:pt x="9222" y="11023"/>
                </a:lnTo>
                <a:lnTo>
                  <a:pt x="9028" y="10853"/>
                </a:lnTo>
                <a:lnTo>
                  <a:pt x="8906" y="10756"/>
                </a:lnTo>
                <a:lnTo>
                  <a:pt x="8736" y="10683"/>
                </a:lnTo>
                <a:lnTo>
                  <a:pt x="8833" y="10585"/>
                </a:lnTo>
                <a:lnTo>
                  <a:pt x="9125" y="10245"/>
                </a:lnTo>
                <a:close/>
                <a:moveTo>
                  <a:pt x="8468" y="10926"/>
                </a:moveTo>
                <a:lnTo>
                  <a:pt x="8687" y="11096"/>
                </a:lnTo>
                <a:lnTo>
                  <a:pt x="8930" y="11291"/>
                </a:lnTo>
                <a:lnTo>
                  <a:pt x="9052" y="11437"/>
                </a:lnTo>
                <a:lnTo>
                  <a:pt x="9198" y="11583"/>
                </a:lnTo>
                <a:lnTo>
                  <a:pt x="9271" y="11656"/>
                </a:lnTo>
                <a:lnTo>
                  <a:pt x="9344" y="11705"/>
                </a:lnTo>
                <a:lnTo>
                  <a:pt x="9441" y="11753"/>
                </a:lnTo>
                <a:lnTo>
                  <a:pt x="9539" y="11753"/>
                </a:lnTo>
                <a:lnTo>
                  <a:pt x="8468" y="12824"/>
                </a:lnTo>
                <a:lnTo>
                  <a:pt x="8152" y="12532"/>
                </a:lnTo>
                <a:lnTo>
                  <a:pt x="7811" y="12240"/>
                </a:lnTo>
                <a:lnTo>
                  <a:pt x="7470" y="11899"/>
                </a:lnTo>
                <a:lnTo>
                  <a:pt x="7349" y="11826"/>
                </a:lnTo>
                <a:lnTo>
                  <a:pt x="7738" y="11534"/>
                </a:lnTo>
                <a:lnTo>
                  <a:pt x="7860" y="11705"/>
                </a:lnTo>
                <a:lnTo>
                  <a:pt x="8006" y="11875"/>
                </a:lnTo>
                <a:lnTo>
                  <a:pt x="8371" y="12264"/>
                </a:lnTo>
                <a:lnTo>
                  <a:pt x="8517" y="12434"/>
                </a:lnTo>
                <a:lnTo>
                  <a:pt x="8590" y="12483"/>
                </a:lnTo>
                <a:lnTo>
                  <a:pt x="8687" y="12507"/>
                </a:lnTo>
                <a:lnTo>
                  <a:pt x="8736" y="12507"/>
                </a:lnTo>
                <a:lnTo>
                  <a:pt x="8809" y="12483"/>
                </a:lnTo>
                <a:lnTo>
                  <a:pt x="8833" y="12434"/>
                </a:lnTo>
                <a:lnTo>
                  <a:pt x="8857" y="12386"/>
                </a:lnTo>
                <a:lnTo>
                  <a:pt x="8857" y="12289"/>
                </a:lnTo>
                <a:lnTo>
                  <a:pt x="8809" y="12191"/>
                </a:lnTo>
                <a:lnTo>
                  <a:pt x="8760" y="12094"/>
                </a:lnTo>
                <a:lnTo>
                  <a:pt x="8663" y="11997"/>
                </a:lnTo>
                <a:lnTo>
                  <a:pt x="8492" y="11826"/>
                </a:lnTo>
                <a:lnTo>
                  <a:pt x="8322" y="11680"/>
                </a:lnTo>
                <a:lnTo>
                  <a:pt x="8152" y="11510"/>
                </a:lnTo>
                <a:lnTo>
                  <a:pt x="7957" y="11364"/>
                </a:lnTo>
                <a:lnTo>
                  <a:pt x="8468" y="10926"/>
                </a:lnTo>
                <a:close/>
                <a:moveTo>
                  <a:pt x="11047" y="2312"/>
                </a:moveTo>
                <a:lnTo>
                  <a:pt x="11120" y="2434"/>
                </a:lnTo>
                <a:lnTo>
                  <a:pt x="11218" y="2531"/>
                </a:lnTo>
                <a:lnTo>
                  <a:pt x="11437" y="2750"/>
                </a:lnTo>
                <a:lnTo>
                  <a:pt x="11850" y="3213"/>
                </a:lnTo>
                <a:lnTo>
                  <a:pt x="11826" y="3213"/>
                </a:lnTo>
                <a:lnTo>
                  <a:pt x="11193" y="3748"/>
                </a:lnTo>
                <a:lnTo>
                  <a:pt x="10609" y="4283"/>
                </a:lnTo>
                <a:lnTo>
                  <a:pt x="10025" y="4867"/>
                </a:lnTo>
                <a:lnTo>
                  <a:pt x="9490" y="5500"/>
                </a:lnTo>
                <a:lnTo>
                  <a:pt x="9174" y="5865"/>
                </a:lnTo>
                <a:lnTo>
                  <a:pt x="8857" y="6254"/>
                </a:lnTo>
                <a:lnTo>
                  <a:pt x="8517" y="6595"/>
                </a:lnTo>
                <a:lnTo>
                  <a:pt x="8176" y="6935"/>
                </a:lnTo>
                <a:lnTo>
                  <a:pt x="7373" y="7617"/>
                </a:lnTo>
                <a:lnTo>
                  <a:pt x="6984" y="7933"/>
                </a:lnTo>
                <a:lnTo>
                  <a:pt x="6594" y="8274"/>
                </a:lnTo>
                <a:lnTo>
                  <a:pt x="6229" y="8639"/>
                </a:lnTo>
                <a:lnTo>
                  <a:pt x="5864" y="9004"/>
                </a:lnTo>
                <a:lnTo>
                  <a:pt x="5183" y="9782"/>
                </a:lnTo>
                <a:lnTo>
                  <a:pt x="4502" y="10537"/>
                </a:lnTo>
                <a:lnTo>
                  <a:pt x="4137" y="10902"/>
                </a:lnTo>
                <a:lnTo>
                  <a:pt x="3772" y="11242"/>
                </a:lnTo>
                <a:lnTo>
                  <a:pt x="3115" y="11802"/>
                </a:lnTo>
                <a:lnTo>
                  <a:pt x="2799" y="12118"/>
                </a:lnTo>
                <a:lnTo>
                  <a:pt x="2507" y="12434"/>
                </a:lnTo>
                <a:lnTo>
                  <a:pt x="2263" y="12702"/>
                </a:lnTo>
                <a:lnTo>
                  <a:pt x="2166" y="12848"/>
                </a:lnTo>
                <a:lnTo>
                  <a:pt x="2069" y="13018"/>
                </a:lnTo>
                <a:lnTo>
                  <a:pt x="1850" y="12824"/>
                </a:lnTo>
                <a:lnTo>
                  <a:pt x="1460" y="12459"/>
                </a:lnTo>
                <a:lnTo>
                  <a:pt x="1266" y="12264"/>
                </a:lnTo>
                <a:lnTo>
                  <a:pt x="1047" y="12118"/>
                </a:lnTo>
                <a:lnTo>
                  <a:pt x="1047" y="12070"/>
                </a:lnTo>
                <a:lnTo>
                  <a:pt x="1193" y="11997"/>
                </a:lnTo>
                <a:lnTo>
                  <a:pt x="1339" y="11924"/>
                </a:lnTo>
                <a:lnTo>
                  <a:pt x="1460" y="11826"/>
                </a:lnTo>
                <a:lnTo>
                  <a:pt x="1582" y="11705"/>
                </a:lnTo>
                <a:lnTo>
                  <a:pt x="2020" y="11218"/>
                </a:lnTo>
                <a:lnTo>
                  <a:pt x="2385" y="10853"/>
                </a:lnTo>
                <a:lnTo>
                  <a:pt x="2774" y="10537"/>
                </a:lnTo>
                <a:lnTo>
                  <a:pt x="3577" y="9880"/>
                </a:lnTo>
                <a:lnTo>
                  <a:pt x="3942" y="9539"/>
                </a:lnTo>
                <a:lnTo>
                  <a:pt x="4307" y="9198"/>
                </a:lnTo>
                <a:lnTo>
                  <a:pt x="5037" y="8468"/>
                </a:lnTo>
                <a:lnTo>
                  <a:pt x="5718" y="7738"/>
                </a:lnTo>
                <a:lnTo>
                  <a:pt x="6400" y="7008"/>
                </a:lnTo>
                <a:lnTo>
                  <a:pt x="7081" y="6303"/>
                </a:lnTo>
                <a:lnTo>
                  <a:pt x="7787" y="5621"/>
                </a:lnTo>
                <a:lnTo>
                  <a:pt x="8468" y="4940"/>
                </a:lnTo>
                <a:lnTo>
                  <a:pt x="9149" y="4259"/>
                </a:lnTo>
                <a:lnTo>
                  <a:pt x="10074" y="3261"/>
                </a:lnTo>
                <a:lnTo>
                  <a:pt x="10561" y="2775"/>
                </a:lnTo>
                <a:lnTo>
                  <a:pt x="11047" y="2312"/>
                </a:lnTo>
                <a:close/>
                <a:moveTo>
                  <a:pt x="7154" y="11997"/>
                </a:moveTo>
                <a:lnTo>
                  <a:pt x="7203" y="12094"/>
                </a:lnTo>
                <a:lnTo>
                  <a:pt x="7251" y="12167"/>
                </a:lnTo>
                <a:lnTo>
                  <a:pt x="7422" y="12386"/>
                </a:lnTo>
                <a:lnTo>
                  <a:pt x="7592" y="12580"/>
                </a:lnTo>
                <a:lnTo>
                  <a:pt x="7884" y="12872"/>
                </a:lnTo>
                <a:lnTo>
                  <a:pt x="8030" y="12994"/>
                </a:lnTo>
                <a:lnTo>
                  <a:pt x="8200" y="13091"/>
                </a:lnTo>
                <a:lnTo>
                  <a:pt x="7835" y="13481"/>
                </a:lnTo>
                <a:lnTo>
                  <a:pt x="7811" y="13432"/>
                </a:lnTo>
                <a:lnTo>
                  <a:pt x="7787" y="13408"/>
                </a:lnTo>
                <a:lnTo>
                  <a:pt x="7616" y="13262"/>
                </a:lnTo>
                <a:lnTo>
                  <a:pt x="7446" y="13140"/>
                </a:lnTo>
                <a:lnTo>
                  <a:pt x="7251" y="13018"/>
                </a:lnTo>
                <a:lnTo>
                  <a:pt x="7057" y="12872"/>
                </a:lnTo>
                <a:lnTo>
                  <a:pt x="6716" y="12580"/>
                </a:lnTo>
                <a:lnTo>
                  <a:pt x="6643" y="12532"/>
                </a:lnTo>
                <a:lnTo>
                  <a:pt x="6594" y="12507"/>
                </a:lnTo>
                <a:lnTo>
                  <a:pt x="6862" y="12240"/>
                </a:lnTo>
                <a:lnTo>
                  <a:pt x="7154" y="11997"/>
                </a:lnTo>
                <a:close/>
                <a:moveTo>
                  <a:pt x="6424" y="12702"/>
                </a:moveTo>
                <a:lnTo>
                  <a:pt x="6448" y="12775"/>
                </a:lnTo>
                <a:lnTo>
                  <a:pt x="6473" y="12848"/>
                </a:lnTo>
                <a:lnTo>
                  <a:pt x="6667" y="13043"/>
                </a:lnTo>
                <a:lnTo>
                  <a:pt x="6862" y="13213"/>
                </a:lnTo>
                <a:lnTo>
                  <a:pt x="7032" y="13359"/>
                </a:lnTo>
                <a:lnTo>
                  <a:pt x="7227" y="13481"/>
                </a:lnTo>
                <a:lnTo>
                  <a:pt x="7446" y="13602"/>
                </a:lnTo>
                <a:lnTo>
                  <a:pt x="7568" y="13627"/>
                </a:lnTo>
                <a:lnTo>
                  <a:pt x="7689" y="13627"/>
                </a:lnTo>
                <a:lnTo>
                  <a:pt x="7470" y="13846"/>
                </a:lnTo>
                <a:lnTo>
                  <a:pt x="7300" y="14040"/>
                </a:lnTo>
                <a:lnTo>
                  <a:pt x="7276" y="14016"/>
                </a:lnTo>
                <a:lnTo>
                  <a:pt x="6911" y="13797"/>
                </a:lnTo>
                <a:lnTo>
                  <a:pt x="6570" y="13554"/>
                </a:lnTo>
                <a:lnTo>
                  <a:pt x="6302" y="13335"/>
                </a:lnTo>
                <a:lnTo>
                  <a:pt x="6035" y="13164"/>
                </a:lnTo>
                <a:lnTo>
                  <a:pt x="6108" y="13043"/>
                </a:lnTo>
                <a:lnTo>
                  <a:pt x="6424" y="12702"/>
                </a:lnTo>
                <a:close/>
                <a:moveTo>
                  <a:pt x="5889" y="13335"/>
                </a:moveTo>
                <a:lnTo>
                  <a:pt x="5962" y="13456"/>
                </a:lnTo>
                <a:lnTo>
                  <a:pt x="6059" y="13578"/>
                </a:lnTo>
                <a:lnTo>
                  <a:pt x="6278" y="13797"/>
                </a:lnTo>
                <a:lnTo>
                  <a:pt x="6643" y="14089"/>
                </a:lnTo>
                <a:lnTo>
                  <a:pt x="6813" y="14211"/>
                </a:lnTo>
                <a:lnTo>
                  <a:pt x="7032" y="14308"/>
                </a:lnTo>
                <a:lnTo>
                  <a:pt x="6692" y="14673"/>
                </a:lnTo>
                <a:lnTo>
                  <a:pt x="6619" y="14624"/>
                </a:lnTo>
                <a:lnTo>
                  <a:pt x="6497" y="14600"/>
                </a:lnTo>
                <a:lnTo>
                  <a:pt x="6375" y="14527"/>
                </a:lnTo>
                <a:lnTo>
                  <a:pt x="6254" y="14454"/>
                </a:lnTo>
                <a:lnTo>
                  <a:pt x="6132" y="14381"/>
                </a:lnTo>
                <a:lnTo>
                  <a:pt x="5913" y="14186"/>
                </a:lnTo>
                <a:lnTo>
                  <a:pt x="5718" y="14016"/>
                </a:lnTo>
                <a:lnTo>
                  <a:pt x="5597" y="13943"/>
                </a:lnTo>
                <a:lnTo>
                  <a:pt x="5451" y="13846"/>
                </a:lnTo>
                <a:lnTo>
                  <a:pt x="5889" y="13335"/>
                </a:lnTo>
                <a:close/>
                <a:moveTo>
                  <a:pt x="12191" y="3553"/>
                </a:moveTo>
                <a:lnTo>
                  <a:pt x="12653" y="4040"/>
                </a:lnTo>
                <a:lnTo>
                  <a:pt x="13432" y="4916"/>
                </a:lnTo>
                <a:lnTo>
                  <a:pt x="13164" y="5208"/>
                </a:lnTo>
                <a:lnTo>
                  <a:pt x="12896" y="5500"/>
                </a:lnTo>
                <a:lnTo>
                  <a:pt x="12361" y="6108"/>
                </a:lnTo>
                <a:lnTo>
                  <a:pt x="12045" y="6424"/>
                </a:lnTo>
                <a:lnTo>
                  <a:pt x="11729" y="6716"/>
                </a:lnTo>
                <a:lnTo>
                  <a:pt x="11388" y="7008"/>
                </a:lnTo>
                <a:lnTo>
                  <a:pt x="11047" y="7300"/>
                </a:lnTo>
                <a:lnTo>
                  <a:pt x="10731" y="7617"/>
                </a:lnTo>
                <a:lnTo>
                  <a:pt x="10415" y="7957"/>
                </a:lnTo>
                <a:lnTo>
                  <a:pt x="9806" y="8687"/>
                </a:lnTo>
                <a:lnTo>
                  <a:pt x="9247" y="9417"/>
                </a:lnTo>
                <a:lnTo>
                  <a:pt x="8638" y="10147"/>
                </a:lnTo>
                <a:lnTo>
                  <a:pt x="8346" y="10464"/>
                </a:lnTo>
                <a:lnTo>
                  <a:pt x="8006" y="10756"/>
                </a:lnTo>
                <a:lnTo>
                  <a:pt x="7324" y="11340"/>
                </a:lnTo>
                <a:lnTo>
                  <a:pt x="6643" y="11899"/>
                </a:lnTo>
                <a:lnTo>
                  <a:pt x="6302" y="12191"/>
                </a:lnTo>
                <a:lnTo>
                  <a:pt x="6010" y="12532"/>
                </a:lnTo>
                <a:lnTo>
                  <a:pt x="5475" y="13164"/>
                </a:lnTo>
                <a:lnTo>
                  <a:pt x="4940" y="13773"/>
                </a:lnTo>
                <a:lnTo>
                  <a:pt x="4672" y="14016"/>
                </a:lnTo>
                <a:lnTo>
                  <a:pt x="4404" y="14235"/>
                </a:lnTo>
                <a:lnTo>
                  <a:pt x="4137" y="14454"/>
                </a:lnTo>
                <a:lnTo>
                  <a:pt x="4015" y="14600"/>
                </a:lnTo>
                <a:lnTo>
                  <a:pt x="3918" y="14722"/>
                </a:lnTo>
                <a:lnTo>
                  <a:pt x="3480" y="14284"/>
                </a:lnTo>
                <a:lnTo>
                  <a:pt x="3042" y="13846"/>
                </a:lnTo>
                <a:lnTo>
                  <a:pt x="2361" y="13262"/>
                </a:lnTo>
                <a:lnTo>
                  <a:pt x="2482" y="13164"/>
                </a:lnTo>
                <a:lnTo>
                  <a:pt x="2604" y="13043"/>
                </a:lnTo>
                <a:lnTo>
                  <a:pt x="2774" y="12799"/>
                </a:lnTo>
                <a:lnTo>
                  <a:pt x="3066" y="12507"/>
                </a:lnTo>
                <a:lnTo>
                  <a:pt x="3358" y="12216"/>
                </a:lnTo>
                <a:lnTo>
                  <a:pt x="3967" y="11680"/>
                </a:lnTo>
                <a:lnTo>
                  <a:pt x="4380" y="11315"/>
                </a:lnTo>
                <a:lnTo>
                  <a:pt x="4745" y="10950"/>
                </a:lnTo>
                <a:lnTo>
                  <a:pt x="5475" y="10172"/>
                </a:lnTo>
                <a:lnTo>
                  <a:pt x="6181" y="9393"/>
                </a:lnTo>
                <a:lnTo>
                  <a:pt x="6546" y="9004"/>
                </a:lnTo>
                <a:lnTo>
                  <a:pt x="6935" y="8614"/>
                </a:lnTo>
                <a:lnTo>
                  <a:pt x="7324" y="8274"/>
                </a:lnTo>
                <a:lnTo>
                  <a:pt x="7714" y="7933"/>
                </a:lnTo>
                <a:lnTo>
                  <a:pt x="8517" y="7276"/>
                </a:lnTo>
                <a:lnTo>
                  <a:pt x="8857" y="6935"/>
                </a:lnTo>
                <a:lnTo>
                  <a:pt x="9198" y="6595"/>
                </a:lnTo>
                <a:lnTo>
                  <a:pt x="9514" y="6205"/>
                </a:lnTo>
                <a:lnTo>
                  <a:pt x="9831" y="5840"/>
                </a:lnTo>
                <a:lnTo>
                  <a:pt x="10171" y="5427"/>
                </a:lnTo>
                <a:lnTo>
                  <a:pt x="10488" y="5062"/>
                </a:lnTo>
                <a:lnTo>
                  <a:pt x="10853" y="4697"/>
                </a:lnTo>
                <a:lnTo>
                  <a:pt x="11242" y="4356"/>
                </a:lnTo>
                <a:lnTo>
                  <a:pt x="11729" y="3967"/>
                </a:lnTo>
                <a:lnTo>
                  <a:pt x="11972" y="3772"/>
                </a:lnTo>
                <a:lnTo>
                  <a:pt x="12191" y="3553"/>
                </a:lnTo>
                <a:close/>
                <a:moveTo>
                  <a:pt x="5232" y="14065"/>
                </a:moveTo>
                <a:lnTo>
                  <a:pt x="5353" y="14186"/>
                </a:lnTo>
                <a:lnTo>
                  <a:pt x="5451" y="14308"/>
                </a:lnTo>
                <a:lnTo>
                  <a:pt x="5645" y="14454"/>
                </a:lnTo>
                <a:lnTo>
                  <a:pt x="5816" y="14624"/>
                </a:lnTo>
                <a:lnTo>
                  <a:pt x="5986" y="14770"/>
                </a:lnTo>
                <a:lnTo>
                  <a:pt x="6181" y="14892"/>
                </a:lnTo>
                <a:lnTo>
                  <a:pt x="6375" y="14989"/>
                </a:lnTo>
                <a:lnTo>
                  <a:pt x="6108" y="15281"/>
                </a:lnTo>
                <a:lnTo>
                  <a:pt x="5937" y="15452"/>
                </a:lnTo>
                <a:lnTo>
                  <a:pt x="5937" y="15403"/>
                </a:lnTo>
                <a:lnTo>
                  <a:pt x="5889" y="15354"/>
                </a:lnTo>
                <a:lnTo>
                  <a:pt x="5597" y="15038"/>
                </a:lnTo>
                <a:lnTo>
                  <a:pt x="5280" y="14746"/>
                </a:lnTo>
                <a:lnTo>
                  <a:pt x="5086" y="14576"/>
                </a:lnTo>
                <a:lnTo>
                  <a:pt x="4964" y="14503"/>
                </a:lnTo>
                <a:lnTo>
                  <a:pt x="4867" y="14430"/>
                </a:lnTo>
                <a:lnTo>
                  <a:pt x="5037" y="14284"/>
                </a:lnTo>
                <a:lnTo>
                  <a:pt x="5232" y="14065"/>
                </a:lnTo>
                <a:close/>
                <a:moveTo>
                  <a:pt x="852" y="15476"/>
                </a:moveTo>
                <a:lnTo>
                  <a:pt x="974" y="15598"/>
                </a:lnTo>
                <a:lnTo>
                  <a:pt x="1412" y="16036"/>
                </a:lnTo>
                <a:lnTo>
                  <a:pt x="1363" y="16011"/>
                </a:lnTo>
                <a:lnTo>
                  <a:pt x="1290" y="15987"/>
                </a:lnTo>
                <a:lnTo>
                  <a:pt x="852" y="15476"/>
                </a:lnTo>
                <a:close/>
                <a:moveTo>
                  <a:pt x="4575" y="14673"/>
                </a:moveTo>
                <a:lnTo>
                  <a:pt x="4696" y="14795"/>
                </a:lnTo>
                <a:lnTo>
                  <a:pt x="4818" y="14892"/>
                </a:lnTo>
                <a:lnTo>
                  <a:pt x="5037" y="15087"/>
                </a:lnTo>
                <a:lnTo>
                  <a:pt x="5329" y="15354"/>
                </a:lnTo>
                <a:lnTo>
                  <a:pt x="5597" y="15622"/>
                </a:lnTo>
                <a:lnTo>
                  <a:pt x="5670" y="15671"/>
                </a:lnTo>
                <a:lnTo>
                  <a:pt x="5718" y="15671"/>
                </a:lnTo>
                <a:lnTo>
                  <a:pt x="5378" y="15987"/>
                </a:lnTo>
                <a:lnTo>
                  <a:pt x="5232" y="16109"/>
                </a:lnTo>
                <a:lnTo>
                  <a:pt x="5183" y="16060"/>
                </a:lnTo>
                <a:lnTo>
                  <a:pt x="5110" y="16036"/>
                </a:lnTo>
                <a:lnTo>
                  <a:pt x="4088" y="14916"/>
                </a:lnTo>
                <a:lnTo>
                  <a:pt x="4210" y="14868"/>
                </a:lnTo>
                <a:lnTo>
                  <a:pt x="4331" y="14819"/>
                </a:lnTo>
                <a:lnTo>
                  <a:pt x="4453" y="14746"/>
                </a:lnTo>
                <a:lnTo>
                  <a:pt x="4575" y="14673"/>
                </a:lnTo>
                <a:close/>
                <a:moveTo>
                  <a:pt x="755" y="16230"/>
                </a:moveTo>
                <a:lnTo>
                  <a:pt x="1071" y="16498"/>
                </a:lnTo>
                <a:lnTo>
                  <a:pt x="1071" y="16522"/>
                </a:lnTo>
                <a:lnTo>
                  <a:pt x="998" y="16474"/>
                </a:lnTo>
                <a:lnTo>
                  <a:pt x="925" y="16449"/>
                </a:lnTo>
                <a:lnTo>
                  <a:pt x="852" y="16376"/>
                </a:lnTo>
                <a:lnTo>
                  <a:pt x="755" y="16230"/>
                </a:lnTo>
                <a:close/>
                <a:moveTo>
                  <a:pt x="1047" y="12532"/>
                </a:moveTo>
                <a:lnTo>
                  <a:pt x="1168" y="12678"/>
                </a:lnTo>
                <a:lnTo>
                  <a:pt x="1314" y="12824"/>
                </a:lnTo>
                <a:lnTo>
                  <a:pt x="1582" y="13067"/>
                </a:lnTo>
                <a:lnTo>
                  <a:pt x="2166" y="13602"/>
                </a:lnTo>
                <a:lnTo>
                  <a:pt x="2750" y="14113"/>
                </a:lnTo>
                <a:lnTo>
                  <a:pt x="3018" y="14357"/>
                </a:lnTo>
                <a:lnTo>
                  <a:pt x="3261" y="14600"/>
                </a:lnTo>
                <a:lnTo>
                  <a:pt x="3723" y="15135"/>
                </a:lnTo>
                <a:lnTo>
                  <a:pt x="4185" y="15646"/>
                </a:lnTo>
                <a:lnTo>
                  <a:pt x="4672" y="16157"/>
                </a:lnTo>
                <a:lnTo>
                  <a:pt x="4404" y="16230"/>
                </a:lnTo>
                <a:lnTo>
                  <a:pt x="4112" y="16303"/>
                </a:lnTo>
                <a:lnTo>
                  <a:pt x="3553" y="16376"/>
                </a:lnTo>
                <a:lnTo>
                  <a:pt x="2969" y="16425"/>
                </a:lnTo>
                <a:lnTo>
                  <a:pt x="2409" y="16498"/>
                </a:lnTo>
                <a:lnTo>
                  <a:pt x="2288" y="16522"/>
                </a:lnTo>
                <a:lnTo>
                  <a:pt x="2263" y="16474"/>
                </a:lnTo>
                <a:lnTo>
                  <a:pt x="2142" y="16230"/>
                </a:lnTo>
                <a:lnTo>
                  <a:pt x="1996" y="16011"/>
                </a:lnTo>
                <a:lnTo>
                  <a:pt x="1801" y="15792"/>
                </a:lnTo>
                <a:lnTo>
                  <a:pt x="1606" y="15598"/>
                </a:lnTo>
                <a:lnTo>
                  <a:pt x="1168" y="15233"/>
                </a:lnTo>
                <a:lnTo>
                  <a:pt x="730" y="14892"/>
                </a:lnTo>
                <a:lnTo>
                  <a:pt x="779" y="14600"/>
                </a:lnTo>
                <a:lnTo>
                  <a:pt x="925" y="13262"/>
                </a:lnTo>
                <a:lnTo>
                  <a:pt x="1047" y="12532"/>
                </a:lnTo>
                <a:close/>
                <a:moveTo>
                  <a:pt x="1436" y="16644"/>
                </a:moveTo>
                <a:lnTo>
                  <a:pt x="1533" y="16717"/>
                </a:lnTo>
                <a:lnTo>
                  <a:pt x="1387" y="16741"/>
                </a:lnTo>
                <a:lnTo>
                  <a:pt x="1436" y="16644"/>
                </a:lnTo>
                <a:close/>
                <a:moveTo>
                  <a:pt x="536" y="16741"/>
                </a:moveTo>
                <a:lnTo>
                  <a:pt x="584" y="16766"/>
                </a:lnTo>
                <a:lnTo>
                  <a:pt x="609" y="16766"/>
                </a:lnTo>
                <a:lnTo>
                  <a:pt x="682" y="16814"/>
                </a:lnTo>
                <a:lnTo>
                  <a:pt x="779" y="16839"/>
                </a:lnTo>
                <a:lnTo>
                  <a:pt x="876" y="16839"/>
                </a:lnTo>
                <a:lnTo>
                  <a:pt x="974" y="16814"/>
                </a:lnTo>
                <a:lnTo>
                  <a:pt x="974" y="16839"/>
                </a:lnTo>
                <a:lnTo>
                  <a:pt x="755" y="16887"/>
                </a:lnTo>
                <a:lnTo>
                  <a:pt x="511" y="16936"/>
                </a:lnTo>
                <a:lnTo>
                  <a:pt x="536" y="16741"/>
                </a:lnTo>
                <a:close/>
                <a:moveTo>
                  <a:pt x="13967" y="1"/>
                </a:moveTo>
                <a:lnTo>
                  <a:pt x="13602" y="25"/>
                </a:lnTo>
                <a:lnTo>
                  <a:pt x="13261" y="74"/>
                </a:lnTo>
                <a:lnTo>
                  <a:pt x="12945" y="195"/>
                </a:lnTo>
                <a:lnTo>
                  <a:pt x="12629" y="341"/>
                </a:lnTo>
                <a:lnTo>
                  <a:pt x="12337" y="560"/>
                </a:lnTo>
                <a:lnTo>
                  <a:pt x="12021" y="828"/>
                </a:lnTo>
                <a:lnTo>
                  <a:pt x="11875" y="974"/>
                </a:lnTo>
                <a:lnTo>
                  <a:pt x="11826" y="1071"/>
                </a:lnTo>
                <a:lnTo>
                  <a:pt x="11777" y="1169"/>
                </a:lnTo>
                <a:lnTo>
                  <a:pt x="11704" y="1193"/>
                </a:lnTo>
                <a:lnTo>
                  <a:pt x="11339" y="1485"/>
                </a:lnTo>
                <a:lnTo>
                  <a:pt x="10999" y="1777"/>
                </a:lnTo>
                <a:lnTo>
                  <a:pt x="10317" y="2385"/>
                </a:lnTo>
                <a:lnTo>
                  <a:pt x="9685" y="3042"/>
                </a:lnTo>
                <a:lnTo>
                  <a:pt x="9052" y="3699"/>
                </a:lnTo>
                <a:lnTo>
                  <a:pt x="8395" y="4405"/>
                </a:lnTo>
                <a:lnTo>
                  <a:pt x="7714" y="5086"/>
                </a:lnTo>
                <a:lnTo>
                  <a:pt x="7032" y="5743"/>
                </a:lnTo>
                <a:lnTo>
                  <a:pt x="6351" y="6449"/>
                </a:lnTo>
                <a:lnTo>
                  <a:pt x="4964" y="7933"/>
                </a:lnTo>
                <a:lnTo>
                  <a:pt x="4258" y="8663"/>
                </a:lnTo>
                <a:lnTo>
                  <a:pt x="3894" y="9004"/>
                </a:lnTo>
                <a:lnTo>
                  <a:pt x="3529" y="9344"/>
                </a:lnTo>
                <a:lnTo>
                  <a:pt x="2190" y="10537"/>
                </a:lnTo>
                <a:lnTo>
                  <a:pt x="1558" y="11145"/>
                </a:lnTo>
                <a:lnTo>
                  <a:pt x="925" y="11778"/>
                </a:lnTo>
                <a:lnTo>
                  <a:pt x="876" y="11753"/>
                </a:lnTo>
                <a:lnTo>
                  <a:pt x="803" y="11778"/>
                </a:lnTo>
                <a:lnTo>
                  <a:pt x="755" y="11802"/>
                </a:lnTo>
                <a:lnTo>
                  <a:pt x="706" y="11851"/>
                </a:lnTo>
                <a:lnTo>
                  <a:pt x="609" y="12118"/>
                </a:lnTo>
                <a:lnTo>
                  <a:pt x="511" y="12386"/>
                </a:lnTo>
                <a:lnTo>
                  <a:pt x="463" y="12702"/>
                </a:lnTo>
                <a:lnTo>
                  <a:pt x="414" y="12994"/>
                </a:lnTo>
                <a:lnTo>
                  <a:pt x="365" y="13627"/>
                </a:lnTo>
                <a:lnTo>
                  <a:pt x="292" y="14211"/>
                </a:lnTo>
                <a:lnTo>
                  <a:pt x="98" y="15646"/>
                </a:lnTo>
                <a:lnTo>
                  <a:pt x="25" y="16376"/>
                </a:lnTo>
                <a:lnTo>
                  <a:pt x="0" y="16717"/>
                </a:lnTo>
                <a:lnTo>
                  <a:pt x="0" y="17082"/>
                </a:lnTo>
                <a:lnTo>
                  <a:pt x="0" y="17155"/>
                </a:lnTo>
                <a:lnTo>
                  <a:pt x="25" y="17204"/>
                </a:lnTo>
                <a:lnTo>
                  <a:pt x="122" y="17277"/>
                </a:lnTo>
                <a:lnTo>
                  <a:pt x="219" y="17325"/>
                </a:lnTo>
                <a:lnTo>
                  <a:pt x="341" y="17325"/>
                </a:lnTo>
                <a:lnTo>
                  <a:pt x="438" y="17350"/>
                </a:lnTo>
                <a:lnTo>
                  <a:pt x="560" y="17374"/>
                </a:lnTo>
                <a:lnTo>
                  <a:pt x="803" y="17398"/>
                </a:lnTo>
                <a:lnTo>
                  <a:pt x="1047" y="17350"/>
                </a:lnTo>
                <a:lnTo>
                  <a:pt x="1339" y="17301"/>
                </a:lnTo>
                <a:lnTo>
                  <a:pt x="1874" y="17131"/>
                </a:lnTo>
                <a:lnTo>
                  <a:pt x="2312" y="17009"/>
                </a:lnTo>
                <a:lnTo>
                  <a:pt x="2677" y="16936"/>
                </a:lnTo>
                <a:lnTo>
                  <a:pt x="3018" y="16887"/>
                </a:lnTo>
                <a:lnTo>
                  <a:pt x="3723" y="16839"/>
                </a:lnTo>
                <a:lnTo>
                  <a:pt x="4088" y="16790"/>
                </a:lnTo>
                <a:lnTo>
                  <a:pt x="4429" y="16741"/>
                </a:lnTo>
                <a:lnTo>
                  <a:pt x="4769" y="16644"/>
                </a:lnTo>
                <a:lnTo>
                  <a:pt x="5110" y="16522"/>
                </a:lnTo>
                <a:lnTo>
                  <a:pt x="5159" y="16498"/>
                </a:lnTo>
                <a:lnTo>
                  <a:pt x="5207" y="16449"/>
                </a:lnTo>
                <a:lnTo>
                  <a:pt x="5353" y="16401"/>
                </a:lnTo>
                <a:lnTo>
                  <a:pt x="5499" y="16328"/>
                </a:lnTo>
                <a:lnTo>
                  <a:pt x="5645" y="16255"/>
                </a:lnTo>
                <a:lnTo>
                  <a:pt x="5791" y="16133"/>
                </a:lnTo>
                <a:lnTo>
                  <a:pt x="6035" y="15890"/>
                </a:lnTo>
                <a:lnTo>
                  <a:pt x="6254" y="15671"/>
                </a:lnTo>
                <a:lnTo>
                  <a:pt x="6959" y="14965"/>
                </a:lnTo>
                <a:lnTo>
                  <a:pt x="7641" y="14284"/>
                </a:lnTo>
                <a:lnTo>
                  <a:pt x="9101" y="12824"/>
                </a:lnTo>
                <a:lnTo>
                  <a:pt x="10536" y="11364"/>
                </a:lnTo>
                <a:lnTo>
                  <a:pt x="11218" y="10658"/>
                </a:lnTo>
                <a:lnTo>
                  <a:pt x="11875" y="9904"/>
                </a:lnTo>
                <a:lnTo>
                  <a:pt x="12531" y="9174"/>
                </a:lnTo>
                <a:lnTo>
                  <a:pt x="13213" y="8444"/>
                </a:lnTo>
                <a:lnTo>
                  <a:pt x="13870" y="7811"/>
                </a:lnTo>
                <a:lnTo>
                  <a:pt x="14527" y="7179"/>
                </a:lnTo>
                <a:lnTo>
                  <a:pt x="15184" y="6522"/>
                </a:lnTo>
                <a:lnTo>
                  <a:pt x="15500" y="6205"/>
                </a:lnTo>
                <a:lnTo>
                  <a:pt x="15816" y="5840"/>
                </a:lnTo>
                <a:lnTo>
                  <a:pt x="15889" y="5792"/>
                </a:lnTo>
                <a:lnTo>
                  <a:pt x="15987" y="5767"/>
                </a:lnTo>
                <a:lnTo>
                  <a:pt x="16060" y="5694"/>
                </a:lnTo>
                <a:lnTo>
                  <a:pt x="16108" y="5621"/>
                </a:lnTo>
                <a:lnTo>
                  <a:pt x="16133" y="5524"/>
                </a:lnTo>
                <a:lnTo>
                  <a:pt x="16376" y="5208"/>
                </a:lnTo>
                <a:lnTo>
                  <a:pt x="16595" y="4891"/>
                </a:lnTo>
                <a:lnTo>
                  <a:pt x="16814" y="4551"/>
                </a:lnTo>
                <a:lnTo>
                  <a:pt x="16984" y="4210"/>
                </a:lnTo>
                <a:lnTo>
                  <a:pt x="17106" y="3845"/>
                </a:lnTo>
                <a:lnTo>
                  <a:pt x="17203" y="3480"/>
                </a:lnTo>
                <a:lnTo>
                  <a:pt x="17228" y="3140"/>
                </a:lnTo>
                <a:lnTo>
                  <a:pt x="17203" y="2799"/>
                </a:lnTo>
                <a:lnTo>
                  <a:pt x="17130" y="2458"/>
                </a:lnTo>
                <a:lnTo>
                  <a:pt x="17009" y="2142"/>
                </a:lnTo>
                <a:lnTo>
                  <a:pt x="16863" y="1826"/>
                </a:lnTo>
                <a:lnTo>
                  <a:pt x="16668" y="1534"/>
                </a:lnTo>
                <a:lnTo>
                  <a:pt x="16449" y="1266"/>
                </a:lnTo>
                <a:lnTo>
                  <a:pt x="16230" y="998"/>
                </a:lnTo>
                <a:lnTo>
                  <a:pt x="15962" y="779"/>
                </a:lnTo>
                <a:lnTo>
                  <a:pt x="15670" y="560"/>
                </a:lnTo>
                <a:lnTo>
                  <a:pt x="15354" y="390"/>
                </a:lnTo>
                <a:lnTo>
                  <a:pt x="15013" y="244"/>
                </a:lnTo>
                <a:lnTo>
                  <a:pt x="14673" y="122"/>
                </a:lnTo>
                <a:lnTo>
                  <a:pt x="14332" y="49"/>
                </a:lnTo>
                <a:lnTo>
                  <a:pt x="13967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8" name="Google Shape;148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65771" y="2215375"/>
            <a:ext cx="289775" cy="30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7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process is easy</a:t>
            </a:r>
            <a:endParaRPr/>
          </a:p>
        </p:txBody>
      </p:sp>
      <p:sp>
        <p:nvSpPr>
          <p:cNvPr id="225" name="Google Shape;225;p2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226" name="Google Shape;226;p27"/>
          <p:cNvPicPr preferRelativeResize="0"/>
          <p:nvPr/>
        </p:nvPicPr>
        <p:blipFill rotWithShape="1">
          <a:blip r:embed="rId3">
            <a:alphaModFix/>
          </a:blip>
          <a:srcRect l="10095" r="10095" b="33519"/>
          <a:stretch/>
        </p:blipFill>
        <p:spPr>
          <a:xfrm>
            <a:off x="6461850" y="382475"/>
            <a:ext cx="1278300" cy="1597200"/>
          </a:xfrm>
          <a:prstGeom prst="roundRect">
            <a:avLst>
              <a:gd name="adj" fmla="val 1371"/>
            </a:avLst>
          </a:prstGeom>
          <a:noFill/>
          <a:ln>
            <a:noFill/>
          </a:ln>
        </p:spPr>
      </p:pic>
      <p:pic>
        <p:nvPicPr>
          <p:cNvPr id="227" name="Google Shape;22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6987" y="240923"/>
            <a:ext cx="253550" cy="26365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7"/>
          <p:cNvSpPr txBox="1"/>
          <p:nvPr/>
        </p:nvSpPr>
        <p:spPr>
          <a:xfrm>
            <a:off x="51021" y="2371475"/>
            <a:ext cx="1428600" cy="12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Vestibulum congue tempus</a:t>
            </a:r>
            <a:endParaRPr sz="1200" b="1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8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Lorem ipsum dolor sit amet, consectetur adipiscing elit, sed do eiusmod tempor. Donec facilisis lacus eget mauris.</a:t>
            </a:r>
            <a:endParaRPr sz="800" b="1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cxnSp>
        <p:nvCxnSpPr>
          <p:cNvPr id="229" name="Google Shape;229;p27"/>
          <p:cNvCxnSpPr/>
          <p:nvPr/>
        </p:nvCxnSpPr>
        <p:spPr>
          <a:xfrm rot="10800000">
            <a:off x="1610421" y="3032625"/>
            <a:ext cx="426000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oval" w="med" len="med"/>
          </a:ln>
        </p:spPr>
      </p:cxnSp>
      <p:sp>
        <p:nvSpPr>
          <p:cNvPr id="230" name="Google Shape;230;p27"/>
          <p:cNvSpPr txBox="1"/>
          <p:nvPr/>
        </p:nvSpPr>
        <p:spPr>
          <a:xfrm>
            <a:off x="4986669" y="1445025"/>
            <a:ext cx="1451515" cy="12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Vestibulum congue tempus</a:t>
            </a:r>
            <a:endParaRPr sz="1200" b="1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8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Lorem ipsum dolor sit amet, consectetur adipiscing elit, sed do eiusmod tempor. Donec facilisis lacus eget mauris.</a:t>
            </a:r>
            <a:endParaRPr sz="800" b="1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cxnSp>
        <p:nvCxnSpPr>
          <p:cNvPr id="231" name="Google Shape;231;p27"/>
          <p:cNvCxnSpPr/>
          <p:nvPr/>
        </p:nvCxnSpPr>
        <p:spPr>
          <a:xfrm>
            <a:off x="3970700" y="2089875"/>
            <a:ext cx="879252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oval" w="med" len="med"/>
          </a:ln>
        </p:spPr>
      </p:cxnSp>
      <p:sp>
        <p:nvSpPr>
          <p:cNvPr id="232" name="Google Shape;232;p27"/>
          <p:cNvSpPr txBox="1"/>
          <p:nvPr/>
        </p:nvSpPr>
        <p:spPr>
          <a:xfrm>
            <a:off x="4986580" y="3405125"/>
            <a:ext cx="1451400" cy="12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Vestibulum congue tempus</a:t>
            </a:r>
            <a:endParaRPr sz="1200" b="1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8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Lorem ipsum dolor sit amet, consectetur adipiscing elit, sed do eiusmod tempor. Donec facilisis lacus eget mauris.</a:t>
            </a:r>
            <a:endParaRPr sz="800" b="1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cxnSp>
        <p:nvCxnSpPr>
          <p:cNvPr id="233" name="Google Shape;233;p27"/>
          <p:cNvCxnSpPr/>
          <p:nvPr/>
        </p:nvCxnSpPr>
        <p:spPr>
          <a:xfrm>
            <a:off x="3970621" y="4032975"/>
            <a:ext cx="8793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oval" w="med" len="med"/>
          </a:ln>
        </p:spPr>
      </p:cxnSp>
      <p:grpSp>
        <p:nvGrpSpPr>
          <p:cNvPr id="234" name="Google Shape;234;p27"/>
          <p:cNvGrpSpPr/>
          <p:nvPr/>
        </p:nvGrpSpPr>
        <p:grpSpPr>
          <a:xfrm>
            <a:off x="1422988" y="1113138"/>
            <a:ext cx="3814835" cy="3790597"/>
            <a:chOff x="1422988" y="1113138"/>
            <a:chExt cx="3814835" cy="3790597"/>
          </a:xfrm>
        </p:grpSpPr>
        <p:sp>
          <p:nvSpPr>
            <p:cNvPr id="235" name="Google Shape;235;p27"/>
            <p:cNvSpPr/>
            <p:nvPr/>
          </p:nvSpPr>
          <p:spPr>
            <a:xfrm rot="3600185">
              <a:off x="1930758" y="1621306"/>
              <a:ext cx="2774659" cy="2774659"/>
            </a:xfrm>
            <a:prstGeom prst="blockArc">
              <a:avLst>
                <a:gd name="adj1" fmla="val 12622480"/>
                <a:gd name="adj2" fmla="val 19781569"/>
                <a:gd name="adj3" fmla="val 20773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7"/>
            <p:cNvSpPr/>
            <p:nvPr/>
          </p:nvSpPr>
          <p:spPr>
            <a:xfrm rot="10800000">
              <a:off x="1944265" y="1600024"/>
              <a:ext cx="2774700" cy="2774700"/>
            </a:xfrm>
            <a:prstGeom prst="blockArc">
              <a:avLst>
                <a:gd name="adj1" fmla="val 12622480"/>
                <a:gd name="adj2" fmla="val 19662822"/>
                <a:gd name="adj3" fmla="val 20729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7"/>
            <p:cNvSpPr/>
            <p:nvPr/>
          </p:nvSpPr>
          <p:spPr>
            <a:xfrm rot="-3600185">
              <a:off x="1955393" y="1620909"/>
              <a:ext cx="2774659" cy="2774659"/>
            </a:xfrm>
            <a:prstGeom prst="blockArc">
              <a:avLst>
                <a:gd name="adj1" fmla="val 12622480"/>
                <a:gd name="adj2" fmla="val 19703271"/>
                <a:gd name="adj3" fmla="val 20851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8" name="Google Shape;238;p27"/>
            <p:cNvGrpSpPr/>
            <p:nvPr/>
          </p:nvGrpSpPr>
          <p:grpSpPr>
            <a:xfrm rot="-7200165">
              <a:off x="2098454" y="3263580"/>
              <a:ext cx="585011" cy="585536"/>
              <a:chOff x="2255558" y="-458638"/>
              <a:chExt cx="588000" cy="588000"/>
            </a:xfrm>
          </p:grpSpPr>
          <p:sp>
            <p:nvSpPr>
              <p:cNvPr id="239" name="Google Shape;239;p27"/>
              <p:cNvSpPr/>
              <p:nvPr/>
            </p:nvSpPr>
            <p:spPr>
              <a:xfrm rot="39023">
                <a:off x="2258839" y="-455357"/>
                <a:ext cx="581437" cy="581437"/>
              </a:xfrm>
              <a:prstGeom prst="pie">
                <a:avLst>
                  <a:gd name="adj1" fmla="val 6190354"/>
                  <a:gd name="adj2" fmla="val 14996165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42875" algn="bl" rotWithShape="0">
                  <a:srgbClr val="000000">
                    <a:alpha val="4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27"/>
              <p:cNvSpPr/>
              <p:nvPr/>
            </p:nvSpPr>
            <p:spPr>
              <a:xfrm rot="10800000">
                <a:off x="2258805" y="-455324"/>
                <a:ext cx="581400" cy="581400"/>
              </a:xfrm>
              <a:prstGeom prst="pie">
                <a:avLst>
                  <a:gd name="adj1" fmla="val 4028252"/>
                  <a:gd name="adj2" fmla="val 17183677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1" name="Google Shape;241;p27"/>
            <p:cNvGrpSpPr/>
            <p:nvPr/>
          </p:nvGrpSpPr>
          <p:grpSpPr>
            <a:xfrm>
              <a:off x="3024872" y="1617126"/>
              <a:ext cx="585001" cy="585530"/>
              <a:chOff x="724470" y="1197910"/>
              <a:chExt cx="588000" cy="588000"/>
            </a:xfrm>
          </p:grpSpPr>
          <p:sp>
            <p:nvSpPr>
              <p:cNvPr id="242" name="Google Shape;242;p27"/>
              <p:cNvSpPr/>
              <p:nvPr/>
            </p:nvSpPr>
            <p:spPr>
              <a:xfrm rot="39023">
                <a:off x="727752" y="1201192"/>
                <a:ext cx="581437" cy="581437"/>
              </a:xfrm>
              <a:prstGeom prst="pie">
                <a:avLst>
                  <a:gd name="adj1" fmla="val 6190354"/>
                  <a:gd name="adj2" fmla="val 14996165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42875" algn="bl" rotWithShape="0">
                  <a:srgbClr val="000000">
                    <a:alpha val="4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27"/>
              <p:cNvSpPr/>
              <p:nvPr/>
            </p:nvSpPr>
            <p:spPr>
              <a:xfrm rot="10800000">
                <a:off x="727718" y="1201225"/>
                <a:ext cx="581400" cy="581400"/>
              </a:xfrm>
              <a:prstGeom prst="pie">
                <a:avLst>
                  <a:gd name="adj1" fmla="val 4028252"/>
                  <a:gd name="adj2" fmla="val 1718367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4" name="Google Shape;244;p27"/>
            <p:cNvGrpSpPr/>
            <p:nvPr/>
          </p:nvGrpSpPr>
          <p:grpSpPr>
            <a:xfrm rot="7200165">
              <a:off x="3990705" y="3241511"/>
              <a:ext cx="585011" cy="585536"/>
              <a:chOff x="2934698" y="1696172"/>
              <a:chExt cx="588000" cy="588000"/>
            </a:xfrm>
          </p:grpSpPr>
          <p:sp>
            <p:nvSpPr>
              <p:cNvPr id="245" name="Google Shape;245;p27"/>
              <p:cNvSpPr/>
              <p:nvPr/>
            </p:nvSpPr>
            <p:spPr>
              <a:xfrm rot="39023">
                <a:off x="2937979" y="1699453"/>
                <a:ext cx="581437" cy="581437"/>
              </a:xfrm>
              <a:prstGeom prst="pie">
                <a:avLst>
                  <a:gd name="adj1" fmla="val 6190354"/>
                  <a:gd name="adj2" fmla="val 14996165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42875" algn="bl" rotWithShape="0">
                  <a:srgbClr val="000000">
                    <a:alpha val="4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27"/>
              <p:cNvSpPr/>
              <p:nvPr/>
            </p:nvSpPr>
            <p:spPr>
              <a:xfrm rot="10800000">
                <a:off x="2937945" y="1699487"/>
                <a:ext cx="581400" cy="581400"/>
              </a:xfrm>
              <a:prstGeom prst="pie">
                <a:avLst>
                  <a:gd name="adj1" fmla="val 4028252"/>
                  <a:gd name="adj2" fmla="val 1718367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7" name="Google Shape;247;p27"/>
            <p:cNvSpPr txBox="1"/>
            <p:nvPr/>
          </p:nvSpPr>
          <p:spPr>
            <a:xfrm>
              <a:off x="3095325" y="1692107"/>
              <a:ext cx="509100" cy="26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rgbClr val="FFFFFF"/>
                  </a:solidFill>
                  <a:latin typeface="Dancing Script"/>
                  <a:ea typeface="Dancing Script"/>
                  <a:cs typeface="Dancing Script"/>
                  <a:sym typeface="Dancing Script"/>
                </a:rPr>
                <a:t>03 </a:t>
              </a:r>
              <a:endParaRPr sz="1600" b="1">
                <a:solidFill>
                  <a:srgbClr val="FFFFFF"/>
                </a:solidFill>
                <a:latin typeface="Dancing Script"/>
                <a:ea typeface="Dancing Script"/>
                <a:cs typeface="Dancing Script"/>
                <a:sym typeface="Dancing Script"/>
              </a:endParaRPr>
            </a:p>
          </p:txBody>
        </p:sp>
        <p:sp>
          <p:nvSpPr>
            <p:cNvPr id="248" name="Google Shape;248;p27"/>
            <p:cNvSpPr txBox="1"/>
            <p:nvPr/>
          </p:nvSpPr>
          <p:spPr>
            <a:xfrm>
              <a:off x="2136423" y="3324235"/>
              <a:ext cx="509100" cy="26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rgbClr val="FFFFFF"/>
                  </a:solidFill>
                  <a:latin typeface="Dancing Script"/>
                  <a:ea typeface="Dancing Script"/>
                  <a:cs typeface="Dancing Script"/>
                  <a:sym typeface="Dancing Script"/>
                </a:rPr>
                <a:t>01 </a:t>
              </a:r>
              <a:endParaRPr sz="1600" b="1">
                <a:solidFill>
                  <a:srgbClr val="FFFFFF"/>
                </a:solidFill>
                <a:latin typeface="Dancing Script"/>
                <a:ea typeface="Dancing Script"/>
                <a:cs typeface="Dancing Script"/>
                <a:sym typeface="Dancing Script"/>
              </a:endParaRPr>
            </a:p>
          </p:txBody>
        </p:sp>
        <p:sp>
          <p:nvSpPr>
            <p:cNvPr id="249" name="Google Shape;249;p27"/>
            <p:cNvSpPr txBox="1"/>
            <p:nvPr/>
          </p:nvSpPr>
          <p:spPr>
            <a:xfrm>
              <a:off x="4042652" y="3294660"/>
              <a:ext cx="509100" cy="26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rgbClr val="FFFFFF"/>
                  </a:solidFill>
                  <a:latin typeface="Dancing Script"/>
                  <a:ea typeface="Dancing Script"/>
                  <a:cs typeface="Dancing Script"/>
                  <a:sym typeface="Dancing Script"/>
                </a:rPr>
                <a:t>02 </a:t>
              </a:r>
              <a:endParaRPr sz="1600" b="1">
                <a:solidFill>
                  <a:srgbClr val="FFFFFF"/>
                </a:solidFill>
                <a:latin typeface="Dancing Script"/>
                <a:ea typeface="Dancing Script"/>
                <a:cs typeface="Dancing Script"/>
                <a:sym typeface="Dancing Script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8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review some concepts</a:t>
            </a:r>
            <a:endParaRPr/>
          </a:p>
        </p:txBody>
      </p:sp>
      <p:sp>
        <p:nvSpPr>
          <p:cNvPr id="255" name="Google Shape;255;p28"/>
          <p:cNvSpPr txBox="1">
            <a:spLocks noGrp="1"/>
          </p:cNvSpPr>
          <p:nvPr>
            <p:ph type="body" idx="1"/>
          </p:nvPr>
        </p:nvSpPr>
        <p:spPr>
          <a:xfrm>
            <a:off x="764950" y="1218250"/>
            <a:ext cx="1838100" cy="15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Yellow</a:t>
            </a:r>
            <a:endParaRPr b="1"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1200"/>
              <a:t>Is the color of gold, butter and ripe lemons. In the spectrum of visible light, yellow is found between green and orange.</a:t>
            </a:r>
            <a:endParaRPr sz="1200"/>
          </a:p>
        </p:txBody>
      </p:sp>
      <p:sp>
        <p:nvSpPr>
          <p:cNvPr id="256" name="Google Shape;256;p28"/>
          <p:cNvSpPr txBox="1">
            <a:spLocks noGrp="1"/>
          </p:cNvSpPr>
          <p:nvPr>
            <p:ph type="body" idx="2"/>
          </p:nvPr>
        </p:nvSpPr>
        <p:spPr>
          <a:xfrm>
            <a:off x="2795962" y="1218250"/>
            <a:ext cx="1838100" cy="15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Blue</a:t>
            </a:r>
            <a:endParaRPr b="1"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1200"/>
              <a:t>Is the colour of the clear sky and the deep sea. It is located between violet and green on the optical spectrum.</a:t>
            </a:r>
            <a:endParaRPr sz="1200"/>
          </a:p>
        </p:txBody>
      </p:sp>
      <p:sp>
        <p:nvSpPr>
          <p:cNvPr id="257" name="Google Shape;257;p28"/>
          <p:cNvSpPr txBox="1">
            <a:spLocks noGrp="1"/>
          </p:cNvSpPr>
          <p:nvPr>
            <p:ph type="body" idx="3"/>
          </p:nvPr>
        </p:nvSpPr>
        <p:spPr>
          <a:xfrm>
            <a:off x="4826975" y="1218250"/>
            <a:ext cx="1838100" cy="15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Red</a:t>
            </a:r>
            <a:endParaRPr b="1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/>
              <a:t>Is the color of blood, and because of this it has historically been associated with sacrifice, danger and courage. </a:t>
            </a:r>
            <a:endParaRPr sz="1200"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 sz="1200"/>
          </a:p>
        </p:txBody>
      </p:sp>
      <p:sp>
        <p:nvSpPr>
          <p:cNvPr id="258" name="Google Shape;258;p2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259" name="Google Shape;259;p28"/>
          <p:cNvSpPr txBox="1">
            <a:spLocks noGrp="1"/>
          </p:cNvSpPr>
          <p:nvPr>
            <p:ph type="body" idx="1"/>
          </p:nvPr>
        </p:nvSpPr>
        <p:spPr>
          <a:xfrm>
            <a:off x="764950" y="2894650"/>
            <a:ext cx="1838100" cy="15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Yellow</a:t>
            </a:r>
            <a:endParaRPr b="1"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1200"/>
              <a:t>Is the color of gold, butter and ripe lemons. In the spectrum of visible light, yellow is found between green and orange.</a:t>
            </a:r>
            <a:endParaRPr sz="1200"/>
          </a:p>
        </p:txBody>
      </p:sp>
      <p:sp>
        <p:nvSpPr>
          <p:cNvPr id="260" name="Google Shape;260;p28"/>
          <p:cNvSpPr txBox="1">
            <a:spLocks noGrp="1"/>
          </p:cNvSpPr>
          <p:nvPr>
            <p:ph type="body" idx="2"/>
          </p:nvPr>
        </p:nvSpPr>
        <p:spPr>
          <a:xfrm>
            <a:off x="2795962" y="2894650"/>
            <a:ext cx="1838100" cy="15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Blue</a:t>
            </a:r>
            <a:endParaRPr b="1"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1200"/>
              <a:t>Is the colour of the clear sky and the deep sea. It is located between violet and green on the optical spectrum.</a:t>
            </a:r>
            <a:endParaRPr sz="1200"/>
          </a:p>
        </p:txBody>
      </p:sp>
      <p:sp>
        <p:nvSpPr>
          <p:cNvPr id="261" name="Google Shape;261;p28"/>
          <p:cNvSpPr txBox="1">
            <a:spLocks noGrp="1"/>
          </p:cNvSpPr>
          <p:nvPr>
            <p:ph type="body" idx="3"/>
          </p:nvPr>
        </p:nvSpPr>
        <p:spPr>
          <a:xfrm>
            <a:off x="4826975" y="2894650"/>
            <a:ext cx="1838100" cy="15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Red</a:t>
            </a:r>
            <a:endParaRPr b="1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/>
              <a:t>Is the color of blood, and because of this it has historically been associated with sacrifice, danger and courage. </a:t>
            </a:r>
            <a:endParaRPr sz="1200"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 sz="1200"/>
          </a:p>
        </p:txBody>
      </p:sp>
      <p:sp>
        <p:nvSpPr>
          <p:cNvPr id="262" name="Google Shape;262;p28"/>
          <p:cNvSpPr/>
          <p:nvPr/>
        </p:nvSpPr>
        <p:spPr>
          <a:xfrm>
            <a:off x="7068400" y="2830550"/>
            <a:ext cx="585016" cy="590016"/>
          </a:xfrm>
          <a:custGeom>
            <a:avLst/>
            <a:gdLst/>
            <a:ahLst/>
            <a:cxnLst/>
            <a:rect l="l" t="t" r="r" b="b"/>
            <a:pathLst>
              <a:path w="17082" h="17228" extrusionOk="0">
                <a:moveTo>
                  <a:pt x="6497" y="2993"/>
                </a:moveTo>
                <a:lnTo>
                  <a:pt x="6400" y="3042"/>
                </a:lnTo>
                <a:lnTo>
                  <a:pt x="6302" y="3090"/>
                </a:lnTo>
                <a:lnTo>
                  <a:pt x="6229" y="3212"/>
                </a:lnTo>
                <a:lnTo>
                  <a:pt x="6229" y="3285"/>
                </a:lnTo>
                <a:lnTo>
                  <a:pt x="6254" y="3334"/>
                </a:lnTo>
                <a:lnTo>
                  <a:pt x="6278" y="3407"/>
                </a:lnTo>
                <a:lnTo>
                  <a:pt x="6351" y="3455"/>
                </a:lnTo>
                <a:lnTo>
                  <a:pt x="6400" y="3480"/>
                </a:lnTo>
                <a:lnTo>
                  <a:pt x="6643" y="3480"/>
                </a:lnTo>
                <a:lnTo>
                  <a:pt x="6692" y="3504"/>
                </a:lnTo>
                <a:lnTo>
                  <a:pt x="6911" y="3504"/>
                </a:lnTo>
                <a:lnTo>
                  <a:pt x="6959" y="3480"/>
                </a:lnTo>
                <a:lnTo>
                  <a:pt x="7008" y="3455"/>
                </a:lnTo>
                <a:lnTo>
                  <a:pt x="7057" y="3407"/>
                </a:lnTo>
                <a:lnTo>
                  <a:pt x="7057" y="3334"/>
                </a:lnTo>
                <a:lnTo>
                  <a:pt x="7057" y="3212"/>
                </a:lnTo>
                <a:lnTo>
                  <a:pt x="7032" y="3163"/>
                </a:lnTo>
                <a:lnTo>
                  <a:pt x="7008" y="3115"/>
                </a:lnTo>
                <a:lnTo>
                  <a:pt x="6935" y="3042"/>
                </a:lnTo>
                <a:lnTo>
                  <a:pt x="6838" y="3017"/>
                </a:lnTo>
                <a:lnTo>
                  <a:pt x="6716" y="2993"/>
                </a:lnTo>
                <a:close/>
                <a:moveTo>
                  <a:pt x="5743" y="3236"/>
                </a:moveTo>
                <a:lnTo>
                  <a:pt x="5670" y="3261"/>
                </a:lnTo>
                <a:lnTo>
                  <a:pt x="5402" y="3358"/>
                </a:lnTo>
                <a:lnTo>
                  <a:pt x="5134" y="3480"/>
                </a:lnTo>
                <a:lnTo>
                  <a:pt x="4891" y="3601"/>
                </a:lnTo>
                <a:lnTo>
                  <a:pt x="4672" y="3747"/>
                </a:lnTo>
                <a:lnTo>
                  <a:pt x="4453" y="3918"/>
                </a:lnTo>
                <a:lnTo>
                  <a:pt x="4234" y="4088"/>
                </a:lnTo>
                <a:lnTo>
                  <a:pt x="4039" y="4283"/>
                </a:lnTo>
                <a:lnTo>
                  <a:pt x="3869" y="4477"/>
                </a:lnTo>
                <a:lnTo>
                  <a:pt x="3699" y="4696"/>
                </a:lnTo>
                <a:lnTo>
                  <a:pt x="3553" y="4940"/>
                </a:lnTo>
                <a:lnTo>
                  <a:pt x="3431" y="5159"/>
                </a:lnTo>
                <a:lnTo>
                  <a:pt x="3309" y="5402"/>
                </a:lnTo>
                <a:lnTo>
                  <a:pt x="3236" y="5670"/>
                </a:lnTo>
                <a:lnTo>
                  <a:pt x="3163" y="5937"/>
                </a:lnTo>
                <a:lnTo>
                  <a:pt x="3115" y="6229"/>
                </a:lnTo>
                <a:lnTo>
                  <a:pt x="3090" y="6497"/>
                </a:lnTo>
                <a:lnTo>
                  <a:pt x="3090" y="6546"/>
                </a:lnTo>
                <a:lnTo>
                  <a:pt x="3115" y="6594"/>
                </a:lnTo>
                <a:lnTo>
                  <a:pt x="3188" y="6667"/>
                </a:lnTo>
                <a:lnTo>
                  <a:pt x="3261" y="6716"/>
                </a:lnTo>
                <a:lnTo>
                  <a:pt x="3285" y="6716"/>
                </a:lnTo>
                <a:lnTo>
                  <a:pt x="3309" y="6692"/>
                </a:lnTo>
                <a:lnTo>
                  <a:pt x="3382" y="6667"/>
                </a:lnTo>
                <a:lnTo>
                  <a:pt x="3431" y="6594"/>
                </a:lnTo>
                <a:lnTo>
                  <a:pt x="3480" y="6546"/>
                </a:lnTo>
                <a:lnTo>
                  <a:pt x="3504" y="6473"/>
                </a:lnTo>
                <a:lnTo>
                  <a:pt x="3528" y="6156"/>
                </a:lnTo>
                <a:lnTo>
                  <a:pt x="3601" y="5864"/>
                </a:lnTo>
                <a:lnTo>
                  <a:pt x="3699" y="5597"/>
                </a:lnTo>
                <a:lnTo>
                  <a:pt x="3820" y="5353"/>
                </a:lnTo>
                <a:lnTo>
                  <a:pt x="3966" y="5086"/>
                </a:lnTo>
                <a:lnTo>
                  <a:pt x="4137" y="4867"/>
                </a:lnTo>
                <a:lnTo>
                  <a:pt x="4307" y="4623"/>
                </a:lnTo>
                <a:lnTo>
                  <a:pt x="4526" y="4429"/>
                </a:lnTo>
                <a:lnTo>
                  <a:pt x="4745" y="4234"/>
                </a:lnTo>
                <a:lnTo>
                  <a:pt x="4988" y="4088"/>
                </a:lnTo>
                <a:lnTo>
                  <a:pt x="5256" y="3942"/>
                </a:lnTo>
                <a:lnTo>
                  <a:pt x="5499" y="3796"/>
                </a:lnTo>
                <a:lnTo>
                  <a:pt x="5767" y="3699"/>
                </a:lnTo>
                <a:lnTo>
                  <a:pt x="5864" y="3650"/>
                </a:lnTo>
                <a:lnTo>
                  <a:pt x="5913" y="3577"/>
                </a:lnTo>
                <a:lnTo>
                  <a:pt x="5937" y="3504"/>
                </a:lnTo>
                <a:lnTo>
                  <a:pt x="5937" y="3407"/>
                </a:lnTo>
                <a:lnTo>
                  <a:pt x="5889" y="3334"/>
                </a:lnTo>
                <a:lnTo>
                  <a:pt x="5840" y="3285"/>
                </a:lnTo>
                <a:lnTo>
                  <a:pt x="5743" y="3236"/>
                </a:lnTo>
                <a:close/>
                <a:moveTo>
                  <a:pt x="7324" y="1971"/>
                </a:moveTo>
                <a:lnTo>
                  <a:pt x="7787" y="2020"/>
                </a:lnTo>
                <a:lnTo>
                  <a:pt x="8249" y="2141"/>
                </a:lnTo>
                <a:lnTo>
                  <a:pt x="8687" y="2312"/>
                </a:lnTo>
                <a:lnTo>
                  <a:pt x="9101" y="2506"/>
                </a:lnTo>
                <a:lnTo>
                  <a:pt x="9490" y="2774"/>
                </a:lnTo>
                <a:lnTo>
                  <a:pt x="9879" y="3066"/>
                </a:lnTo>
                <a:lnTo>
                  <a:pt x="10220" y="3431"/>
                </a:lnTo>
                <a:lnTo>
                  <a:pt x="10512" y="3820"/>
                </a:lnTo>
                <a:lnTo>
                  <a:pt x="10707" y="4088"/>
                </a:lnTo>
                <a:lnTo>
                  <a:pt x="10877" y="4380"/>
                </a:lnTo>
                <a:lnTo>
                  <a:pt x="11023" y="4696"/>
                </a:lnTo>
                <a:lnTo>
                  <a:pt x="11120" y="5013"/>
                </a:lnTo>
                <a:lnTo>
                  <a:pt x="11217" y="5329"/>
                </a:lnTo>
                <a:lnTo>
                  <a:pt x="11266" y="5645"/>
                </a:lnTo>
                <a:lnTo>
                  <a:pt x="11315" y="5986"/>
                </a:lnTo>
                <a:lnTo>
                  <a:pt x="11315" y="6302"/>
                </a:lnTo>
                <a:lnTo>
                  <a:pt x="11315" y="6643"/>
                </a:lnTo>
                <a:lnTo>
                  <a:pt x="11266" y="6959"/>
                </a:lnTo>
                <a:lnTo>
                  <a:pt x="11217" y="7300"/>
                </a:lnTo>
                <a:lnTo>
                  <a:pt x="11144" y="7616"/>
                </a:lnTo>
                <a:lnTo>
                  <a:pt x="11047" y="7932"/>
                </a:lnTo>
                <a:lnTo>
                  <a:pt x="10925" y="8249"/>
                </a:lnTo>
                <a:lnTo>
                  <a:pt x="10780" y="8565"/>
                </a:lnTo>
                <a:lnTo>
                  <a:pt x="10634" y="8857"/>
                </a:lnTo>
                <a:lnTo>
                  <a:pt x="10439" y="9173"/>
                </a:lnTo>
                <a:lnTo>
                  <a:pt x="10220" y="9490"/>
                </a:lnTo>
                <a:lnTo>
                  <a:pt x="9977" y="9757"/>
                </a:lnTo>
                <a:lnTo>
                  <a:pt x="9733" y="10025"/>
                </a:lnTo>
                <a:lnTo>
                  <a:pt x="9441" y="10268"/>
                </a:lnTo>
                <a:lnTo>
                  <a:pt x="9149" y="10487"/>
                </a:lnTo>
                <a:lnTo>
                  <a:pt x="8857" y="10682"/>
                </a:lnTo>
                <a:lnTo>
                  <a:pt x="8541" y="10852"/>
                </a:lnTo>
                <a:lnTo>
                  <a:pt x="8200" y="10998"/>
                </a:lnTo>
                <a:lnTo>
                  <a:pt x="7860" y="11120"/>
                </a:lnTo>
                <a:lnTo>
                  <a:pt x="7519" y="11193"/>
                </a:lnTo>
                <a:lnTo>
                  <a:pt x="7154" y="11242"/>
                </a:lnTo>
                <a:lnTo>
                  <a:pt x="6789" y="11266"/>
                </a:lnTo>
                <a:lnTo>
                  <a:pt x="6424" y="11242"/>
                </a:lnTo>
                <a:lnTo>
                  <a:pt x="6059" y="11193"/>
                </a:lnTo>
                <a:lnTo>
                  <a:pt x="5670" y="11096"/>
                </a:lnTo>
                <a:lnTo>
                  <a:pt x="5353" y="10998"/>
                </a:lnTo>
                <a:lnTo>
                  <a:pt x="5037" y="10877"/>
                </a:lnTo>
                <a:lnTo>
                  <a:pt x="4721" y="10731"/>
                </a:lnTo>
                <a:lnTo>
                  <a:pt x="4404" y="10560"/>
                </a:lnTo>
                <a:lnTo>
                  <a:pt x="4112" y="10390"/>
                </a:lnTo>
                <a:lnTo>
                  <a:pt x="3820" y="10171"/>
                </a:lnTo>
                <a:lnTo>
                  <a:pt x="3553" y="9952"/>
                </a:lnTo>
                <a:lnTo>
                  <a:pt x="3285" y="9733"/>
                </a:lnTo>
                <a:lnTo>
                  <a:pt x="3042" y="9490"/>
                </a:lnTo>
                <a:lnTo>
                  <a:pt x="2823" y="9222"/>
                </a:lnTo>
                <a:lnTo>
                  <a:pt x="2628" y="8930"/>
                </a:lnTo>
                <a:lnTo>
                  <a:pt x="2434" y="8638"/>
                </a:lnTo>
                <a:lnTo>
                  <a:pt x="2288" y="8346"/>
                </a:lnTo>
                <a:lnTo>
                  <a:pt x="2142" y="8030"/>
                </a:lnTo>
                <a:lnTo>
                  <a:pt x="2044" y="7689"/>
                </a:lnTo>
                <a:lnTo>
                  <a:pt x="1971" y="7349"/>
                </a:lnTo>
                <a:lnTo>
                  <a:pt x="1947" y="7057"/>
                </a:lnTo>
                <a:lnTo>
                  <a:pt x="1923" y="6765"/>
                </a:lnTo>
                <a:lnTo>
                  <a:pt x="1923" y="6497"/>
                </a:lnTo>
                <a:lnTo>
                  <a:pt x="1947" y="6205"/>
                </a:lnTo>
                <a:lnTo>
                  <a:pt x="1996" y="5937"/>
                </a:lnTo>
                <a:lnTo>
                  <a:pt x="2044" y="5670"/>
                </a:lnTo>
                <a:lnTo>
                  <a:pt x="2142" y="5402"/>
                </a:lnTo>
                <a:lnTo>
                  <a:pt x="2239" y="5159"/>
                </a:lnTo>
                <a:lnTo>
                  <a:pt x="2336" y="4915"/>
                </a:lnTo>
                <a:lnTo>
                  <a:pt x="2482" y="4672"/>
                </a:lnTo>
                <a:lnTo>
                  <a:pt x="2628" y="4429"/>
                </a:lnTo>
                <a:lnTo>
                  <a:pt x="2774" y="4210"/>
                </a:lnTo>
                <a:lnTo>
                  <a:pt x="2944" y="3991"/>
                </a:lnTo>
                <a:lnTo>
                  <a:pt x="3139" y="3772"/>
                </a:lnTo>
                <a:lnTo>
                  <a:pt x="3528" y="3382"/>
                </a:lnTo>
                <a:lnTo>
                  <a:pt x="3966" y="3017"/>
                </a:lnTo>
                <a:lnTo>
                  <a:pt x="4404" y="2701"/>
                </a:lnTo>
                <a:lnTo>
                  <a:pt x="4891" y="2409"/>
                </a:lnTo>
                <a:lnTo>
                  <a:pt x="5134" y="2287"/>
                </a:lnTo>
                <a:lnTo>
                  <a:pt x="5378" y="2166"/>
                </a:lnTo>
                <a:lnTo>
                  <a:pt x="5645" y="2117"/>
                </a:lnTo>
                <a:lnTo>
                  <a:pt x="6035" y="2068"/>
                </a:lnTo>
                <a:lnTo>
                  <a:pt x="6716" y="1995"/>
                </a:lnTo>
                <a:lnTo>
                  <a:pt x="7300" y="1995"/>
                </a:lnTo>
                <a:lnTo>
                  <a:pt x="7324" y="1971"/>
                </a:lnTo>
                <a:close/>
                <a:moveTo>
                  <a:pt x="6935" y="1533"/>
                </a:moveTo>
                <a:lnTo>
                  <a:pt x="6497" y="1582"/>
                </a:lnTo>
                <a:lnTo>
                  <a:pt x="6083" y="1679"/>
                </a:lnTo>
                <a:lnTo>
                  <a:pt x="5864" y="1703"/>
                </a:lnTo>
                <a:lnTo>
                  <a:pt x="5621" y="1752"/>
                </a:lnTo>
                <a:lnTo>
                  <a:pt x="5353" y="1825"/>
                </a:lnTo>
                <a:lnTo>
                  <a:pt x="5110" y="1922"/>
                </a:lnTo>
                <a:lnTo>
                  <a:pt x="4842" y="2044"/>
                </a:lnTo>
                <a:lnTo>
                  <a:pt x="4599" y="2166"/>
                </a:lnTo>
                <a:lnTo>
                  <a:pt x="4112" y="2458"/>
                </a:lnTo>
                <a:lnTo>
                  <a:pt x="3650" y="2774"/>
                </a:lnTo>
                <a:lnTo>
                  <a:pt x="3212" y="3115"/>
                </a:lnTo>
                <a:lnTo>
                  <a:pt x="2823" y="3504"/>
                </a:lnTo>
                <a:lnTo>
                  <a:pt x="2458" y="3918"/>
                </a:lnTo>
                <a:lnTo>
                  <a:pt x="2312" y="4161"/>
                </a:lnTo>
                <a:lnTo>
                  <a:pt x="2166" y="4380"/>
                </a:lnTo>
                <a:lnTo>
                  <a:pt x="2020" y="4623"/>
                </a:lnTo>
                <a:lnTo>
                  <a:pt x="1923" y="4867"/>
                </a:lnTo>
                <a:lnTo>
                  <a:pt x="1801" y="5110"/>
                </a:lnTo>
                <a:lnTo>
                  <a:pt x="1728" y="5378"/>
                </a:lnTo>
                <a:lnTo>
                  <a:pt x="1631" y="5645"/>
                </a:lnTo>
                <a:lnTo>
                  <a:pt x="1582" y="5913"/>
                </a:lnTo>
                <a:lnTo>
                  <a:pt x="1533" y="6181"/>
                </a:lnTo>
                <a:lnTo>
                  <a:pt x="1509" y="6473"/>
                </a:lnTo>
                <a:lnTo>
                  <a:pt x="1509" y="6765"/>
                </a:lnTo>
                <a:lnTo>
                  <a:pt x="1509" y="7057"/>
                </a:lnTo>
                <a:lnTo>
                  <a:pt x="1558" y="7349"/>
                </a:lnTo>
                <a:lnTo>
                  <a:pt x="1606" y="7640"/>
                </a:lnTo>
                <a:lnTo>
                  <a:pt x="1679" y="7932"/>
                </a:lnTo>
                <a:lnTo>
                  <a:pt x="1752" y="8224"/>
                </a:lnTo>
                <a:lnTo>
                  <a:pt x="1874" y="8492"/>
                </a:lnTo>
                <a:lnTo>
                  <a:pt x="1996" y="8760"/>
                </a:lnTo>
                <a:lnTo>
                  <a:pt x="2142" y="9027"/>
                </a:lnTo>
                <a:lnTo>
                  <a:pt x="2312" y="9295"/>
                </a:lnTo>
                <a:lnTo>
                  <a:pt x="2507" y="9538"/>
                </a:lnTo>
                <a:lnTo>
                  <a:pt x="2726" y="9782"/>
                </a:lnTo>
                <a:lnTo>
                  <a:pt x="2944" y="10001"/>
                </a:lnTo>
                <a:lnTo>
                  <a:pt x="3188" y="10195"/>
                </a:lnTo>
                <a:lnTo>
                  <a:pt x="3699" y="10585"/>
                </a:lnTo>
                <a:lnTo>
                  <a:pt x="3991" y="10779"/>
                </a:lnTo>
                <a:lnTo>
                  <a:pt x="4283" y="10950"/>
                </a:lnTo>
                <a:lnTo>
                  <a:pt x="4599" y="11120"/>
                </a:lnTo>
                <a:lnTo>
                  <a:pt x="4915" y="11266"/>
                </a:lnTo>
                <a:lnTo>
                  <a:pt x="5232" y="11412"/>
                </a:lnTo>
                <a:lnTo>
                  <a:pt x="5572" y="11509"/>
                </a:lnTo>
                <a:lnTo>
                  <a:pt x="5889" y="11607"/>
                </a:lnTo>
                <a:lnTo>
                  <a:pt x="6254" y="11680"/>
                </a:lnTo>
                <a:lnTo>
                  <a:pt x="6594" y="11704"/>
                </a:lnTo>
                <a:lnTo>
                  <a:pt x="6959" y="11728"/>
                </a:lnTo>
                <a:lnTo>
                  <a:pt x="7300" y="11680"/>
                </a:lnTo>
                <a:lnTo>
                  <a:pt x="7641" y="11631"/>
                </a:lnTo>
                <a:lnTo>
                  <a:pt x="7981" y="11534"/>
                </a:lnTo>
                <a:lnTo>
                  <a:pt x="8322" y="11436"/>
                </a:lnTo>
                <a:lnTo>
                  <a:pt x="8638" y="11290"/>
                </a:lnTo>
                <a:lnTo>
                  <a:pt x="8955" y="11120"/>
                </a:lnTo>
                <a:lnTo>
                  <a:pt x="9344" y="10877"/>
                </a:lnTo>
                <a:lnTo>
                  <a:pt x="9733" y="10609"/>
                </a:lnTo>
                <a:lnTo>
                  <a:pt x="10074" y="10293"/>
                </a:lnTo>
                <a:lnTo>
                  <a:pt x="10390" y="9976"/>
                </a:lnTo>
                <a:lnTo>
                  <a:pt x="10658" y="9611"/>
                </a:lnTo>
                <a:lnTo>
                  <a:pt x="10925" y="9222"/>
                </a:lnTo>
                <a:lnTo>
                  <a:pt x="11144" y="8808"/>
                </a:lnTo>
                <a:lnTo>
                  <a:pt x="11339" y="8395"/>
                </a:lnTo>
                <a:lnTo>
                  <a:pt x="11509" y="7957"/>
                </a:lnTo>
                <a:lnTo>
                  <a:pt x="11631" y="7519"/>
                </a:lnTo>
                <a:lnTo>
                  <a:pt x="11704" y="7081"/>
                </a:lnTo>
                <a:lnTo>
                  <a:pt x="11753" y="6619"/>
                </a:lnTo>
                <a:lnTo>
                  <a:pt x="11753" y="6156"/>
                </a:lnTo>
                <a:lnTo>
                  <a:pt x="11728" y="5694"/>
                </a:lnTo>
                <a:lnTo>
                  <a:pt x="11655" y="5256"/>
                </a:lnTo>
                <a:lnTo>
                  <a:pt x="11534" y="4794"/>
                </a:lnTo>
                <a:lnTo>
                  <a:pt x="11363" y="4404"/>
                </a:lnTo>
                <a:lnTo>
                  <a:pt x="11169" y="4015"/>
                </a:lnTo>
                <a:lnTo>
                  <a:pt x="10950" y="3650"/>
                </a:lnTo>
                <a:lnTo>
                  <a:pt x="10682" y="3285"/>
                </a:lnTo>
                <a:lnTo>
                  <a:pt x="10390" y="2969"/>
                </a:lnTo>
                <a:lnTo>
                  <a:pt x="10074" y="2677"/>
                </a:lnTo>
                <a:lnTo>
                  <a:pt x="9733" y="2409"/>
                </a:lnTo>
                <a:lnTo>
                  <a:pt x="9393" y="2166"/>
                </a:lnTo>
                <a:lnTo>
                  <a:pt x="9003" y="1971"/>
                </a:lnTo>
                <a:lnTo>
                  <a:pt x="8614" y="1801"/>
                </a:lnTo>
                <a:lnTo>
                  <a:pt x="8200" y="1655"/>
                </a:lnTo>
                <a:lnTo>
                  <a:pt x="7787" y="1582"/>
                </a:lnTo>
                <a:lnTo>
                  <a:pt x="7349" y="1533"/>
                </a:lnTo>
                <a:close/>
                <a:moveTo>
                  <a:pt x="12118" y="11558"/>
                </a:moveTo>
                <a:lnTo>
                  <a:pt x="12142" y="11582"/>
                </a:lnTo>
                <a:lnTo>
                  <a:pt x="11972" y="11777"/>
                </a:lnTo>
                <a:lnTo>
                  <a:pt x="12093" y="11631"/>
                </a:lnTo>
                <a:lnTo>
                  <a:pt x="12118" y="11558"/>
                </a:lnTo>
                <a:close/>
                <a:moveTo>
                  <a:pt x="6789" y="584"/>
                </a:moveTo>
                <a:lnTo>
                  <a:pt x="7154" y="608"/>
                </a:lnTo>
                <a:lnTo>
                  <a:pt x="7519" y="657"/>
                </a:lnTo>
                <a:lnTo>
                  <a:pt x="7884" y="706"/>
                </a:lnTo>
                <a:lnTo>
                  <a:pt x="8225" y="803"/>
                </a:lnTo>
                <a:lnTo>
                  <a:pt x="8565" y="900"/>
                </a:lnTo>
                <a:lnTo>
                  <a:pt x="8906" y="1022"/>
                </a:lnTo>
                <a:lnTo>
                  <a:pt x="9247" y="1144"/>
                </a:lnTo>
                <a:lnTo>
                  <a:pt x="9563" y="1314"/>
                </a:lnTo>
                <a:lnTo>
                  <a:pt x="9879" y="1484"/>
                </a:lnTo>
                <a:lnTo>
                  <a:pt x="10171" y="1679"/>
                </a:lnTo>
                <a:lnTo>
                  <a:pt x="10439" y="1874"/>
                </a:lnTo>
                <a:lnTo>
                  <a:pt x="10707" y="2093"/>
                </a:lnTo>
                <a:lnTo>
                  <a:pt x="10950" y="2312"/>
                </a:lnTo>
                <a:lnTo>
                  <a:pt x="11193" y="2555"/>
                </a:lnTo>
                <a:lnTo>
                  <a:pt x="11485" y="2896"/>
                </a:lnTo>
                <a:lnTo>
                  <a:pt x="11753" y="3261"/>
                </a:lnTo>
                <a:lnTo>
                  <a:pt x="11996" y="3626"/>
                </a:lnTo>
                <a:lnTo>
                  <a:pt x="12191" y="4015"/>
                </a:lnTo>
                <a:lnTo>
                  <a:pt x="12361" y="4404"/>
                </a:lnTo>
                <a:lnTo>
                  <a:pt x="12507" y="4818"/>
                </a:lnTo>
                <a:lnTo>
                  <a:pt x="12629" y="5232"/>
                </a:lnTo>
                <a:lnTo>
                  <a:pt x="12702" y="5645"/>
                </a:lnTo>
                <a:lnTo>
                  <a:pt x="12750" y="6059"/>
                </a:lnTo>
                <a:lnTo>
                  <a:pt x="12775" y="6473"/>
                </a:lnTo>
                <a:lnTo>
                  <a:pt x="12775" y="6911"/>
                </a:lnTo>
                <a:lnTo>
                  <a:pt x="12726" y="7324"/>
                </a:lnTo>
                <a:lnTo>
                  <a:pt x="12653" y="7762"/>
                </a:lnTo>
                <a:lnTo>
                  <a:pt x="12556" y="8176"/>
                </a:lnTo>
                <a:lnTo>
                  <a:pt x="12434" y="8589"/>
                </a:lnTo>
                <a:lnTo>
                  <a:pt x="12264" y="9003"/>
                </a:lnTo>
                <a:lnTo>
                  <a:pt x="12045" y="9465"/>
                </a:lnTo>
                <a:lnTo>
                  <a:pt x="11801" y="9903"/>
                </a:lnTo>
                <a:lnTo>
                  <a:pt x="11534" y="10293"/>
                </a:lnTo>
                <a:lnTo>
                  <a:pt x="11217" y="10682"/>
                </a:lnTo>
                <a:lnTo>
                  <a:pt x="10901" y="11047"/>
                </a:lnTo>
                <a:lnTo>
                  <a:pt x="10536" y="11388"/>
                </a:lnTo>
                <a:lnTo>
                  <a:pt x="10171" y="11680"/>
                </a:lnTo>
                <a:lnTo>
                  <a:pt x="9782" y="11947"/>
                </a:lnTo>
                <a:lnTo>
                  <a:pt x="9368" y="12191"/>
                </a:lnTo>
                <a:lnTo>
                  <a:pt x="8930" y="12385"/>
                </a:lnTo>
                <a:lnTo>
                  <a:pt x="8468" y="12556"/>
                </a:lnTo>
                <a:lnTo>
                  <a:pt x="8006" y="12677"/>
                </a:lnTo>
                <a:lnTo>
                  <a:pt x="7543" y="12750"/>
                </a:lnTo>
                <a:lnTo>
                  <a:pt x="7032" y="12775"/>
                </a:lnTo>
                <a:lnTo>
                  <a:pt x="6546" y="12775"/>
                </a:lnTo>
                <a:lnTo>
                  <a:pt x="6035" y="12702"/>
                </a:lnTo>
                <a:lnTo>
                  <a:pt x="5597" y="12604"/>
                </a:lnTo>
                <a:lnTo>
                  <a:pt x="5159" y="12483"/>
                </a:lnTo>
                <a:lnTo>
                  <a:pt x="4721" y="12337"/>
                </a:lnTo>
                <a:lnTo>
                  <a:pt x="4307" y="12166"/>
                </a:lnTo>
                <a:lnTo>
                  <a:pt x="3893" y="11947"/>
                </a:lnTo>
                <a:lnTo>
                  <a:pt x="3504" y="11728"/>
                </a:lnTo>
                <a:lnTo>
                  <a:pt x="3115" y="11485"/>
                </a:lnTo>
                <a:lnTo>
                  <a:pt x="2774" y="11193"/>
                </a:lnTo>
                <a:lnTo>
                  <a:pt x="2434" y="10901"/>
                </a:lnTo>
                <a:lnTo>
                  <a:pt x="2117" y="10560"/>
                </a:lnTo>
                <a:lnTo>
                  <a:pt x="1825" y="10220"/>
                </a:lnTo>
                <a:lnTo>
                  <a:pt x="1558" y="9855"/>
                </a:lnTo>
                <a:lnTo>
                  <a:pt x="1314" y="9465"/>
                </a:lnTo>
                <a:lnTo>
                  <a:pt x="1095" y="9052"/>
                </a:lnTo>
                <a:lnTo>
                  <a:pt x="925" y="8638"/>
                </a:lnTo>
                <a:lnTo>
                  <a:pt x="779" y="8200"/>
                </a:lnTo>
                <a:lnTo>
                  <a:pt x="682" y="7811"/>
                </a:lnTo>
                <a:lnTo>
                  <a:pt x="609" y="7446"/>
                </a:lnTo>
                <a:lnTo>
                  <a:pt x="560" y="7081"/>
                </a:lnTo>
                <a:lnTo>
                  <a:pt x="560" y="6716"/>
                </a:lnTo>
                <a:lnTo>
                  <a:pt x="560" y="6351"/>
                </a:lnTo>
                <a:lnTo>
                  <a:pt x="584" y="5986"/>
                </a:lnTo>
                <a:lnTo>
                  <a:pt x="633" y="5645"/>
                </a:lnTo>
                <a:lnTo>
                  <a:pt x="706" y="5305"/>
                </a:lnTo>
                <a:lnTo>
                  <a:pt x="803" y="4964"/>
                </a:lnTo>
                <a:lnTo>
                  <a:pt x="925" y="4648"/>
                </a:lnTo>
                <a:lnTo>
                  <a:pt x="1047" y="4307"/>
                </a:lnTo>
                <a:lnTo>
                  <a:pt x="1217" y="3991"/>
                </a:lnTo>
                <a:lnTo>
                  <a:pt x="1387" y="3674"/>
                </a:lnTo>
                <a:lnTo>
                  <a:pt x="1606" y="3382"/>
                </a:lnTo>
                <a:lnTo>
                  <a:pt x="1825" y="3090"/>
                </a:lnTo>
                <a:lnTo>
                  <a:pt x="2069" y="2798"/>
                </a:lnTo>
                <a:lnTo>
                  <a:pt x="2361" y="2506"/>
                </a:lnTo>
                <a:lnTo>
                  <a:pt x="2726" y="2190"/>
                </a:lnTo>
                <a:lnTo>
                  <a:pt x="3163" y="1849"/>
                </a:lnTo>
                <a:lnTo>
                  <a:pt x="3674" y="1509"/>
                </a:lnTo>
                <a:lnTo>
                  <a:pt x="4210" y="1217"/>
                </a:lnTo>
                <a:lnTo>
                  <a:pt x="4502" y="1071"/>
                </a:lnTo>
                <a:lnTo>
                  <a:pt x="4794" y="949"/>
                </a:lnTo>
                <a:lnTo>
                  <a:pt x="5110" y="852"/>
                </a:lnTo>
                <a:lnTo>
                  <a:pt x="5402" y="754"/>
                </a:lnTo>
                <a:lnTo>
                  <a:pt x="5718" y="681"/>
                </a:lnTo>
                <a:lnTo>
                  <a:pt x="6035" y="633"/>
                </a:lnTo>
                <a:lnTo>
                  <a:pt x="6400" y="608"/>
                </a:lnTo>
                <a:lnTo>
                  <a:pt x="6789" y="584"/>
                </a:lnTo>
                <a:close/>
                <a:moveTo>
                  <a:pt x="11704" y="10998"/>
                </a:moveTo>
                <a:lnTo>
                  <a:pt x="11923" y="11315"/>
                </a:lnTo>
                <a:lnTo>
                  <a:pt x="11874" y="11339"/>
                </a:lnTo>
                <a:lnTo>
                  <a:pt x="11850" y="11363"/>
                </a:lnTo>
                <a:lnTo>
                  <a:pt x="11607" y="11607"/>
                </a:lnTo>
                <a:lnTo>
                  <a:pt x="11339" y="11826"/>
                </a:lnTo>
                <a:lnTo>
                  <a:pt x="11071" y="11996"/>
                </a:lnTo>
                <a:lnTo>
                  <a:pt x="10950" y="12093"/>
                </a:lnTo>
                <a:lnTo>
                  <a:pt x="10925" y="12166"/>
                </a:lnTo>
                <a:lnTo>
                  <a:pt x="10901" y="12239"/>
                </a:lnTo>
                <a:lnTo>
                  <a:pt x="10901" y="12264"/>
                </a:lnTo>
                <a:lnTo>
                  <a:pt x="10974" y="12288"/>
                </a:lnTo>
                <a:lnTo>
                  <a:pt x="11047" y="12288"/>
                </a:lnTo>
                <a:lnTo>
                  <a:pt x="11217" y="12264"/>
                </a:lnTo>
                <a:lnTo>
                  <a:pt x="11363" y="12191"/>
                </a:lnTo>
                <a:lnTo>
                  <a:pt x="11509" y="12093"/>
                </a:lnTo>
                <a:lnTo>
                  <a:pt x="11826" y="11899"/>
                </a:lnTo>
                <a:lnTo>
                  <a:pt x="11972" y="11777"/>
                </a:lnTo>
                <a:lnTo>
                  <a:pt x="11850" y="11899"/>
                </a:lnTo>
                <a:lnTo>
                  <a:pt x="11728" y="11996"/>
                </a:lnTo>
                <a:lnTo>
                  <a:pt x="11485" y="12191"/>
                </a:lnTo>
                <a:lnTo>
                  <a:pt x="11363" y="12288"/>
                </a:lnTo>
                <a:lnTo>
                  <a:pt x="11339" y="12361"/>
                </a:lnTo>
                <a:lnTo>
                  <a:pt x="11339" y="12434"/>
                </a:lnTo>
                <a:lnTo>
                  <a:pt x="11363" y="12483"/>
                </a:lnTo>
                <a:lnTo>
                  <a:pt x="11412" y="12531"/>
                </a:lnTo>
                <a:lnTo>
                  <a:pt x="11485" y="12556"/>
                </a:lnTo>
                <a:lnTo>
                  <a:pt x="11558" y="12531"/>
                </a:lnTo>
                <a:lnTo>
                  <a:pt x="11728" y="12483"/>
                </a:lnTo>
                <a:lnTo>
                  <a:pt x="11874" y="12385"/>
                </a:lnTo>
                <a:lnTo>
                  <a:pt x="12020" y="12288"/>
                </a:lnTo>
                <a:lnTo>
                  <a:pt x="12239" y="12118"/>
                </a:lnTo>
                <a:lnTo>
                  <a:pt x="12361" y="12020"/>
                </a:lnTo>
                <a:lnTo>
                  <a:pt x="12434" y="11899"/>
                </a:lnTo>
                <a:lnTo>
                  <a:pt x="12507" y="11947"/>
                </a:lnTo>
                <a:lnTo>
                  <a:pt x="12288" y="12142"/>
                </a:lnTo>
                <a:lnTo>
                  <a:pt x="12069" y="12337"/>
                </a:lnTo>
                <a:lnTo>
                  <a:pt x="11826" y="12556"/>
                </a:lnTo>
                <a:lnTo>
                  <a:pt x="11728" y="12677"/>
                </a:lnTo>
                <a:lnTo>
                  <a:pt x="11655" y="12823"/>
                </a:lnTo>
                <a:lnTo>
                  <a:pt x="11631" y="12896"/>
                </a:lnTo>
                <a:lnTo>
                  <a:pt x="11680" y="12969"/>
                </a:lnTo>
                <a:lnTo>
                  <a:pt x="11753" y="12994"/>
                </a:lnTo>
                <a:lnTo>
                  <a:pt x="11826" y="12994"/>
                </a:lnTo>
                <a:lnTo>
                  <a:pt x="11972" y="12945"/>
                </a:lnTo>
                <a:lnTo>
                  <a:pt x="12118" y="12848"/>
                </a:lnTo>
                <a:lnTo>
                  <a:pt x="12385" y="12629"/>
                </a:lnTo>
                <a:lnTo>
                  <a:pt x="12604" y="12458"/>
                </a:lnTo>
                <a:lnTo>
                  <a:pt x="12823" y="12264"/>
                </a:lnTo>
                <a:lnTo>
                  <a:pt x="12872" y="12312"/>
                </a:lnTo>
                <a:lnTo>
                  <a:pt x="12604" y="12702"/>
                </a:lnTo>
                <a:lnTo>
                  <a:pt x="12483" y="12848"/>
                </a:lnTo>
                <a:lnTo>
                  <a:pt x="12361" y="12969"/>
                </a:lnTo>
                <a:lnTo>
                  <a:pt x="12215" y="13067"/>
                </a:lnTo>
                <a:lnTo>
                  <a:pt x="12093" y="13213"/>
                </a:lnTo>
                <a:lnTo>
                  <a:pt x="12093" y="13261"/>
                </a:lnTo>
                <a:lnTo>
                  <a:pt x="12093" y="13310"/>
                </a:lnTo>
                <a:lnTo>
                  <a:pt x="12118" y="13334"/>
                </a:lnTo>
                <a:lnTo>
                  <a:pt x="12166" y="13359"/>
                </a:lnTo>
                <a:lnTo>
                  <a:pt x="12312" y="13359"/>
                </a:lnTo>
                <a:lnTo>
                  <a:pt x="12458" y="13334"/>
                </a:lnTo>
                <a:lnTo>
                  <a:pt x="12604" y="13261"/>
                </a:lnTo>
                <a:lnTo>
                  <a:pt x="12750" y="13140"/>
                </a:lnTo>
                <a:lnTo>
                  <a:pt x="12896" y="13042"/>
                </a:lnTo>
                <a:lnTo>
                  <a:pt x="12994" y="12896"/>
                </a:lnTo>
                <a:lnTo>
                  <a:pt x="13115" y="12750"/>
                </a:lnTo>
                <a:lnTo>
                  <a:pt x="13188" y="12604"/>
                </a:lnTo>
                <a:lnTo>
                  <a:pt x="13505" y="12872"/>
                </a:lnTo>
                <a:lnTo>
                  <a:pt x="13407" y="12945"/>
                </a:lnTo>
                <a:lnTo>
                  <a:pt x="13310" y="13018"/>
                </a:lnTo>
                <a:lnTo>
                  <a:pt x="13115" y="13213"/>
                </a:lnTo>
                <a:lnTo>
                  <a:pt x="12896" y="13359"/>
                </a:lnTo>
                <a:lnTo>
                  <a:pt x="12677" y="13529"/>
                </a:lnTo>
                <a:lnTo>
                  <a:pt x="12653" y="13553"/>
                </a:lnTo>
                <a:lnTo>
                  <a:pt x="12629" y="13602"/>
                </a:lnTo>
                <a:lnTo>
                  <a:pt x="12653" y="13651"/>
                </a:lnTo>
                <a:lnTo>
                  <a:pt x="12677" y="13699"/>
                </a:lnTo>
                <a:lnTo>
                  <a:pt x="12750" y="13724"/>
                </a:lnTo>
                <a:lnTo>
                  <a:pt x="12848" y="13748"/>
                </a:lnTo>
                <a:lnTo>
                  <a:pt x="12921" y="13748"/>
                </a:lnTo>
                <a:lnTo>
                  <a:pt x="12994" y="13724"/>
                </a:lnTo>
                <a:lnTo>
                  <a:pt x="13140" y="13651"/>
                </a:lnTo>
                <a:lnTo>
                  <a:pt x="13286" y="13578"/>
                </a:lnTo>
                <a:lnTo>
                  <a:pt x="13407" y="13480"/>
                </a:lnTo>
                <a:lnTo>
                  <a:pt x="13553" y="13383"/>
                </a:lnTo>
                <a:lnTo>
                  <a:pt x="13675" y="13237"/>
                </a:lnTo>
                <a:lnTo>
                  <a:pt x="13724" y="13164"/>
                </a:lnTo>
                <a:lnTo>
                  <a:pt x="13748" y="13091"/>
                </a:lnTo>
                <a:lnTo>
                  <a:pt x="13943" y="13286"/>
                </a:lnTo>
                <a:lnTo>
                  <a:pt x="13918" y="13286"/>
                </a:lnTo>
                <a:lnTo>
                  <a:pt x="13772" y="13383"/>
                </a:lnTo>
                <a:lnTo>
                  <a:pt x="13675" y="13505"/>
                </a:lnTo>
                <a:lnTo>
                  <a:pt x="13456" y="13748"/>
                </a:lnTo>
                <a:lnTo>
                  <a:pt x="13237" y="13967"/>
                </a:lnTo>
                <a:lnTo>
                  <a:pt x="13140" y="14064"/>
                </a:lnTo>
                <a:lnTo>
                  <a:pt x="13067" y="14210"/>
                </a:lnTo>
                <a:lnTo>
                  <a:pt x="13042" y="14235"/>
                </a:lnTo>
                <a:lnTo>
                  <a:pt x="13067" y="14259"/>
                </a:lnTo>
                <a:lnTo>
                  <a:pt x="13067" y="14308"/>
                </a:lnTo>
                <a:lnTo>
                  <a:pt x="13115" y="14308"/>
                </a:lnTo>
                <a:lnTo>
                  <a:pt x="13261" y="14259"/>
                </a:lnTo>
                <a:lnTo>
                  <a:pt x="13407" y="14210"/>
                </a:lnTo>
                <a:lnTo>
                  <a:pt x="13651" y="14040"/>
                </a:lnTo>
                <a:lnTo>
                  <a:pt x="13797" y="13918"/>
                </a:lnTo>
                <a:lnTo>
                  <a:pt x="13943" y="13797"/>
                </a:lnTo>
                <a:lnTo>
                  <a:pt x="14064" y="13626"/>
                </a:lnTo>
                <a:lnTo>
                  <a:pt x="14137" y="13480"/>
                </a:lnTo>
                <a:lnTo>
                  <a:pt x="14332" y="13675"/>
                </a:lnTo>
                <a:lnTo>
                  <a:pt x="14186" y="13918"/>
                </a:lnTo>
                <a:lnTo>
                  <a:pt x="14089" y="14040"/>
                </a:lnTo>
                <a:lnTo>
                  <a:pt x="13991" y="14137"/>
                </a:lnTo>
                <a:lnTo>
                  <a:pt x="13870" y="14235"/>
                </a:lnTo>
                <a:lnTo>
                  <a:pt x="13748" y="14308"/>
                </a:lnTo>
                <a:lnTo>
                  <a:pt x="13626" y="14381"/>
                </a:lnTo>
                <a:lnTo>
                  <a:pt x="13505" y="14454"/>
                </a:lnTo>
                <a:lnTo>
                  <a:pt x="13505" y="14502"/>
                </a:lnTo>
                <a:lnTo>
                  <a:pt x="13480" y="14527"/>
                </a:lnTo>
                <a:lnTo>
                  <a:pt x="13505" y="14600"/>
                </a:lnTo>
                <a:lnTo>
                  <a:pt x="13602" y="14648"/>
                </a:lnTo>
                <a:lnTo>
                  <a:pt x="13675" y="14673"/>
                </a:lnTo>
                <a:lnTo>
                  <a:pt x="13772" y="14673"/>
                </a:lnTo>
                <a:lnTo>
                  <a:pt x="13894" y="14648"/>
                </a:lnTo>
                <a:lnTo>
                  <a:pt x="14089" y="14551"/>
                </a:lnTo>
                <a:lnTo>
                  <a:pt x="14235" y="14454"/>
                </a:lnTo>
                <a:lnTo>
                  <a:pt x="14356" y="14356"/>
                </a:lnTo>
                <a:lnTo>
                  <a:pt x="14454" y="14235"/>
                </a:lnTo>
                <a:lnTo>
                  <a:pt x="14575" y="14113"/>
                </a:lnTo>
                <a:lnTo>
                  <a:pt x="14648" y="13967"/>
                </a:lnTo>
                <a:lnTo>
                  <a:pt x="14867" y="14210"/>
                </a:lnTo>
                <a:lnTo>
                  <a:pt x="14843" y="14210"/>
                </a:lnTo>
                <a:lnTo>
                  <a:pt x="14721" y="14259"/>
                </a:lnTo>
                <a:lnTo>
                  <a:pt x="14624" y="14332"/>
                </a:lnTo>
                <a:lnTo>
                  <a:pt x="14454" y="14527"/>
                </a:lnTo>
                <a:lnTo>
                  <a:pt x="14235" y="14746"/>
                </a:lnTo>
                <a:lnTo>
                  <a:pt x="14113" y="14867"/>
                </a:lnTo>
                <a:lnTo>
                  <a:pt x="13991" y="14940"/>
                </a:lnTo>
                <a:lnTo>
                  <a:pt x="13967" y="14989"/>
                </a:lnTo>
                <a:lnTo>
                  <a:pt x="13967" y="15038"/>
                </a:lnTo>
                <a:lnTo>
                  <a:pt x="14016" y="15086"/>
                </a:lnTo>
                <a:lnTo>
                  <a:pt x="14064" y="15086"/>
                </a:lnTo>
                <a:lnTo>
                  <a:pt x="14356" y="15013"/>
                </a:lnTo>
                <a:lnTo>
                  <a:pt x="14478" y="14940"/>
                </a:lnTo>
                <a:lnTo>
                  <a:pt x="14624" y="14867"/>
                </a:lnTo>
                <a:lnTo>
                  <a:pt x="14867" y="14648"/>
                </a:lnTo>
                <a:lnTo>
                  <a:pt x="14965" y="14527"/>
                </a:lnTo>
                <a:lnTo>
                  <a:pt x="15038" y="14405"/>
                </a:lnTo>
                <a:lnTo>
                  <a:pt x="15038" y="14381"/>
                </a:lnTo>
                <a:lnTo>
                  <a:pt x="15330" y="14673"/>
                </a:lnTo>
                <a:lnTo>
                  <a:pt x="15111" y="14867"/>
                </a:lnTo>
                <a:lnTo>
                  <a:pt x="14892" y="15062"/>
                </a:lnTo>
                <a:lnTo>
                  <a:pt x="14648" y="15232"/>
                </a:lnTo>
                <a:lnTo>
                  <a:pt x="14527" y="15330"/>
                </a:lnTo>
                <a:lnTo>
                  <a:pt x="14429" y="15427"/>
                </a:lnTo>
                <a:lnTo>
                  <a:pt x="14405" y="15451"/>
                </a:lnTo>
                <a:lnTo>
                  <a:pt x="14405" y="15500"/>
                </a:lnTo>
                <a:lnTo>
                  <a:pt x="14429" y="15524"/>
                </a:lnTo>
                <a:lnTo>
                  <a:pt x="14454" y="15549"/>
                </a:lnTo>
                <a:lnTo>
                  <a:pt x="14624" y="15573"/>
                </a:lnTo>
                <a:lnTo>
                  <a:pt x="14770" y="15549"/>
                </a:lnTo>
                <a:lnTo>
                  <a:pt x="14940" y="15476"/>
                </a:lnTo>
                <a:lnTo>
                  <a:pt x="15086" y="15378"/>
                </a:lnTo>
                <a:lnTo>
                  <a:pt x="15232" y="15281"/>
                </a:lnTo>
                <a:lnTo>
                  <a:pt x="15354" y="15159"/>
                </a:lnTo>
                <a:lnTo>
                  <a:pt x="15573" y="14916"/>
                </a:lnTo>
                <a:lnTo>
                  <a:pt x="15743" y="15111"/>
                </a:lnTo>
                <a:lnTo>
                  <a:pt x="15476" y="15378"/>
                </a:lnTo>
                <a:lnTo>
                  <a:pt x="15330" y="15476"/>
                </a:lnTo>
                <a:lnTo>
                  <a:pt x="15184" y="15573"/>
                </a:lnTo>
                <a:lnTo>
                  <a:pt x="15038" y="15670"/>
                </a:lnTo>
                <a:lnTo>
                  <a:pt x="14892" y="15792"/>
                </a:lnTo>
                <a:lnTo>
                  <a:pt x="14843" y="15840"/>
                </a:lnTo>
                <a:lnTo>
                  <a:pt x="14867" y="15913"/>
                </a:lnTo>
                <a:lnTo>
                  <a:pt x="14892" y="15986"/>
                </a:lnTo>
                <a:lnTo>
                  <a:pt x="14940" y="16011"/>
                </a:lnTo>
                <a:lnTo>
                  <a:pt x="15038" y="16035"/>
                </a:lnTo>
                <a:lnTo>
                  <a:pt x="15159" y="16011"/>
                </a:lnTo>
                <a:lnTo>
                  <a:pt x="15354" y="15962"/>
                </a:lnTo>
                <a:lnTo>
                  <a:pt x="15524" y="15865"/>
                </a:lnTo>
                <a:lnTo>
                  <a:pt x="15695" y="15767"/>
                </a:lnTo>
                <a:lnTo>
                  <a:pt x="15889" y="15597"/>
                </a:lnTo>
                <a:lnTo>
                  <a:pt x="16060" y="15427"/>
                </a:lnTo>
                <a:lnTo>
                  <a:pt x="16352" y="15694"/>
                </a:lnTo>
                <a:lnTo>
                  <a:pt x="16181" y="15865"/>
                </a:lnTo>
                <a:lnTo>
                  <a:pt x="16011" y="16011"/>
                </a:lnTo>
                <a:lnTo>
                  <a:pt x="15743" y="16157"/>
                </a:lnTo>
                <a:lnTo>
                  <a:pt x="15500" y="16303"/>
                </a:lnTo>
                <a:lnTo>
                  <a:pt x="15451" y="16327"/>
                </a:lnTo>
                <a:lnTo>
                  <a:pt x="15451" y="16376"/>
                </a:lnTo>
                <a:lnTo>
                  <a:pt x="15476" y="16400"/>
                </a:lnTo>
                <a:lnTo>
                  <a:pt x="15524" y="16424"/>
                </a:lnTo>
                <a:lnTo>
                  <a:pt x="15719" y="16424"/>
                </a:lnTo>
                <a:lnTo>
                  <a:pt x="15889" y="16449"/>
                </a:lnTo>
                <a:lnTo>
                  <a:pt x="16084" y="16400"/>
                </a:lnTo>
                <a:lnTo>
                  <a:pt x="16254" y="16351"/>
                </a:lnTo>
                <a:lnTo>
                  <a:pt x="16400" y="16254"/>
                </a:lnTo>
                <a:lnTo>
                  <a:pt x="16522" y="16157"/>
                </a:lnTo>
                <a:lnTo>
                  <a:pt x="16498" y="16254"/>
                </a:lnTo>
                <a:lnTo>
                  <a:pt x="16400" y="16376"/>
                </a:lnTo>
                <a:lnTo>
                  <a:pt x="16279" y="16473"/>
                </a:lnTo>
                <a:lnTo>
                  <a:pt x="16133" y="16546"/>
                </a:lnTo>
                <a:lnTo>
                  <a:pt x="15987" y="16619"/>
                </a:lnTo>
                <a:lnTo>
                  <a:pt x="15768" y="16668"/>
                </a:lnTo>
                <a:lnTo>
                  <a:pt x="15451" y="16765"/>
                </a:lnTo>
                <a:lnTo>
                  <a:pt x="15427" y="16692"/>
                </a:lnTo>
                <a:lnTo>
                  <a:pt x="15354" y="16643"/>
                </a:lnTo>
                <a:lnTo>
                  <a:pt x="15208" y="16546"/>
                </a:lnTo>
                <a:lnTo>
                  <a:pt x="15062" y="16400"/>
                </a:lnTo>
                <a:lnTo>
                  <a:pt x="14770" y="16132"/>
                </a:lnTo>
                <a:lnTo>
                  <a:pt x="14016" y="15524"/>
                </a:lnTo>
                <a:lnTo>
                  <a:pt x="13626" y="15159"/>
                </a:lnTo>
                <a:lnTo>
                  <a:pt x="13261" y="14770"/>
                </a:lnTo>
                <a:lnTo>
                  <a:pt x="12556" y="14016"/>
                </a:lnTo>
                <a:lnTo>
                  <a:pt x="12312" y="13772"/>
                </a:lnTo>
                <a:lnTo>
                  <a:pt x="12045" y="13553"/>
                </a:lnTo>
                <a:lnTo>
                  <a:pt x="11485" y="13140"/>
                </a:lnTo>
                <a:lnTo>
                  <a:pt x="11217" y="12921"/>
                </a:lnTo>
                <a:lnTo>
                  <a:pt x="10950" y="12677"/>
                </a:lnTo>
                <a:lnTo>
                  <a:pt x="10707" y="12434"/>
                </a:lnTo>
                <a:lnTo>
                  <a:pt x="10512" y="12166"/>
                </a:lnTo>
                <a:lnTo>
                  <a:pt x="10828" y="11899"/>
                </a:lnTo>
                <a:lnTo>
                  <a:pt x="11144" y="11607"/>
                </a:lnTo>
                <a:lnTo>
                  <a:pt x="11436" y="11315"/>
                </a:lnTo>
                <a:lnTo>
                  <a:pt x="11704" y="10998"/>
                </a:lnTo>
                <a:close/>
                <a:moveTo>
                  <a:pt x="6400" y="0"/>
                </a:moveTo>
                <a:lnTo>
                  <a:pt x="5791" y="73"/>
                </a:lnTo>
                <a:lnTo>
                  <a:pt x="5183" y="170"/>
                </a:lnTo>
                <a:lnTo>
                  <a:pt x="4891" y="243"/>
                </a:lnTo>
                <a:lnTo>
                  <a:pt x="4599" y="341"/>
                </a:lnTo>
                <a:lnTo>
                  <a:pt x="4258" y="462"/>
                </a:lnTo>
                <a:lnTo>
                  <a:pt x="3918" y="633"/>
                </a:lnTo>
                <a:lnTo>
                  <a:pt x="3601" y="827"/>
                </a:lnTo>
                <a:lnTo>
                  <a:pt x="3285" y="1022"/>
                </a:lnTo>
                <a:lnTo>
                  <a:pt x="2969" y="1241"/>
                </a:lnTo>
                <a:lnTo>
                  <a:pt x="2677" y="1484"/>
                </a:lnTo>
                <a:lnTo>
                  <a:pt x="2117" y="1971"/>
                </a:lnTo>
                <a:lnTo>
                  <a:pt x="1850" y="2239"/>
                </a:lnTo>
                <a:lnTo>
                  <a:pt x="1606" y="2506"/>
                </a:lnTo>
                <a:lnTo>
                  <a:pt x="1363" y="2798"/>
                </a:lnTo>
                <a:lnTo>
                  <a:pt x="1168" y="3066"/>
                </a:lnTo>
                <a:lnTo>
                  <a:pt x="949" y="3382"/>
                </a:lnTo>
                <a:lnTo>
                  <a:pt x="779" y="3699"/>
                </a:lnTo>
                <a:lnTo>
                  <a:pt x="609" y="4015"/>
                </a:lnTo>
                <a:lnTo>
                  <a:pt x="463" y="4331"/>
                </a:lnTo>
                <a:lnTo>
                  <a:pt x="341" y="4672"/>
                </a:lnTo>
                <a:lnTo>
                  <a:pt x="244" y="5013"/>
                </a:lnTo>
                <a:lnTo>
                  <a:pt x="146" y="5353"/>
                </a:lnTo>
                <a:lnTo>
                  <a:pt x="73" y="5718"/>
                </a:lnTo>
                <a:lnTo>
                  <a:pt x="25" y="6083"/>
                </a:lnTo>
                <a:lnTo>
                  <a:pt x="0" y="6448"/>
                </a:lnTo>
                <a:lnTo>
                  <a:pt x="0" y="6813"/>
                </a:lnTo>
                <a:lnTo>
                  <a:pt x="0" y="7203"/>
                </a:lnTo>
                <a:lnTo>
                  <a:pt x="25" y="7592"/>
                </a:lnTo>
                <a:lnTo>
                  <a:pt x="98" y="7957"/>
                </a:lnTo>
                <a:lnTo>
                  <a:pt x="171" y="8346"/>
                </a:lnTo>
                <a:lnTo>
                  <a:pt x="268" y="8711"/>
                </a:lnTo>
                <a:lnTo>
                  <a:pt x="390" y="9076"/>
                </a:lnTo>
                <a:lnTo>
                  <a:pt x="560" y="9441"/>
                </a:lnTo>
                <a:lnTo>
                  <a:pt x="730" y="9782"/>
                </a:lnTo>
                <a:lnTo>
                  <a:pt x="925" y="10122"/>
                </a:lnTo>
                <a:lnTo>
                  <a:pt x="1168" y="10463"/>
                </a:lnTo>
                <a:lnTo>
                  <a:pt x="1436" y="10804"/>
                </a:lnTo>
                <a:lnTo>
                  <a:pt x="1704" y="11096"/>
                </a:lnTo>
                <a:lnTo>
                  <a:pt x="1996" y="11363"/>
                </a:lnTo>
                <a:lnTo>
                  <a:pt x="2312" y="11631"/>
                </a:lnTo>
                <a:lnTo>
                  <a:pt x="2628" y="11874"/>
                </a:lnTo>
                <a:lnTo>
                  <a:pt x="2969" y="12093"/>
                </a:lnTo>
                <a:lnTo>
                  <a:pt x="3334" y="12312"/>
                </a:lnTo>
                <a:lnTo>
                  <a:pt x="3747" y="12531"/>
                </a:lnTo>
                <a:lnTo>
                  <a:pt x="4161" y="12726"/>
                </a:lnTo>
                <a:lnTo>
                  <a:pt x="4599" y="12896"/>
                </a:lnTo>
                <a:lnTo>
                  <a:pt x="5037" y="13042"/>
                </a:lnTo>
                <a:lnTo>
                  <a:pt x="5499" y="13164"/>
                </a:lnTo>
                <a:lnTo>
                  <a:pt x="5937" y="13261"/>
                </a:lnTo>
                <a:lnTo>
                  <a:pt x="6400" y="13334"/>
                </a:lnTo>
                <a:lnTo>
                  <a:pt x="6862" y="13383"/>
                </a:lnTo>
                <a:lnTo>
                  <a:pt x="7324" y="13383"/>
                </a:lnTo>
                <a:lnTo>
                  <a:pt x="7787" y="13334"/>
                </a:lnTo>
                <a:lnTo>
                  <a:pt x="8225" y="13261"/>
                </a:lnTo>
                <a:lnTo>
                  <a:pt x="8638" y="13140"/>
                </a:lnTo>
                <a:lnTo>
                  <a:pt x="9076" y="12994"/>
                </a:lnTo>
                <a:lnTo>
                  <a:pt x="9466" y="12799"/>
                </a:lnTo>
                <a:lnTo>
                  <a:pt x="9879" y="12580"/>
                </a:lnTo>
                <a:lnTo>
                  <a:pt x="10269" y="12337"/>
                </a:lnTo>
                <a:lnTo>
                  <a:pt x="10293" y="12458"/>
                </a:lnTo>
                <a:lnTo>
                  <a:pt x="10317" y="12580"/>
                </a:lnTo>
                <a:lnTo>
                  <a:pt x="10390" y="12677"/>
                </a:lnTo>
                <a:lnTo>
                  <a:pt x="10463" y="12775"/>
                </a:lnTo>
                <a:lnTo>
                  <a:pt x="10658" y="12969"/>
                </a:lnTo>
                <a:lnTo>
                  <a:pt x="10828" y="13140"/>
                </a:lnTo>
                <a:lnTo>
                  <a:pt x="11120" y="13383"/>
                </a:lnTo>
                <a:lnTo>
                  <a:pt x="11412" y="13602"/>
                </a:lnTo>
                <a:lnTo>
                  <a:pt x="11704" y="13845"/>
                </a:lnTo>
                <a:lnTo>
                  <a:pt x="11972" y="14089"/>
                </a:lnTo>
                <a:lnTo>
                  <a:pt x="12385" y="14502"/>
                </a:lnTo>
                <a:lnTo>
                  <a:pt x="12775" y="14916"/>
                </a:lnTo>
                <a:lnTo>
                  <a:pt x="13164" y="15330"/>
                </a:lnTo>
                <a:lnTo>
                  <a:pt x="13553" y="15743"/>
                </a:lnTo>
                <a:lnTo>
                  <a:pt x="13772" y="15938"/>
                </a:lnTo>
                <a:lnTo>
                  <a:pt x="13991" y="16132"/>
                </a:lnTo>
                <a:lnTo>
                  <a:pt x="14429" y="16473"/>
                </a:lnTo>
                <a:lnTo>
                  <a:pt x="14770" y="16789"/>
                </a:lnTo>
                <a:lnTo>
                  <a:pt x="14916" y="16935"/>
                </a:lnTo>
                <a:lnTo>
                  <a:pt x="15111" y="17081"/>
                </a:lnTo>
                <a:lnTo>
                  <a:pt x="15184" y="17106"/>
                </a:lnTo>
                <a:lnTo>
                  <a:pt x="15232" y="17154"/>
                </a:lnTo>
                <a:lnTo>
                  <a:pt x="15305" y="17179"/>
                </a:lnTo>
                <a:lnTo>
                  <a:pt x="15451" y="17227"/>
                </a:lnTo>
                <a:lnTo>
                  <a:pt x="15646" y="17203"/>
                </a:lnTo>
                <a:lnTo>
                  <a:pt x="15841" y="17179"/>
                </a:lnTo>
                <a:lnTo>
                  <a:pt x="16035" y="17106"/>
                </a:lnTo>
                <a:lnTo>
                  <a:pt x="16230" y="17033"/>
                </a:lnTo>
                <a:lnTo>
                  <a:pt x="16498" y="16911"/>
                </a:lnTo>
                <a:lnTo>
                  <a:pt x="16644" y="16814"/>
                </a:lnTo>
                <a:lnTo>
                  <a:pt x="16790" y="16668"/>
                </a:lnTo>
                <a:lnTo>
                  <a:pt x="16911" y="16497"/>
                </a:lnTo>
                <a:lnTo>
                  <a:pt x="17009" y="16327"/>
                </a:lnTo>
                <a:lnTo>
                  <a:pt x="17057" y="16132"/>
                </a:lnTo>
                <a:lnTo>
                  <a:pt x="17082" y="15938"/>
                </a:lnTo>
                <a:lnTo>
                  <a:pt x="17057" y="15840"/>
                </a:lnTo>
                <a:lnTo>
                  <a:pt x="17033" y="15767"/>
                </a:lnTo>
                <a:lnTo>
                  <a:pt x="17009" y="15670"/>
                </a:lnTo>
                <a:lnTo>
                  <a:pt x="16936" y="15597"/>
                </a:lnTo>
                <a:lnTo>
                  <a:pt x="16887" y="15549"/>
                </a:lnTo>
                <a:lnTo>
                  <a:pt x="15500" y="14137"/>
                </a:lnTo>
                <a:lnTo>
                  <a:pt x="14819" y="13432"/>
                </a:lnTo>
                <a:lnTo>
                  <a:pt x="14089" y="12750"/>
                </a:lnTo>
                <a:lnTo>
                  <a:pt x="13772" y="12458"/>
                </a:lnTo>
                <a:lnTo>
                  <a:pt x="13432" y="12166"/>
                </a:lnTo>
                <a:lnTo>
                  <a:pt x="13091" y="11899"/>
                </a:lnTo>
                <a:lnTo>
                  <a:pt x="12775" y="11582"/>
                </a:lnTo>
                <a:lnTo>
                  <a:pt x="12580" y="11363"/>
                </a:lnTo>
                <a:lnTo>
                  <a:pt x="12385" y="11120"/>
                </a:lnTo>
                <a:lnTo>
                  <a:pt x="12166" y="10901"/>
                </a:lnTo>
                <a:lnTo>
                  <a:pt x="12045" y="10804"/>
                </a:lnTo>
                <a:lnTo>
                  <a:pt x="11923" y="10706"/>
                </a:lnTo>
                <a:lnTo>
                  <a:pt x="12191" y="10317"/>
                </a:lnTo>
                <a:lnTo>
                  <a:pt x="12434" y="9928"/>
                </a:lnTo>
                <a:lnTo>
                  <a:pt x="12629" y="9490"/>
                </a:lnTo>
                <a:lnTo>
                  <a:pt x="12823" y="9076"/>
                </a:lnTo>
                <a:lnTo>
                  <a:pt x="12969" y="8614"/>
                </a:lnTo>
                <a:lnTo>
                  <a:pt x="13091" y="8176"/>
                </a:lnTo>
                <a:lnTo>
                  <a:pt x="13188" y="7713"/>
                </a:lnTo>
                <a:lnTo>
                  <a:pt x="13261" y="7251"/>
                </a:lnTo>
                <a:lnTo>
                  <a:pt x="13310" y="6765"/>
                </a:lnTo>
                <a:lnTo>
                  <a:pt x="13310" y="6302"/>
                </a:lnTo>
                <a:lnTo>
                  <a:pt x="13286" y="5840"/>
                </a:lnTo>
                <a:lnTo>
                  <a:pt x="13237" y="5378"/>
                </a:lnTo>
                <a:lnTo>
                  <a:pt x="13164" y="4891"/>
                </a:lnTo>
                <a:lnTo>
                  <a:pt x="13042" y="4453"/>
                </a:lnTo>
                <a:lnTo>
                  <a:pt x="12896" y="3991"/>
                </a:lnTo>
                <a:lnTo>
                  <a:pt x="12702" y="3553"/>
                </a:lnTo>
                <a:lnTo>
                  <a:pt x="12580" y="3285"/>
                </a:lnTo>
                <a:lnTo>
                  <a:pt x="12434" y="3042"/>
                </a:lnTo>
                <a:lnTo>
                  <a:pt x="12288" y="2798"/>
                </a:lnTo>
                <a:lnTo>
                  <a:pt x="12118" y="2579"/>
                </a:lnTo>
                <a:lnTo>
                  <a:pt x="11753" y="2141"/>
                </a:lnTo>
                <a:lnTo>
                  <a:pt x="11339" y="1728"/>
                </a:lnTo>
                <a:lnTo>
                  <a:pt x="10901" y="1363"/>
                </a:lnTo>
                <a:lnTo>
                  <a:pt x="10415" y="1046"/>
                </a:lnTo>
                <a:lnTo>
                  <a:pt x="9904" y="754"/>
                </a:lnTo>
                <a:lnTo>
                  <a:pt x="9368" y="511"/>
                </a:lnTo>
                <a:lnTo>
                  <a:pt x="8784" y="316"/>
                </a:lnTo>
                <a:lnTo>
                  <a:pt x="8225" y="170"/>
                </a:lnTo>
                <a:lnTo>
                  <a:pt x="7616" y="73"/>
                </a:lnTo>
                <a:lnTo>
                  <a:pt x="700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4288" dist="9525" dir="5400000" algn="bl" rotWithShape="0">
              <a:schemeClr val="lt2">
                <a:alpha val="7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9"/>
          <p:cNvSpPr txBox="1">
            <a:spLocks noGrp="1"/>
          </p:cNvSpPr>
          <p:nvPr>
            <p:ph type="body" idx="1"/>
          </p:nvPr>
        </p:nvSpPr>
        <p:spPr>
          <a:xfrm>
            <a:off x="6749975" y="1600725"/>
            <a:ext cx="1496100" cy="2153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/>
              <a:t>You can insert graphs from Excel or Google Sheets</a:t>
            </a:r>
            <a:endParaRPr/>
          </a:p>
        </p:txBody>
      </p:sp>
      <p:sp>
        <p:nvSpPr>
          <p:cNvPr id="268" name="Google Shape;268;p2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cxnSp>
        <p:nvCxnSpPr>
          <p:cNvPr id="269" name="Google Shape;269;p29"/>
          <p:cNvCxnSpPr/>
          <p:nvPr/>
        </p:nvCxnSpPr>
        <p:spPr>
          <a:xfrm>
            <a:off x="952500" y="1227101"/>
            <a:ext cx="5424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p29"/>
          <p:cNvCxnSpPr/>
          <p:nvPr/>
        </p:nvCxnSpPr>
        <p:spPr>
          <a:xfrm>
            <a:off x="952500" y="1936583"/>
            <a:ext cx="5424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29"/>
          <p:cNvCxnSpPr/>
          <p:nvPr/>
        </p:nvCxnSpPr>
        <p:spPr>
          <a:xfrm>
            <a:off x="952500" y="2646064"/>
            <a:ext cx="5424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2" name="Google Shape;272;p29"/>
          <p:cNvCxnSpPr/>
          <p:nvPr/>
        </p:nvCxnSpPr>
        <p:spPr>
          <a:xfrm>
            <a:off x="952500" y="3355546"/>
            <a:ext cx="5424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3" name="Google Shape;273;p29"/>
          <p:cNvCxnSpPr/>
          <p:nvPr/>
        </p:nvCxnSpPr>
        <p:spPr>
          <a:xfrm>
            <a:off x="952500" y="4086926"/>
            <a:ext cx="5424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4" name="Google Shape;274;p29"/>
          <p:cNvSpPr txBox="1"/>
          <p:nvPr/>
        </p:nvSpPr>
        <p:spPr>
          <a:xfrm>
            <a:off x="901682" y="1106476"/>
            <a:ext cx="268200" cy="30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rPr>
              <a:t>4000</a:t>
            </a:r>
            <a:endParaRPr sz="700">
              <a:solidFill>
                <a:schemeClr val="dk2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440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rPr>
              <a:t>3000</a:t>
            </a:r>
            <a:endParaRPr sz="700">
              <a:solidFill>
                <a:schemeClr val="dk2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440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rPr>
              <a:t>2000</a:t>
            </a:r>
            <a:endParaRPr sz="700">
              <a:solidFill>
                <a:schemeClr val="dk2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440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rPr>
              <a:t>1000</a:t>
            </a:r>
            <a:endParaRPr sz="700">
              <a:solidFill>
                <a:schemeClr val="dk2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4400"/>
              </a:spcBef>
              <a:spcAft>
                <a:spcPts val="4400"/>
              </a:spcAft>
              <a:buNone/>
            </a:pPr>
            <a:r>
              <a:rPr lang="en" sz="700"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rPr>
              <a:t>0</a:t>
            </a:r>
            <a:endParaRPr sz="700">
              <a:solidFill>
                <a:schemeClr val="dk2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275" name="Google Shape;275;p29"/>
          <p:cNvSpPr/>
          <p:nvPr/>
        </p:nvSpPr>
        <p:spPr>
          <a:xfrm>
            <a:off x="1417332" y="2533337"/>
            <a:ext cx="175200" cy="1553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9"/>
          <p:cNvSpPr/>
          <p:nvPr/>
        </p:nvSpPr>
        <p:spPr>
          <a:xfrm>
            <a:off x="1652823" y="2139274"/>
            <a:ext cx="175200" cy="1947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9"/>
          <p:cNvSpPr/>
          <p:nvPr/>
        </p:nvSpPr>
        <p:spPr>
          <a:xfrm>
            <a:off x="1888314" y="2646064"/>
            <a:ext cx="175200" cy="1441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9"/>
          <p:cNvSpPr/>
          <p:nvPr/>
        </p:nvSpPr>
        <p:spPr>
          <a:xfrm>
            <a:off x="2731014" y="2847127"/>
            <a:ext cx="175200" cy="1239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29"/>
          <p:cNvSpPr/>
          <p:nvPr/>
        </p:nvSpPr>
        <p:spPr>
          <a:xfrm>
            <a:off x="2966505" y="2248744"/>
            <a:ext cx="175200" cy="1838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9"/>
          <p:cNvSpPr/>
          <p:nvPr/>
        </p:nvSpPr>
        <p:spPr>
          <a:xfrm>
            <a:off x="3201996" y="1381425"/>
            <a:ext cx="175200" cy="270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29"/>
          <p:cNvSpPr/>
          <p:nvPr/>
        </p:nvSpPr>
        <p:spPr>
          <a:xfrm>
            <a:off x="4044696" y="2292520"/>
            <a:ext cx="175200" cy="1794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29"/>
          <p:cNvSpPr/>
          <p:nvPr/>
        </p:nvSpPr>
        <p:spPr>
          <a:xfrm>
            <a:off x="4280187" y="1226977"/>
            <a:ext cx="175200" cy="286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29"/>
          <p:cNvSpPr/>
          <p:nvPr/>
        </p:nvSpPr>
        <p:spPr>
          <a:xfrm>
            <a:off x="4515678" y="2474962"/>
            <a:ext cx="175200" cy="1611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29"/>
          <p:cNvSpPr/>
          <p:nvPr/>
        </p:nvSpPr>
        <p:spPr>
          <a:xfrm>
            <a:off x="5358378" y="2905501"/>
            <a:ext cx="175200" cy="1181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9"/>
          <p:cNvSpPr/>
          <p:nvPr/>
        </p:nvSpPr>
        <p:spPr>
          <a:xfrm>
            <a:off x="5593869" y="1446020"/>
            <a:ext cx="175200" cy="2641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9"/>
          <p:cNvSpPr/>
          <p:nvPr/>
        </p:nvSpPr>
        <p:spPr>
          <a:xfrm>
            <a:off x="5829360" y="1759810"/>
            <a:ext cx="175200" cy="2327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3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Thanks!</a:t>
            </a:r>
            <a:endParaRPr sz="4000"/>
          </a:p>
        </p:txBody>
      </p:sp>
      <p:sp>
        <p:nvSpPr>
          <p:cNvPr id="331" name="Google Shape;331;p33"/>
          <p:cNvSpPr txBox="1">
            <a:spLocks noGrp="1"/>
          </p:cNvSpPr>
          <p:nvPr>
            <p:ph type="subTitle" idx="4294967295"/>
          </p:nvPr>
        </p:nvSpPr>
        <p:spPr>
          <a:xfrm>
            <a:off x="1079325" y="1411375"/>
            <a:ext cx="5136900" cy="2979900"/>
          </a:xfrm>
          <a:prstGeom prst="rect">
            <a:avLst/>
          </a:prstGeom>
          <a:effectLst>
            <a:outerShdw blurRad="14288" dist="9525" dir="5400000" algn="bl" rotWithShape="0">
              <a:schemeClr val="lt2">
                <a:alpha val="70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Any questions?</a:t>
            </a:r>
            <a:endParaRPr sz="3000" b="1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3000"/>
              <a:t>You can find me at:</a:t>
            </a:r>
            <a:endParaRPr sz="3000"/>
          </a:p>
          <a:p>
            <a:pPr marL="457200" lvl="0" indent="-419100" algn="l" rtl="0"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3000"/>
              <a:buChar char="✘"/>
            </a:pPr>
            <a:r>
              <a:rPr lang="en" sz="3000"/>
              <a:t>@username</a:t>
            </a:r>
            <a:endParaRPr sz="300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Char char="✘"/>
            </a:pPr>
            <a:r>
              <a:rPr lang="en" sz="3000"/>
              <a:t>user@mail.me</a:t>
            </a:r>
            <a:endParaRPr sz="3000"/>
          </a:p>
        </p:txBody>
      </p:sp>
      <p:sp>
        <p:nvSpPr>
          <p:cNvPr id="332" name="Google Shape;332;p3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pic>
        <p:nvPicPr>
          <p:cNvPr id="333" name="Google Shape;333;p33"/>
          <p:cNvPicPr preferRelativeResize="0"/>
          <p:nvPr/>
        </p:nvPicPr>
        <p:blipFill rotWithShape="1">
          <a:blip r:embed="rId3">
            <a:alphaModFix/>
          </a:blip>
          <a:srcRect t="16373"/>
          <a:stretch/>
        </p:blipFill>
        <p:spPr>
          <a:xfrm>
            <a:off x="6461850" y="382475"/>
            <a:ext cx="1278300" cy="1597200"/>
          </a:xfrm>
          <a:prstGeom prst="roundRect">
            <a:avLst>
              <a:gd name="adj" fmla="val 1371"/>
            </a:avLst>
          </a:prstGeom>
          <a:noFill/>
          <a:ln>
            <a:noFill/>
          </a:ln>
        </p:spPr>
      </p:pic>
      <p:pic>
        <p:nvPicPr>
          <p:cNvPr id="334" name="Google Shape;33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6987" y="240923"/>
            <a:ext cx="253550" cy="26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4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Credits</a:t>
            </a:r>
            <a:endParaRPr/>
          </a:p>
        </p:txBody>
      </p:sp>
      <p:sp>
        <p:nvSpPr>
          <p:cNvPr id="340" name="Google Shape;340;p34"/>
          <p:cNvSpPr txBox="1">
            <a:spLocks noGrp="1"/>
          </p:cNvSpPr>
          <p:nvPr>
            <p:ph type="body" idx="1"/>
          </p:nvPr>
        </p:nvSpPr>
        <p:spPr>
          <a:xfrm>
            <a:off x="764950" y="1218250"/>
            <a:ext cx="5425500" cy="316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Special thanks to all the people who made and released these awesome resources for free:</a:t>
            </a:r>
            <a:endParaRPr dirty="0"/>
          </a:p>
          <a:p>
            <a:pPr marL="457200" lvl="0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000"/>
              <a:buChar char="✘"/>
            </a:pPr>
            <a:r>
              <a:rPr lang="en" dirty="0"/>
              <a:t>Presentation template by </a:t>
            </a:r>
            <a:r>
              <a:rPr lang="en" u="sng" dirty="0" smtClean="0">
                <a:solidFill>
                  <a:schemeClr val="hlink"/>
                </a:solidFill>
              </a:rPr>
              <a:t>plantillaspowerpoint.org</a:t>
            </a:r>
            <a:endParaRPr dirty="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Char char="✘"/>
            </a:pPr>
            <a:r>
              <a:rPr lang="en" dirty="0"/>
              <a:t>Photographs by </a:t>
            </a:r>
            <a:r>
              <a:rPr lang="en" u="sng" dirty="0">
                <a:solidFill>
                  <a:schemeClr val="hlink"/>
                </a:solidFill>
                <a:hlinkClick r:id="rId3"/>
              </a:rPr>
              <a:t>Unsplash</a:t>
            </a:r>
            <a:endParaRPr dirty="0"/>
          </a:p>
        </p:txBody>
      </p:sp>
      <p:sp>
        <p:nvSpPr>
          <p:cNvPr id="341" name="Google Shape;341;p3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pic>
        <p:nvPicPr>
          <p:cNvPr id="342" name="Google Shape;342;p34"/>
          <p:cNvPicPr preferRelativeResize="0"/>
          <p:nvPr/>
        </p:nvPicPr>
        <p:blipFill rotWithShape="1">
          <a:blip r:embed="rId4">
            <a:alphaModFix/>
          </a:blip>
          <a:srcRect l="4708" t="5702" r="44108" b="17856"/>
          <a:stretch/>
        </p:blipFill>
        <p:spPr>
          <a:xfrm>
            <a:off x="6404977" y="2408102"/>
            <a:ext cx="1414200" cy="1406700"/>
          </a:xfrm>
          <a:prstGeom prst="roundRect">
            <a:avLst>
              <a:gd name="adj" fmla="val 865"/>
            </a:avLst>
          </a:prstGeom>
          <a:noFill/>
          <a:ln>
            <a:noFill/>
          </a:ln>
        </p:spPr>
      </p:pic>
      <p:pic>
        <p:nvPicPr>
          <p:cNvPr id="343" name="Google Shape;343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65771" y="2215375"/>
            <a:ext cx="289775" cy="301325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4"/>
          <p:cNvSpPr/>
          <p:nvPr/>
        </p:nvSpPr>
        <p:spPr>
          <a:xfrm>
            <a:off x="6749718" y="2720378"/>
            <a:ext cx="724718" cy="669366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5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Presentation design</a:t>
            </a:r>
            <a:endParaRPr/>
          </a:p>
        </p:txBody>
      </p:sp>
      <p:sp>
        <p:nvSpPr>
          <p:cNvPr id="350" name="Google Shape;350;p35"/>
          <p:cNvSpPr txBox="1">
            <a:spLocks noGrp="1"/>
          </p:cNvSpPr>
          <p:nvPr>
            <p:ph type="body" idx="1"/>
          </p:nvPr>
        </p:nvSpPr>
        <p:spPr>
          <a:xfrm>
            <a:off x="764950" y="1218250"/>
            <a:ext cx="5425500" cy="316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This presentation uses the following typographies:</a:t>
            </a:r>
            <a:endParaRPr sz="1700"/>
          </a:p>
          <a:p>
            <a:pPr marL="457200" lvl="0" indent="-33655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700"/>
              <a:buChar char="✘"/>
            </a:pPr>
            <a:r>
              <a:rPr lang="en" sz="1700"/>
              <a:t>Titles: Dancing Script</a:t>
            </a:r>
            <a:endParaRPr sz="1700"/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✘"/>
            </a:pPr>
            <a:r>
              <a:rPr lang="en" sz="1700"/>
              <a:t>Body copy: Bitter</a:t>
            </a:r>
            <a:endParaRPr sz="1700"/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1700"/>
              <a:t>Download for free at:</a:t>
            </a:r>
            <a:br>
              <a:rPr lang="en" sz="1700"/>
            </a:br>
            <a:r>
              <a:rPr lang="en" sz="1700" u="sng">
                <a:solidFill>
                  <a:schemeClr val="hlink"/>
                </a:solidFill>
                <a:hlinkClick r:id="rId3"/>
              </a:rPr>
              <a:t>https://www.fontsquirrel.com/fonts/dancing-script-ot</a:t>
            </a:r>
            <a:r>
              <a:rPr lang="en" sz="1700"/>
              <a:t/>
            </a:r>
            <a:br>
              <a:rPr lang="en" sz="1700"/>
            </a:br>
            <a:r>
              <a:rPr lang="en" sz="1700" u="sng">
                <a:solidFill>
                  <a:schemeClr val="hlink"/>
                </a:solidFill>
                <a:hlinkClick r:id="rId4"/>
              </a:rPr>
              <a:t>https://www.fontsquirrel.com/fonts/bitter</a:t>
            </a:r>
            <a:r>
              <a:rPr lang="en" sz="1700"/>
              <a:t/>
            </a:r>
            <a:br>
              <a:rPr lang="en" sz="1700"/>
            </a:br>
            <a:endParaRPr sz="1700" b="1">
              <a:solidFill>
                <a:srgbClr val="3D85C6"/>
              </a:solidFill>
            </a:endParaRPr>
          </a:p>
        </p:txBody>
      </p:sp>
      <p:sp>
        <p:nvSpPr>
          <p:cNvPr id="351" name="Google Shape;351;p35"/>
          <p:cNvSpPr txBox="1"/>
          <p:nvPr/>
        </p:nvSpPr>
        <p:spPr>
          <a:xfrm>
            <a:off x="764950" y="3647375"/>
            <a:ext cx="5425500" cy="5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1"/>
                </a:solidFill>
                <a:latin typeface="Bitter"/>
                <a:ea typeface="Bitter"/>
                <a:cs typeface="Bitter"/>
                <a:sym typeface="Bitter"/>
              </a:rPr>
              <a:t>You don’t need to keep this slide in your presentation. It’s only here to serve you as a design guide if you need to create new slides or download the fonts to edit the presentation in PowerPoint®</a:t>
            </a:r>
            <a:endParaRPr sz="1000">
              <a:solidFill>
                <a:schemeClr val="accent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000">
              <a:solidFill>
                <a:schemeClr val="accent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None/>
            </a:pPr>
            <a:endParaRPr sz="1000">
              <a:solidFill>
                <a:schemeClr val="accent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352" name="Google Shape;352;p3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pic>
        <p:nvPicPr>
          <p:cNvPr id="353" name="Google Shape;353;p35"/>
          <p:cNvPicPr preferRelativeResize="0"/>
          <p:nvPr/>
        </p:nvPicPr>
        <p:blipFill rotWithShape="1">
          <a:blip r:embed="rId5">
            <a:alphaModFix/>
          </a:blip>
          <a:srcRect l="4708" t="5702" r="44108" b="17856"/>
          <a:stretch/>
        </p:blipFill>
        <p:spPr>
          <a:xfrm>
            <a:off x="6404977" y="2408102"/>
            <a:ext cx="1414200" cy="1406700"/>
          </a:xfrm>
          <a:prstGeom prst="roundRect">
            <a:avLst>
              <a:gd name="adj" fmla="val 865"/>
            </a:avLst>
          </a:prstGeom>
          <a:noFill/>
          <a:ln>
            <a:noFill/>
          </a:ln>
        </p:spPr>
      </p:pic>
      <p:pic>
        <p:nvPicPr>
          <p:cNvPr id="354" name="Google Shape;354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65771" y="2215375"/>
            <a:ext cx="289775" cy="301325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35"/>
          <p:cNvSpPr/>
          <p:nvPr/>
        </p:nvSpPr>
        <p:spPr>
          <a:xfrm>
            <a:off x="6770824" y="2810021"/>
            <a:ext cx="682509" cy="602863"/>
          </a:xfrm>
          <a:custGeom>
            <a:avLst/>
            <a:gdLst/>
            <a:ahLst/>
            <a:cxnLst/>
            <a:rect l="l" t="t" r="r" b="b"/>
            <a:pathLst>
              <a:path w="18981" h="16766" extrusionOk="0">
                <a:moveTo>
                  <a:pt x="5451" y="5475"/>
                </a:moveTo>
                <a:lnTo>
                  <a:pt x="5257" y="5548"/>
                </a:lnTo>
                <a:lnTo>
                  <a:pt x="5159" y="5597"/>
                </a:lnTo>
                <a:lnTo>
                  <a:pt x="5062" y="5670"/>
                </a:lnTo>
                <a:lnTo>
                  <a:pt x="5013" y="5743"/>
                </a:lnTo>
                <a:lnTo>
                  <a:pt x="4965" y="5816"/>
                </a:lnTo>
                <a:lnTo>
                  <a:pt x="4940" y="5889"/>
                </a:lnTo>
                <a:lnTo>
                  <a:pt x="4965" y="5962"/>
                </a:lnTo>
                <a:lnTo>
                  <a:pt x="5013" y="6011"/>
                </a:lnTo>
                <a:lnTo>
                  <a:pt x="5086" y="6059"/>
                </a:lnTo>
                <a:lnTo>
                  <a:pt x="5208" y="6059"/>
                </a:lnTo>
                <a:lnTo>
                  <a:pt x="5354" y="6035"/>
                </a:lnTo>
                <a:lnTo>
                  <a:pt x="5476" y="6011"/>
                </a:lnTo>
                <a:lnTo>
                  <a:pt x="5695" y="6011"/>
                </a:lnTo>
                <a:lnTo>
                  <a:pt x="5792" y="5986"/>
                </a:lnTo>
                <a:lnTo>
                  <a:pt x="5865" y="5913"/>
                </a:lnTo>
                <a:lnTo>
                  <a:pt x="5914" y="5816"/>
                </a:lnTo>
                <a:lnTo>
                  <a:pt x="5938" y="5743"/>
                </a:lnTo>
                <a:lnTo>
                  <a:pt x="5938" y="5694"/>
                </a:lnTo>
                <a:lnTo>
                  <a:pt x="5889" y="5573"/>
                </a:lnTo>
                <a:lnTo>
                  <a:pt x="5792" y="5500"/>
                </a:lnTo>
                <a:lnTo>
                  <a:pt x="5670" y="5475"/>
                </a:lnTo>
                <a:close/>
                <a:moveTo>
                  <a:pt x="4575" y="5986"/>
                </a:moveTo>
                <a:lnTo>
                  <a:pt x="4454" y="6011"/>
                </a:lnTo>
                <a:lnTo>
                  <a:pt x="4356" y="6035"/>
                </a:lnTo>
                <a:lnTo>
                  <a:pt x="4259" y="6084"/>
                </a:lnTo>
                <a:lnTo>
                  <a:pt x="4113" y="6205"/>
                </a:lnTo>
                <a:lnTo>
                  <a:pt x="4040" y="6254"/>
                </a:lnTo>
                <a:lnTo>
                  <a:pt x="3991" y="6351"/>
                </a:lnTo>
                <a:lnTo>
                  <a:pt x="3967" y="6424"/>
                </a:lnTo>
                <a:lnTo>
                  <a:pt x="3991" y="6522"/>
                </a:lnTo>
                <a:lnTo>
                  <a:pt x="4064" y="6570"/>
                </a:lnTo>
                <a:lnTo>
                  <a:pt x="4162" y="6619"/>
                </a:lnTo>
                <a:lnTo>
                  <a:pt x="4283" y="6595"/>
                </a:lnTo>
                <a:lnTo>
                  <a:pt x="4429" y="6546"/>
                </a:lnTo>
                <a:lnTo>
                  <a:pt x="4527" y="6522"/>
                </a:lnTo>
                <a:lnTo>
                  <a:pt x="4551" y="6497"/>
                </a:lnTo>
                <a:lnTo>
                  <a:pt x="4648" y="6473"/>
                </a:lnTo>
                <a:lnTo>
                  <a:pt x="4721" y="6424"/>
                </a:lnTo>
                <a:lnTo>
                  <a:pt x="4794" y="6327"/>
                </a:lnTo>
                <a:lnTo>
                  <a:pt x="4794" y="6205"/>
                </a:lnTo>
                <a:lnTo>
                  <a:pt x="4770" y="6108"/>
                </a:lnTo>
                <a:lnTo>
                  <a:pt x="4673" y="6035"/>
                </a:lnTo>
                <a:lnTo>
                  <a:pt x="4575" y="5986"/>
                </a:lnTo>
                <a:close/>
                <a:moveTo>
                  <a:pt x="7593" y="5962"/>
                </a:moveTo>
                <a:lnTo>
                  <a:pt x="7495" y="6011"/>
                </a:lnTo>
                <a:lnTo>
                  <a:pt x="7447" y="6059"/>
                </a:lnTo>
                <a:lnTo>
                  <a:pt x="7398" y="6132"/>
                </a:lnTo>
                <a:lnTo>
                  <a:pt x="7398" y="6181"/>
                </a:lnTo>
                <a:lnTo>
                  <a:pt x="7422" y="6254"/>
                </a:lnTo>
                <a:lnTo>
                  <a:pt x="7520" y="6351"/>
                </a:lnTo>
                <a:lnTo>
                  <a:pt x="7593" y="6424"/>
                </a:lnTo>
                <a:lnTo>
                  <a:pt x="7641" y="6449"/>
                </a:lnTo>
                <a:lnTo>
                  <a:pt x="7666" y="6473"/>
                </a:lnTo>
                <a:lnTo>
                  <a:pt x="7690" y="6497"/>
                </a:lnTo>
                <a:lnTo>
                  <a:pt x="7714" y="6546"/>
                </a:lnTo>
                <a:lnTo>
                  <a:pt x="7763" y="6619"/>
                </a:lnTo>
                <a:lnTo>
                  <a:pt x="7787" y="6668"/>
                </a:lnTo>
                <a:lnTo>
                  <a:pt x="7812" y="6692"/>
                </a:lnTo>
                <a:lnTo>
                  <a:pt x="7909" y="6741"/>
                </a:lnTo>
                <a:lnTo>
                  <a:pt x="8031" y="6741"/>
                </a:lnTo>
                <a:lnTo>
                  <a:pt x="8128" y="6716"/>
                </a:lnTo>
                <a:lnTo>
                  <a:pt x="8201" y="6643"/>
                </a:lnTo>
                <a:lnTo>
                  <a:pt x="8250" y="6546"/>
                </a:lnTo>
                <a:lnTo>
                  <a:pt x="8250" y="6449"/>
                </a:lnTo>
                <a:lnTo>
                  <a:pt x="8225" y="6351"/>
                </a:lnTo>
                <a:lnTo>
                  <a:pt x="8177" y="6254"/>
                </a:lnTo>
                <a:lnTo>
                  <a:pt x="8104" y="6181"/>
                </a:lnTo>
                <a:lnTo>
                  <a:pt x="8006" y="6108"/>
                </a:lnTo>
                <a:lnTo>
                  <a:pt x="7909" y="6035"/>
                </a:lnTo>
                <a:lnTo>
                  <a:pt x="7812" y="5986"/>
                </a:lnTo>
                <a:lnTo>
                  <a:pt x="7690" y="5962"/>
                </a:lnTo>
                <a:close/>
                <a:moveTo>
                  <a:pt x="3578" y="6741"/>
                </a:moveTo>
                <a:lnTo>
                  <a:pt x="3456" y="6765"/>
                </a:lnTo>
                <a:lnTo>
                  <a:pt x="3359" y="6814"/>
                </a:lnTo>
                <a:lnTo>
                  <a:pt x="3286" y="6887"/>
                </a:lnTo>
                <a:lnTo>
                  <a:pt x="3189" y="6960"/>
                </a:lnTo>
                <a:lnTo>
                  <a:pt x="3140" y="7081"/>
                </a:lnTo>
                <a:lnTo>
                  <a:pt x="3091" y="7179"/>
                </a:lnTo>
                <a:lnTo>
                  <a:pt x="3067" y="7300"/>
                </a:lnTo>
                <a:lnTo>
                  <a:pt x="3067" y="7398"/>
                </a:lnTo>
                <a:lnTo>
                  <a:pt x="3091" y="7446"/>
                </a:lnTo>
                <a:lnTo>
                  <a:pt x="3116" y="7471"/>
                </a:lnTo>
                <a:lnTo>
                  <a:pt x="3189" y="7519"/>
                </a:lnTo>
                <a:lnTo>
                  <a:pt x="3286" y="7544"/>
                </a:lnTo>
                <a:lnTo>
                  <a:pt x="3359" y="7519"/>
                </a:lnTo>
                <a:lnTo>
                  <a:pt x="3481" y="7446"/>
                </a:lnTo>
                <a:lnTo>
                  <a:pt x="3554" y="7325"/>
                </a:lnTo>
                <a:lnTo>
                  <a:pt x="3627" y="7276"/>
                </a:lnTo>
                <a:lnTo>
                  <a:pt x="3651" y="7252"/>
                </a:lnTo>
                <a:lnTo>
                  <a:pt x="3700" y="7227"/>
                </a:lnTo>
                <a:lnTo>
                  <a:pt x="3773" y="7179"/>
                </a:lnTo>
                <a:lnTo>
                  <a:pt x="3821" y="7106"/>
                </a:lnTo>
                <a:lnTo>
                  <a:pt x="3821" y="7033"/>
                </a:lnTo>
                <a:lnTo>
                  <a:pt x="3821" y="6935"/>
                </a:lnTo>
                <a:lnTo>
                  <a:pt x="3797" y="6862"/>
                </a:lnTo>
                <a:lnTo>
                  <a:pt x="3724" y="6789"/>
                </a:lnTo>
                <a:lnTo>
                  <a:pt x="3651" y="6765"/>
                </a:lnTo>
                <a:lnTo>
                  <a:pt x="3578" y="6741"/>
                </a:lnTo>
                <a:close/>
                <a:moveTo>
                  <a:pt x="16863" y="4526"/>
                </a:moveTo>
                <a:lnTo>
                  <a:pt x="16766" y="4575"/>
                </a:lnTo>
                <a:lnTo>
                  <a:pt x="16693" y="4624"/>
                </a:lnTo>
                <a:lnTo>
                  <a:pt x="16620" y="4697"/>
                </a:lnTo>
                <a:lnTo>
                  <a:pt x="16498" y="4843"/>
                </a:lnTo>
                <a:lnTo>
                  <a:pt x="16401" y="5037"/>
                </a:lnTo>
                <a:lnTo>
                  <a:pt x="16158" y="5500"/>
                </a:lnTo>
                <a:lnTo>
                  <a:pt x="15914" y="5962"/>
                </a:lnTo>
                <a:lnTo>
                  <a:pt x="15647" y="5816"/>
                </a:lnTo>
                <a:lnTo>
                  <a:pt x="15501" y="5719"/>
                </a:lnTo>
                <a:lnTo>
                  <a:pt x="15355" y="5670"/>
                </a:lnTo>
                <a:lnTo>
                  <a:pt x="15233" y="5646"/>
                </a:lnTo>
                <a:lnTo>
                  <a:pt x="15087" y="5597"/>
                </a:lnTo>
                <a:lnTo>
                  <a:pt x="15038" y="5573"/>
                </a:lnTo>
                <a:lnTo>
                  <a:pt x="15014" y="5573"/>
                </a:lnTo>
                <a:lnTo>
                  <a:pt x="14917" y="5621"/>
                </a:lnTo>
                <a:lnTo>
                  <a:pt x="14892" y="5646"/>
                </a:lnTo>
                <a:lnTo>
                  <a:pt x="14844" y="5694"/>
                </a:lnTo>
                <a:lnTo>
                  <a:pt x="14844" y="5767"/>
                </a:lnTo>
                <a:lnTo>
                  <a:pt x="14868" y="5840"/>
                </a:lnTo>
                <a:lnTo>
                  <a:pt x="14892" y="5913"/>
                </a:lnTo>
                <a:lnTo>
                  <a:pt x="15087" y="6059"/>
                </a:lnTo>
                <a:lnTo>
                  <a:pt x="15282" y="6181"/>
                </a:lnTo>
                <a:lnTo>
                  <a:pt x="15671" y="6424"/>
                </a:lnTo>
                <a:lnTo>
                  <a:pt x="15355" y="6984"/>
                </a:lnTo>
                <a:lnTo>
                  <a:pt x="15160" y="7252"/>
                </a:lnTo>
                <a:lnTo>
                  <a:pt x="14965" y="7519"/>
                </a:lnTo>
                <a:lnTo>
                  <a:pt x="14941" y="7592"/>
                </a:lnTo>
                <a:lnTo>
                  <a:pt x="14941" y="7641"/>
                </a:lnTo>
                <a:lnTo>
                  <a:pt x="14941" y="7714"/>
                </a:lnTo>
                <a:lnTo>
                  <a:pt x="14965" y="7763"/>
                </a:lnTo>
                <a:lnTo>
                  <a:pt x="15014" y="7836"/>
                </a:lnTo>
                <a:lnTo>
                  <a:pt x="15063" y="7860"/>
                </a:lnTo>
                <a:lnTo>
                  <a:pt x="15111" y="7884"/>
                </a:lnTo>
                <a:lnTo>
                  <a:pt x="15184" y="7909"/>
                </a:lnTo>
                <a:lnTo>
                  <a:pt x="15257" y="7884"/>
                </a:lnTo>
                <a:lnTo>
                  <a:pt x="15355" y="7860"/>
                </a:lnTo>
                <a:lnTo>
                  <a:pt x="15501" y="7763"/>
                </a:lnTo>
                <a:lnTo>
                  <a:pt x="15622" y="7641"/>
                </a:lnTo>
                <a:lnTo>
                  <a:pt x="15744" y="7471"/>
                </a:lnTo>
                <a:lnTo>
                  <a:pt x="15866" y="7276"/>
                </a:lnTo>
                <a:lnTo>
                  <a:pt x="15963" y="7081"/>
                </a:lnTo>
                <a:lnTo>
                  <a:pt x="16133" y="6716"/>
                </a:lnTo>
                <a:lnTo>
                  <a:pt x="16328" y="6862"/>
                </a:lnTo>
                <a:lnTo>
                  <a:pt x="16523" y="7008"/>
                </a:lnTo>
                <a:lnTo>
                  <a:pt x="16742" y="7106"/>
                </a:lnTo>
                <a:lnTo>
                  <a:pt x="16839" y="7130"/>
                </a:lnTo>
                <a:lnTo>
                  <a:pt x="16961" y="7154"/>
                </a:lnTo>
                <a:lnTo>
                  <a:pt x="17034" y="7130"/>
                </a:lnTo>
                <a:lnTo>
                  <a:pt x="17082" y="7106"/>
                </a:lnTo>
                <a:lnTo>
                  <a:pt x="17131" y="7057"/>
                </a:lnTo>
                <a:lnTo>
                  <a:pt x="17155" y="7008"/>
                </a:lnTo>
                <a:lnTo>
                  <a:pt x="17180" y="6960"/>
                </a:lnTo>
                <a:lnTo>
                  <a:pt x="17180" y="6887"/>
                </a:lnTo>
                <a:lnTo>
                  <a:pt x="17155" y="6814"/>
                </a:lnTo>
                <a:lnTo>
                  <a:pt x="17131" y="6765"/>
                </a:lnTo>
                <a:lnTo>
                  <a:pt x="16961" y="6619"/>
                </a:lnTo>
                <a:lnTo>
                  <a:pt x="16766" y="6497"/>
                </a:lnTo>
                <a:lnTo>
                  <a:pt x="16377" y="6254"/>
                </a:lnTo>
                <a:lnTo>
                  <a:pt x="16644" y="5670"/>
                </a:lnTo>
                <a:lnTo>
                  <a:pt x="16766" y="5427"/>
                </a:lnTo>
                <a:lnTo>
                  <a:pt x="16912" y="5183"/>
                </a:lnTo>
                <a:lnTo>
                  <a:pt x="17034" y="4916"/>
                </a:lnTo>
                <a:lnTo>
                  <a:pt x="17082" y="4770"/>
                </a:lnTo>
                <a:lnTo>
                  <a:pt x="17082" y="4648"/>
                </a:lnTo>
                <a:lnTo>
                  <a:pt x="17082" y="4599"/>
                </a:lnTo>
                <a:lnTo>
                  <a:pt x="17058" y="4551"/>
                </a:lnTo>
                <a:lnTo>
                  <a:pt x="17009" y="4526"/>
                </a:lnTo>
                <a:close/>
                <a:moveTo>
                  <a:pt x="8420" y="6838"/>
                </a:moveTo>
                <a:lnTo>
                  <a:pt x="8371" y="6862"/>
                </a:lnTo>
                <a:lnTo>
                  <a:pt x="8298" y="6911"/>
                </a:lnTo>
                <a:lnTo>
                  <a:pt x="8274" y="6984"/>
                </a:lnTo>
                <a:lnTo>
                  <a:pt x="8250" y="7081"/>
                </a:lnTo>
                <a:lnTo>
                  <a:pt x="8274" y="7179"/>
                </a:lnTo>
                <a:lnTo>
                  <a:pt x="8298" y="7276"/>
                </a:lnTo>
                <a:lnTo>
                  <a:pt x="8347" y="7373"/>
                </a:lnTo>
                <a:lnTo>
                  <a:pt x="8420" y="7519"/>
                </a:lnTo>
                <a:lnTo>
                  <a:pt x="8444" y="7665"/>
                </a:lnTo>
                <a:lnTo>
                  <a:pt x="8444" y="7763"/>
                </a:lnTo>
                <a:lnTo>
                  <a:pt x="8493" y="7836"/>
                </a:lnTo>
                <a:lnTo>
                  <a:pt x="8566" y="7909"/>
                </a:lnTo>
                <a:lnTo>
                  <a:pt x="8663" y="7933"/>
                </a:lnTo>
                <a:lnTo>
                  <a:pt x="8761" y="7957"/>
                </a:lnTo>
                <a:lnTo>
                  <a:pt x="8882" y="7909"/>
                </a:lnTo>
                <a:lnTo>
                  <a:pt x="8980" y="7836"/>
                </a:lnTo>
                <a:lnTo>
                  <a:pt x="9004" y="7787"/>
                </a:lnTo>
                <a:lnTo>
                  <a:pt x="9028" y="7738"/>
                </a:lnTo>
                <a:lnTo>
                  <a:pt x="9028" y="7592"/>
                </a:lnTo>
                <a:lnTo>
                  <a:pt x="9004" y="7446"/>
                </a:lnTo>
                <a:lnTo>
                  <a:pt x="8955" y="7325"/>
                </a:lnTo>
                <a:lnTo>
                  <a:pt x="8882" y="7179"/>
                </a:lnTo>
                <a:lnTo>
                  <a:pt x="8809" y="7057"/>
                </a:lnTo>
                <a:lnTo>
                  <a:pt x="8712" y="6960"/>
                </a:lnTo>
                <a:lnTo>
                  <a:pt x="8663" y="6911"/>
                </a:lnTo>
                <a:lnTo>
                  <a:pt x="8615" y="6862"/>
                </a:lnTo>
                <a:lnTo>
                  <a:pt x="8542" y="6838"/>
                </a:lnTo>
                <a:close/>
                <a:moveTo>
                  <a:pt x="16255" y="7495"/>
                </a:moveTo>
                <a:lnTo>
                  <a:pt x="16206" y="7544"/>
                </a:lnTo>
                <a:lnTo>
                  <a:pt x="16158" y="7592"/>
                </a:lnTo>
                <a:lnTo>
                  <a:pt x="16158" y="7714"/>
                </a:lnTo>
                <a:lnTo>
                  <a:pt x="16158" y="7836"/>
                </a:lnTo>
                <a:lnTo>
                  <a:pt x="16206" y="7982"/>
                </a:lnTo>
                <a:lnTo>
                  <a:pt x="16231" y="8030"/>
                </a:lnTo>
                <a:lnTo>
                  <a:pt x="16279" y="8079"/>
                </a:lnTo>
                <a:lnTo>
                  <a:pt x="16304" y="8103"/>
                </a:lnTo>
                <a:lnTo>
                  <a:pt x="16377" y="8128"/>
                </a:lnTo>
                <a:lnTo>
                  <a:pt x="16474" y="8128"/>
                </a:lnTo>
                <a:lnTo>
                  <a:pt x="16523" y="8103"/>
                </a:lnTo>
                <a:lnTo>
                  <a:pt x="16547" y="8055"/>
                </a:lnTo>
                <a:lnTo>
                  <a:pt x="16571" y="8006"/>
                </a:lnTo>
                <a:lnTo>
                  <a:pt x="16571" y="7957"/>
                </a:lnTo>
                <a:lnTo>
                  <a:pt x="16547" y="7836"/>
                </a:lnTo>
                <a:lnTo>
                  <a:pt x="16523" y="7738"/>
                </a:lnTo>
                <a:lnTo>
                  <a:pt x="16474" y="7641"/>
                </a:lnTo>
                <a:lnTo>
                  <a:pt x="16401" y="7544"/>
                </a:lnTo>
                <a:lnTo>
                  <a:pt x="16328" y="7495"/>
                </a:lnTo>
                <a:close/>
                <a:moveTo>
                  <a:pt x="2897" y="7836"/>
                </a:moveTo>
                <a:lnTo>
                  <a:pt x="2799" y="7860"/>
                </a:lnTo>
                <a:lnTo>
                  <a:pt x="2702" y="7909"/>
                </a:lnTo>
                <a:lnTo>
                  <a:pt x="2629" y="7982"/>
                </a:lnTo>
                <a:lnTo>
                  <a:pt x="2556" y="8079"/>
                </a:lnTo>
                <a:lnTo>
                  <a:pt x="2507" y="8201"/>
                </a:lnTo>
                <a:lnTo>
                  <a:pt x="2507" y="8347"/>
                </a:lnTo>
                <a:lnTo>
                  <a:pt x="2507" y="8468"/>
                </a:lnTo>
                <a:lnTo>
                  <a:pt x="2556" y="8517"/>
                </a:lnTo>
                <a:lnTo>
                  <a:pt x="2580" y="8566"/>
                </a:lnTo>
                <a:lnTo>
                  <a:pt x="2678" y="8614"/>
                </a:lnTo>
                <a:lnTo>
                  <a:pt x="2799" y="8614"/>
                </a:lnTo>
                <a:lnTo>
                  <a:pt x="2848" y="8590"/>
                </a:lnTo>
                <a:lnTo>
                  <a:pt x="2897" y="8566"/>
                </a:lnTo>
                <a:lnTo>
                  <a:pt x="2970" y="8493"/>
                </a:lnTo>
                <a:lnTo>
                  <a:pt x="3018" y="8420"/>
                </a:lnTo>
                <a:lnTo>
                  <a:pt x="3116" y="8274"/>
                </a:lnTo>
                <a:lnTo>
                  <a:pt x="3140" y="8152"/>
                </a:lnTo>
                <a:lnTo>
                  <a:pt x="3140" y="8055"/>
                </a:lnTo>
                <a:lnTo>
                  <a:pt x="3091" y="7957"/>
                </a:lnTo>
                <a:lnTo>
                  <a:pt x="3018" y="7884"/>
                </a:lnTo>
                <a:lnTo>
                  <a:pt x="2897" y="7836"/>
                </a:lnTo>
                <a:close/>
                <a:moveTo>
                  <a:pt x="8955" y="8152"/>
                </a:moveTo>
                <a:lnTo>
                  <a:pt x="8882" y="8201"/>
                </a:lnTo>
                <a:lnTo>
                  <a:pt x="8858" y="8274"/>
                </a:lnTo>
                <a:lnTo>
                  <a:pt x="8858" y="8371"/>
                </a:lnTo>
                <a:lnTo>
                  <a:pt x="8858" y="8468"/>
                </a:lnTo>
                <a:lnTo>
                  <a:pt x="8907" y="8639"/>
                </a:lnTo>
                <a:lnTo>
                  <a:pt x="8955" y="8760"/>
                </a:lnTo>
                <a:lnTo>
                  <a:pt x="8980" y="8858"/>
                </a:lnTo>
                <a:lnTo>
                  <a:pt x="9053" y="8955"/>
                </a:lnTo>
                <a:lnTo>
                  <a:pt x="9101" y="9004"/>
                </a:lnTo>
                <a:lnTo>
                  <a:pt x="9150" y="9028"/>
                </a:lnTo>
                <a:lnTo>
                  <a:pt x="9296" y="9028"/>
                </a:lnTo>
                <a:lnTo>
                  <a:pt x="9369" y="8979"/>
                </a:lnTo>
                <a:lnTo>
                  <a:pt x="9393" y="8931"/>
                </a:lnTo>
                <a:lnTo>
                  <a:pt x="9418" y="8858"/>
                </a:lnTo>
                <a:lnTo>
                  <a:pt x="9418" y="8785"/>
                </a:lnTo>
                <a:lnTo>
                  <a:pt x="9393" y="8639"/>
                </a:lnTo>
                <a:lnTo>
                  <a:pt x="9369" y="8614"/>
                </a:lnTo>
                <a:lnTo>
                  <a:pt x="9345" y="8517"/>
                </a:lnTo>
                <a:lnTo>
                  <a:pt x="9247" y="8322"/>
                </a:lnTo>
                <a:lnTo>
                  <a:pt x="9199" y="8225"/>
                </a:lnTo>
                <a:lnTo>
                  <a:pt x="9101" y="8176"/>
                </a:lnTo>
                <a:lnTo>
                  <a:pt x="9028" y="8152"/>
                </a:lnTo>
                <a:close/>
                <a:moveTo>
                  <a:pt x="16352" y="8541"/>
                </a:moveTo>
                <a:lnTo>
                  <a:pt x="16279" y="8566"/>
                </a:lnTo>
                <a:lnTo>
                  <a:pt x="16231" y="8614"/>
                </a:lnTo>
                <a:lnTo>
                  <a:pt x="16206" y="8663"/>
                </a:lnTo>
                <a:lnTo>
                  <a:pt x="16182" y="8736"/>
                </a:lnTo>
                <a:lnTo>
                  <a:pt x="16182" y="8858"/>
                </a:lnTo>
                <a:lnTo>
                  <a:pt x="16206" y="8979"/>
                </a:lnTo>
                <a:lnTo>
                  <a:pt x="16231" y="9174"/>
                </a:lnTo>
                <a:lnTo>
                  <a:pt x="16255" y="9296"/>
                </a:lnTo>
                <a:lnTo>
                  <a:pt x="16304" y="9369"/>
                </a:lnTo>
                <a:lnTo>
                  <a:pt x="16401" y="9417"/>
                </a:lnTo>
                <a:lnTo>
                  <a:pt x="16498" y="9417"/>
                </a:lnTo>
                <a:lnTo>
                  <a:pt x="16596" y="9393"/>
                </a:lnTo>
                <a:lnTo>
                  <a:pt x="16669" y="9320"/>
                </a:lnTo>
                <a:lnTo>
                  <a:pt x="16693" y="9223"/>
                </a:lnTo>
                <a:lnTo>
                  <a:pt x="16693" y="9101"/>
                </a:lnTo>
                <a:lnTo>
                  <a:pt x="16644" y="8882"/>
                </a:lnTo>
                <a:lnTo>
                  <a:pt x="16596" y="8760"/>
                </a:lnTo>
                <a:lnTo>
                  <a:pt x="16547" y="8639"/>
                </a:lnTo>
                <a:lnTo>
                  <a:pt x="16523" y="8590"/>
                </a:lnTo>
                <a:lnTo>
                  <a:pt x="16474" y="8541"/>
                </a:lnTo>
                <a:close/>
                <a:moveTo>
                  <a:pt x="2434" y="9077"/>
                </a:moveTo>
                <a:lnTo>
                  <a:pt x="2337" y="9101"/>
                </a:lnTo>
                <a:lnTo>
                  <a:pt x="2264" y="9125"/>
                </a:lnTo>
                <a:lnTo>
                  <a:pt x="2191" y="9198"/>
                </a:lnTo>
                <a:lnTo>
                  <a:pt x="2142" y="9271"/>
                </a:lnTo>
                <a:lnTo>
                  <a:pt x="2118" y="9369"/>
                </a:lnTo>
                <a:lnTo>
                  <a:pt x="2094" y="9515"/>
                </a:lnTo>
                <a:lnTo>
                  <a:pt x="2094" y="9612"/>
                </a:lnTo>
                <a:lnTo>
                  <a:pt x="2094" y="9685"/>
                </a:lnTo>
                <a:lnTo>
                  <a:pt x="2118" y="9782"/>
                </a:lnTo>
                <a:lnTo>
                  <a:pt x="2191" y="9831"/>
                </a:lnTo>
                <a:lnTo>
                  <a:pt x="2240" y="9879"/>
                </a:lnTo>
                <a:lnTo>
                  <a:pt x="2337" y="9904"/>
                </a:lnTo>
                <a:lnTo>
                  <a:pt x="2410" y="9879"/>
                </a:lnTo>
                <a:lnTo>
                  <a:pt x="2483" y="9831"/>
                </a:lnTo>
                <a:lnTo>
                  <a:pt x="2556" y="9733"/>
                </a:lnTo>
                <a:lnTo>
                  <a:pt x="2580" y="9612"/>
                </a:lnTo>
                <a:lnTo>
                  <a:pt x="2653" y="9417"/>
                </a:lnTo>
                <a:lnTo>
                  <a:pt x="2653" y="9320"/>
                </a:lnTo>
                <a:lnTo>
                  <a:pt x="2653" y="9247"/>
                </a:lnTo>
                <a:lnTo>
                  <a:pt x="2605" y="9174"/>
                </a:lnTo>
                <a:lnTo>
                  <a:pt x="2532" y="9125"/>
                </a:lnTo>
                <a:lnTo>
                  <a:pt x="2434" y="9077"/>
                </a:lnTo>
                <a:close/>
                <a:moveTo>
                  <a:pt x="9272" y="9296"/>
                </a:moveTo>
                <a:lnTo>
                  <a:pt x="9199" y="9344"/>
                </a:lnTo>
                <a:lnTo>
                  <a:pt x="9101" y="9417"/>
                </a:lnTo>
                <a:lnTo>
                  <a:pt x="9077" y="9539"/>
                </a:lnTo>
                <a:lnTo>
                  <a:pt x="9053" y="9661"/>
                </a:lnTo>
                <a:lnTo>
                  <a:pt x="9077" y="9782"/>
                </a:lnTo>
                <a:lnTo>
                  <a:pt x="9126" y="9904"/>
                </a:lnTo>
                <a:lnTo>
                  <a:pt x="9174" y="10001"/>
                </a:lnTo>
                <a:lnTo>
                  <a:pt x="9247" y="10123"/>
                </a:lnTo>
                <a:lnTo>
                  <a:pt x="9320" y="10196"/>
                </a:lnTo>
                <a:lnTo>
                  <a:pt x="9393" y="10220"/>
                </a:lnTo>
                <a:lnTo>
                  <a:pt x="9442" y="10220"/>
                </a:lnTo>
                <a:lnTo>
                  <a:pt x="9564" y="10196"/>
                </a:lnTo>
                <a:lnTo>
                  <a:pt x="9612" y="10147"/>
                </a:lnTo>
                <a:lnTo>
                  <a:pt x="9661" y="10123"/>
                </a:lnTo>
                <a:lnTo>
                  <a:pt x="9685" y="10050"/>
                </a:lnTo>
                <a:lnTo>
                  <a:pt x="9685" y="10001"/>
                </a:lnTo>
                <a:lnTo>
                  <a:pt x="9685" y="9904"/>
                </a:lnTo>
                <a:lnTo>
                  <a:pt x="9637" y="9806"/>
                </a:lnTo>
                <a:lnTo>
                  <a:pt x="9539" y="9636"/>
                </a:lnTo>
                <a:lnTo>
                  <a:pt x="9515" y="9515"/>
                </a:lnTo>
                <a:lnTo>
                  <a:pt x="9442" y="9393"/>
                </a:lnTo>
                <a:lnTo>
                  <a:pt x="9393" y="9344"/>
                </a:lnTo>
                <a:lnTo>
                  <a:pt x="9345" y="9320"/>
                </a:lnTo>
                <a:lnTo>
                  <a:pt x="9272" y="9296"/>
                </a:lnTo>
                <a:close/>
                <a:moveTo>
                  <a:pt x="16231" y="9855"/>
                </a:moveTo>
                <a:lnTo>
                  <a:pt x="16231" y="9879"/>
                </a:lnTo>
                <a:lnTo>
                  <a:pt x="16182" y="9904"/>
                </a:lnTo>
                <a:lnTo>
                  <a:pt x="16133" y="9952"/>
                </a:lnTo>
                <a:lnTo>
                  <a:pt x="16060" y="10098"/>
                </a:lnTo>
                <a:lnTo>
                  <a:pt x="16012" y="10293"/>
                </a:lnTo>
                <a:lnTo>
                  <a:pt x="16012" y="10390"/>
                </a:lnTo>
                <a:lnTo>
                  <a:pt x="16012" y="10463"/>
                </a:lnTo>
                <a:lnTo>
                  <a:pt x="16085" y="10561"/>
                </a:lnTo>
                <a:lnTo>
                  <a:pt x="16182" y="10634"/>
                </a:lnTo>
                <a:lnTo>
                  <a:pt x="16304" y="10634"/>
                </a:lnTo>
                <a:lnTo>
                  <a:pt x="16352" y="10609"/>
                </a:lnTo>
                <a:lnTo>
                  <a:pt x="16401" y="10561"/>
                </a:lnTo>
                <a:lnTo>
                  <a:pt x="16450" y="10488"/>
                </a:lnTo>
                <a:lnTo>
                  <a:pt x="16474" y="10415"/>
                </a:lnTo>
                <a:lnTo>
                  <a:pt x="16498" y="10244"/>
                </a:lnTo>
                <a:lnTo>
                  <a:pt x="16498" y="10147"/>
                </a:lnTo>
                <a:lnTo>
                  <a:pt x="16498" y="10050"/>
                </a:lnTo>
                <a:lnTo>
                  <a:pt x="16474" y="9952"/>
                </a:lnTo>
                <a:lnTo>
                  <a:pt x="16425" y="9879"/>
                </a:lnTo>
                <a:lnTo>
                  <a:pt x="16328" y="9855"/>
                </a:lnTo>
                <a:close/>
                <a:moveTo>
                  <a:pt x="2167" y="10244"/>
                </a:moveTo>
                <a:lnTo>
                  <a:pt x="2045" y="10269"/>
                </a:lnTo>
                <a:lnTo>
                  <a:pt x="1972" y="10317"/>
                </a:lnTo>
                <a:lnTo>
                  <a:pt x="1875" y="10463"/>
                </a:lnTo>
                <a:lnTo>
                  <a:pt x="1826" y="10634"/>
                </a:lnTo>
                <a:lnTo>
                  <a:pt x="1802" y="10804"/>
                </a:lnTo>
                <a:lnTo>
                  <a:pt x="1850" y="10926"/>
                </a:lnTo>
                <a:lnTo>
                  <a:pt x="1923" y="11023"/>
                </a:lnTo>
                <a:lnTo>
                  <a:pt x="1948" y="11072"/>
                </a:lnTo>
                <a:lnTo>
                  <a:pt x="2021" y="11096"/>
                </a:lnTo>
                <a:lnTo>
                  <a:pt x="2118" y="11096"/>
                </a:lnTo>
                <a:lnTo>
                  <a:pt x="2191" y="11072"/>
                </a:lnTo>
                <a:lnTo>
                  <a:pt x="2215" y="11023"/>
                </a:lnTo>
                <a:lnTo>
                  <a:pt x="2288" y="10950"/>
                </a:lnTo>
                <a:lnTo>
                  <a:pt x="2313" y="10877"/>
                </a:lnTo>
                <a:lnTo>
                  <a:pt x="2337" y="10780"/>
                </a:lnTo>
                <a:lnTo>
                  <a:pt x="2337" y="10755"/>
                </a:lnTo>
                <a:lnTo>
                  <a:pt x="2337" y="10731"/>
                </a:lnTo>
                <a:lnTo>
                  <a:pt x="2386" y="10658"/>
                </a:lnTo>
                <a:lnTo>
                  <a:pt x="2410" y="10561"/>
                </a:lnTo>
                <a:lnTo>
                  <a:pt x="2434" y="10488"/>
                </a:lnTo>
                <a:lnTo>
                  <a:pt x="2410" y="10390"/>
                </a:lnTo>
                <a:lnTo>
                  <a:pt x="2337" y="10317"/>
                </a:lnTo>
                <a:lnTo>
                  <a:pt x="2264" y="10269"/>
                </a:lnTo>
                <a:lnTo>
                  <a:pt x="2167" y="10244"/>
                </a:lnTo>
                <a:close/>
                <a:moveTo>
                  <a:pt x="9661" y="10512"/>
                </a:moveTo>
                <a:lnTo>
                  <a:pt x="9612" y="10536"/>
                </a:lnTo>
                <a:lnTo>
                  <a:pt x="9539" y="10609"/>
                </a:lnTo>
                <a:lnTo>
                  <a:pt x="9491" y="10658"/>
                </a:lnTo>
                <a:lnTo>
                  <a:pt x="9491" y="10731"/>
                </a:lnTo>
                <a:lnTo>
                  <a:pt x="9491" y="10877"/>
                </a:lnTo>
                <a:lnTo>
                  <a:pt x="9539" y="11023"/>
                </a:lnTo>
                <a:lnTo>
                  <a:pt x="9588" y="11169"/>
                </a:lnTo>
                <a:lnTo>
                  <a:pt x="9637" y="11242"/>
                </a:lnTo>
                <a:lnTo>
                  <a:pt x="9710" y="11315"/>
                </a:lnTo>
                <a:lnTo>
                  <a:pt x="9783" y="11339"/>
                </a:lnTo>
                <a:lnTo>
                  <a:pt x="9880" y="11339"/>
                </a:lnTo>
                <a:lnTo>
                  <a:pt x="9977" y="11291"/>
                </a:lnTo>
                <a:lnTo>
                  <a:pt x="10026" y="11218"/>
                </a:lnTo>
                <a:lnTo>
                  <a:pt x="10075" y="11120"/>
                </a:lnTo>
                <a:lnTo>
                  <a:pt x="10050" y="11023"/>
                </a:lnTo>
                <a:lnTo>
                  <a:pt x="10002" y="10877"/>
                </a:lnTo>
                <a:lnTo>
                  <a:pt x="9929" y="10731"/>
                </a:lnTo>
                <a:lnTo>
                  <a:pt x="9831" y="10609"/>
                </a:lnTo>
                <a:lnTo>
                  <a:pt x="9783" y="10561"/>
                </a:lnTo>
                <a:lnTo>
                  <a:pt x="9710" y="10536"/>
                </a:lnTo>
                <a:lnTo>
                  <a:pt x="9661" y="10512"/>
                </a:lnTo>
                <a:close/>
                <a:moveTo>
                  <a:pt x="15987" y="10999"/>
                </a:moveTo>
                <a:lnTo>
                  <a:pt x="15890" y="11047"/>
                </a:lnTo>
                <a:lnTo>
                  <a:pt x="15817" y="11120"/>
                </a:lnTo>
                <a:lnTo>
                  <a:pt x="15720" y="11291"/>
                </a:lnTo>
                <a:lnTo>
                  <a:pt x="15598" y="11461"/>
                </a:lnTo>
                <a:lnTo>
                  <a:pt x="15525" y="11631"/>
                </a:lnTo>
                <a:lnTo>
                  <a:pt x="15525" y="11729"/>
                </a:lnTo>
                <a:lnTo>
                  <a:pt x="15549" y="11802"/>
                </a:lnTo>
                <a:lnTo>
                  <a:pt x="15598" y="11850"/>
                </a:lnTo>
                <a:lnTo>
                  <a:pt x="15647" y="11899"/>
                </a:lnTo>
                <a:lnTo>
                  <a:pt x="15720" y="11948"/>
                </a:lnTo>
                <a:lnTo>
                  <a:pt x="15793" y="11948"/>
                </a:lnTo>
                <a:lnTo>
                  <a:pt x="15866" y="11923"/>
                </a:lnTo>
                <a:lnTo>
                  <a:pt x="15939" y="11875"/>
                </a:lnTo>
                <a:lnTo>
                  <a:pt x="16036" y="11704"/>
                </a:lnTo>
                <a:lnTo>
                  <a:pt x="16109" y="11510"/>
                </a:lnTo>
                <a:lnTo>
                  <a:pt x="16182" y="11315"/>
                </a:lnTo>
                <a:lnTo>
                  <a:pt x="16206" y="11218"/>
                </a:lnTo>
                <a:lnTo>
                  <a:pt x="16206" y="11120"/>
                </a:lnTo>
                <a:lnTo>
                  <a:pt x="16182" y="11047"/>
                </a:lnTo>
                <a:lnTo>
                  <a:pt x="16133" y="11023"/>
                </a:lnTo>
                <a:lnTo>
                  <a:pt x="16060" y="10999"/>
                </a:lnTo>
                <a:close/>
                <a:moveTo>
                  <a:pt x="1996" y="11437"/>
                </a:moveTo>
                <a:lnTo>
                  <a:pt x="1948" y="11461"/>
                </a:lnTo>
                <a:lnTo>
                  <a:pt x="1875" y="11485"/>
                </a:lnTo>
                <a:lnTo>
                  <a:pt x="1826" y="11558"/>
                </a:lnTo>
                <a:lnTo>
                  <a:pt x="1802" y="11607"/>
                </a:lnTo>
                <a:lnTo>
                  <a:pt x="1777" y="11680"/>
                </a:lnTo>
                <a:lnTo>
                  <a:pt x="1777" y="11826"/>
                </a:lnTo>
                <a:lnTo>
                  <a:pt x="1777" y="11899"/>
                </a:lnTo>
                <a:lnTo>
                  <a:pt x="1802" y="12021"/>
                </a:lnTo>
                <a:lnTo>
                  <a:pt x="1850" y="12094"/>
                </a:lnTo>
                <a:lnTo>
                  <a:pt x="1899" y="12142"/>
                </a:lnTo>
                <a:lnTo>
                  <a:pt x="1972" y="12167"/>
                </a:lnTo>
                <a:lnTo>
                  <a:pt x="2069" y="12167"/>
                </a:lnTo>
                <a:lnTo>
                  <a:pt x="2118" y="12142"/>
                </a:lnTo>
                <a:lnTo>
                  <a:pt x="2191" y="12094"/>
                </a:lnTo>
                <a:lnTo>
                  <a:pt x="2215" y="12021"/>
                </a:lnTo>
                <a:lnTo>
                  <a:pt x="2264" y="11875"/>
                </a:lnTo>
                <a:lnTo>
                  <a:pt x="2288" y="11753"/>
                </a:lnTo>
                <a:lnTo>
                  <a:pt x="2288" y="11680"/>
                </a:lnTo>
                <a:lnTo>
                  <a:pt x="2288" y="11607"/>
                </a:lnTo>
                <a:lnTo>
                  <a:pt x="2264" y="11534"/>
                </a:lnTo>
                <a:lnTo>
                  <a:pt x="2215" y="11485"/>
                </a:lnTo>
                <a:lnTo>
                  <a:pt x="2142" y="11437"/>
                </a:lnTo>
                <a:close/>
                <a:moveTo>
                  <a:pt x="10221" y="11753"/>
                </a:moveTo>
                <a:lnTo>
                  <a:pt x="10123" y="11802"/>
                </a:lnTo>
                <a:lnTo>
                  <a:pt x="10075" y="11875"/>
                </a:lnTo>
                <a:lnTo>
                  <a:pt x="10075" y="11996"/>
                </a:lnTo>
                <a:lnTo>
                  <a:pt x="10123" y="12094"/>
                </a:lnTo>
                <a:lnTo>
                  <a:pt x="10172" y="12191"/>
                </a:lnTo>
                <a:lnTo>
                  <a:pt x="10342" y="12337"/>
                </a:lnTo>
                <a:lnTo>
                  <a:pt x="10440" y="12410"/>
                </a:lnTo>
                <a:lnTo>
                  <a:pt x="10561" y="12483"/>
                </a:lnTo>
                <a:lnTo>
                  <a:pt x="10683" y="12532"/>
                </a:lnTo>
                <a:lnTo>
                  <a:pt x="10829" y="12532"/>
                </a:lnTo>
                <a:lnTo>
                  <a:pt x="10926" y="12507"/>
                </a:lnTo>
                <a:lnTo>
                  <a:pt x="10999" y="12459"/>
                </a:lnTo>
                <a:lnTo>
                  <a:pt x="11048" y="12386"/>
                </a:lnTo>
                <a:lnTo>
                  <a:pt x="11072" y="12313"/>
                </a:lnTo>
                <a:lnTo>
                  <a:pt x="11072" y="12240"/>
                </a:lnTo>
                <a:lnTo>
                  <a:pt x="11048" y="12167"/>
                </a:lnTo>
                <a:lnTo>
                  <a:pt x="10975" y="12094"/>
                </a:lnTo>
                <a:lnTo>
                  <a:pt x="10902" y="12045"/>
                </a:lnTo>
                <a:lnTo>
                  <a:pt x="10756" y="12021"/>
                </a:lnTo>
                <a:lnTo>
                  <a:pt x="10634" y="11948"/>
                </a:lnTo>
                <a:lnTo>
                  <a:pt x="10488" y="11826"/>
                </a:lnTo>
                <a:lnTo>
                  <a:pt x="10415" y="11777"/>
                </a:lnTo>
                <a:lnTo>
                  <a:pt x="10318" y="11753"/>
                </a:lnTo>
                <a:close/>
                <a:moveTo>
                  <a:pt x="15306" y="11996"/>
                </a:moveTo>
                <a:lnTo>
                  <a:pt x="15257" y="12045"/>
                </a:lnTo>
                <a:lnTo>
                  <a:pt x="15136" y="12167"/>
                </a:lnTo>
                <a:lnTo>
                  <a:pt x="15014" y="12288"/>
                </a:lnTo>
                <a:lnTo>
                  <a:pt x="14868" y="12386"/>
                </a:lnTo>
                <a:lnTo>
                  <a:pt x="14795" y="12434"/>
                </a:lnTo>
                <a:lnTo>
                  <a:pt x="14722" y="12483"/>
                </a:lnTo>
                <a:lnTo>
                  <a:pt x="14698" y="12532"/>
                </a:lnTo>
                <a:lnTo>
                  <a:pt x="14698" y="12605"/>
                </a:lnTo>
                <a:lnTo>
                  <a:pt x="14722" y="12653"/>
                </a:lnTo>
                <a:lnTo>
                  <a:pt x="14746" y="12678"/>
                </a:lnTo>
                <a:lnTo>
                  <a:pt x="14868" y="12726"/>
                </a:lnTo>
                <a:lnTo>
                  <a:pt x="14990" y="12726"/>
                </a:lnTo>
                <a:lnTo>
                  <a:pt x="15111" y="12702"/>
                </a:lnTo>
                <a:lnTo>
                  <a:pt x="15209" y="12629"/>
                </a:lnTo>
                <a:lnTo>
                  <a:pt x="15330" y="12556"/>
                </a:lnTo>
                <a:lnTo>
                  <a:pt x="15428" y="12483"/>
                </a:lnTo>
                <a:lnTo>
                  <a:pt x="15501" y="12386"/>
                </a:lnTo>
                <a:lnTo>
                  <a:pt x="15574" y="12288"/>
                </a:lnTo>
                <a:lnTo>
                  <a:pt x="15598" y="12215"/>
                </a:lnTo>
                <a:lnTo>
                  <a:pt x="15598" y="12142"/>
                </a:lnTo>
                <a:lnTo>
                  <a:pt x="15574" y="12094"/>
                </a:lnTo>
                <a:lnTo>
                  <a:pt x="15525" y="12045"/>
                </a:lnTo>
                <a:lnTo>
                  <a:pt x="15452" y="11996"/>
                </a:lnTo>
                <a:close/>
                <a:moveTo>
                  <a:pt x="14114" y="12605"/>
                </a:moveTo>
                <a:lnTo>
                  <a:pt x="14041" y="12629"/>
                </a:lnTo>
                <a:lnTo>
                  <a:pt x="13968" y="12678"/>
                </a:lnTo>
                <a:lnTo>
                  <a:pt x="13895" y="12726"/>
                </a:lnTo>
                <a:lnTo>
                  <a:pt x="13797" y="12751"/>
                </a:lnTo>
                <a:lnTo>
                  <a:pt x="13700" y="12751"/>
                </a:lnTo>
                <a:lnTo>
                  <a:pt x="13578" y="12775"/>
                </a:lnTo>
                <a:lnTo>
                  <a:pt x="13481" y="12848"/>
                </a:lnTo>
                <a:lnTo>
                  <a:pt x="13432" y="12872"/>
                </a:lnTo>
                <a:lnTo>
                  <a:pt x="13408" y="12921"/>
                </a:lnTo>
                <a:lnTo>
                  <a:pt x="13408" y="12970"/>
                </a:lnTo>
                <a:lnTo>
                  <a:pt x="13432" y="13018"/>
                </a:lnTo>
                <a:lnTo>
                  <a:pt x="13457" y="13091"/>
                </a:lnTo>
                <a:lnTo>
                  <a:pt x="13505" y="13116"/>
                </a:lnTo>
                <a:lnTo>
                  <a:pt x="13603" y="13164"/>
                </a:lnTo>
                <a:lnTo>
                  <a:pt x="13724" y="13189"/>
                </a:lnTo>
                <a:lnTo>
                  <a:pt x="13870" y="13189"/>
                </a:lnTo>
                <a:lnTo>
                  <a:pt x="14016" y="13164"/>
                </a:lnTo>
                <a:lnTo>
                  <a:pt x="14162" y="13091"/>
                </a:lnTo>
                <a:lnTo>
                  <a:pt x="14284" y="12994"/>
                </a:lnTo>
                <a:lnTo>
                  <a:pt x="14333" y="12945"/>
                </a:lnTo>
                <a:lnTo>
                  <a:pt x="14357" y="12872"/>
                </a:lnTo>
                <a:lnTo>
                  <a:pt x="14357" y="12799"/>
                </a:lnTo>
                <a:lnTo>
                  <a:pt x="14357" y="12726"/>
                </a:lnTo>
                <a:lnTo>
                  <a:pt x="14333" y="12678"/>
                </a:lnTo>
                <a:lnTo>
                  <a:pt x="14284" y="12653"/>
                </a:lnTo>
                <a:lnTo>
                  <a:pt x="14235" y="12605"/>
                </a:lnTo>
                <a:close/>
                <a:moveTo>
                  <a:pt x="6668" y="512"/>
                </a:moveTo>
                <a:lnTo>
                  <a:pt x="6887" y="755"/>
                </a:lnTo>
                <a:lnTo>
                  <a:pt x="7130" y="950"/>
                </a:lnTo>
                <a:lnTo>
                  <a:pt x="7398" y="1120"/>
                </a:lnTo>
                <a:lnTo>
                  <a:pt x="7666" y="1290"/>
                </a:lnTo>
                <a:lnTo>
                  <a:pt x="8250" y="1558"/>
                </a:lnTo>
                <a:lnTo>
                  <a:pt x="8834" y="1801"/>
                </a:lnTo>
                <a:lnTo>
                  <a:pt x="9320" y="2020"/>
                </a:lnTo>
                <a:lnTo>
                  <a:pt x="9807" y="2215"/>
                </a:lnTo>
                <a:lnTo>
                  <a:pt x="10780" y="2604"/>
                </a:lnTo>
                <a:lnTo>
                  <a:pt x="11194" y="2799"/>
                </a:lnTo>
                <a:lnTo>
                  <a:pt x="11559" y="3018"/>
                </a:lnTo>
                <a:lnTo>
                  <a:pt x="11729" y="3115"/>
                </a:lnTo>
                <a:lnTo>
                  <a:pt x="11924" y="3188"/>
                </a:lnTo>
                <a:lnTo>
                  <a:pt x="12094" y="3261"/>
                </a:lnTo>
                <a:lnTo>
                  <a:pt x="12240" y="3358"/>
                </a:lnTo>
                <a:lnTo>
                  <a:pt x="12264" y="3407"/>
                </a:lnTo>
                <a:lnTo>
                  <a:pt x="12313" y="3456"/>
                </a:lnTo>
                <a:lnTo>
                  <a:pt x="12410" y="3480"/>
                </a:lnTo>
                <a:lnTo>
                  <a:pt x="12435" y="3942"/>
                </a:lnTo>
                <a:lnTo>
                  <a:pt x="11851" y="3650"/>
                </a:lnTo>
                <a:lnTo>
                  <a:pt x="11389" y="3407"/>
                </a:lnTo>
                <a:lnTo>
                  <a:pt x="11170" y="3310"/>
                </a:lnTo>
                <a:lnTo>
                  <a:pt x="10926" y="3237"/>
                </a:lnTo>
                <a:lnTo>
                  <a:pt x="10878" y="3237"/>
                </a:lnTo>
                <a:lnTo>
                  <a:pt x="10853" y="3261"/>
                </a:lnTo>
                <a:lnTo>
                  <a:pt x="10853" y="3285"/>
                </a:lnTo>
                <a:lnTo>
                  <a:pt x="10853" y="3310"/>
                </a:lnTo>
                <a:lnTo>
                  <a:pt x="11024" y="3480"/>
                </a:lnTo>
                <a:lnTo>
                  <a:pt x="11218" y="3626"/>
                </a:lnTo>
                <a:lnTo>
                  <a:pt x="11608" y="3869"/>
                </a:lnTo>
                <a:lnTo>
                  <a:pt x="12045" y="4113"/>
                </a:lnTo>
                <a:lnTo>
                  <a:pt x="12459" y="4307"/>
                </a:lnTo>
                <a:lnTo>
                  <a:pt x="12483" y="4818"/>
                </a:lnTo>
                <a:lnTo>
                  <a:pt x="12337" y="4770"/>
                </a:lnTo>
                <a:lnTo>
                  <a:pt x="12216" y="4721"/>
                </a:lnTo>
                <a:lnTo>
                  <a:pt x="12021" y="4672"/>
                </a:lnTo>
                <a:lnTo>
                  <a:pt x="11729" y="4526"/>
                </a:lnTo>
                <a:lnTo>
                  <a:pt x="11413" y="4380"/>
                </a:lnTo>
                <a:lnTo>
                  <a:pt x="11218" y="4259"/>
                </a:lnTo>
                <a:lnTo>
                  <a:pt x="11121" y="4234"/>
                </a:lnTo>
                <a:lnTo>
                  <a:pt x="11024" y="4210"/>
                </a:lnTo>
                <a:lnTo>
                  <a:pt x="10975" y="4210"/>
                </a:lnTo>
                <a:lnTo>
                  <a:pt x="10951" y="4259"/>
                </a:lnTo>
                <a:lnTo>
                  <a:pt x="10951" y="4283"/>
                </a:lnTo>
                <a:lnTo>
                  <a:pt x="10951" y="4332"/>
                </a:lnTo>
                <a:lnTo>
                  <a:pt x="11024" y="4429"/>
                </a:lnTo>
                <a:lnTo>
                  <a:pt x="11121" y="4526"/>
                </a:lnTo>
                <a:lnTo>
                  <a:pt x="11218" y="4599"/>
                </a:lnTo>
                <a:lnTo>
                  <a:pt x="11340" y="4672"/>
                </a:lnTo>
                <a:lnTo>
                  <a:pt x="11608" y="4818"/>
                </a:lnTo>
                <a:lnTo>
                  <a:pt x="11826" y="4916"/>
                </a:lnTo>
                <a:lnTo>
                  <a:pt x="12143" y="5037"/>
                </a:lnTo>
                <a:lnTo>
                  <a:pt x="12313" y="5086"/>
                </a:lnTo>
                <a:lnTo>
                  <a:pt x="12410" y="5086"/>
                </a:lnTo>
                <a:lnTo>
                  <a:pt x="12483" y="5062"/>
                </a:lnTo>
                <a:lnTo>
                  <a:pt x="12483" y="5743"/>
                </a:lnTo>
                <a:lnTo>
                  <a:pt x="12289" y="5621"/>
                </a:lnTo>
                <a:lnTo>
                  <a:pt x="12094" y="5475"/>
                </a:lnTo>
                <a:lnTo>
                  <a:pt x="11608" y="5256"/>
                </a:lnTo>
                <a:lnTo>
                  <a:pt x="11194" y="5110"/>
                </a:lnTo>
                <a:lnTo>
                  <a:pt x="11024" y="5062"/>
                </a:lnTo>
                <a:lnTo>
                  <a:pt x="10926" y="5062"/>
                </a:lnTo>
                <a:lnTo>
                  <a:pt x="10902" y="5086"/>
                </a:lnTo>
                <a:lnTo>
                  <a:pt x="10878" y="5110"/>
                </a:lnTo>
                <a:lnTo>
                  <a:pt x="10951" y="5232"/>
                </a:lnTo>
                <a:lnTo>
                  <a:pt x="11024" y="5305"/>
                </a:lnTo>
                <a:lnTo>
                  <a:pt x="11121" y="5378"/>
                </a:lnTo>
                <a:lnTo>
                  <a:pt x="11267" y="5451"/>
                </a:lnTo>
                <a:lnTo>
                  <a:pt x="11535" y="5548"/>
                </a:lnTo>
                <a:lnTo>
                  <a:pt x="11754" y="5646"/>
                </a:lnTo>
                <a:lnTo>
                  <a:pt x="12094" y="5792"/>
                </a:lnTo>
                <a:lnTo>
                  <a:pt x="12240" y="5889"/>
                </a:lnTo>
                <a:lnTo>
                  <a:pt x="12386" y="6011"/>
                </a:lnTo>
                <a:lnTo>
                  <a:pt x="12483" y="6108"/>
                </a:lnTo>
                <a:lnTo>
                  <a:pt x="12483" y="6254"/>
                </a:lnTo>
                <a:lnTo>
                  <a:pt x="12337" y="6157"/>
                </a:lnTo>
                <a:lnTo>
                  <a:pt x="12191" y="6084"/>
                </a:lnTo>
                <a:lnTo>
                  <a:pt x="11899" y="5938"/>
                </a:lnTo>
                <a:lnTo>
                  <a:pt x="11705" y="5816"/>
                </a:lnTo>
                <a:lnTo>
                  <a:pt x="11510" y="5743"/>
                </a:lnTo>
                <a:lnTo>
                  <a:pt x="11291" y="5670"/>
                </a:lnTo>
                <a:lnTo>
                  <a:pt x="11194" y="5670"/>
                </a:lnTo>
                <a:lnTo>
                  <a:pt x="11097" y="5694"/>
                </a:lnTo>
                <a:lnTo>
                  <a:pt x="11072" y="5694"/>
                </a:lnTo>
                <a:lnTo>
                  <a:pt x="11072" y="5719"/>
                </a:lnTo>
                <a:lnTo>
                  <a:pt x="11145" y="5816"/>
                </a:lnTo>
                <a:lnTo>
                  <a:pt x="11218" y="5889"/>
                </a:lnTo>
                <a:lnTo>
                  <a:pt x="11413" y="6035"/>
                </a:lnTo>
                <a:lnTo>
                  <a:pt x="11826" y="6254"/>
                </a:lnTo>
                <a:lnTo>
                  <a:pt x="12143" y="6449"/>
                </a:lnTo>
                <a:lnTo>
                  <a:pt x="12289" y="6522"/>
                </a:lnTo>
                <a:lnTo>
                  <a:pt x="12459" y="6570"/>
                </a:lnTo>
                <a:lnTo>
                  <a:pt x="12459" y="6838"/>
                </a:lnTo>
                <a:lnTo>
                  <a:pt x="12459" y="6862"/>
                </a:lnTo>
                <a:lnTo>
                  <a:pt x="12337" y="6765"/>
                </a:lnTo>
                <a:lnTo>
                  <a:pt x="12216" y="6668"/>
                </a:lnTo>
                <a:lnTo>
                  <a:pt x="12094" y="6619"/>
                </a:lnTo>
                <a:lnTo>
                  <a:pt x="11924" y="6546"/>
                </a:lnTo>
                <a:lnTo>
                  <a:pt x="11729" y="6473"/>
                </a:lnTo>
                <a:lnTo>
                  <a:pt x="11486" y="6424"/>
                </a:lnTo>
                <a:lnTo>
                  <a:pt x="11267" y="6376"/>
                </a:lnTo>
                <a:lnTo>
                  <a:pt x="11072" y="6303"/>
                </a:lnTo>
                <a:lnTo>
                  <a:pt x="11048" y="6303"/>
                </a:lnTo>
                <a:lnTo>
                  <a:pt x="11048" y="6327"/>
                </a:lnTo>
                <a:lnTo>
                  <a:pt x="11145" y="6449"/>
                </a:lnTo>
                <a:lnTo>
                  <a:pt x="11267" y="6546"/>
                </a:lnTo>
                <a:lnTo>
                  <a:pt x="11389" y="6619"/>
                </a:lnTo>
                <a:lnTo>
                  <a:pt x="11535" y="6692"/>
                </a:lnTo>
                <a:lnTo>
                  <a:pt x="11948" y="6862"/>
                </a:lnTo>
                <a:lnTo>
                  <a:pt x="12143" y="6960"/>
                </a:lnTo>
                <a:lnTo>
                  <a:pt x="12216" y="7033"/>
                </a:lnTo>
                <a:lnTo>
                  <a:pt x="12289" y="7106"/>
                </a:lnTo>
                <a:lnTo>
                  <a:pt x="12362" y="7179"/>
                </a:lnTo>
                <a:lnTo>
                  <a:pt x="12459" y="7179"/>
                </a:lnTo>
                <a:lnTo>
                  <a:pt x="12459" y="7592"/>
                </a:lnTo>
                <a:lnTo>
                  <a:pt x="12264" y="7495"/>
                </a:lnTo>
                <a:lnTo>
                  <a:pt x="12070" y="7422"/>
                </a:lnTo>
                <a:lnTo>
                  <a:pt x="11802" y="7349"/>
                </a:lnTo>
                <a:lnTo>
                  <a:pt x="11389" y="7106"/>
                </a:lnTo>
                <a:lnTo>
                  <a:pt x="11121" y="7008"/>
                </a:lnTo>
                <a:lnTo>
                  <a:pt x="11024" y="6984"/>
                </a:lnTo>
                <a:lnTo>
                  <a:pt x="10999" y="6984"/>
                </a:lnTo>
                <a:lnTo>
                  <a:pt x="10975" y="7008"/>
                </a:lnTo>
                <a:lnTo>
                  <a:pt x="10975" y="7057"/>
                </a:lnTo>
                <a:lnTo>
                  <a:pt x="10975" y="7106"/>
                </a:lnTo>
                <a:lnTo>
                  <a:pt x="10999" y="7227"/>
                </a:lnTo>
                <a:lnTo>
                  <a:pt x="11097" y="7325"/>
                </a:lnTo>
                <a:lnTo>
                  <a:pt x="11194" y="7398"/>
                </a:lnTo>
                <a:lnTo>
                  <a:pt x="11437" y="7544"/>
                </a:lnTo>
                <a:lnTo>
                  <a:pt x="11632" y="7641"/>
                </a:lnTo>
                <a:lnTo>
                  <a:pt x="11997" y="7836"/>
                </a:lnTo>
                <a:lnTo>
                  <a:pt x="12240" y="7909"/>
                </a:lnTo>
                <a:lnTo>
                  <a:pt x="12362" y="7933"/>
                </a:lnTo>
                <a:lnTo>
                  <a:pt x="12459" y="7957"/>
                </a:lnTo>
                <a:lnTo>
                  <a:pt x="12459" y="8298"/>
                </a:lnTo>
                <a:lnTo>
                  <a:pt x="12216" y="8176"/>
                </a:lnTo>
                <a:lnTo>
                  <a:pt x="11972" y="8055"/>
                </a:lnTo>
                <a:lnTo>
                  <a:pt x="11754" y="7909"/>
                </a:lnTo>
                <a:lnTo>
                  <a:pt x="11535" y="7738"/>
                </a:lnTo>
                <a:lnTo>
                  <a:pt x="11413" y="7665"/>
                </a:lnTo>
                <a:lnTo>
                  <a:pt x="11291" y="7617"/>
                </a:lnTo>
                <a:lnTo>
                  <a:pt x="11170" y="7592"/>
                </a:lnTo>
                <a:lnTo>
                  <a:pt x="11048" y="7568"/>
                </a:lnTo>
                <a:lnTo>
                  <a:pt x="11048" y="7592"/>
                </a:lnTo>
                <a:lnTo>
                  <a:pt x="11024" y="7617"/>
                </a:lnTo>
                <a:lnTo>
                  <a:pt x="11072" y="7714"/>
                </a:lnTo>
                <a:lnTo>
                  <a:pt x="11145" y="7836"/>
                </a:lnTo>
                <a:lnTo>
                  <a:pt x="11243" y="7933"/>
                </a:lnTo>
                <a:lnTo>
                  <a:pt x="11364" y="8006"/>
                </a:lnTo>
                <a:lnTo>
                  <a:pt x="11583" y="8176"/>
                </a:lnTo>
                <a:lnTo>
                  <a:pt x="11802" y="8322"/>
                </a:lnTo>
                <a:lnTo>
                  <a:pt x="12118" y="8493"/>
                </a:lnTo>
                <a:lnTo>
                  <a:pt x="12289" y="8590"/>
                </a:lnTo>
                <a:lnTo>
                  <a:pt x="12459" y="8663"/>
                </a:lnTo>
                <a:lnTo>
                  <a:pt x="12483" y="9101"/>
                </a:lnTo>
                <a:lnTo>
                  <a:pt x="12435" y="9028"/>
                </a:lnTo>
                <a:lnTo>
                  <a:pt x="12386" y="8979"/>
                </a:lnTo>
                <a:lnTo>
                  <a:pt x="12216" y="8882"/>
                </a:lnTo>
                <a:lnTo>
                  <a:pt x="11899" y="8736"/>
                </a:lnTo>
                <a:lnTo>
                  <a:pt x="11559" y="8517"/>
                </a:lnTo>
                <a:lnTo>
                  <a:pt x="11364" y="8420"/>
                </a:lnTo>
                <a:lnTo>
                  <a:pt x="11291" y="8395"/>
                </a:lnTo>
                <a:lnTo>
                  <a:pt x="11194" y="8371"/>
                </a:lnTo>
                <a:lnTo>
                  <a:pt x="11170" y="8371"/>
                </a:lnTo>
                <a:lnTo>
                  <a:pt x="11170" y="8395"/>
                </a:lnTo>
                <a:lnTo>
                  <a:pt x="11194" y="8493"/>
                </a:lnTo>
                <a:lnTo>
                  <a:pt x="11218" y="8566"/>
                </a:lnTo>
                <a:lnTo>
                  <a:pt x="11364" y="8712"/>
                </a:lnTo>
                <a:lnTo>
                  <a:pt x="11535" y="8858"/>
                </a:lnTo>
                <a:lnTo>
                  <a:pt x="11681" y="8955"/>
                </a:lnTo>
                <a:lnTo>
                  <a:pt x="11851" y="9052"/>
                </a:lnTo>
                <a:lnTo>
                  <a:pt x="12070" y="9174"/>
                </a:lnTo>
                <a:lnTo>
                  <a:pt x="12167" y="9223"/>
                </a:lnTo>
                <a:lnTo>
                  <a:pt x="12264" y="9247"/>
                </a:lnTo>
                <a:lnTo>
                  <a:pt x="12362" y="9247"/>
                </a:lnTo>
                <a:lnTo>
                  <a:pt x="12459" y="9223"/>
                </a:lnTo>
                <a:lnTo>
                  <a:pt x="12483" y="9198"/>
                </a:lnTo>
                <a:lnTo>
                  <a:pt x="12508" y="10025"/>
                </a:lnTo>
                <a:lnTo>
                  <a:pt x="12386" y="9879"/>
                </a:lnTo>
                <a:lnTo>
                  <a:pt x="12240" y="9758"/>
                </a:lnTo>
                <a:lnTo>
                  <a:pt x="11924" y="9515"/>
                </a:lnTo>
                <a:lnTo>
                  <a:pt x="11608" y="9296"/>
                </a:lnTo>
                <a:lnTo>
                  <a:pt x="11267" y="9101"/>
                </a:lnTo>
                <a:lnTo>
                  <a:pt x="11243" y="9077"/>
                </a:lnTo>
                <a:lnTo>
                  <a:pt x="11218" y="9101"/>
                </a:lnTo>
                <a:lnTo>
                  <a:pt x="11218" y="9125"/>
                </a:lnTo>
                <a:lnTo>
                  <a:pt x="11218" y="9150"/>
                </a:lnTo>
                <a:lnTo>
                  <a:pt x="11340" y="9296"/>
                </a:lnTo>
                <a:lnTo>
                  <a:pt x="11462" y="9466"/>
                </a:lnTo>
                <a:lnTo>
                  <a:pt x="11608" y="9612"/>
                </a:lnTo>
                <a:lnTo>
                  <a:pt x="11754" y="9733"/>
                </a:lnTo>
                <a:lnTo>
                  <a:pt x="11924" y="9855"/>
                </a:lnTo>
                <a:lnTo>
                  <a:pt x="12094" y="9952"/>
                </a:lnTo>
                <a:lnTo>
                  <a:pt x="12289" y="10050"/>
                </a:lnTo>
                <a:lnTo>
                  <a:pt x="12459" y="10098"/>
                </a:lnTo>
                <a:lnTo>
                  <a:pt x="12508" y="10098"/>
                </a:lnTo>
                <a:lnTo>
                  <a:pt x="12508" y="10488"/>
                </a:lnTo>
                <a:lnTo>
                  <a:pt x="12289" y="10317"/>
                </a:lnTo>
                <a:lnTo>
                  <a:pt x="11802" y="10001"/>
                </a:lnTo>
                <a:lnTo>
                  <a:pt x="11608" y="9855"/>
                </a:lnTo>
                <a:lnTo>
                  <a:pt x="11486" y="9782"/>
                </a:lnTo>
                <a:lnTo>
                  <a:pt x="11389" y="9733"/>
                </a:lnTo>
                <a:lnTo>
                  <a:pt x="11364" y="9758"/>
                </a:lnTo>
                <a:lnTo>
                  <a:pt x="11364" y="9855"/>
                </a:lnTo>
                <a:lnTo>
                  <a:pt x="11389" y="9952"/>
                </a:lnTo>
                <a:lnTo>
                  <a:pt x="11437" y="10050"/>
                </a:lnTo>
                <a:lnTo>
                  <a:pt x="11510" y="10147"/>
                </a:lnTo>
                <a:lnTo>
                  <a:pt x="11681" y="10317"/>
                </a:lnTo>
                <a:lnTo>
                  <a:pt x="11851" y="10439"/>
                </a:lnTo>
                <a:lnTo>
                  <a:pt x="12094" y="10585"/>
                </a:lnTo>
                <a:lnTo>
                  <a:pt x="12313" y="10780"/>
                </a:lnTo>
                <a:lnTo>
                  <a:pt x="12410" y="10877"/>
                </a:lnTo>
                <a:lnTo>
                  <a:pt x="12508" y="10999"/>
                </a:lnTo>
                <a:lnTo>
                  <a:pt x="12483" y="11291"/>
                </a:lnTo>
                <a:lnTo>
                  <a:pt x="11875" y="10901"/>
                </a:lnTo>
                <a:lnTo>
                  <a:pt x="11705" y="10780"/>
                </a:lnTo>
                <a:lnTo>
                  <a:pt x="11535" y="10658"/>
                </a:lnTo>
                <a:lnTo>
                  <a:pt x="11462" y="10609"/>
                </a:lnTo>
                <a:lnTo>
                  <a:pt x="11364" y="10585"/>
                </a:lnTo>
                <a:lnTo>
                  <a:pt x="11267" y="10561"/>
                </a:lnTo>
                <a:lnTo>
                  <a:pt x="11145" y="10585"/>
                </a:lnTo>
                <a:lnTo>
                  <a:pt x="11121" y="10609"/>
                </a:lnTo>
                <a:lnTo>
                  <a:pt x="11145" y="10634"/>
                </a:lnTo>
                <a:lnTo>
                  <a:pt x="11291" y="10780"/>
                </a:lnTo>
                <a:lnTo>
                  <a:pt x="11413" y="10926"/>
                </a:lnTo>
                <a:lnTo>
                  <a:pt x="11535" y="11072"/>
                </a:lnTo>
                <a:lnTo>
                  <a:pt x="11705" y="11218"/>
                </a:lnTo>
                <a:lnTo>
                  <a:pt x="12070" y="11485"/>
                </a:lnTo>
                <a:lnTo>
                  <a:pt x="12483" y="11729"/>
                </a:lnTo>
                <a:lnTo>
                  <a:pt x="12459" y="12094"/>
                </a:lnTo>
                <a:lnTo>
                  <a:pt x="12191" y="11923"/>
                </a:lnTo>
                <a:lnTo>
                  <a:pt x="11948" y="11777"/>
                </a:lnTo>
                <a:lnTo>
                  <a:pt x="11559" y="11558"/>
                </a:lnTo>
                <a:lnTo>
                  <a:pt x="11170" y="11388"/>
                </a:lnTo>
                <a:lnTo>
                  <a:pt x="11145" y="11388"/>
                </a:lnTo>
                <a:lnTo>
                  <a:pt x="11145" y="11485"/>
                </a:lnTo>
                <a:lnTo>
                  <a:pt x="11170" y="11558"/>
                </a:lnTo>
                <a:lnTo>
                  <a:pt x="11243" y="11704"/>
                </a:lnTo>
                <a:lnTo>
                  <a:pt x="11364" y="11850"/>
                </a:lnTo>
                <a:lnTo>
                  <a:pt x="11510" y="11948"/>
                </a:lnTo>
                <a:lnTo>
                  <a:pt x="11754" y="12118"/>
                </a:lnTo>
                <a:lnTo>
                  <a:pt x="12021" y="12288"/>
                </a:lnTo>
                <a:lnTo>
                  <a:pt x="12216" y="12434"/>
                </a:lnTo>
                <a:lnTo>
                  <a:pt x="12435" y="12556"/>
                </a:lnTo>
                <a:lnTo>
                  <a:pt x="12435" y="12799"/>
                </a:lnTo>
                <a:lnTo>
                  <a:pt x="12337" y="12824"/>
                </a:lnTo>
                <a:lnTo>
                  <a:pt x="12264" y="12848"/>
                </a:lnTo>
                <a:lnTo>
                  <a:pt x="12143" y="12775"/>
                </a:lnTo>
                <a:lnTo>
                  <a:pt x="11972" y="12629"/>
                </a:lnTo>
                <a:lnTo>
                  <a:pt x="11802" y="12507"/>
                </a:lnTo>
                <a:lnTo>
                  <a:pt x="11632" y="12361"/>
                </a:lnTo>
                <a:lnTo>
                  <a:pt x="11462" y="12240"/>
                </a:lnTo>
                <a:lnTo>
                  <a:pt x="11413" y="12240"/>
                </a:lnTo>
                <a:lnTo>
                  <a:pt x="11413" y="12288"/>
                </a:lnTo>
                <a:lnTo>
                  <a:pt x="11413" y="12361"/>
                </a:lnTo>
                <a:lnTo>
                  <a:pt x="11413" y="12434"/>
                </a:lnTo>
                <a:lnTo>
                  <a:pt x="11486" y="12605"/>
                </a:lnTo>
                <a:lnTo>
                  <a:pt x="11389" y="12605"/>
                </a:lnTo>
                <a:lnTo>
                  <a:pt x="11267" y="12653"/>
                </a:lnTo>
                <a:lnTo>
                  <a:pt x="11243" y="12678"/>
                </a:lnTo>
                <a:lnTo>
                  <a:pt x="11218" y="12726"/>
                </a:lnTo>
                <a:lnTo>
                  <a:pt x="11218" y="12775"/>
                </a:lnTo>
                <a:lnTo>
                  <a:pt x="11218" y="12848"/>
                </a:lnTo>
                <a:lnTo>
                  <a:pt x="11291" y="12921"/>
                </a:lnTo>
                <a:lnTo>
                  <a:pt x="11364" y="12994"/>
                </a:lnTo>
                <a:lnTo>
                  <a:pt x="11486" y="13043"/>
                </a:lnTo>
                <a:lnTo>
                  <a:pt x="11583" y="13091"/>
                </a:lnTo>
                <a:lnTo>
                  <a:pt x="11705" y="13140"/>
                </a:lnTo>
                <a:lnTo>
                  <a:pt x="11802" y="13140"/>
                </a:lnTo>
                <a:lnTo>
                  <a:pt x="11924" y="13116"/>
                </a:lnTo>
                <a:lnTo>
                  <a:pt x="12021" y="13067"/>
                </a:lnTo>
                <a:lnTo>
                  <a:pt x="12240" y="13189"/>
                </a:lnTo>
                <a:lnTo>
                  <a:pt x="12410" y="13335"/>
                </a:lnTo>
                <a:lnTo>
                  <a:pt x="12386" y="13602"/>
                </a:lnTo>
                <a:lnTo>
                  <a:pt x="11802" y="13286"/>
                </a:lnTo>
                <a:lnTo>
                  <a:pt x="11510" y="13140"/>
                </a:lnTo>
                <a:lnTo>
                  <a:pt x="11194" y="13018"/>
                </a:lnTo>
                <a:lnTo>
                  <a:pt x="11170" y="13018"/>
                </a:lnTo>
                <a:lnTo>
                  <a:pt x="11145" y="13116"/>
                </a:lnTo>
                <a:lnTo>
                  <a:pt x="11170" y="13213"/>
                </a:lnTo>
                <a:lnTo>
                  <a:pt x="11218" y="13286"/>
                </a:lnTo>
                <a:lnTo>
                  <a:pt x="11291" y="13359"/>
                </a:lnTo>
                <a:lnTo>
                  <a:pt x="11437" y="13456"/>
                </a:lnTo>
                <a:lnTo>
                  <a:pt x="11608" y="13529"/>
                </a:lnTo>
                <a:lnTo>
                  <a:pt x="11802" y="13651"/>
                </a:lnTo>
                <a:lnTo>
                  <a:pt x="11997" y="13773"/>
                </a:lnTo>
                <a:lnTo>
                  <a:pt x="12191" y="13894"/>
                </a:lnTo>
                <a:lnTo>
                  <a:pt x="12386" y="14016"/>
                </a:lnTo>
                <a:lnTo>
                  <a:pt x="12386" y="14332"/>
                </a:lnTo>
                <a:lnTo>
                  <a:pt x="11851" y="13943"/>
                </a:lnTo>
                <a:lnTo>
                  <a:pt x="11705" y="13846"/>
                </a:lnTo>
                <a:lnTo>
                  <a:pt x="11510" y="13724"/>
                </a:lnTo>
                <a:lnTo>
                  <a:pt x="11413" y="13700"/>
                </a:lnTo>
                <a:lnTo>
                  <a:pt x="11316" y="13675"/>
                </a:lnTo>
                <a:lnTo>
                  <a:pt x="11218" y="13675"/>
                </a:lnTo>
                <a:lnTo>
                  <a:pt x="11121" y="13700"/>
                </a:lnTo>
                <a:lnTo>
                  <a:pt x="11121" y="13724"/>
                </a:lnTo>
                <a:lnTo>
                  <a:pt x="11121" y="13748"/>
                </a:lnTo>
                <a:lnTo>
                  <a:pt x="11145" y="13821"/>
                </a:lnTo>
                <a:lnTo>
                  <a:pt x="11218" y="13919"/>
                </a:lnTo>
                <a:lnTo>
                  <a:pt x="11364" y="14040"/>
                </a:lnTo>
                <a:lnTo>
                  <a:pt x="11729" y="14284"/>
                </a:lnTo>
                <a:lnTo>
                  <a:pt x="12045" y="14551"/>
                </a:lnTo>
                <a:lnTo>
                  <a:pt x="12191" y="14673"/>
                </a:lnTo>
                <a:lnTo>
                  <a:pt x="12386" y="14795"/>
                </a:lnTo>
                <a:lnTo>
                  <a:pt x="12386" y="15281"/>
                </a:lnTo>
                <a:lnTo>
                  <a:pt x="12289" y="15184"/>
                </a:lnTo>
                <a:lnTo>
                  <a:pt x="12167" y="15087"/>
                </a:lnTo>
                <a:lnTo>
                  <a:pt x="12021" y="14916"/>
                </a:lnTo>
                <a:lnTo>
                  <a:pt x="11851" y="14746"/>
                </a:lnTo>
                <a:lnTo>
                  <a:pt x="11656" y="14600"/>
                </a:lnTo>
                <a:lnTo>
                  <a:pt x="11413" y="14503"/>
                </a:lnTo>
                <a:lnTo>
                  <a:pt x="11170" y="14430"/>
                </a:lnTo>
                <a:lnTo>
                  <a:pt x="10926" y="14430"/>
                </a:lnTo>
                <a:lnTo>
                  <a:pt x="10902" y="14454"/>
                </a:lnTo>
                <a:lnTo>
                  <a:pt x="10902" y="14478"/>
                </a:lnTo>
                <a:lnTo>
                  <a:pt x="10975" y="14551"/>
                </a:lnTo>
                <a:lnTo>
                  <a:pt x="11024" y="14600"/>
                </a:lnTo>
                <a:lnTo>
                  <a:pt x="11194" y="14697"/>
                </a:lnTo>
                <a:lnTo>
                  <a:pt x="11462" y="14892"/>
                </a:lnTo>
                <a:lnTo>
                  <a:pt x="11608" y="14989"/>
                </a:lnTo>
                <a:lnTo>
                  <a:pt x="11729" y="15111"/>
                </a:lnTo>
                <a:lnTo>
                  <a:pt x="11875" y="15281"/>
                </a:lnTo>
                <a:lnTo>
                  <a:pt x="12021" y="15452"/>
                </a:lnTo>
                <a:lnTo>
                  <a:pt x="12118" y="15525"/>
                </a:lnTo>
                <a:lnTo>
                  <a:pt x="12191" y="15573"/>
                </a:lnTo>
                <a:lnTo>
                  <a:pt x="12313" y="15622"/>
                </a:lnTo>
                <a:lnTo>
                  <a:pt x="12410" y="15646"/>
                </a:lnTo>
                <a:lnTo>
                  <a:pt x="12435" y="16133"/>
                </a:lnTo>
                <a:lnTo>
                  <a:pt x="12386" y="16133"/>
                </a:lnTo>
                <a:lnTo>
                  <a:pt x="12362" y="16084"/>
                </a:lnTo>
                <a:lnTo>
                  <a:pt x="12240" y="15963"/>
                </a:lnTo>
                <a:lnTo>
                  <a:pt x="12070" y="15841"/>
                </a:lnTo>
                <a:lnTo>
                  <a:pt x="11754" y="15622"/>
                </a:lnTo>
                <a:lnTo>
                  <a:pt x="11413" y="15354"/>
                </a:lnTo>
                <a:lnTo>
                  <a:pt x="11243" y="15233"/>
                </a:lnTo>
                <a:lnTo>
                  <a:pt x="11072" y="15160"/>
                </a:lnTo>
                <a:lnTo>
                  <a:pt x="11048" y="15160"/>
                </a:lnTo>
                <a:lnTo>
                  <a:pt x="11024" y="15184"/>
                </a:lnTo>
                <a:lnTo>
                  <a:pt x="11048" y="15281"/>
                </a:lnTo>
                <a:lnTo>
                  <a:pt x="11072" y="15354"/>
                </a:lnTo>
                <a:lnTo>
                  <a:pt x="11170" y="15500"/>
                </a:lnTo>
                <a:lnTo>
                  <a:pt x="11291" y="15622"/>
                </a:lnTo>
                <a:lnTo>
                  <a:pt x="11437" y="15744"/>
                </a:lnTo>
                <a:lnTo>
                  <a:pt x="11218" y="15646"/>
                </a:lnTo>
                <a:lnTo>
                  <a:pt x="9564" y="14916"/>
                </a:lnTo>
                <a:lnTo>
                  <a:pt x="8055" y="14259"/>
                </a:lnTo>
                <a:lnTo>
                  <a:pt x="7301" y="13894"/>
                </a:lnTo>
                <a:lnTo>
                  <a:pt x="7130" y="13797"/>
                </a:lnTo>
                <a:lnTo>
                  <a:pt x="6863" y="13675"/>
                </a:lnTo>
                <a:lnTo>
                  <a:pt x="6863" y="13602"/>
                </a:lnTo>
                <a:lnTo>
                  <a:pt x="6814" y="12775"/>
                </a:lnTo>
                <a:lnTo>
                  <a:pt x="6765" y="11972"/>
                </a:lnTo>
                <a:lnTo>
                  <a:pt x="6692" y="11145"/>
                </a:lnTo>
                <a:lnTo>
                  <a:pt x="6668" y="10317"/>
                </a:lnTo>
                <a:lnTo>
                  <a:pt x="6668" y="9393"/>
                </a:lnTo>
                <a:lnTo>
                  <a:pt x="6692" y="8493"/>
                </a:lnTo>
                <a:lnTo>
                  <a:pt x="6717" y="7568"/>
                </a:lnTo>
                <a:lnTo>
                  <a:pt x="6717" y="6643"/>
                </a:lnTo>
                <a:lnTo>
                  <a:pt x="6717" y="5889"/>
                </a:lnTo>
                <a:lnTo>
                  <a:pt x="6863" y="5913"/>
                </a:lnTo>
                <a:lnTo>
                  <a:pt x="6936" y="5938"/>
                </a:lnTo>
                <a:lnTo>
                  <a:pt x="7033" y="5962"/>
                </a:lnTo>
                <a:lnTo>
                  <a:pt x="7130" y="5938"/>
                </a:lnTo>
                <a:lnTo>
                  <a:pt x="7228" y="5865"/>
                </a:lnTo>
                <a:lnTo>
                  <a:pt x="7252" y="5816"/>
                </a:lnTo>
                <a:lnTo>
                  <a:pt x="7276" y="5767"/>
                </a:lnTo>
                <a:lnTo>
                  <a:pt x="7276" y="5670"/>
                </a:lnTo>
                <a:lnTo>
                  <a:pt x="7252" y="5573"/>
                </a:lnTo>
                <a:lnTo>
                  <a:pt x="7179" y="5500"/>
                </a:lnTo>
                <a:lnTo>
                  <a:pt x="7082" y="5451"/>
                </a:lnTo>
                <a:lnTo>
                  <a:pt x="7033" y="5427"/>
                </a:lnTo>
                <a:lnTo>
                  <a:pt x="6960" y="5402"/>
                </a:lnTo>
                <a:lnTo>
                  <a:pt x="6887" y="5427"/>
                </a:lnTo>
                <a:lnTo>
                  <a:pt x="6814" y="5451"/>
                </a:lnTo>
                <a:lnTo>
                  <a:pt x="6790" y="5451"/>
                </a:lnTo>
                <a:lnTo>
                  <a:pt x="6692" y="5500"/>
                </a:lnTo>
                <a:lnTo>
                  <a:pt x="6644" y="3018"/>
                </a:lnTo>
                <a:lnTo>
                  <a:pt x="6644" y="1752"/>
                </a:lnTo>
                <a:lnTo>
                  <a:pt x="6668" y="512"/>
                </a:lnTo>
                <a:close/>
                <a:moveTo>
                  <a:pt x="6206" y="585"/>
                </a:moveTo>
                <a:lnTo>
                  <a:pt x="6181" y="852"/>
                </a:lnTo>
                <a:lnTo>
                  <a:pt x="6181" y="1096"/>
                </a:lnTo>
                <a:lnTo>
                  <a:pt x="6181" y="1874"/>
                </a:lnTo>
                <a:lnTo>
                  <a:pt x="6181" y="2653"/>
                </a:lnTo>
                <a:lnTo>
                  <a:pt x="6181" y="3602"/>
                </a:lnTo>
                <a:lnTo>
                  <a:pt x="6181" y="4551"/>
                </a:lnTo>
                <a:lnTo>
                  <a:pt x="6230" y="6449"/>
                </a:lnTo>
                <a:lnTo>
                  <a:pt x="6230" y="7373"/>
                </a:lnTo>
                <a:lnTo>
                  <a:pt x="6206" y="8298"/>
                </a:lnTo>
                <a:lnTo>
                  <a:pt x="6181" y="9198"/>
                </a:lnTo>
                <a:lnTo>
                  <a:pt x="6133" y="10123"/>
                </a:lnTo>
                <a:lnTo>
                  <a:pt x="6157" y="10926"/>
                </a:lnTo>
                <a:lnTo>
                  <a:pt x="6206" y="11729"/>
                </a:lnTo>
                <a:lnTo>
                  <a:pt x="6254" y="12532"/>
                </a:lnTo>
                <a:lnTo>
                  <a:pt x="6279" y="13335"/>
                </a:lnTo>
                <a:lnTo>
                  <a:pt x="6206" y="13359"/>
                </a:lnTo>
                <a:lnTo>
                  <a:pt x="5451" y="13748"/>
                </a:lnTo>
                <a:lnTo>
                  <a:pt x="4721" y="14186"/>
                </a:lnTo>
                <a:lnTo>
                  <a:pt x="3262" y="15087"/>
                </a:lnTo>
                <a:lnTo>
                  <a:pt x="2897" y="15281"/>
                </a:lnTo>
                <a:lnTo>
                  <a:pt x="2532" y="15476"/>
                </a:lnTo>
                <a:lnTo>
                  <a:pt x="2142" y="15671"/>
                </a:lnTo>
                <a:lnTo>
                  <a:pt x="1753" y="15841"/>
                </a:lnTo>
                <a:lnTo>
                  <a:pt x="950" y="16133"/>
                </a:lnTo>
                <a:lnTo>
                  <a:pt x="634" y="16255"/>
                </a:lnTo>
                <a:lnTo>
                  <a:pt x="634" y="16279"/>
                </a:lnTo>
                <a:lnTo>
                  <a:pt x="585" y="15938"/>
                </a:lnTo>
                <a:lnTo>
                  <a:pt x="561" y="15573"/>
                </a:lnTo>
                <a:lnTo>
                  <a:pt x="536" y="15208"/>
                </a:lnTo>
                <a:lnTo>
                  <a:pt x="512" y="14868"/>
                </a:lnTo>
                <a:lnTo>
                  <a:pt x="439" y="14430"/>
                </a:lnTo>
                <a:lnTo>
                  <a:pt x="415" y="13992"/>
                </a:lnTo>
                <a:lnTo>
                  <a:pt x="415" y="13578"/>
                </a:lnTo>
                <a:lnTo>
                  <a:pt x="439" y="13140"/>
                </a:lnTo>
                <a:lnTo>
                  <a:pt x="512" y="11461"/>
                </a:lnTo>
                <a:lnTo>
                  <a:pt x="561" y="10634"/>
                </a:lnTo>
                <a:lnTo>
                  <a:pt x="585" y="9782"/>
                </a:lnTo>
                <a:lnTo>
                  <a:pt x="609" y="8225"/>
                </a:lnTo>
                <a:lnTo>
                  <a:pt x="609" y="6668"/>
                </a:lnTo>
                <a:lnTo>
                  <a:pt x="561" y="5110"/>
                </a:lnTo>
                <a:lnTo>
                  <a:pt x="536" y="4356"/>
                </a:lnTo>
                <a:lnTo>
                  <a:pt x="488" y="3577"/>
                </a:lnTo>
                <a:lnTo>
                  <a:pt x="609" y="3504"/>
                </a:lnTo>
                <a:lnTo>
                  <a:pt x="755" y="3407"/>
                </a:lnTo>
                <a:lnTo>
                  <a:pt x="1145" y="3164"/>
                </a:lnTo>
                <a:lnTo>
                  <a:pt x="1558" y="2920"/>
                </a:lnTo>
                <a:lnTo>
                  <a:pt x="2337" y="2507"/>
                </a:lnTo>
                <a:lnTo>
                  <a:pt x="3116" y="2093"/>
                </a:lnTo>
                <a:lnTo>
                  <a:pt x="3529" y="1850"/>
                </a:lnTo>
                <a:lnTo>
                  <a:pt x="3967" y="1655"/>
                </a:lnTo>
                <a:lnTo>
                  <a:pt x="4405" y="1461"/>
                </a:lnTo>
                <a:lnTo>
                  <a:pt x="4843" y="1290"/>
                </a:lnTo>
                <a:lnTo>
                  <a:pt x="5208" y="1144"/>
                </a:lnTo>
                <a:lnTo>
                  <a:pt x="5549" y="974"/>
                </a:lnTo>
                <a:lnTo>
                  <a:pt x="6206" y="585"/>
                </a:lnTo>
                <a:close/>
                <a:moveTo>
                  <a:pt x="18542" y="804"/>
                </a:moveTo>
                <a:lnTo>
                  <a:pt x="18518" y="1023"/>
                </a:lnTo>
                <a:lnTo>
                  <a:pt x="18518" y="1266"/>
                </a:lnTo>
                <a:lnTo>
                  <a:pt x="18518" y="1752"/>
                </a:lnTo>
                <a:lnTo>
                  <a:pt x="18567" y="2263"/>
                </a:lnTo>
                <a:lnTo>
                  <a:pt x="18567" y="2726"/>
                </a:lnTo>
                <a:lnTo>
                  <a:pt x="18542" y="4648"/>
                </a:lnTo>
                <a:lnTo>
                  <a:pt x="18494" y="6546"/>
                </a:lnTo>
                <a:lnTo>
                  <a:pt x="18469" y="8249"/>
                </a:lnTo>
                <a:lnTo>
                  <a:pt x="18494" y="9952"/>
                </a:lnTo>
                <a:lnTo>
                  <a:pt x="18567" y="13359"/>
                </a:lnTo>
                <a:lnTo>
                  <a:pt x="18542" y="13359"/>
                </a:lnTo>
                <a:lnTo>
                  <a:pt x="18396" y="13505"/>
                </a:lnTo>
                <a:lnTo>
                  <a:pt x="18226" y="13651"/>
                </a:lnTo>
                <a:lnTo>
                  <a:pt x="18031" y="13748"/>
                </a:lnTo>
                <a:lnTo>
                  <a:pt x="17837" y="13846"/>
                </a:lnTo>
                <a:lnTo>
                  <a:pt x="17423" y="14016"/>
                </a:lnTo>
                <a:lnTo>
                  <a:pt x="17009" y="14186"/>
                </a:lnTo>
                <a:lnTo>
                  <a:pt x="16474" y="14454"/>
                </a:lnTo>
                <a:lnTo>
                  <a:pt x="15963" y="14746"/>
                </a:lnTo>
                <a:lnTo>
                  <a:pt x="15452" y="15038"/>
                </a:lnTo>
                <a:lnTo>
                  <a:pt x="14941" y="15330"/>
                </a:lnTo>
                <a:lnTo>
                  <a:pt x="14479" y="15598"/>
                </a:lnTo>
                <a:lnTo>
                  <a:pt x="14016" y="15865"/>
                </a:lnTo>
                <a:lnTo>
                  <a:pt x="13773" y="15987"/>
                </a:lnTo>
                <a:lnTo>
                  <a:pt x="13530" y="16109"/>
                </a:lnTo>
                <a:lnTo>
                  <a:pt x="13286" y="16182"/>
                </a:lnTo>
                <a:lnTo>
                  <a:pt x="13043" y="16255"/>
                </a:lnTo>
                <a:lnTo>
                  <a:pt x="12921" y="16303"/>
                </a:lnTo>
                <a:lnTo>
                  <a:pt x="12921" y="15987"/>
                </a:lnTo>
                <a:lnTo>
                  <a:pt x="12897" y="15671"/>
                </a:lnTo>
                <a:lnTo>
                  <a:pt x="12873" y="15379"/>
                </a:lnTo>
                <a:lnTo>
                  <a:pt x="12848" y="15062"/>
                </a:lnTo>
                <a:lnTo>
                  <a:pt x="12824" y="14770"/>
                </a:lnTo>
                <a:lnTo>
                  <a:pt x="12824" y="14016"/>
                </a:lnTo>
                <a:lnTo>
                  <a:pt x="12848" y="13943"/>
                </a:lnTo>
                <a:lnTo>
                  <a:pt x="12848" y="13894"/>
                </a:lnTo>
                <a:lnTo>
                  <a:pt x="12848" y="13359"/>
                </a:lnTo>
                <a:lnTo>
                  <a:pt x="12946" y="13335"/>
                </a:lnTo>
                <a:lnTo>
                  <a:pt x="13019" y="13310"/>
                </a:lnTo>
                <a:lnTo>
                  <a:pt x="13092" y="13262"/>
                </a:lnTo>
                <a:lnTo>
                  <a:pt x="13140" y="13213"/>
                </a:lnTo>
                <a:lnTo>
                  <a:pt x="13165" y="13116"/>
                </a:lnTo>
                <a:lnTo>
                  <a:pt x="13165" y="13018"/>
                </a:lnTo>
                <a:lnTo>
                  <a:pt x="13116" y="12921"/>
                </a:lnTo>
                <a:lnTo>
                  <a:pt x="13043" y="12872"/>
                </a:lnTo>
                <a:lnTo>
                  <a:pt x="12970" y="12848"/>
                </a:lnTo>
                <a:lnTo>
                  <a:pt x="12873" y="12848"/>
                </a:lnTo>
                <a:lnTo>
                  <a:pt x="12921" y="11826"/>
                </a:lnTo>
                <a:lnTo>
                  <a:pt x="12970" y="10804"/>
                </a:lnTo>
                <a:lnTo>
                  <a:pt x="12970" y="9806"/>
                </a:lnTo>
                <a:lnTo>
                  <a:pt x="12946" y="8809"/>
                </a:lnTo>
                <a:lnTo>
                  <a:pt x="12897" y="7836"/>
                </a:lnTo>
                <a:lnTo>
                  <a:pt x="12897" y="6838"/>
                </a:lnTo>
                <a:lnTo>
                  <a:pt x="12946" y="5986"/>
                </a:lnTo>
                <a:lnTo>
                  <a:pt x="12970" y="5110"/>
                </a:lnTo>
                <a:lnTo>
                  <a:pt x="12970" y="4672"/>
                </a:lnTo>
                <a:lnTo>
                  <a:pt x="12946" y="4234"/>
                </a:lnTo>
                <a:lnTo>
                  <a:pt x="12897" y="3821"/>
                </a:lnTo>
                <a:lnTo>
                  <a:pt x="12800" y="3383"/>
                </a:lnTo>
                <a:lnTo>
                  <a:pt x="13067" y="3285"/>
                </a:lnTo>
                <a:lnTo>
                  <a:pt x="13335" y="3164"/>
                </a:lnTo>
                <a:lnTo>
                  <a:pt x="13603" y="3042"/>
                </a:lnTo>
                <a:lnTo>
                  <a:pt x="13870" y="2920"/>
                </a:lnTo>
                <a:lnTo>
                  <a:pt x="14235" y="2750"/>
                </a:lnTo>
                <a:lnTo>
                  <a:pt x="14600" y="2555"/>
                </a:lnTo>
                <a:lnTo>
                  <a:pt x="15306" y="2142"/>
                </a:lnTo>
                <a:lnTo>
                  <a:pt x="15963" y="1752"/>
                </a:lnTo>
                <a:lnTo>
                  <a:pt x="16304" y="1558"/>
                </a:lnTo>
                <a:lnTo>
                  <a:pt x="16644" y="1388"/>
                </a:lnTo>
                <a:lnTo>
                  <a:pt x="17009" y="1242"/>
                </a:lnTo>
                <a:lnTo>
                  <a:pt x="17350" y="1096"/>
                </a:lnTo>
                <a:lnTo>
                  <a:pt x="17715" y="974"/>
                </a:lnTo>
                <a:lnTo>
                  <a:pt x="18104" y="877"/>
                </a:lnTo>
                <a:lnTo>
                  <a:pt x="18153" y="877"/>
                </a:lnTo>
                <a:lnTo>
                  <a:pt x="18202" y="828"/>
                </a:lnTo>
                <a:lnTo>
                  <a:pt x="18372" y="828"/>
                </a:lnTo>
                <a:lnTo>
                  <a:pt x="18542" y="804"/>
                </a:lnTo>
                <a:close/>
                <a:moveTo>
                  <a:pt x="6279" y="1"/>
                </a:moveTo>
                <a:lnTo>
                  <a:pt x="6206" y="25"/>
                </a:lnTo>
                <a:lnTo>
                  <a:pt x="5403" y="487"/>
                </a:lnTo>
                <a:lnTo>
                  <a:pt x="4989" y="682"/>
                </a:lnTo>
                <a:lnTo>
                  <a:pt x="4551" y="852"/>
                </a:lnTo>
                <a:lnTo>
                  <a:pt x="4113" y="1023"/>
                </a:lnTo>
                <a:lnTo>
                  <a:pt x="3700" y="1217"/>
                </a:lnTo>
                <a:lnTo>
                  <a:pt x="3286" y="1436"/>
                </a:lnTo>
                <a:lnTo>
                  <a:pt x="2872" y="1679"/>
                </a:lnTo>
                <a:lnTo>
                  <a:pt x="2021" y="2117"/>
                </a:lnTo>
                <a:lnTo>
                  <a:pt x="1607" y="2361"/>
                </a:lnTo>
                <a:lnTo>
                  <a:pt x="1193" y="2604"/>
                </a:lnTo>
                <a:lnTo>
                  <a:pt x="974" y="2726"/>
                </a:lnTo>
                <a:lnTo>
                  <a:pt x="731" y="2896"/>
                </a:lnTo>
                <a:lnTo>
                  <a:pt x="488" y="3066"/>
                </a:lnTo>
                <a:lnTo>
                  <a:pt x="390" y="3188"/>
                </a:lnTo>
                <a:lnTo>
                  <a:pt x="317" y="3285"/>
                </a:lnTo>
                <a:lnTo>
                  <a:pt x="269" y="3310"/>
                </a:lnTo>
                <a:lnTo>
                  <a:pt x="220" y="3358"/>
                </a:lnTo>
                <a:lnTo>
                  <a:pt x="171" y="3480"/>
                </a:lnTo>
                <a:lnTo>
                  <a:pt x="123" y="3626"/>
                </a:lnTo>
                <a:lnTo>
                  <a:pt x="98" y="3894"/>
                </a:lnTo>
                <a:lnTo>
                  <a:pt x="98" y="4186"/>
                </a:lnTo>
                <a:lnTo>
                  <a:pt x="123" y="4453"/>
                </a:lnTo>
                <a:lnTo>
                  <a:pt x="147" y="5329"/>
                </a:lnTo>
                <a:lnTo>
                  <a:pt x="171" y="6205"/>
                </a:lnTo>
                <a:lnTo>
                  <a:pt x="171" y="8006"/>
                </a:lnTo>
                <a:lnTo>
                  <a:pt x="147" y="9782"/>
                </a:lnTo>
                <a:lnTo>
                  <a:pt x="123" y="10658"/>
                </a:lnTo>
                <a:lnTo>
                  <a:pt x="98" y="11558"/>
                </a:lnTo>
                <a:lnTo>
                  <a:pt x="1" y="13335"/>
                </a:lnTo>
                <a:lnTo>
                  <a:pt x="1" y="13700"/>
                </a:lnTo>
                <a:lnTo>
                  <a:pt x="1" y="14065"/>
                </a:lnTo>
                <a:lnTo>
                  <a:pt x="25" y="14454"/>
                </a:lnTo>
                <a:lnTo>
                  <a:pt x="50" y="14819"/>
                </a:lnTo>
                <a:lnTo>
                  <a:pt x="98" y="15233"/>
                </a:lnTo>
                <a:lnTo>
                  <a:pt x="123" y="15646"/>
                </a:lnTo>
                <a:lnTo>
                  <a:pt x="147" y="16060"/>
                </a:lnTo>
                <a:lnTo>
                  <a:pt x="171" y="16255"/>
                </a:lnTo>
                <a:lnTo>
                  <a:pt x="220" y="16474"/>
                </a:lnTo>
                <a:lnTo>
                  <a:pt x="244" y="16547"/>
                </a:lnTo>
                <a:lnTo>
                  <a:pt x="317" y="16595"/>
                </a:lnTo>
                <a:lnTo>
                  <a:pt x="390" y="16620"/>
                </a:lnTo>
                <a:lnTo>
                  <a:pt x="463" y="16620"/>
                </a:lnTo>
                <a:lnTo>
                  <a:pt x="536" y="16644"/>
                </a:lnTo>
                <a:lnTo>
                  <a:pt x="707" y="16620"/>
                </a:lnTo>
                <a:lnTo>
                  <a:pt x="877" y="16595"/>
                </a:lnTo>
                <a:lnTo>
                  <a:pt x="1218" y="16474"/>
                </a:lnTo>
                <a:lnTo>
                  <a:pt x="1850" y="16230"/>
                </a:lnTo>
                <a:lnTo>
                  <a:pt x="2240" y="16060"/>
                </a:lnTo>
                <a:lnTo>
                  <a:pt x="2605" y="15890"/>
                </a:lnTo>
                <a:lnTo>
                  <a:pt x="2970" y="15719"/>
                </a:lnTo>
                <a:lnTo>
                  <a:pt x="3310" y="15525"/>
                </a:lnTo>
                <a:lnTo>
                  <a:pt x="4064" y="15062"/>
                </a:lnTo>
                <a:lnTo>
                  <a:pt x="4819" y="14624"/>
                </a:lnTo>
                <a:lnTo>
                  <a:pt x="5549" y="14162"/>
                </a:lnTo>
                <a:lnTo>
                  <a:pt x="5938" y="13967"/>
                </a:lnTo>
                <a:lnTo>
                  <a:pt x="6327" y="13748"/>
                </a:lnTo>
                <a:lnTo>
                  <a:pt x="6400" y="13821"/>
                </a:lnTo>
                <a:lnTo>
                  <a:pt x="6473" y="13870"/>
                </a:lnTo>
                <a:lnTo>
                  <a:pt x="6546" y="13894"/>
                </a:lnTo>
                <a:lnTo>
                  <a:pt x="6644" y="13870"/>
                </a:lnTo>
                <a:lnTo>
                  <a:pt x="6741" y="13992"/>
                </a:lnTo>
                <a:lnTo>
                  <a:pt x="6863" y="14089"/>
                </a:lnTo>
                <a:lnTo>
                  <a:pt x="7130" y="14259"/>
                </a:lnTo>
                <a:lnTo>
                  <a:pt x="7422" y="14405"/>
                </a:lnTo>
                <a:lnTo>
                  <a:pt x="7690" y="14551"/>
                </a:lnTo>
                <a:lnTo>
                  <a:pt x="8517" y="14916"/>
                </a:lnTo>
                <a:lnTo>
                  <a:pt x="9345" y="15306"/>
                </a:lnTo>
                <a:lnTo>
                  <a:pt x="10878" y="16011"/>
                </a:lnTo>
                <a:lnTo>
                  <a:pt x="11656" y="16352"/>
                </a:lnTo>
                <a:lnTo>
                  <a:pt x="12435" y="16644"/>
                </a:lnTo>
                <a:lnTo>
                  <a:pt x="12459" y="16668"/>
                </a:lnTo>
                <a:lnTo>
                  <a:pt x="12508" y="16741"/>
                </a:lnTo>
                <a:lnTo>
                  <a:pt x="12581" y="16766"/>
                </a:lnTo>
                <a:lnTo>
                  <a:pt x="12678" y="16766"/>
                </a:lnTo>
                <a:lnTo>
                  <a:pt x="12751" y="16741"/>
                </a:lnTo>
                <a:lnTo>
                  <a:pt x="12800" y="16693"/>
                </a:lnTo>
                <a:lnTo>
                  <a:pt x="12897" y="16717"/>
                </a:lnTo>
                <a:lnTo>
                  <a:pt x="13019" y="16717"/>
                </a:lnTo>
                <a:lnTo>
                  <a:pt x="13286" y="16668"/>
                </a:lnTo>
                <a:lnTo>
                  <a:pt x="13530" y="16595"/>
                </a:lnTo>
                <a:lnTo>
                  <a:pt x="13724" y="16522"/>
                </a:lnTo>
                <a:lnTo>
                  <a:pt x="14211" y="16279"/>
                </a:lnTo>
                <a:lnTo>
                  <a:pt x="14698" y="16036"/>
                </a:lnTo>
                <a:lnTo>
                  <a:pt x="15647" y="15500"/>
                </a:lnTo>
                <a:lnTo>
                  <a:pt x="16596" y="14965"/>
                </a:lnTo>
                <a:lnTo>
                  <a:pt x="17058" y="14697"/>
                </a:lnTo>
                <a:lnTo>
                  <a:pt x="17545" y="14478"/>
                </a:lnTo>
                <a:lnTo>
                  <a:pt x="17885" y="14332"/>
                </a:lnTo>
                <a:lnTo>
                  <a:pt x="18226" y="14186"/>
                </a:lnTo>
                <a:lnTo>
                  <a:pt x="18542" y="14016"/>
                </a:lnTo>
                <a:lnTo>
                  <a:pt x="18688" y="13894"/>
                </a:lnTo>
                <a:lnTo>
                  <a:pt x="18834" y="13773"/>
                </a:lnTo>
                <a:lnTo>
                  <a:pt x="18883" y="13748"/>
                </a:lnTo>
                <a:lnTo>
                  <a:pt x="18932" y="13724"/>
                </a:lnTo>
                <a:lnTo>
                  <a:pt x="18980" y="13651"/>
                </a:lnTo>
                <a:lnTo>
                  <a:pt x="18980" y="13578"/>
                </a:lnTo>
                <a:lnTo>
                  <a:pt x="18980" y="12726"/>
                </a:lnTo>
                <a:lnTo>
                  <a:pt x="18956" y="11875"/>
                </a:lnTo>
                <a:lnTo>
                  <a:pt x="18883" y="10171"/>
                </a:lnTo>
                <a:lnTo>
                  <a:pt x="18859" y="9271"/>
                </a:lnTo>
                <a:lnTo>
                  <a:pt x="18859" y="8347"/>
                </a:lnTo>
                <a:lnTo>
                  <a:pt x="18883" y="6546"/>
                </a:lnTo>
                <a:lnTo>
                  <a:pt x="18932" y="4648"/>
                </a:lnTo>
                <a:lnTo>
                  <a:pt x="18956" y="2726"/>
                </a:lnTo>
                <a:lnTo>
                  <a:pt x="18980" y="2215"/>
                </a:lnTo>
                <a:lnTo>
                  <a:pt x="18980" y="1679"/>
                </a:lnTo>
                <a:lnTo>
                  <a:pt x="18932" y="1144"/>
                </a:lnTo>
                <a:lnTo>
                  <a:pt x="18883" y="901"/>
                </a:lnTo>
                <a:lnTo>
                  <a:pt x="18834" y="633"/>
                </a:lnTo>
                <a:lnTo>
                  <a:pt x="18883" y="585"/>
                </a:lnTo>
                <a:lnTo>
                  <a:pt x="18883" y="512"/>
                </a:lnTo>
                <a:lnTo>
                  <a:pt x="18883" y="439"/>
                </a:lnTo>
                <a:lnTo>
                  <a:pt x="18834" y="366"/>
                </a:lnTo>
                <a:lnTo>
                  <a:pt x="18761" y="293"/>
                </a:lnTo>
                <a:lnTo>
                  <a:pt x="18664" y="244"/>
                </a:lnTo>
                <a:lnTo>
                  <a:pt x="18421" y="244"/>
                </a:lnTo>
                <a:lnTo>
                  <a:pt x="18177" y="317"/>
                </a:lnTo>
                <a:lnTo>
                  <a:pt x="17958" y="414"/>
                </a:lnTo>
                <a:lnTo>
                  <a:pt x="17715" y="487"/>
                </a:lnTo>
                <a:lnTo>
                  <a:pt x="17374" y="585"/>
                </a:lnTo>
                <a:lnTo>
                  <a:pt x="17058" y="706"/>
                </a:lnTo>
                <a:lnTo>
                  <a:pt x="16742" y="828"/>
                </a:lnTo>
                <a:lnTo>
                  <a:pt x="16425" y="974"/>
                </a:lnTo>
                <a:lnTo>
                  <a:pt x="15817" y="1290"/>
                </a:lnTo>
                <a:lnTo>
                  <a:pt x="15209" y="1655"/>
                </a:lnTo>
                <a:lnTo>
                  <a:pt x="14479" y="2117"/>
                </a:lnTo>
                <a:lnTo>
                  <a:pt x="14089" y="2312"/>
                </a:lnTo>
                <a:lnTo>
                  <a:pt x="13700" y="2507"/>
                </a:lnTo>
                <a:lnTo>
                  <a:pt x="13432" y="2628"/>
                </a:lnTo>
                <a:lnTo>
                  <a:pt x="13165" y="2750"/>
                </a:lnTo>
                <a:lnTo>
                  <a:pt x="12897" y="2920"/>
                </a:lnTo>
                <a:lnTo>
                  <a:pt x="12654" y="3091"/>
                </a:lnTo>
                <a:lnTo>
                  <a:pt x="12532" y="2969"/>
                </a:lnTo>
                <a:lnTo>
                  <a:pt x="12386" y="2896"/>
                </a:lnTo>
                <a:lnTo>
                  <a:pt x="12070" y="2750"/>
                </a:lnTo>
                <a:lnTo>
                  <a:pt x="11875" y="2653"/>
                </a:lnTo>
                <a:lnTo>
                  <a:pt x="11705" y="2555"/>
                </a:lnTo>
                <a:lnTo>
                  <a:pt x="11316" y="2336"/>
                </a:lnTo>
                <a:lnTo>
                  <a:pt x="11072" y="2190"/>
                </a:lnTo>
                <a:lnTo>
                  <a:pt x="10805" y="2093"/>
                </a:lnTo>
                <a:lnTo>
                  <a:pt x="10294" y="1874"/>
                </a:lnTo>
                <a:lnTo>
                  <a:pt x="9758" y="1679"/>
                </a:lnTo>
                <a:lnTo>
                  <a:pt x="9223" y="1485"/>
                </a:lnTo>
                <a:lnTo>
                  <a:pt x="8298" y="1071"/>
                </a:lnTo>
                <a:lnTo>
                  <a:pt x="7836" y="852"/>
                </a:lnTo>
                <a:lnTo>
                  <a:pt x="7398" y="609"/>
                </a:lnTo>
                <a:lnTo>
                  <a:pt x="7325" y="536"/>
                </a:lnTo>
                <a:lnTo>
                  <a:pt x="7228" y="439"/>
                </a:lnTo>
                <a:lnTo>
                  <a:pt x="7057" y="244"/>
                </a:lnTo>
                <a:lnTo>
                  <a:pt x="6936" y="147"/>
                </a:lnTo>
                <a:lnTo>
                  <a:pt x="6838" y="74"/>
                </a:lnTo>
                <a:lnTo>
                  <a:pt x="6741" y="25"/>
                </a:lnTo>
                <a:lnTo>
                  <a:pt x="6619" y="25"/>
                </a:lnTo>
                <a:lnTo>
                  <a:pt x="6571" y="1"/>
                </a:lnTo>
                <a:lnTo>
                  <a:pt x="6498" y="1"/>
                </a:lnTo>
                <a:lnTo>
                  <a:pt x="6449" y="25"/>
                </a:lnTo>
                <a:lnTo>
                  <a:pt x="640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6"/>
          <p:cNvSpPr txBox="1">
            <a:spLocks noGrp="1"/>
          </p:cNvSpPr>
          <p:nvPr>
            <p:ph type="ctrTitle"/>
          </p:nvPr>
        </p:nvSpPr>
        <p:spPr>
          <a:xfrm>
            <a:off x="2641925" y="1818450"/>
            <a:ext cx="38601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2.</a:t>
            </a:r>
            <a:br>
              <a:rPr lang="en">
                <a:solidFill>
                  <a:schemeClr val="accent2"/>
                </a:solidFill>
              </a:rPr>
            </a:br>
            <a:r>
              <a:rPr lang="en"/>
              <a:t>Extra Resources</a:t>
            </a:r>
            <a:endParaRPr/>
          </a:p>
        </p:txBody>
      </p:sp>
      <p:sp>
        <p:nvSpPr>
          <p:cNvPr id="361" name="Google Shape;361;p36"/>
          <p:cNvSpPr txBox="1">
            <a:spLocks noGrp="1"/>
          </p:cNvSpPr>
          <p:nvPr>
            <p:ph type="subTitle" idx="1"/>
          </p:nvPr>
        </p:nvSpPr>
        <p:spPr>
          <a:xfrm>
            <a:off x="2641925" y="2998951"/>
            <a:ext cx="3860100" cy="32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/>
              <a:t>For Business Plans, Marketing Plans, Project Proposals, Lessons, etc</a:t>
            </a:r>
            <a:endParaRPr/>
          </a:p>
        </p:txBody>
      </p:sp>
      <p:pic>
        <p:nvPicPr>
          <p:cNvPr id="362" name="Google Shape;362;p36"/>
          <p:cNvPicPr preferRelativeResize="0"/>
          <p:nvPr/>
        </p:nvPicPr>
        <p:blipFill rotWithShape="1">
          <a:blip r:embed="rId3">
            <a:alphaModFix/>
          </a:blip>
          <a:srcRect l="16518" r="16524"/>
          <a:stretch/>
        </p:blipFill>
        <p:spPr>
          <a:xfrm>
            <a:off x="1219875" y="3193450"/>
            <a:ext cx="1178700" cy="1172400"/>
          </a:xfrm>
          <a:prstGeom prst="roundRect">
            <a:avLst>
              <a:gd name="adj" fmla="val 865"/>
            </a:avLst>
          </a:prstGeom>
          <a:noFill/>
          <a:ln>
            <a:noFill/>
          </a:ln>
        </p:spPr>
      </p:pic>
      <p:pic>
        <p:nvPicPr>
          <p:cNvPr id="363" name="Google Shape;36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1675" y="3026569"/>
            <a:ext cx="253550" cy="26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6"/>
          <p:cNvPicPr preferRelativeResize="0"/>
          <p:nvPr/>
        </p:nvPicPr>
        <p:blipFill rotWithShape="1">
          <a:blip r:embed="rId5">
            <a:alphaModFix/>
          </a:blip>
          <a:srcRect l="31597" r="28661" b="25445"/>
          <a:stretch/>
        </p:blipFill>
        <p:spPr>
          <a:xfrm>
            <a:off x="6614225" y="586300"/>
            <a:ext cx="1273350" cy="159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30471" y="450348"/>
            <a:ext cx="253550" cy="26365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36"/>
          <p:cNvSpPr/>
          <p:nvPr/>
        </p:nvSpPr>
        <p:spPr>
          <a:xfrm>
            <a:off x="6322004" y="4070106"/>
            <a:ext cx="517411" cy="537956"/>
          </a:xfrm>
          <a:custGeom>
            <a:avLst/>
            <a:gdLst/>
            <a:ahLst/>
            <a:cxnLst/>
            <a:rect l="l" t="t" r="r" b="b"/>
            <a:pathLst>
              <a:path w="17715" h="18420" extrusionOk="0">
                <a:moveTo>
                  <a:pt x="14673" y="803"/>
                </a:moveTo>
                <a:lnTo>
                  <a:pt x="14746" y="1022"/>
                </a:lnTo>
                <a:lnTo>
                  <a:pt x="14794" y="1217"/>
                </a:lnTo>
                <a:lnTo>
                  <a:pt x="14843" y="1655"/>
                </a:lnTo>
                <a:lnTo>
                  <a:pt x="14892" y="2141"/>
                </a:lnTo>
                <a:lnTo>
                  <a:pt x="14916" y="2385"/>
                </a:lnTo>
                <a:lnTo>
                  <a:pt x="14940" y="2482"/>
                </a:lnTo>
                <a:lnTo>
                  <a:pt x="15013" y="2604"/>
                </a:lnTo>
                <a:lnTo>
                  <a:pt x="14770" y="2847"/>
                </a:lnTo>
                <a:lnTo>
                  <a:pt x="14697" y="2920"/>
                </a:lnTo>
                <a:lnTo>
                  <a:pt x="14648" y="2628"/>
                </a:lnTo>
                <a:lnTo>
                  <a:pt x="14600" y="2360"/>
                </a:lnTo>
                <a:lnTo>
                  <a:pt x="14527" y="2044"/>
                </a:lnTo>
                <a:lnTo>
                  <a:pt x="14405" y="1776"/>
                </a:lnTo>
                <a:lnTo>
                  <a:pt x="14308" y="1484"/>
                </a:lnTo>
                <a:lnTo>
                  <a:pt x="14210" y="1192"/>
                </a:lnTo>
                <a:lnTo>
                  <a:pt x="14673" y="803"/>
                </a:lnTo>
                <a:close/>
                <a:moveTo>
                  <a:pt x="15695" y="2847"/>
                </a:moveTo>
                <a:lnTo>
                  <a:pt x="16400" y="2871"/>
                </a:lnTo>
                <a:lnTo>
                  <a:pt x="17106" y="2969"/>
                </a:lnTo>
                <a:lnTo>
                  <a:pt x="16984" y="3115"/>
                </a:lnTo>
                <a:lnTo>
                  <a:pt x="16960" y="3090"/>
                </a:lnTo>
                <a:lnTo>
                  <a:pt x="16887" y="3042"/>
                </a:lnTo>
                <a:lnTo>
                  <a:pt x="16790" y="2993"/>
                </a:lnTo>
                <a:lnTo>
                  <a:pt x="16595" y="2969"/>
                </a:lnTo>
                <a:lnTo>
                  <a:pt x="16400" y="2944"/>
                </a:lnTo>
                <a:lnTo>
                  <a:pt x="15914" y="2944"/>
                </a:lnTo>
                <a:lnTo>
                  <a:pt x="15622" y="2920"/>
                </a:lnTo>
                <a:lnTo>
                  <a:pt x="15695" y="2847"/>
                </a:lnTo>
                <a:close/>
                <a:moveTo>
                  <a:pt x="14040" y="1314"/>
                </a:moveTo>
                <a:lnTo>
                  <a:pt x="14040" y="1484"/>
                </a:lnTo>
                <a:lnTo>
                  <a:pt x="14064" y="1655"/>
                </a:lnTo>
                <a:lnTo>
                  <a:pt x="14137" y="2020"/>
                </a:lnTo>
                <a:lnTo>
                  <a:pt x="14283" y="2871"/>
                </a:lnTo>
                <a:lnTo>
                  <a:pt x="14308" y="3066"/>
                </a:lnTo>
                <a:lnTo>
                  <a:pt x="14332" y="3236"/>
                </a:lnTo>
                <a:lnTo>
                  <a:pt x="14162" y="3382"/>
                </a:lnTo>
                <a:lnTo>
                  <a:pt x="14137" y="3139"/>
                </a:lnTo>
                <a:lnTo>
                  <a:pt x="14040" y="2871"/>
                </a:lnTo>
                <a:lnTo>
                  <a:pt x="13870" y="2433"/>
                </a:lnTo>
                <a:lnTo>
                  <a:pt x="13748" y="2068"/>
                </a:lnTo>
                <a:lnTo>
                  <a:pt x="13675" y="1703"/>
                </a:lnTo>
                <a:lnTo>
                  <a:pt x="13651" y="1630"/>
                </a:lnTo>
                <a:lnTo>
                  <a:pt x="13699" y="1582"/>
                </a:lnTo>
                <a:lnTo>
                  <a:pt x="14040" y="1314"/>
                </a:lnTo>
                <a:close/>
                <a:moveTo>
                  <a:pt x="13359" y="1898"/>
                </a:moveTo>
                <a:lnTo>
                  <a:pt x="13432" y="2239"/>
                </a:lnTo>
                <a:lnTo>
                  <a:pt x="13553" y="2677"/>
                </a:lnTo>
                <a:lnTo>
                  <a:pt x="13699" y="3090"/>
                </a:lnTo>
                <a:lnTo>
                  <a:pt x="13772" y="3358"/>
                </a:lnTo>
                <a:lnTo>
                  <a:pt x="13821" y="3480"/>
                </a:lnTo>
                <a:lnTo>
                  <a:pt x="13894" y="3601"/>
                </a:lnTo>
                <a:lnTo>
                  <a:pt x="13724" y="3723"/>
                </a:lnTo>
                <a:lnTo>
                  <a:pt x="13699" y="3577"/>
                </a:lnTo>
                <a:lnTo>
                  <a:pt x="13675" y="3407"/>
                </a:lnTo>
                <a:lnTo>
                  <a:pt x="13578" y="3090"/>
                </a:lnTo>
                <a:lnTo>
                  <a:pt x="13529" y="2798"/>
                </a:lnTo>
                <a:lnTo>
                  <a:pt x="13456" y="2531"/>
                </a:lnTo>
                <a:lnTo>
                  <a:pt x="13383" y="2239"/>
                </a:lnTo>
                <a:lnTo>
                  <a:pt x="13237" y="1995"/>
                </a:lnTo>
                <a:lnTo>
                  <a:pt x="13359" y="1898"/>
                </a:lnTo>
                <a:close/>
                <a:moveTo>
                  <a:pt x="15378" y="3188"/>
                </a:moveTo>
                <a:lnTo>
                  <a:pt x="15500" y="3236"/>
                </a:lnTo>
                <a:lnTo>
                  <a:pt x="15646" y="3261"/>
                </a:lnTo>
                <a:lnTo>
                  <a:pt x="15914" y="3285"/>
                </a:lnTo>
                <a:lnTo>
                  <a:pt x="16790" y="3358"/>
                </a:lnTo>
                <a:lnTo>
                  <a:pt x="16473" y="3723"/>
                </a:lnTo>
                <a:lnTo>
                  <a:pt x="16449" y="3650"/>
                </a:lnTo>
                <a:lnTo>
                  <a:pt x="16425" y="3601"/>
                </a:lnTo>
                <a:lnTo>
                  <a:pt x="16376" y="3553"/>
                </a:lnTo>
                <a:lnTo>
                  <a:pt x="16303" y="3528"/>
                </a:lnTo>
                <a:lnTo>
                  <a:pt x="16084" y="3455"/>
                </a:lnTo>
                <a:lnTo>
                  <a:pt x="15816" y="3431"/>
                </a:lnTo>
                <a:lnTo>
                  <a:pt x="15573" y="3431"/>
                </a:lnTo>
                <a:lnTo>
                  <a:pt x="15330" y="3455"/>
                </a:lnTo>
                <a:lnTo>
                  <a:pt x="15086" y="3455"/>
                </a:lnTo>
                <a:lnTo>
                  <a:pt x="15135" y="3431"/>
                </a:lnTo>
                <a:lnTo>
                  <a:pt x="15378" y="3188"/>
                </a:lnTo>
                <a:close/>
                <a:moveTo>
                  <a:pt x="13067" y="2166"/>
                </a:moveTo>
                <a:lnTo>
                  <a:pt x="13115" y="2628"/>
                </a:lnTo>
                <a:lnTo>
                  <a:pt x="13164" y="3042"/>
                </a:lnTo>
                <a:lnTo>
                  <a:pt x="13188" y="3285"/>
                </a:lnTo>
                <a:lnTo>
                  <a:pt x="13213" y="3553"/>
                </a:lnTo>
                <a:lnTo>
                  <a:pt x="13261" y="3699"/>
                </a:lnTo>
                <a:lnTo>
                  <a:pt x="13286" y="3820"/>
                </a:lnTo>
                <a:lnTo>
                  <a:pt x="13359" y="3942"/>
                </a:lnTo>
                <a:lnTo>
                  <a:pt x="13432" y="4015"/>
                </a:lnTo>
                <a:lnTo>
                  <a:pt x="13213" y="4234"/>
                </a:lnTo>
                <a:lnTo>
                  <a:pt x="13140" y="3845"/>
                </a:lnTo>
                <a:lnTo>
                  <a:pt x="13042" y="3480"/>
                </a:lnTo>
                <a:lnTo>
                  <a:pt x="12994" y="3236"/>
                </a:lnTo>
                <a:lnTo>
                  <a:pt x="12921" y="2969"/>
                </a:lnTo>
                <a:lnTo>
                  <a:pt x="12823" y="2701"/>
                </a:lnTo>
                <a:lnTo>
                  <a:pt x="12702" y="2482"/>
                </a:lnTo>
                <a:lnTo>
                  <a:pt x="12872" y="2336"/>
                </a:lnTo>
                <a:lnTo>
                  <a:pt x="13067" y="2166"/>
                </a:lnTo>
                <a:close/>
                <a:moveTo>
                  <a:pt x="14648" y="3796"/>
                </a:moveTo>
                <a:lnTo>
                  <a:pt x="14819" y="3869"/>
                </a:lnTo>
                <a:lnTo>
                  <a:pt x="15013" y="3893"/>
                </a:lnTo>
                <a:lnTo>
                  <a:pt x="15232" y="3918"/>
                </a:lnTo>
                <a:lnTo>
                  <a:pt x="16035" y="3918"/>
                </a:lnTo>
                <a:lnTo>
                  <a:pt x="16181" y="3966"/>
                </a:lnTo>
                <a:lnTo>
                  <a:pt x="16230" y="3966"/>
                </a:lnTo>
                <a:lnTo>
                  <a:pt x="16011" y="4185"/>
                </a:lnTo>
                <a:lnTo>
                  <a:pt x="15938" y="4258"/>
                </a:lnTo>
                <a:lnTo>
                  <a:pt x="15816" y="4210"/>
                </a:lnTo>
                <a:lnTo>
                  <a:pt x="15695" y="4161"/>
                </a:lnTo>
                <a:lnTo>
                  <a:pt x="15403" y="4137"/>
                </a:lnTo>
                <a:lnTo>
                  <a:pt x="14916" y="4137"/>
                </a:lnTo>
                <a:lnTo>
                  <a:pt x="14600" y="4112"/>
                </a:lnTo>
                <a:lnTo>
                  <a:pt x="14259" y="4112"/>
                </a:lnTo>
                <a:lnTo>
                  <a:pt x="14648" y="3796"/>
                </a:lnTo>
                <a:close/>
                <a:moveTo>
                  <a:pt x="13943" y="4404"/>
                </a:moveTo>
                <a:lnTo>
                  <a:pt x="14283" y="4453"/>
                </a:lnTo>
                <a:lnTo>
                  <a:pt x="14648" y="4502"/>
                </a:lnTo>
                <a:lnTo>
                  <a:pt x="15354" y="4550"/>
                </a:lnTo>
                <a:lnTo>
                  <a:pt x="15524" y="4575"/>
                </a:lnTo>
                <a:lnTo>
                  <a:pt x="15330" y="4745"/>
                </a:lnTo>
                <a:lnTo>
                  <a:pt x="15184" y="4915"/>
                </a:lnTo>
                <a:lnTo>
                  <a:pt x="14697" y="4818"/>
                </a:lnTo>
                <a:lnTo>
                  <a:pt x="14186" y="4745"/>
                </a:lnTo>
                <a:lnTo>
                  <a:pt x="13699" y="4672"/>
                </a:lnTo>
                <a:lnTo>
                  <a:pt x="13797" y="4550"/>
                </a:lnTo>
                <a:lnTo>
                  <a:pt x="13943" y="4404"/>
                </a:lnTo>
                <a:close/>
                <a:moveTo>
                  <a:pt x="14721" y="0"/>
                </a:moveTo>
                <a:lnTo>
                  <a:pt x="14673" y="24"/>
                </a:lnTo>
                <a:lnTo>
                  <a:pt x="14600" y="49"/>
                </a:lnTo>
                <a:lnTo>
                  <a:pt x="14551" y="97"/>
                </a:lnTo>
                <a:lnTo>
                  <a:pt x="14235" y="389"/>
                </a:lnTo>
                <a:lnTo>
                  <a:pt x="13894" y="681"/>
                </a:lnTo>
                <a:lnTo>
                  <a:pt x="13213" y="1217"/>
                </a:lnTo>
                <a:lnTo>
                  <a:pt x="12921" y="1460"/>
                </a:lnTo>
                <a:lnTo>
                  <a:pt x="12775" y="1606"/>
                </a:lnTo>
                <a:lnTo>
                  <a:pt x="12629" y="1752"/>
                </a:lnTo>
                <a:lnTo>
                  <a:pt x="12507" y="1922"/>
                </a:lnTo>
                <a:lnTo>
                  <a:pt x="12385" y="2093"/>
                </a:lnTo>
                <a:lnTo>
                  <a:pt x="12337" y="2263"/>
                </a:lnTo>
                <a:lnTo>
                  <a:pt x="12312" y="2458"/>
                </a:lnTo>
                <a:lnTo>
                  <a:pt x="12337" y="2506"/>
                </a:lnTo>
                <a:lnTo>
                  <a:pt x="12312" y="2531"/>
                </a:lnTo>
                <a:lnTo>
                  <a:pt x="12337" y="2774"/>
                </a:lnTo>
                <a:lnTo>
                  <a:pt x="12385" y="3017"/>
                </a:lnTo>
                <a:lnTo>
                  <a:pt x="12507" y="3504"/>
                </a:lnTo>
                <a:lnTo>
                  <a:pt x="12531" y="3796"/>
                </a:lnTo>
                <a:lnTo>
                  <a:pt x="12580" y="4137"/>
                </a:lnTo>
                <a:lnTo>
                  <a:pt x="12629" y="4453"/>
                </a:lnTo>
                <a:lnTo>
                  <a:pt x="12677" y="4599"/>
                </a:lnTo>
                <a:lnTo>
                  <a:pt x="12750" y="4745"/>
                </a:lnTo>
                <a:lnTo>
                  <a:pt x="12288" y="5256"/>
                </a:lnTo>
                <a:lnTo>
                  <a:pt x="11972" y="5621"/>
                </a:lnTo>
                <a:lnTo>
                  <a:pt x="11631" y="5961"/>
                </a:lnTo>
                <a:lnTo>
                  <a:pt x="10925" y="6643"/>
                </a:lnTo>
                <a:lnTo>
                  <a:pt x="10220" y="7300"/>
                </a:lnTo>
                <a:lnTo>
                  <a:pt x="9490" y="7981"/>
                </a:lnTo>
                <a:lnTo>
                  <a:pt x="9125" y="8370"/>
                </a:lnTo>
                <a:lnTo>
                  <a:pt x="8760" y="8760"/>
                </a:lnTo>
                <a:lnTo>
                  <a:pt x="8371" y="9149"/>
                </a:lnTo>
                <a:lnTo>
                  <a:pt x="8006" y="9538"/>
                </a:lnTo>
                <a:lnTo>
                  <a:pt x="7884" y="9490"/>
                </a:lnTo>
                <a:lnTo>
                  <a:pt x="7665" y="9490"/>
                </a:lnTo>
                <a:lnTo>
                  <a:pt x="7568" y="9514"/>
                </a:lnTo>
                <a:lnTo>
                  <a:pt x="7422" y="9538"/>
                </a:lnTo>
                <a:lnTo>
                  <a:pt x="7276" y="9587"/>
                </a:lnTo>
                <a:lnTo>
                  <a:pt x="7154" y="9684"/>
                </a:lnTo>
                <a:lnTo>
                  <a:pt x="7057" y="9830"/>
                </a:lnTo>
                <a:lnTo>
                  <a:pt x="6984" y="9976"/>
                </a:lnTo>
                <a:lnTo>
                  <a:pt x="6935" y="10147"/>
                </a:lnTo>
                <a:lnTo>
                  <a:pt x="6959" y="10317"/>
                </a:lnTo>
                <a:lnTo>
                  <a:pt x="7008" y="10487"/>
                </a:lnTo>
                <a:lnTo>
                  <a:pt x="7105" y="10633"/>
                </a:lnTo>
                <a:lnTo>
                  <a:pt x="7251" y="10755"/>
                </a:lnTo>
                <a:lnTo>
                  <a:pt x="7397" y="10828"/>
                </a:lnTo>
                <a:lnTo>
                  <a:pt x="7568" y="10877"/>
                </a:lnTo>
                <a:lnTo>
                  <a:pt x="7738" y="10901"/>
                </a:lnTo>
                <a:lnTo>
                  <a:pt x="7884" y="10877"/>
                </a:lnTo>
                <a:lnTo>
                  <a:pt x="8006" y="10804"/>
                </a:lnTo>
                <a:lnTo>
                  <a:pt x="8127" y="10731"/>
                </a:lnTo>
                <a:lnTo>
                  <a:pt x="8225" y="10633"/>
                </a:lnTo>
                <a:lnTo>
                  <a:pt x="8298" y="10512"/>
                </a:lnTo>
                <a:lnTo>
                  <a:pt x="8346" y="10390"/>
                </a:lnTo>
                <a:lnTo>
                  <a:pt x="8371" y="10244"/>
                </a:lnTo>
                <a:lnTo>
                  <a:pt x="8371" y="10098"/>
                </a:lnTo>
                <a:lnTo>
                  <a:pt x="8371" y="10049"/>
                </a:lnTo>
                <a:lnTo>
                  <a:pt x="8711" y="9733"/>
                </a:lnTo>
                <a:lnTo>
                  <a:pt x="9003" y="9392"/>
                </a:lnTo>
                <a:lnTo>
                  <a:pt x="9295" y="9052"/>
                </a:lnTo>
                <a:lnTo>
                  <a:pt x="9587" y="8760"/>
                </a:lnTo>
                <a:lnTo>
                  <a:pt x="10317" y="8054"/>
                </a:lnTo>
                <a:lnTo>
                  <a:pt x="11047" y="7373"/>
                </a:lnTo>
                <a:lnTo>
                  <a:pt x="11777" y="6691"/>
                </a:lnTo>
                <a:lnTo>
                  <a:pt x="12507" y="5986"/>
                </a:lnTo>
                <a:lnTo>
                  <a:pt x="12896" y="5548"/>
                </a:lnTo>
                <a:lnTo>
                  <a:pt x="13310" y="5086"/>
                </a:lnTo>
                <a:lnTo>
                  <a:pt x="13529" y="5159"/>
                </a:lnTo>
                <a:lnTo>
                  <a:pt x="13748" y="5207"/>
                </a:lnTo>
                <a:lnTo>
                  <a:pt x="14186" y="5280"/>
                </a:lnTo>
                <a:lnTo>
                  <a:pt x="14648" y="5353"/>
                </a:lnTo>
                <a:lnTo>
                  <a:pt x="15086" y="5426"/>
                </a:lnTo>
                <a:lnTo>
                  <a:pt x="15184" y="5426"/>
                </a:lnTo>
                <a:lnTo>
                  <a:pt x="15281" y="5402"/>
                </a:lnTo>
                <a:lnTo>
                  <a:pt x="15354" y="5353"/>
                </a:lnTo>
                <a:lnTo>
                  <a:pt x="15403" y="5280"/>
                </a:lnTo>
                <a:lnTo>
                  <a:pt x="15524" y="5207"/>
                </a:lnTo>
                <a:lnTo>
                  <a:pt x="15670" y="5134"/>
                </a:lnTo>
                <a:lnTo>
                  <a:pt x="15938" y="4940"/>
                </a:lnTo>
                <a:lnTo>
                  <a:pt x="16352" y="4526"/>
                </a:lnTo>
                <a:lnTo>
                  <a:pt x="16692" y="4210"/>
                </a:lnTo>
                <a:lnTo>
                  <a:pt x="17009" y="3869"/>
                </a:lnTo>
                <a:lnTo>
                  <a:pt x="17325" y="3504"/>
                </a:lnTo>
                <a:lnTo>
                  <a:pt x="17617" y="3115"/>
                </a:lnTo>
                <a:lnTo>
                  <a:pt x="17641" y="3066"/>
                </a:lnTo>
                <a:lnTo>
                  <a:pt x="17666" y="3017"/>
                </a:lnTo>
                <a:lnTo>
                  <a:pt x="17641" y="2896"/>
                </a:lnTo>
                <a:lnTo>
                  <a:pt x="17690" y="2774"/>
                </a:lnTo>
                <a:lnTo>
                  <a:pt x="17714" y="2701"/>
                </a:lnTo>
                <a:lnTo>
                  <a:pt x="17690" y="2652"/>
                </a:lnTo>
                <a:lnTo>
                  <a:pt x="17690" y="2579"/>
                </a:lnTo>
                <a:lnTo>
                  <a:pt x="17641" y="2531"/>
                </a:lnTo>
                <a:lnTo>
                  <a:pt x="17593" y="2506"/>
                </a:lnTo>
                <a:lnTo>
                  <a:pt x="17495" y="2482"/>
                </a:lnTo>
                <a:lnTo>
                  <a:pt x="16838" y="2360"/>
                </a:lnTo>
                <a:lnTo>
                  <a:pt x="16473" y="2312"/>
                </a:lnTo>
                <a:lnTo>
                  <a:pt x="16108" y="2287"/>
                </a:lnTo>
                <a:lnTo>
                  <a:pt x="16303" y="2068"/>
                </a:lnTo>
                <a:lnTo>
                  <a:pt x="16522" y="1801"/>
                </a:lnTo>
                <a:lnTo>
                  <a:pt x="16790" y="1582"/>
                </a:lnTo>
                <a:lnTo>
                  <a:pt x="17033" y="1338"/>
                </a:lnTo>
                <a:lnTo>
                  <a:pt x="17276" y="1095"/>
                </a:lnTo>
                <a:lnTo>
                  <a:pt x="17325" y="1022"/>
                </a:lnTo>
                <a:lnTo>
                  <a:pt x="17374" y="949"/>
                </a:lnTo>
                <a:lnTo>
                  <a:pt x="17374" y="876"/>
                </a:lnTo>
                <a:lnTo>
                  <a:pt x="17374" y="803"/>
                </a:lnTo>
                <a:lnTo>
                  <a:pt x="17325" y="681"/>
                </a:lnTo>
                <a:lnTo>
                  <a:pt x="17252" y="560"/>
                </a:lnTo>
                <a:lnTo>
                  <a:pt x="17155" y="487"/>
                </a:lnTo>
                <a:lnTo>
                  <a:pt x="17009" y="438"/>
                </a:lnTo>
                <a:lnTo>
                  <a:pt x="16960" y="462"/>
                </a:lnTo>
                <a:lnTo>
                  <a:pt x="16887" y="462"/>
                </a:lnTo>
                <a:lnTo>
                  <a:pt x="16838" y="511"/>
                </a:lnTo>
                <a:lnTo>
                  <a:pt x="16765" y="560"/>
                </a:lnTo>
                <a:lnTo>
                  <a:pt x="16571" y="803"/>
                </a:lnTo>
                <a:lnTo>
                  <a:pt x="16352" y="1022"/>
                </a:lnTo>
                <a:lnTo>
                  <a:pt x="16133" y="1241"/>
                </a:lnTo>
                <a:lnTo>
                  <a:pt x="15914" y="1460"/>
                </a:lnTo>
                <a:lnTo>
                  <a:pt x="15500" y="1971"/>
                </a:lnTo>
                <a:lnTo>
                  <a:pt x="15427" y="1436"/>
                </a:lnTo>
                <a:lnTo>
                  <a:pt x="15354" y="1095"/>
                </a:lnTo>
                <a:lnTo>
                  <a:pt x="15281" y="779"/>
                </a:lnTo>
                <a:lnTo>
                  <a:pt x="15184" y="462"/>
                </a:lnTo>
                <a:lnTo>
                  <a:pt x="15111" y="292"/>
                </a:lnTo>
                <a:lnTo>
                  <a:pt x="15013" y="146"/>
                </a:lnTo>
                <a:lnTo>
                  <a:pt x="14965" y="97"/>
                </a:lnTo>
                <a:lnTo>
                  <a:pt x="14916" y="49"/>
                </a:lnTo>
                <a:lnTo>
                  <a:pt x="14794" y="24"/>
                </a:lnTo>
                <a:lnTo>
                  <a:pt x="14721" y="0"/>
                </a:lnTo>
                <a:close/>
                <a:moveTo>
                  <a:pt x="7543" y="6691"/>
                </a:moveTo>
                <a:lnTo>
                  <a:pt x="7203" y="6716"/>
                </a:lnTo>
                <a:lnTo>
                  <a:pt x="6886" y="6789"/>
                </a:lnTo>
                <a:lnTo>
                  <a:pt x="6570" y="6862"/>
                </a:lnTo>
                <a:lnTo>
                  <a:pt x="6254" y="6983"/>
                </a:lnTo>
                <a:lnTo>
                  <a:pt x="5962" y="7105"/>
                </a:lnTo>
                <a:lnTo>
                  <a:pt x="5670" y="7275"/>
                </a:lnTo>
                <a:lnTo>
                  <a:pt x="5402" y="7470"/>
                </a:lnTo>
                <a:lnTo>
                  <a:pt x="5159" y="7713"/>
                </a:lnTo>
                <a:lnTo>
                  <a:pt x="4940" y="7957"/>
                </a:lnTo>
                <a:lnTo>
                  <a:pt x="4745" y="8249"/>
                </a:lnTo>
                <a:lnTo>
                  <a:pt x="4599" y="8565"/>
                </a:lnTo>
                <a:lnTo>
                  <a:pt x="4477" y="8857"/>
                </a:lnTo>
                <a:lnTo>
                  <a:pt x="4380" y="9149"/>
                </a:lnTo>
                <a:lnTo>
                  <a:pt x="4307" y="9441"/>
                </a:lnTo>
                <a:lnTo>
                  <a:pt x="4258" y="9733"/>
                </a:lnTo>
                <a:lnTo>
                  <a:pt x="4234" y="10025"/>
                </a:lnTo>
                <a:lnTo>
                  <a:pt x="4234" y="10317"/>
                </a:lnTo>
                <a:lnTo>
                  <a:pt x="4258" y="10609"/>
                </a:lnTo>
                <a:lnTo>
                  <a:pt x="4307" y="10901"/>
                </a:lnTo>
                <a:lnTo>
                  <a:pt x="4356" y="11193"/>
                </a:lnTo>
                <a:lnTo>
                  <a:pt x="4453" y="11461"/>
                </a:lnTo>
                <a:lnTo>
                  <a:pt x="4550" y="11728"/>
                </a:lnTo>
                <a:lnTo>
                  <a:pt x="4696" y="11996"/>
                </a:lnTo>
                <a:lnTo>
                  <a:pt x="4842" y="12239"/>
                </a:lnTo>
                <a:lnTo>
                  <a:pt x="5013" y="12458"/>
                </a:lnTo>
                <a:lnTo>
                  <a:pt x="5207" y="12677"/>
                </a:lnTo>
                <a:lnTo>
                  <a:pt x="5426" y="12872"/>
                </a:lnTo>
                <a:lnTo>
                  <a:pt x="5670" y="13067"/>
                </a:lnTo>
                <a:lnTo>
                  <a:pt x="5913" y="13213"/>
                </a:lnTo>
                <a:lnTo>
                  <a:pt x="6181" y="13334"/>
                </a:lnTo>
                <a:lnTo>
                  <a:pt x="6473" y="13456"/>
                </a:lnTo>
                <a:lnTo>
                  <a:pt x="6740" y="13529"/>
                </a:lnTo>
                <a:lnTo>
                  <a:pt x="7032" y="13602"/>
                </a:lnTo>
                <a:lnTo>
                  <a:pt x="7324" y="13650"/>
                </a:lnTo>
                <a:lnTo>
                  <a:pt x="7933" y="13650"/>
                </a:lnTo>
                <a:lnTo>
                  <a:pt x="8225" y="13626"/>
                </a:lnTo>
                <a:lnTo>
                  <a:pt x="8541" y="13577"/>
                </a:lnTo>
                <a:lnTo>
                  <a:pt x="8833" y="13505"/>
                </a:lnTo>
                <a:lnTo>
                  <a:pt x="9125" y="13407"/>
                </a:lnTo>
                <a:lnTo>
                  <a:pt x="9393" y="13310"/>
                </a:lnTo>
                <a:lnTo>
                  <a:pt x="9660" y="13164"/>
                </a:lnTo>
                <a:lnTo>
                  <a:pt x="9903" y="12994"/>
                </a:lnTo>
                <a:lnTo>
                  <a:pt x="10147" y="12823"/>
                </a:lnTo>
                <a:lnTo>
                  <a:pt x="10390" y="12604"/>
                </a:lnTo>
                <a:lnTo>
                  <a:pt x="10585" y="12361"/>
                </a:lnTo>
                <a:lnTo>
                  <a:pt x="10779" y="12118"/>
                </a:lnTo>
                <a:lnTo>
                  <a:pt x="10925" y="11826"/>
                </a:lnTo>
                <a:lnTo>
                  <a:pt x="11071" y="11558"/>
                </a:lnTo>
                <a:lnTo>
                  <a:pt x="11193" y="11242"/>
                </a:lnTo>
                <a:lnTo>
                  <a:pt x="11266" y="10950"/>
                </a:lnTo>
                <a:lnTo>
                  <a:pt x="11339" y="10633"/>
                </a:lnTo>
                <a:lnTo>
                  <a:pt x="11388" y="10317"/>
                </a:lnTo>
                <a:lnTo>
                  <a:pt x="11388" y="9976"/>
                </a:lnTo>
                <a:lnTo>
                  <a:pt x="11363" y="9660"/>
                </a:lnTo>
                <a:lnTo>
                  <a:pt x="11315" y="9368"/>
                </a:lnTo>
                <a:lnTo>
                  <a:pt x="11242" y="9052"/>
                </a:lnTo>
                <a:lnTo>
                  <a:pt x="11120" y="8760"/>
                </a:lnTo>
                <a:lnTo>
                  <a:pt x="10974" y="8492"/>
                </a:lnTo>
                <a:lnTo>
                  <a:pt x="10147" y="9295"/>
                </a:lnTo>
                <a:lnTo>
                  <a:pt x="9733" y="9733"/>
                </a:lnTo>
                <a:lnTo>
                  <a:pt x="9636" y="9855"/>
                </a:lnTo>
                <a:lnTo>
                  <a:pt x="9636" y="9879"/>
                </a:lnTo>
                <a:lnTo>
                  <a:pt x="9636" y="10244"/>
                </a:lnTo>
                <a:lnTo>
                  <a:pt x="9587" y="10609"/>
                </a:lnTo>
                <a:lnTo>
                  <a:pt x="9539" y="10779"/>
                </a:lnTo>
                <a:lnTo>
                  <a:pt x="9466" y="10950"/>
                </a:lnTo>
                <a:lnTo>
                  <a:pt x="9393" y="11096"/>
                </a:lnTo>
                <a:lnTo>
                  <a:pt x="9295" y="11242"/>
                </a:lnTo>
                <a:lnTo>
                  <a:pt x="9149" y="11363"/>
                </a:lnTo>
                <a:lnTo>
                  <a:pt x="9003" y="11485"/>
                </a:lnTo>
                <a:lnTo>
                  <a:pt x="8882" y="11582"/>
                </a:lnTo>
                <a:lnTo>
                  <a:pt x="8736" y="11655"/>
                </a:lnTo>
                <a:lnTo>
                  <a:pt x="8590" y="11704"/>
                </a:lnTo>
                <a:lnTo>
                  <a:pt x="8444" y="11728"/>
                </a:lnTo>
                <a:lnTo>
                  <a:pt x="8127" y="11777"/>
                </a:lnTo>
                <a:lnTo>
                  <a:pt x="7811" y="11777"/>
                </a:lnTo>
                <a:lnTo>
                  <a:pt x="7470" y="11728"/>
                </a:lnTo>
                <a:lnTo>
                  <a:pt x="7178" y="11631"/>
                </a:lnTo>
                <a:lnTo>
                  <a:pt x="6886" y="11509"/>
                </a:lnTo>
                <a:lnTo>
                  <a:pt x="6643" y="11339"/>
                </a:lnTo>
                <a:lnTo>
                  <a:pt x="6521" y="11217"/>
                </a:lnTo>
                <a:lnTo>
                  <a:pt x="6400" y="11096"/>
                </a:lnTo>
                <a:lnTo>
                  <a:pt x="6327" y="10974"/>
                </a:lnTo>
                <a:lnTo>
                  <a:pt x="6254" y="10852"/>
                </a:lnTo>
                <a:lnTo>
                  <a:pt x="6132" y="10560"/>
                </a:lnTo>
                <a:lnTo>
                  <a:pt x="6059" y="10244"/>
                </a:lnTo>
                <a:lnTo>
                  <a:pt x="6059" y="9928"/>
                </a:lnTo>
                <a:lnTo>
                  <a:pt x="6083" y="9636"/>
                </a:lnTo>
                <a:lnTo>
                  <a:pt x="6181" y="9319"/>
                </a:lnTo>
                <a:lnTo>
                  <a:pt x="6302" y="9052"/>
                </a:lnTo>
                <a:lnTo>
                  <a:pt x="6400" y="8906"/>
                </a:lnTo>
                <a:lnTo>
                  <a:pt x="6497" y="8808"/>
                </a:lnTo>
                <a:lnTo>
                  <a:pt x="6594" y="8687"/>
                </a:lnTo>
                <a:lnTo>
                  <a:pt x="6716" y="8614"/>
                </a:lnTo>
                <a:lnTo>
                  <a:pt x="6984" y="8468"/>
                </a:lnTo>
                <a:lnTo>
                  <a:pt x="7276" y="8370"/>
                </a:lnTo>
                <a:lnTo>
                  <a:pt x="7495" y="8322"/>
                </a:lnTo>
                <a:lnTo>
                  <a:pt x="7689" y="8322"/>
                </a:lnTo>
                <a:lnTo>
                  <a:pt x="8054" y="8370"/>
                </a:lnTo>
                <a:lnTo>
                  <a:pt x="8200" y="8200"/>
                </a:lnTo>
                <a:lnTo>
                  <a:pt x="8565" y="7811"/>
                </a:lnTo>
                <a:lnTo>
                  <a:pt x="8955" y="7421"/>
                </a:lnTo>
                <a:lnTo>
                  <a:pt x="9344" y="7032"/>
                </a:lnTo>
                <a:lnTo>
                  <a:pt x="9295" y="6983"/>
                </a:lnTo>
                <a:lnTo>
                  <a:pt x="9247" y="6959"/>
                </a:lnTo>
                <a:lnTo>
                  <a:pt x="8906" y="6862"/>
                </a:lnTo>
                <a:lnTo>
                  <a:pt x="8565" y="6764"/>
                </a:lnTo>
                <a:lnTo>
                  <a:pt x="8225" y="6716"/>
                </a:lnTo>
                <a:lnTo>
                  <a:pt x="7884" y="6691"/>
                </a:lnTo>
                <a:close/>
                <a:moveTo>
                  <a:pt x="13407" y="15621"/>
                </a:moveTo>
                <a:lnTo>
                  <a:pt x="13505" y="15694"/>
                </a:lnTo>
                <a:lnTo>
                  <a:pt x="13310" y="15865"/>
                </a:lnTo>
                <a:lnTo>
                  <a:pt x="13213" y="15962"/>
                </a:lnTo>
                <a:lnTo>
                  <a:pt x="13115" y="16059"/>
                </a:lnTo>
                <a:lnTo>
                  <a:pt x="12969" y="16278"/>
                </a:lnTo>
                <a:lnTo>
                  <a:pt x="12969" y="16303"/>
                </a:lnTo>
                <a:lnTo>
                  <a:pt x="12969" y="16351"/>
                </a:lnTo>
                <a:lnTo>
                  <a:pt x="12994" y="16400"/>
                </a:lnTo>
                <a:lnTo>
                  <a:pt x="13067" y="16424"/>
                </a:lnTo>
                <a:lnTo>
                  <a:pt x="13115" y="16424"/>
                </a:lnTo>
                <a:lnTo>
                  <a:pt x="13140" y="16400"/>
                </a:lnTo>
                <a:lnTo>
                  <a:pt x="13237" y="16327"/>
                </a:lnTo>
                <a:lnTo>
                  <a:pt x="13334" y="16254"/>
                </a:lnTo>
                <a:lnTo>
                  <a:pt x="13553" y="16132"/>
                </a:lnTo>
                <a:lnTo>
                  <a:pt x="13699" y="16035"/>
                </a:lnTo>
                <a:lnTo>
                  <a:pt x="13845" y="15938"/>
                </a:lnTo>
                <a:lnTo>
                  <a:pt x="13918" y="15986"/>
                </a:lnTo>
                <a:lnTo>
                  <a:pt x="13772" y="16132"/>
                </a:lnTo>
                <a:lnTo>
                  <a:pt x="13651" y="16254"/>
                </a:lnTo>
                <a:lnTo>
                  <a:pt x="13553" y="16351"/>
                </a:lnTo>
                <a:lnTo>
                  <a:pt x="13456" y="16497"/>
                </a:lnTo>
                <a:lnTo>
                  <a:pt x="13407" y="16570"/>
                </a:lnTo>
                <a:lnTo>
                  <a:pt x="13383" y="16643"/>
                </a:lnTo>
                <a:lnTo>
                  <a:pt x="13383" y="16692"/>
                </a:lnTo>
                <a:lnTo>
                  <a:pt x="13432" y="16741"/>
                </a:lnTo>
                <a:lnTo>
                  <a:pt x="13553" y="16741"/>
                </a:lnTo>
                <a:lnTo>
                  <a:pt x="13675" y="16668"/>
                </a:lnTo>
                <a:lnTo>
                  <a:pt x="13870" y="16497"/>
                </a:lnTo>
                <a:lnTo>
                  <a:pt x="14137" y="16278"/>
                </a:lnTo>
                <a:lnTo>
                  <a:pt x="14186" y="16230"/>
                </a:lnTo>
                <a:lnTo>
                  <a:pt x="14283" y="16351"/>
                </a:lnTo>
                <a:lnTo>
                  <a:pt x="13967" y="16643"/>
                </a:lnTo>
                <a:lnTo>
                  <a:pt x="13821" y="16862"/>
                </a:lnTo>
                <a:lnTo>
                  <a:pt x="13675" y="17057"/>
                </a:lnTo>
                <a:lnTo>
                  <a:pt x="13675" y="17106"/>
                </a:lnTo>
                <a:lnTo>
                  <a:pt x="13724" y="17106"/>
                </a:lnTo>
                <a:lnTo>
                  <a:pt x="13967" y="16984"/>
                </a:lnTo>
                <a:lnTo>
                  <a:pt x="14210" y="16887"/>
                </a:lnTo>
                <a:lnTo>
                  <a:pt x="14381" y="16789"/>
                </a:lnTo>
                <a:lnTo>
                  <a:pt x="14527" y="16668"/>
                </a:lnTo>
                <a:lnTo>
                  <a:pt x="14600" y="16765"/>
                </a:lnTo>
                <a:lnTo>
                  <a:pt x="14575" y="16789"/>
                </a:lnTo>
                <a:lnTo>
                  <a:pt x="14259" y="17033"/>
                </a:lnTo>
                <a:lnTo>
                  <a:pt x="14113" y="17154"/>
                </a:lnTo>
                <a:lnTo>
                  <a:pt x="13991" y="17300"/>
                </a:lnTo>
                <a:lnTo>
                  <a:pt x="13991" y="17349"/>
                </a:lnTo>
                <a:lnTo>
                  <a:pt x="14016" y="17349"/>
                </a:lnTo>
                <a:lnTo>
                  <a:pt x="14210" y="17300"/>
                </a:lnTo>
                <a:lnTo>
                  <a:pt x="14356" y="17252"/>
                </a:lnTo>
                <a:lnTo>
                  <a:pt x="14551" y="17154"/>
                </a:lnTo>
                <a:lnTo>
                  <a:pt x="14721" y="17057"/>
                </a:lnTo>
                <a:lnTo>
                  <a:pt x="14746" y="17203"/>
                </a:lnTo>
                <a:lnTo>
                  <a:pt x="14624" y="17252"/>
                </a:lnTo>
                <a:lnTo>
                  <a:pt x="14478" y="17300"/>
                </a:lnTo>
                <a:lnTo>
                  <a:pt x="14332" y="17373"/>
                </a:lnTo>
                <a:lnTo>
                  <a:pt x="14259" y="17422"/>
                </a:lnTo>
                <a:lnTo>
                  <a:pt x="14186" y="17471"/>
                </a:lnTo>
                <a:lnTo>
                  <a:pt x="14137" y="17544"/>
                </a:lnTo>
                <a:lnTo>
                  <a:pt x="14162" y="17641"/>
                </a:lnTo>
                <a:lnTo>
                  <a:pt x="14210" y="17690"/>
                </a:lnTo>
                <a:lnTo>
                  <a:pt x="14283" y="17714"/>
                </a:lnTo>
                <a:lnTo>
                  <a:pt x="14429" y="17714"/>
                </a:lnTo>
                <a:lnTo>
                  <a:pt x="14575" y="17665"/>
                </a:lnTo>
                <a:lnTo>
                  <a:pt x="14697" y="17617"/>
                </a:lnTo>
                <a:lnTo>
                  <a:pt x="14697" y="17641"/>
                </a:lnTo>
                <a:lnTo>
                  <a:pt x="14600" y="17738"/>
                </a:lnTo>
                <a:lnTo>
                  <a:pt x="14502" y="17811"/>
                </a:lnTo>
                <a:lnTo>
                  <a:pt x="14405" y="17860"/>
                </a:lnTo>
                <a:lnTo>
                  <a:pt x="14283" y="17884"/>
                </a:lnTo>
                <a:lnTo>
                  <a:pt x="14162" y="17909"/>
                </a:lnTo>
                <a:lnTo>
                  <a:pt x="14040" y="17884"/>
                </a:lnTo>
                <a:lnTo>
                  <a:pt x="13772" y="17836"/>
                </a:lnTo>
                <a:lnTo>
                  <a:pt x="13529" y="17738"/>
                </a:lnTo>
                <a:lnTo>
                  <a:pt x="13261" y="17592"/>
                </a:lnTo>
                <a:lnTo>
                  <a:pt x="13067" y="17471"/>
                </a:lnTo>
                <a:lnTo>
                  <a:pt x="12896" y="17349"/>
                </a:lnTo>
                <a:lnTo>
                  <a:pt x="12726" y="17179"/>
                </a:lnTo>
                <a:lnTo>
                  <a:pt x="12556" y="16984"/>
                </a:lnTo>
                <a:lnTo>
                  <a:pt x="12337" y="16765"/>
                </a:lnTo>
                <a:lnTo>
                  <a:pt x="12239" y="16692"/>
                </a:lnTo>
                <a:lnTo>
                  <a:pt x="12118" y="16668"/>
                </a:lnTo>
                <a:lnTo>
                  <a:pt x="12458" y="16424"/>
                </a:lnTo>
                <a:lnTo>
                  <a:pt x="12799" y="16181"/>
                </a:lnTo>
                <a:lnTo>
                  <a:pt x="13115" y="15913"/>
                </a:lnTo>
                <a:lnTo>
                  <a:pt x="13407" y="15621"/>
                </a:lnTo>
                <a:close/>
                <a:moveTo>
                  <a:pt x="2287" y="15548"/>
                </a:moveTo>
                <a:lnTo>
                  <a:pt x="2579" y="15840"/>
                </a:lnTo>
                <a:lnTo>
                  <a:pt x="2871" y="16084"/>
                </a:lnTo>
                <a:lnTo>
                  <a:pt x="3188" y="16351"/>
                </a:lnTo>
                <a:lnTo>
                  <a:pt x="3504" y="16570"/>
                </a:lnTo>
                <a:lnTo>
                  <a:pt x="3382" y="16765"/>
                </a:lnTo>
                <a:lnTo>
                  <a:pt x="3358" y="16741"/>
                </a:lnTo>
                <a:lnTo>
                  <a:pt x="3309" y="16668"/>
                </a:lnTo>
                <a:lnTo>
                  <a:pt x="3261" y="16619"/>
                </a:lnTo>
                <a:lnTo>
                  <a:pt x="3115" y="16522"/>
                </a:lnTo>
                <a:lnTo>
                  <a:pt x="2944" y="16449"/>
                </a:lnTo>
                <a:lnTo>
                  <a:pt x="2823" y="16351"/>
                </a:lnTo>
                <a:lnTo>
                  <a:pt x="2774" y="16351"/>
                </a:lnTo>
                <a:lnTo>
                  <a:pt x="2774" y="16376"/>
                </a:lnTo>
                <a:lnTo>
                  <a:pt x="2823" y="16522"/>
                </a:lnTo>
                <a:lnTo>
                  <a:pt x="2944" y="16668"/>
                </a:lnTo>
                <a:lnTo>
                  <a:pt x="2969" y="16692"/>
                </a:lnTo>
                <a:lnTo>
                  <a:pt x="2725" y="16546"/>
                </a:lnTo>
                <a:lnTo>
                  <a:pt x="2604" y="16497"/>
                </a:lnTo>
                <a:lnTo>
                  <a:pt x="2458" y="16473"/>
                </a:lnTo>
                <a:lnTo>
                  <a:pt x="2433" y="16473"/>
                </a:lnTo>
                <a:lnTo>
                  <a:pt x="2433" y="16522"/>
                </a:lnTo>
                <a:lnTo>
                  <a:pt x="2482" y="16619"/>
                </a:lnTo>
                <a:lnTo>
                  <a:pt x="2555" y="16692"/>
                </a:lnTo>
                <a:lnTo>
                  <a:pt x="2725" y="16862"/>
                </a:lnTo>
                <a:lnTo>
                  <a:pt x="2896" y="17008"/>
                </a:lnTo>
                <a:lnTo>
                  <a:pt x="3090" y="17130"/>
                </a:lnTo>
                <a:lnTo>
                  <a:pt x="2920" y="17300"/>
                </a:lnTo>
                <a:lnTo>
                  <a:pt x="2871" y="17276"/>
                </a:lnTo>
                <a:lnTo>
                  <a:pt x="2774" y="17203"/>
                </a:lnTo>
                <a:lnTo>
                  <a:pt x="2701" y="17106"/>
                </a:lnTo>
                <a:lnTo>
                  <a:pt x="2604" y="17008"/>
                </a:lnTo>
                <a:lnTo>
                  <a:pt x="2506" y="16935"/>
                </a:lnTo>
                <a:lnTo>
                  <a:pt x="2385" y="16887"/>
                </a:lnTo>
                <a:lnTo>
                  <a:pt x="2336" y="16862"/>
                </a:lnTo>
                <a:lnTo>
                  <a:pt x="2263" y="16887"/>
                </a:lnTo>
                <a:lnTo>
                  <a:pt x="2239" y="16911"/>
                </a:lnTo>
                <a:lnTo>
                  <a:pt x="2239" y="16960"/>
                </a:lnTo>
                <a:lnTo>
                  <a:pt x="2287" y="17057"/>
                </a:lnTo>
                <a:lnTo>
                  <a:pt x="2336" y="17179"/>
                </a:lnTo>
                <a:lnTo>
                  <a:pt x="2433" y="17300"/>
                </a:lnTo>
                <a:lnTo>
                  <a:pt x="2506" y="17422"/>
                </a:lnTo>
                <a:lnTo>
                  <a:pt x="2652" y="17544"/>
                </a:lnTo>
                <a:lnTo>
                  <a:pt x="2531" y="17617"/>
                </a:lnTo>
                <a:lnTo>
                  <a:pt x="2336" y="17519"/>
                </a:lnTo>
                <a:lnTo>
                  <a:pt x="2166" y="17398"/>
                </a:lnTo>
                <a:lnTo>
                  <a:pt x="2068" y="17325"/>
                </a:lnTo>
                <a:lnTo>
                  <a:pt x="1995" y="17300"/>
                </a:lnTo>
                <a:lnTo>
                  <a:pt x="1898" y="17252"/>
                </a:lnTo>
                <a:lnTo>
                  <a:pt x="1777" y="17227"/>
                </a:lnTo>
                <a:lnTo>
                  <a:pt x="1752" y="17252"/>
                </a:lnTo>
                <a:lnTo>
                  <a:pt x="1728" y="17276"/>
                </a:lnTo>
                <a:lnTo>
                  <a:pt x="1777" y="17398"/>
                </a:lnTo>
                <a:lnTo>
                  <a:pt x="1825" y="17519"/>
                </a:lnTo>
                <a:lnTo>
                  <a:pt x="1898" y="17641"/>
                </a:lnTo>
                <a:lnTo>
                  <a:pt x="1995" y="17738"/>
                </a:lnTo>
                <a:lnTo>
                  <a:pt x="2117" y="17860"/>
                </a:lnTo>
                <a:lnTo>
                  <a:pt x="1874" y="17763"/>
                </a:lnTo>
                <a:lnTo>
                  <a:pt x="1679" y="17665"/>
                </a:lnTo>
                <a:lnTo>
                  <a:pt x="1582" y="17617"/>
                </a:lnTo>
                <a:lnTo>
                  <a:pt x="1485" y="17592"/>
                </a:lnTo>
                <a:lnTo>
                  <a:pt x="1436" y="17592"/>
                </a:lnTo>
                <a:lnTo>
                  <a:pt x="1363" y="17641"/>
                </a:lnTo>
                <a:lnTo>
                  <a:pt x="1339" y="17690"/>
                </a:lnTo>
                <a:lnTo>
                  <a:pt x="1339" y="17738"/>
                </a:lnTo>
                <a:lnTo>
                  <a:pt x="1412" y="17860"/>
                </a:lnTo>
                <a:lnTo>
                  <a:pt x="1509" y="17957"/>
                </a:lnTo>
                <a:lnTo>
                  <a:pt x="1363" y="17909"/>
                </a:lnTo>
                <a:lnTo>
                  <a:pt x="1266" y="17836"/>
                </a:lnTo>
                <a:lnTo>
                  <a:pt x="1168" y="17738"/>
                </a:lnTo>
                <a:lnTo>
                  <a:pt x="1095" y="17592"/>
                </a:lnTo>
                <a:lnTo>
                  <a:pt x="1071" y="17422"/>
                </a:lnTo>
                <a:lnTo>
                  <a:pt x="1095" y="17227"/>
                </a:lnTo>
                <a:lnTo>
                  <a:pt x="1144" y="17057"/>
                </a:lnTo>
                <a:lnTo>
                  <a:pt x="1217" y="16887"/>
                </a:lnTo>
                <a:lnTo>
                  <a:pt x="1436" y="16522"/>
                </a:lnTo>
                <a:lnTo>
                  <a:pt x="1631" y="16254"/>
                </a:lnTo>
                <a:lnTo>
                  <a:pt x="1777" y="16059"/>
                </a:lnTo>
                <a:lnTo>
                  <a:pt x="1947" y="15889"/>
                </a:lnTo>
                <a:lnTo>
                  <a:pt x="2117" y="15719"/>
                </a:lnTo>
                <a:lnTo>
                  <a:pt x="2287" y="15548"/>
                </a:lnTo>
                <a:close/>
                <a:moveTo>
                  <a:pt x="7689" y="2336"/>
                </a:moveTo>
                <a:lnTo>
                  <a:pt x="7203" y="2360"/>
                </a:lnTo>
                <a:lnTo>
                  <a:pt x="6716" y="2409"/>
                </a:lnTo>
                <a:lnTo>
                  <a:pt x="6205" y="2482"/>
                </a:lnTo>
                <a:lnTo>
                  <a:pt x="5718" y="2604"/>
                </a:lnTo>
                <a:lnTo>
                  <a:pt x="5256" y="2725"/>
                </a:lnTo>
                <a:lnTo>
                  <a:pt x="4794" y="2896"/>
                </a:lnTo>
                <a:lnTo>
                  <a:pt x="4404" y="3066"/>
                </a:lnTo>
                <a:lnTo>
                  <a:pt x="4015" y="3261"/>
                </a:lnTo>
                <a:lnTo>
                  <a:pt x="3626" y="3480"/>
                </a:lnTo>
                <a:lnTo>
                  <a:pt x="3261" y="3723"/>
                </a:lnTo>
                <a:lnTo>
                  <a:pt x="2896" y="3966"/>
                </a:lnTo>
                <a:lnTo>
                  <a:pt x="2555" y="4258"/>
                </a:lnTo>
                <a:lnTo>
                  <a:pt x="2214" y="4526"/>
                </a:lnTo>
                <a:lnTo>
                  <a:pt x="1923" y="4842"/>
                </a:lnTo>
                <a:lnTo>
                  <a:pt x="1655" y="5134"/>
                </a:lnTo>
                <a:lnTo>
                  <a:pt x="1412" y="5451"/>
                </a:lnTo>
                <a:lnTo>
                  <a:pt x="1217" y="5791"/>
                </a:lnTo>
                <a:lnTo>
                  <a:pt x="1071" y="6156"/>
                </a:lnTo>
                <a:lnTo>
                  <a:pt x="657" y="7105"/>
                </a:lnTo>
                <a:lnTo>
                  <a:pt x="463" y="7592"/>
                </a:lnTo>
                <a:lnTo>
                  <a:pt x="292" y="8078"/>
                </a:lnTo>
                <a:lnTo>
                  <a:pt x="171" y="8565"/>
                </a:lnTo>
                <a:lnTo>
                  <a:pt x="73" y="9052"/>
                </a:lnTo>
                <a:lnTo>
                  <a:pt x="25" y="9563"/>
                </a:lnTo>
                <a:lnTo>
                  <a:pt x="0" y="10074"/>
                </a:lnTo>
                <a:lnTo>
                  <a:pt x="25" y="10585"/>
                </a:lnTo>
                <a:lnTo>
                  <a:pt x="49" y="11096"/>
                </a:lnTo>
                <a:lnTo>
                  <a:pt x="122" y="11607"/>
                </a:lnTo>
                <a:lnTo>
                  <a:pt x="195" y="12093"/>
                </a:lnTo>
                <a:lnTo>
                  <a:pt x="268" y="12531"/>
                </a:lnTo>
                <a:lnTo>
                  <a:pt x="414" y="12945"/>
                </a:lnTo>
                <a:lnTo>
                  <a:pt x="584" y="13359"/>
                </a:lnTo>
                <a:lnTo>
                  <a:pt x="779" y="13723"/>
                </a:lnTo>
                <a:lnTo>
                  <a:pt x="1022" y="14088"/>
                </a:lnTo>
                <a:lnTo>
                  <a:pt x="1290" y="14453"/>
                </a:lnTo>
                <a:lnTo>
                  <a:pt x="1558" y="14794"/>
                </a:lnTo>
                <a:lnTo>
                  <a:pt x="1850" y="15135"/>
                </a:lnTo>
                <a:lnTo>
                  <a:pt x="1995" y="15281"/>
                </a:lnTo>
                <a:lnTo>
                  <a:pt x="1850" y="15378"/>
                </a:lnTo>
                <a:lnTo>
                  <a:pt x="1704" y="15500"/>
                </a:lnTo>
                <a:lnTo>
                  <a:pt x="1582" y="15621"/>
                </a:lnTo>
                <a:lnTo>
                  <a:pt x="1460" y="15767"/>
                </a:lnTo>
                <a:lnTo>
                  <a:pt x="1217" y="16084"/>
                </a:lnTo>
                <a:lnTo>
                  <a:pt x="1047" y="16351"/>
                </a:lnTo>
                <a:lnTo>
                  <a:pt x="925" y="16546"/>
                </a:lnTo>
                <a:lnTo>
                  <a:pt x="828" y="16741"/>
                </a:lnTo>
                <a:lnTo>
                  <a:pt x="730" y="16960"/>
                </a:lnTo>
                <a:lnTo>
                  <a:pt x="682" y="17179"/>
                </a:lnTo>
                <a:lnTo>
                  <a:pt x="633" y="17398"/>
                </a:lnTo>
                <a:lnTo>
                  <a:pt x="657" y="17617"/>
                </a:lnTo>
                <a:lnTo>
                  <a:pt x="706" y="17836"/>
                </a:lnTo>
                <a:lnTo>
                  <a:pt x="828" y="18055"/>
                </a:lnTo>
                <a:lnTo>
                  <a:pt x="901" y="18152"/>
                </a:lnTo>
                <a:lnTo>
                  <a:pt x="974" y="18225"/>
                </a:lnTo>
                <a:lnTo>
                  <a:pt x="1144" y="18322"/>
                </a:lnTo>
                <a:lnTo>
                  <a:pt x="1339" y="18395"/>
                </a:lnTo>
                <a:lnTo>
                  <a:pt x="1558" y="18420"/>
                </a:lnTo>
                <a:lnTo>
                  <a:pt x="1777" y="18420"/>
                </a:lnTo>
                <a:lnTo>
                  <a:pt x="1995" y="18371"/>
                </a:lnTo>
                <a:lnTo>
                  <a:pt x="2190" y="18322"/>
                </a:lnTo>
                <a:lnTo>
                  <a:pt x="2385" y="18249"/>
                </a:lnTo>
                <a:lnTo>
                  <a:pt x="2604" y="18128"/>
                </a:lnTo>
                <a:lnTo>
                  <a:pt x="2823" y="18006"/>
                </a:lnTo>
                <a:lnTo>
                  <a:pt x="3042" y="17836"/>
                </a:lnTo>
                <a:lnTo>
                  <a:pt x="3236" y="17665"/>
                </a:lnTo>
                <a:lnTo>
                  <a:pt x="3431" y="17471"/>
                </a:lnTo>
                <a:lnTo>
                  <a:pt x="3601" y="17276"/>
                </a:lnTo>
                <a:lnTo>
                  <a:pt x="3893" y="16838"/>
                </a:lnTo>
                <a:lnTo>
                  <a:pt x="4258" y="17081"/>
                </a:lnTo>
                <a:lnTo>
                  <a:pt x="4648" y="17276"/>
                </a:lnTo>
                <a:lnTo>
                  <a:pt x="4867" y="17398"/>
                </a:lnTo>
                <a:lnTo>
                  <a:pt x="5110" y="17495"/>
                </a:lnTo>
                <a:lnTo>
                  <a:pt x="5353" y="17568"/>
                </a:lnTo>
                <a:lnTo>
                  <a:pt x="5597" y="17641"/>
                </a:lnTo>
                <a:lnTo>
                  <a:pt x="6083" y="17738"/>
                </a:lnTo>
                <a:lnTo>
                  <a:pt x="6594" y="17811"/>
                </a:lnTo>
                <a:lnTo>
                  <a:pt x="7057" y="17884"/>
                </a:lnTo>
                <a:lnTo>
                  <a:pt x="7519" y="17909"/>
                </a:lnTo>
                <a:lnTo>
                  <a:pt x="8006" y="17909"/>
                </a:lnTo>
                <a:lnTo>
                  <a:pt x="8492" y="17860"/>
                </a:lnTo>
                <a:lnTo>
                  <a:pt x="8541" y="17884"/>
                </a:lnTo>
                <a:lnTo>
                  <a:pt x="8590" y="17860"/>
                </a:lnTo>
                <a:lnTo>
                  <a:pt x="8736" y="17811"/>
                </a:lnTo>
                <a:lnTo>
                  <a:pt x="8906" y="17787"/>
                </a:lnTo>
                <a:lnTo>
                  <a:pt x="9222" y="17738"/>
                </a:lnTo>
                <a:lnTo>
                  <a:pt x="9514" y="17690"/>
                </a:lnTo>
                <a:lnTo>
                  <a:pt x="9782" y="17592"/>
                </a:lnTo>
                <a:lnTo>
                  <a:pt x="10317" y="17398"/>
                </a:lnTo>
                <a:lnTo>
                  <a:pt x="11120" y="17130"/>
                </a:lnTo>
                <a:lnTo>
                  <a:pt x="11509" y="16984"/>
                </a:lnTo>
                <a:lnTo>
                  <a:pt x="11899" y="16789"/>
                </a:lnTo>
                <a:lnTo>
                  <a:pt x="11899" y="16814"/>
                </a:lnTo>
                <a:lnTo>
                  <a:pt x="11996" y="17033"/>
                </a:lnTo>
                <a:lnTo>
                  <a:pt x="12118" y="17227"/>
                </a:lnTo>
                <a:lnTo>
                  <a:pt x="12288" y="17446"/>
                </a:lnTo>
                <a:lnTo>
                  <a:pt x="12483" y="17641"/>
                </a:lnTo>
                <a:lnTo>
                  <a:pt x="12702" y="17811"/>
                </a:lnTo>
                <a:lnTo>
                  <a:pt x="12921" y="17957"/>
                </a:lnTo>
                <a:lnTo>
                  <a:pt x="13115" y="18079"/>
                </a:lnTo>
                <a:lnTo>
                  <a:pt x="13334" y="18176"/>
                </a:lnTo>
                <a:lnTo>
                  <a:pt x="13529" y="18249"/>
                </a:lnTo>
                <a:lnTo>
                  <a:pt x="13748" y="18298"/>
                </a:lnTo>
                <a:lnTo>
                  <a:pt x="13991" y="18347"/>
                </a:lnTo>
                <a:lnTo>
                  <a:pt x="14259" y="18347"/>
                </a:lnTo>
                <a:lnTo>
                  <a:pt x="14478" y="18322"/>
                </a:lnTo>
                <a:lnTo>
                  <a:pt x="14721" y="18249"/>
                </a:lnTo>
                <a:lnTo>
                  <a:pt x="14819" y="18176"/>
                </a:lnTo>
                <a:lnTo>
                  <a:pt x="14892" y="18103"/>
                </a:lnTo>
                <a:lnTo>
                  <a:pt x="14989" y="18030"/>
                </a:lnTo>
                <a:lnTo>
                  <a:pt x="15038" y="17933"/>
                </a:lnTo>
                <a:lnTo>
                  <a:pt x="15135" y="17763"/>
                </a:lnTo>
                <a:lnTo>
                  <a:pt x="15159" y="17568"/>
                </a:lnTo>
                <a:lnTo>
                  <a:pt x="15184" y="17373"/>
                </a:lnTo>
                <a:lnTo>
                  <a:pt x="15159" y="17203"/>
                </a:lnTo>
                <a:lnTo>
                  <a:pt x="15111" y="17008"/>
                </a:lnTo>
                <a:lnTo>
                  <a:pt x="15062" y="16838"/>
                </a:lnTo>
                <a:lnTo>
                  <a:pt x="14965" y="16643"/>
                </a:lnTo>
                <a:lnTo>
                  <a:pt x="14867" y="16473"/>
                </a:lnTo>
                <a:lnTo>
                  <a:pt x="14600" y="16132"/>
                </a:lnTo>
                <a:lnTo>
                  <a:pt x="14308" y="15792"/>
                </a:lnTo>
                <a:lnTo>
                  <a:pt x="13991" y="15524"/>
                </a:lnTo>
                <a:lnTo>
                  <a:pt x="13675" y="15281"/>
                </a:lnTo>
                <a:lnTo>
                  <a:pt x="13967" y="14916"/>
                </a:lnTo>
                <a:lnTo>
                  <a:pt x="14235" y="14551"/>
                </a:lnTo>
                <a:lnTo>
                  <a:pt x="14478" y="14137"/>
                </a:lnTo>
                <a:lnTo>
                  <a:pt x="14673" y="13748"/>
                </a:lnTo>
                <a:lnTo>
                  <a:pt x="14916" y="13237"/>
                </a:lnTo>
                <a:lnTo>
                  <a:pt x="15111" y="12677"/>
                </a:lnTo>
                <a:lnTo>
                  <a:pt x="15257" y="12118"/>
                </a:lnTo>
                <a:lnTo>
                  <a:pt x="15378" y="11534"/>
                </a:lnTo>
                <a:lnTo>
                  <a:pt x="15476" y="10950"/>
                </a:lnTo>
                <a:lnTo>
                  <a:pt x="15524" y="10366"/>
                </a:lnTo>
                <a:lnTo>
                  <a:pt x="15549" y="9782"/>
                </a:lnTo>
                <a:lnTo>
                  <a:pt x="15549" y="9222"/>
                </a:lnTo>
                <a:lnTo>
                  <a:pt x="15524" y="8979"/>
                </a:lnTo>
                <a:lnTo>
                  <a:pt x="15476" y="8735"/>
                </a:lnTo>
                <a:lnTo>
                  <a:pt x="15354" y="8249"/>
                </a:lnTo>
                <a:lnTo>
                  <a:pt x="15208" y="7786"/>
                </a:lnTo>
                <a:lnTo>
                  <a:pt x="15038" y="7348"/>
                </a:lnTo>
                <a:lnTo>
                  <a:pt x="14867" y="6910"/>
                </a:lnTo>
                <a:lnTo>
                  <a:pt x="14794" y="6691"/>
                </a:lnTo>
                <a:lnTo>
                  <a:pt x="14697" y="6472"/>
                </a:lnTo>
                <a:lnTo>
                  <a:pt x="14575" y="6278"/>
                </a:lnTo>
                <a:lnTo>
                  <a:pt x="14429" y="6107"/>
                </a:lnTo>
                <a:lnTo>
                  <a:pt x="14381" y="6107"/>
                </a:lnTo>
                <a:lnTo>
                  <a:pt x="13991" y="6034"/>
                </a:lnTo>
                <a:lnTo>
                  <a:pt x="13578" y="5961"/>
                </a:lnTo>
                <a:lnTo>
                  <a:pt x="13042" y="6521"/>
                </a:lnTo>
                <a:lnTo>
                  <a:pt x="12458" y="7105"/>
                </a:lnTo>
                <a:lnTo>
                  <a:pt x="12580" y="7202"/>
                </a:lnTo>
                <a:lnTo>
                  <a:pt x="12702" y="7324"/>
                </a:lnTo>
                <a:lnTo>
                  <a:pt x="12799" y="7470"/>
                </a:lnTo>
                <a:lnTo>
                  <a:pt x="12872" y="7616"/>
                </a:lnTo>
                <a:lnTo>
                  <a:pt x="13018" y="7957"/>
                </a:lnTo>
                <a:lnTo>
                  <a:pt x="13140" y="8249"/>
                </a:lnTo>
                <a:lnTo>
                  <a:pt x="13213" y="8468"/>
                </a:lnTo>
                <a:lnTo>
                  <a:pt x="13286" y="8687"/>
                </a:lnTo>
                <a:lnTo>
                  <a:pt x="13383" y="9173"/>
                </a:lnTo>
                <a:lnTo>
                  <a:pt x="13407" y="9684"/>
                </a:lnTo>
                <a:lnTo>
                  <a:pt x="13407" y="10147"/>
                </a:lnTo>
                <a:lnTo>
                  <a:pt x="13383" y="10585"/>
                </a:lnTo>
                <a:lnTo>
                  <a:pt x="13310" y="11023"/>
                </a:lnTo>
                <a:lnTo>
                  <a:pt x="13188" y="11436"/>
                </a:lnTo>
                <a:lnTo>
                  <a:pt x="13042" y="11850"/>
                </a:lnTo>
                <a:lnTo>
                  <a:pt x="12872" y="12264"/>
                </a:lnTo>
                <a:lnTo>
                  <a:pt x="12677" y="12653"/>
                </a:lnTo>
                <a:lnTo>
                  <a:pt x="12458" y="13018"/>
                </a:lnTo>
                <a:lnTo>
                  <a:pt x="12239" y="13383"/>
                </a:lnTo>
                <a:lnTo>
                  <a:pt x="11923" y="13748"/>
                </a:lnTo>
                <a:lnTo>
                  <a:pt x="11582" y="14088"/>
                </a:lnTo>
                <a:lnTo>
                  <a:pt x="11217" y="14380"/>
                </a:lnTo>
                <a:lnTo>
                  <a:pt x="10828" y="14648"/>
                </a:lnTo>
                <a:lnTo>
                  <a:pt x="10414" y="14867"/>
                </a:lnTo>
                <a:lnTo>
                  <a:pt x="9976" y="15062"/>
                </a:lnTo>
                <a:lnTo>
                  <a:pt x="9539" y="15256"/>
                </a:lnTo>
                <a:lnTo>
                  <a:pt x="9101" y="15427"/>
                </a:lnTo>
                <a:lnTo>
                  <a:pt x="8809" y="15524"/>
                </a:lnTo>
                <a:lnTo>
                  <a:pt x="8517" y="15597"/>
                </a:lnTo>
                <a:lnTo>
                  <a:pt x="8225" y="15646"/>
                </a:lnTo>
                <a:lnTo>
                  <a:pt x="7957" y="15670"/>
                </a:lnTo>
                <a:lnTo>
                  <a:pt x="7397" y="15670"/>
                </a:lnTo>
                <a:lnTo>
                  <a:pt x="7130" y="15646"/>
                </a:lnTo>
                <a:lnTo>
                  <a:pt x="6862" y="15597"/>
                </a:lnTo>
                <a:lnTo>
                  <a:pt x="6594" y="15548"/>
                </a:lnTo>
                <a:lnTo>
                  <a:pt x="6327" y="15475"/>
                </a:lnTo>
                <a:lnTo>
                  <a:pt x="5816" y="15281"/>
                </a:lnTo>
                <a:lnTo>
                  <a:pt x="5280" y="15062"/>
                </a:lnTo>
                <a:lnTo>
                  <a:pt x="4769" y="14770"/>
                </a:lnTo>
                <a:lnTo>
                  <a:pt x="4015" y="14307"/>
                </a:lnTo>
                <a:lnTo>
                  <a:pt x="3918" y="14259"/>
                </a:lnTo>
                <a:lnTo>
                  <a:pt x="3820" y="14161"/>
                </a:lnTo>
                <a:lnTo>
                  <a:pt x="3674" y="13991"/>
                </a:lnTo>
                <a:lnTo>
                  <a:pt x="3382" y="13602"/>
                </a:lnTo>
                <a:lnTo>
                  <a:pt x="3066" y="13164"/>
                </a:lnTo>
                <a:lnTo>
                  <a:pt x="2774" y="12726"/>
                </a:lnTo>
                <a:lnTo>
                  <a:pt x="2652" y="12483"/>
                </a:lnTo>
                <a:lnTo>
                  <a:pt x="2555" y="12239"/>
                </a:lnTo>
                <a:lnTo>
                  <a:pt x="2458" y="11972"/>
                </a:lnTo>
                <a:lnTo>
                  <a:pt x="2360" y="11728"/>
                </a:lnTo>
                <a:lnTo>
                  <a:pt x="2263" y="11242"/>
                </a:lnTo>
                <a:lnTo>
                  <a:pt x="2214" y="10731"/>
                </a:lnTo>
                <a:lnTo>
                  <a:pt x="2214" y="10220"/>
                </a:lnTo>
                <a:lnTo>
                  <a:pt x="2239" y="9684"/>
                </a:lnTo>
                <a:lnTo>
                  <a:pt x="2336" y="9149"/>
                </a:lnTo>
                <a:lnTo>
                  <a:pt x="2433" y="8662"/>
                </a:lnTo>
                <a:lnTo>
                  <a:pt x="2604" y="8151"/>
                </a:lnTo>
                <a:lnTo>
                  <a:pt x="2774" y="7713"/>
                </a:lnTo>
                <a:lnTo>
                  <a:pt x="2969" y="7324"/>
                </a:lnTo>
                <a:lnTo>
                  <a:pt x="3188" y="6959"/>
                </a:lnTo>
                <a:lnTo>
                  <a:pt x="3431" y="6618"/>
                </a:lnTo>
                <a:lnTo>
                  <a:pt x="3699" y="6302"/>
                </a:lnTo>
                <a:lnTo>
                  <a:pt x="4015" y="6010"/>
                </a:lnTo>
                <a:lnTo>
                  <a:pt x="4331" y="5742"/>
                </a:lnTo>
                <a:lnTo>
                  <a:pt x="4648" y="5499"/>
                </a:lnTo>
                <a:lnTo>
                  <a:pt x="5013" y="5280"/>
                </a:lnTo>
                <a:lnTo>
                  <a:pt x="5378" y="5086"/>
                </a:lnTo>
                <a:lnTo>
                  <a:pt x="5767" y="4915"/>
                </a:lnTo>
                <a:lnTo>
                  <a:pt x="6156" y="4794"/>
                </a:lnTo>
                <a:lnTo>
                  <a:pt x="6570" y="4672"/>
                </a:lnTo>
                <a:lnTo>
                  <a:pt x="6984" y="4599"/>
                </a:lnTo>
                <a:lnTo>
                  <a:pt x="7397" y="4550"/>
                </a:lnTo>
                <a:lnTo>
                  <a:pt x="7811" y="4526"/>
                </a:lnTo>
                <a:lnTo>
                  <a:pt x="8225" y="4526"/>
                </a:lnTo>
                <a:lnTo>
                  <a:pt x="8614" y="4575"/>
                </a:lnTo>
                <a:lnTo>
                  <a:pt x="8979" y="4623"/>
                </a:lnTo>
                <a:lnTo>
                  <a:pt x="9344" y="4696"/>
                </a:lnTo>
                <a:lnTo>
                  <a:pt x="9685" y="4794"/>
                </a:lnTo>
                <a:lnTo>
                  <a:pt x="10049" y="4940"/>
                </a:lnTo>
                <a:lnTo>
                  <a:pt x="10390" y="5086"/>
                </a:lnTo>
                <a:lnTo>
                  <a:pt x="10706" y="5280"/>
                </a:lnTo>
                <a:lnTo>
                  <a:pt x="10998" y="5499"/>
                </a:lnTo>
                <a:lnTo>
                  <a:pt x="11363" y="5134"/>
                </a:lnTo>
                <a:lnTo>
                  <a:pt x="11704" y="4745"/>
                </a:lnTo>
                <a:lnTo>
                  <a:pt x="11874" y="4575"/>
                </a:lnTo>
                <a:lnTo>
                  <a:pt x="11801" y="4258"/>
                </a:lnTo>
                <a:lnTo>
                  <a:pt x="11777" y="3942"/>
                </a:lnTo>
                <a:lnTo>
                  <a:pt x="11728" y="3650"/>
                </a:lnTo>
                <a:lnTo>
                  <a:pt x="11680" y="3382"/>
                </a:lnTo>
                <a:lnTo>
                  <a:pt x="11169" y="3042"/>
                </a:lnTo>
                <a:lnTo>
                  <a:pt x="10925" y="2871"/>
                </a:lnTo>
                <a:lnTo>
                  <a:pt x="10633" y="2750"/>
                </a:lnTo>
                <a:lnTo>
                  <a:pt x="10147" y="2579"/>
                </a:lnTo>
                <a:lnTo>
                  <a:pt x="9685" y="2458"/>
                </a:lnTo>
                <a:lnTo>
                  <a:pt x="9174" y="2385"/>
                </a:lnTo>
                <a:lnTo>
                  <a:pt x="8687" y="23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AD04B14E-2CBF-402D-B780-38646B5DAA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776" b="17327"/>
          <a:stretch/>
        </p:blipFill>
        <p:spPr>
          <a:xfrm>
            <a:off x="2776003" y="1058257"/>
            <a:ext cx="5203372" cy="354678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A8AB65B-8836-4561-A7FF-4A830DBA5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281618" y="591618"/>
            <a:ext cx="1504319" cy="1399154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27D874BA-4C96-4E36-AF65-911AD320D583}"/>
              </a:ext>
            </a:extLst>
          </p:cNvPr>
          <p:cNvSpPr txBox="1"/>
          <p:nvPr/>
        </p:nvSpPr>
        <p:spPr>
          <a:xfrm>
            <a:off x="3093270" y="1455534"/>
            <a:ext cx="456883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685800">
              <a:buClrTx/>
              <a:buFont typeface="+mj-lt"/>
              <a:buAutoNum type="arabicPeriod"/>
            </a:pPr>
            <a:r>
              <a:rPr lang="es-PE" sz="1800" b="1" kern="1200" dirty="0">
                <a:solidFill>
                  <a:prstClr val="black"/>
                </a:solidFill>
                <a:latin typeface="Bitter Thin" panose="020B0604020202020204" charset="0"/>
                <a:ea typeface="+mn-ea"/>
                <a:cs typeface="+mn-cs"/>
              </a:rPr>
              <a:t>La Lirica: </a:t>
            </a:r>
            <a:r>
              <a:rPr lang="es-PE" sz="1800" kern="1200" dirty="0">
                <a:solidFill>
                  <a:prstClr val="black"/>
                </a:solidFill>
                <a:latin typeface="Bitter Thin" panose="020B0604020202020204" charset="0"/>
                <a:ea typeface="+mn-ea"/>
                <a:cs typeface="+mn-cs"/>
              </a:rPr>
              <a:t>contiene la elegía; el himno, la oda, la égloga, la sátira, entre otros. Se especifica por estar escrita en versos cortos.</a:t>
            </a:r>
          </a:p>
          <a:p>
            <a:pPr marL="342900" indent="-342900" defTabSz="685800">
              <a:buClrTx/>
              <a:buFont typeface="+mj-lt"/>
              <a:buAutoNum type="arabicPeriod"/>
            </a:pPr>
            <a:r>
              <a:rPr lang="es-PE" sz="1800" b="1" kern="1200" dirty="0">
                <a:solidFill>
                  <a:prstClr val="black"/>
                </a:solidFill>
                <a:latin typeface="Bitter Thin" panose="020B0604020202020204" charset="0"/>
                <a:ea typeface="+mn-ea"/>
                <a:cs typeface="+mn-cs"/>
              </a:rPr>
              <a:t>La Épica o Narrativa: </a:t>
            </a:r>
            <a:r>
              <a:rPr lang="es-PE" sz="1800" kern="1200" dirty="0">
                <a:solidFill>
                  <a:prstClr val="black"/>
                </a:solidFill>
                <a:latin typeface="Bitter Thin" panose="020B0604020202020204" charset="0"/>
                <a:ea typeface="+mn-ea"/>
                <a:cs typeface="+mn-cs"/>
              </a:rPr>
              <a:t>en la que se incluyen, la epopeya, los cantares de gesta, el cuento y la novela. Su contenido está narrado en versos largos o prosa.</a:t>
            </a:r>
          </a:p>
          <a:p>
            <a:pPr marL="342900" indent="-342900" defTabSz="685800">
              <a:buClrTx/>
              <a:buFont typeface="+mj-lt"/>
              <a:buAutoNum type="arabicPeriod"/>
            </a:pPr>
            <a:r>
              <a:rPr lang="es-PE" sz="1800" b="1" kern="1200" dirty="0">
                <a:solidFill>
                  <a:prstClr val="black"/>
                </a:solidFill>
                <a:latin typeface="Bitter Thin" panose="020B0604020202020204" charset="0"/>
                <a:ea typeface="+mn-ea"/>
                <a:cs typeface="+mn-cs"/>
              </a:rPr>
              <a:t>Dramática: </a:t>
            </a:r>
            <a:r>
              <a:rPr lang="es-PE" sz="1800" kern="1200" dirty="0">
                <a:solidFill>
                  <a:prstClr val="black"/>
                </a:solidFill>
                <a:latin typeface="Bitter Thin" panose="020B0604020202020204" charset="0"/>
                <a:ea typeface="+mn-ea"/>
                <a:cs typeface="+mn-cs"/>
              </a:rPr>
              <a:t>son las obras teatrales, la tragedia, la comedia y la falsa.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CBB1C544-6FB1-4E7D-B1B0-2E855B98B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746" y="3796519"/>
            <a:ext cx="1444039" cy="144403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9D789F2-754B-46FB-AF6F-6F33862FFB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2835">
            <a:off x="686990" y="1829513"/>
            <a:ext cx="1382606" cy="182652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E6239D74-2DC8-4BC5-9ED7-6F3AD17CDD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421" y="3749346"/>
            <a:ext cx="1231997" cy="123199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E115B73-D61B-4EB8-B3B7-440BFE2306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360">
            <a:off x="1308253" y="3097941"/>
            <a:ext cx="1298546" cy="1298546"/>
          </a:xfrm>
          <a:prstGeom prst="rect">
            <a:avLst/>
          </a:prstGeom>
        </p:spPr>
      </p:pic>
      <p:sp>
        <p:nvSpPr>
          <p:cNvPr id="20" name="Google Shape;100;p16">
            <a:extLst>
              <a:ext uri="{FF2B5EF4-FFF2-40B4-BE49-F238E27FC236}">
                <a16:creationId xmlns:a16="http://schemas.microsoft.com/office/drawing/2014/main" id="{EC9269FA-E249-453C-BE7D-DBABA563A2D6}"/>
              </a:ext>
            </a:extLst>
          </p:cNvPr>
          <p:cNvSpPr txBox="1">
            <a:spLocks/>
          </p:cNvSpPr>
          <p:nvPr/>
        </p:nvSpPr>
        <p:spPr>
          <a:xfrm>
            <a:off x="2003550" y="10230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dirty="0">
                <a:latin typeface="Dancing Script" panose="020B0604020202020204" charset="0"/>
              </a:rPr>
              <a:t>This is a slide title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7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Timeline</a:t>
            </a:r>
            <a:endParaRPr/>
          </a:p>
        </p:txBody>
      </p:sp>
      <p:sp>
        <p:nvSpPr>
          <p:cNvPr id="372" name="Google Shape;372;p3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373" name="Google Shape;373;p37"/>
          <p:cNvSpPr/>
          <p:nvPr/>
        </p:nvSpPr>
        <p:spPr>
          <a:xfrm>
            <a:off x="6485045" y="2755950"/>
            <a:ext cx="690000" cy="393600"/>
          </a:xfrm>
          <a:prstGeom prst="homePlate">
            <a:avLst>
              <a:gd name="adj" fmla="val 32030"/>
            </a:avLst>
          </a:prstGeom>
          <a:solidFill>
            <a:schemeClr val="accent4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rPr>
              <a:t>DEC</a:t>
            </a:r>
            <a:endParaRPr sz="1000">
              <a:solidFill>
                <a:schemeClr val="lt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374" name="Google Shape;374;p37"/>
          <p:cNvSpPr/>
          <p:nvPr/>
        </p:nvSpPr>
        <p:spPr>
          <a:xfrm>
            <a:off x="5931644" y="2755950"/>
            <a:ext cx="690000" cy="393600"/>
          </a:xfrm>
          <a:prstGeom prst="homePlate">
            <a:avLst>
              <a:gd name="adj" fmla="val 32030"/>
            </a:avLst>
          </a:prstGeom>
          <a:solidFill>
            <a:schemeClr val="accent4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rPr>
              <a:t>NOV</a:t>
            </a:r>
            <a:endParaRPr sz="1000">
              <a:solidFill>
                <a:schemeClr val="lt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375" name="Google Shape;375;p37"/>
          <p:cNvSpPr/>
          <p:nvPr/>
        </p:nvSpPr>
        <p:spPr>
          <a:xfrm>
            <a:off x="5378242" y="2755950"/>
            <a:ext cx="690000" cy="393600"/>
          </a:xfrm>
          <a:prstGeom prst="homePlate">
            <a:avLst>
              <a:gd name="adj" fmla="val 32030"/>
            </a:avLst>
          </a:prstGeom>
          <a:solidFill>
            <a:schemeClr val="accent4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rPr>
              <a:t>OCT</a:t>
            </a:r>
            <a:endParaRPr sz="1000">
              <a:solidFill>
                <a:schemeClr val="lt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376" name="Google Shape;376;p37"/>
          <p:cNvSpPr/>
          <p:nvPr/>
        </p:nvSpPr>
        <p:spPr>
          <a:xfrm>
            <a:off x="4824841" y="2755950"/>
            <a:ext cx="690000" cy="393600"/>
          </a:xfrm>
          <a:prstGeom prst="homePlate">
            <a:avLst>
              <a:gd name="adj" fmla="val 32030"/>
            </a:avLst>
          </a:prstGeom>
          <a:solidFill>
            <a:schemeClr val="accent3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rPr>
              <a:t>SEP</a:t>
            </a:r>
            <a:endParaRPr sz="1000">
              <a:solidFill>
                <a:schemeClr val="lt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377" name="Google Shape;377;p37"/>
          <p:cNvSpPr/>
          <p:nvPr/>
        </p:nvSpPr>
        <p:spPr>
          <a:xfrm>
            <a:off x="4271439" y="2755950"/>
            <a:ext cx="690000" cy="393600"/>
          </a:xfrm>
          <a:prstGeom prst="homePlate">
            <a:avLst>
              <a:gd name="adj" fmla="val 32030"/>
            </a:avLst>
          </a:prstGeom>
          <a:solidFill>
            <a:schemeClr val="accent3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rPr>
              <a:t>AUG</a:t>
            </a:r>
            <a:endParaRPr sz="1000">
              <a:solidFill>
                <a:schemeClr val="lt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378" name="Google Shape;378;p37"/>
          <p:cNvSpPr/>
          <p:nvPr/>
        </p:nvSpPr>
        <p:spPr>
          <a:xfrm>
            <a:off x="3718038" y="2755950"/>
            <a:ext cx="690000" cy="393600"/>
          </a:xfrm>
          <a:prstGeom prst="homePlate">
            <a:avLst>
              <a:gd name="adj" fmla="val 32030"/>
            </a:avLst>
          </a:prstGeom>
          <a:solidFill>
            <a:schemeClr val="accent3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rPr>
              <a:t>JUL</a:t>
            </a:r>
            <a:endParaRPr sz="1000">
              <a:solidFill>
                <a:schemeClr val="lt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379" name="Google Shape;379;p37"/>
          <p:cNvSpPr/>
          <p:nvPr/>
        </p:nvSpPr>
        <p:spPr>
          <a:xfrm>
            <a:off x="3164637" y="2755950"/>
            <a:ext cx="690000" cy="393600"/>
          </a:xfrm>
          <a:prstGeom prst="homePlate">
            <a:avLst>
              <a:gd name="adj" fmla="val 32030"/>
            </a:avLst>
          </a:prstGeom>
          <a:solidFill>
            <a:schemeClr val="accent2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rPr>
              <a:t>JUN</a:t>
            </a:r>
            <a:endParaRPr sz="1000">
              <a:solidFill>
                <a:schemeClr val="lt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380" name="Google Shape;380;p37"/>
          <p:cNvSpPr/>
          <p:nvPr/>
        </p:nvSpPr>
        <p:spPr>
          <a:xfrm>
            <a:off x="2611235" y="2755950"/>
            <a:ext cx="690000" cy="393600"/>
          </a:xfrm>
          <a:prstGeom prst="homePlate">
            <a:avLst>
              <a:gd name="adj" fmla="val 32030"/>
            </a:avLst>
          </a:prstGeom>
          <a:solidFill>
            <a:schemeClr val="accent2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rPr>
              <a:t>MAY</a:t>
            </a:r>
            <a:endParaRPr sz="1000">
              <a:solidFill>
                <a:schemeClr val="lt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381" name="Google Shape;381;p37"/>
          <p:cNvSpPr/>
          <p:nvPr/>
        </p:nvSpPr>
        <p:spPr>
          <a:xfrm>
            <a:off x="2057834" y="2755950"/>
            <a:ext cx="690000" cy="393600"/>
          </a:xfrm>
          <a:prstGeom prst="homePlate">
            <a:avLst>
              <a:gd name="adj" fmla="val 32030"/>
            </a:avLst>
          </a:prstGeom>
          <a:solidFill>
            <a:schemeClr val="accent2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rPr>
              <a:t>APR</a:t>
            </a:r>
            <a:endParaRPr sz="1000">
              <a:solidFill>
                <a:schemeClr val="lt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382" name="Google Shape;382;p37"/>
          <p:cNvSpPr/>
          <p:nvPr/>
        </p:nvSpPr>
        <p:spPr>
          <a:xfrm>
            <a:off x="1504432" y="2755950"/>
            <a:ext cx="690000" cy="393600"/>
          </a:xfrm>
          <a:prstGeom prst="homePlate">
            <a:avLst>
              <a:gd name="adj" fmla="val 32030"/>
            </a:avLst>
          </a:prstGeom>
          <a:solidFill>
            <a:schemeClr val="accent1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rPr>
              <a:t>MAR</a:t>
            </a:r>
            <a:endParaRPr sz="1000">
              <a:solidFill>
                <a:schemeClr val="lt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383" name="Google Shape;383;p37"/>
          <p:cNvSpPr/>
          <p:nvPr/>
        </p:nvSpPr>
        <p:spPr>
          <a:xfrm>
            <a:off x="951031" y="2755950"/>
            <a:ext cx="690000" cy="393600"/>
          </a:xfrm>
          <a:prstGeom prst="homePlate">
            <a:avLst>
              <a:gd name="adj" fmla="val 32030"/>
            </a:avLst>
          </a:prstGeom>
          <a:solidFill>
            <a:schemeClr val="accent1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rPr>
              <a:t>FEB</a:t>
            </a:r>
            <a:endParaRPr sz="1000">
              <a:solidFill>
                <a:schemeClr val="lt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384" name="Google Shape;384;p37"/>
          <p:cNvSpPr/>
          <p:nvPr/>
        </p:nvSpPr>
        <p:spPr>
          <a:xfrm>
            <a:off x="397630" y="2755950"/>
            <a:ext cx="690000" cy="393600"/>
          </a:xfrm>
          <a:prstGeom prst="homePlate">
            <a:avLst>
              <a:gd name="adj" fmla="val 32030"/>
            </a:avLst>
          </a:prstGeom>
          <a:solidFill>
            <a:schemeClr val="accent1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rPr>
              <a:t>JAN</a:t>
            </a:r>
            <a:endParaRPr sz="1000">
              <a:solidFill>
                <a:schemeClr val="lt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385" name="Google Shape;385;p37"/>
          <p:cNvSpPr/>
          <p:nvPr/>
        </p:nvSpPr>
        <p:spPr>
          <a:xfrm>
            <a:off x="0" y="2755950"/>
            <a:ext cx="534300" cy="393600"/>
          </a:xfrm>
          <a:prstGeom prst="homePlate">
            <a:avLst>
              <a:gd name="adj" fmla="val 32030"/>
            </a:avLst>
          </a:prstGeom>
          <a:solidFill>
            <a:schemeClr val="lt2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</a:endParaRPr>
          </a:p>
        </p:txBody>
      </p:sp>
      <p:cxnSp>
        <p:nvCxnSpPr>
          <p:cNvPr id="386" name="Google Shape;386;p37"/>
          <p:cNvCxnSpPr/>
          <p:nvPr/>
        </p:nvCxnSpPr>
        <p:spPr>
          <a:xfrm rot="10800000">
            <a:off x="644649" y="2281931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87" name="Google Shape;387;p37"/>
          <p:cNvSpPr txBox="1"/>
          <p:nvPr/>
        </p:nvSpPr>
        <p:spPr>
          <a:xfrm>
            <a:off x="610257" y="1727200"/>
            <a:ext cx="1047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Blue is the colour of the clear sky and the deep sea</a:t>
            </a:r>
            <a:endParaRPr sz="9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cxnSp>
        <p:nvCxnSpPr>
          <p:cNvPr id="388" name="Google Shape;388;p37"/>
          <p:cNvCxnSpPr/>
          <p:nvPr/>
        </p:nvCxnSpPr>
        <p:spPr>
          <a:xfrm rot="10800000">
            <a:off x="1752347" y="2281931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89" name="Google Shape;389;p37"/>
          <p:cNvSpPr txBox="1"/>
          <p:nvPr/>
        </p:nvSpPr>
        <p:spPr>
          <a:xfrm>
            <a:off x="1719218" y="1727200"/>
            <a:ext cx="1047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Red is the colour of danger and courage</a:t>
            </a:r>
            <a:endParaRPr sz="9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cxnSp>
        <p:nvCxnSpPr>
          <p:cNvPr id="390" name="Google Shape;390;p37"/>
          <p:cNvCxnSpPr/>
          <p:nvPr/>
        </p:nvCxnSpPr>
        <p:spPr>
          <a:xfrm rot="10800000">
            <a:off x="2860044" y="2281931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91" name="Google Shape;391;p37"/>
          <p:cNvSpPr txBox="1"/>
          <p:nvPr/>
        </p:nvSpPr>
        <p:spPr>
          <a:xfrm>
            <a:off x="2828178" y="1727200"/>
            <a:ext cx="1047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Black is the color of ebony and of outer space</a:t>
            </a:r>
            <a:endParaRPr sz="9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cxnSp>
        <p:nvCxnSpPr>
          <p:cNvPr id="392" name="Google Shape;392;p37"/>
          <p:cNvCxnSpPr/>
          <p:nvPr/>
        </p:nvCxnSpPr>
        <p:spPr>
          <a:xfrm rot="10800000">
            <a:off x="3967741" y="2281931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93" name="Google Shape;393;p37"/>
          <p:cNvSpPr txBox="1"/>
          <p:nvPr/>
        </p:nvSpPr>
        <p:spPr>
          <a:xfrm>
            <a:off x="3937139" y="1727200"/>
            <a:ext cx="1047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Yellow is the color of gold, butter and ripe lemons</a:t>
            </a:r>
            <a:endParaRPr sz="9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cxnSp>
        <p:nvCxnSpPr>
          <p:cNvPr id="394" name="Google Shape;394;p37"/>
          <p:cNvCxnSpPr/>
          <p:nvPr/>
        </p:nvCxnSpPr>
        <p:spPr>
          <a:xfrm rot="10800000">
            <a:off x="5075438" y="2281931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95" name="Google Shape;395;p37"/>
          <p:cNvSpPr txBox="1"/>
          <p:nvPr/>
        </p:nvSpPr>
        <p:spPr>
          <a:xfrm>
            <a:off x="5046099" y="1727200"/>
            <a:ext cx="1047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White is the color of milk and fresh snow</a:t>
            </a:r>
            <a:endParaRPr sz="9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cxnSp>
        <p:nvCxnSpPr>
          <p:cNvPr id="396" name="Google Shape;396;p37"/>
          <p:cNvCxnSpPr/>
          <p:nvPr/>
        </p:nvCxnSpPr>
        <p:spPr>
          <a:xfrm rot="10800000">
            <a:off x="6183135" y="2281931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97" name="Google Shape;397;p37"/>
          <p:cNvSpPr txBox="1"/>
          <p:nvPr/>
        </p:nvSpPr>
        <p:spPr>
          <a:xfrm>
            <a:off x="6155060" y="1727200"/>
            <a:ext cx="1047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Blue is the colour of the clear sky and the deep sea</a:t>
            </a:r>
            <a:endParaRPr sz="9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cxnSp>
        <p:nvCxnSpPr>
          <p:cNvPr id="398" name="Google Shape;398;p37"/>
          <p:cNvCxnSpPr/>
          <p:nvPr/>
        </p:nvCxnSpPr>
        <p:spPr>
          <a:xfrm rot="10800000">
            <a:off x="1207005" y="3124969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99" name="Google Shape;399;p37"/>
          <p:cNvSpPr txBox="1"/>
          <p:nvPr/>
        </p:nvSpPr>
        <p:spPr>
          <a:xfrm>
            <a:off x="1148202" y="3648150"/>
            <a:ext cx="1047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Yellow is the color of gold, butter and ripe lemons</a:t>
            </a:r>
            <a:endParaRPr sz="9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cxnSp>
        <p:nvCxnSpPr>
          <p:cNvPr id="400" name="Google Shape;400;p37"/>
          <p:cNvCxnSpPr/>
          <p:nvPr/>
        </p:nvCxnSpPr>
        <p:spPr>
          <a:xfrm rot="10800000">
            <a:off x="2314702" y="3124969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01" name="Google Shape;401;p37"/>
          <p:cNvSpPr txBox="1"/>
          <p:nvPr/>
        </p:nvSpPr>
        <p:spPr>
          <a:xfrm>
            <a:off x="2263579" y="3648150"/>
            <a:ext cx="1047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White is the color of milk and fresh snow</a:t>
            </a:r>
            <a:endParaRPr sz="9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cxnSp>
        <p:nvCxnSpPr>
          <p:cNvPr id="402" name="Google Shape;402;p37"/>
          <p:cNvCxnSpPr/>
          <p:nvPr/>
        </p:nvCxnSpPr>
        <p:spPr>
          <a:xfrm rot="10800000">
            <a:off x="3422399" y="3124969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03" name="Google Shape;403;p37"/>
          <p:cNvSpPr txBox="1"/>
          <p:nvPr/>
        </p:nvSpPr>
        <p:spPr>
          <a:xfrm>
            <a:off x="3378957" y="3648150"/>
            <a:ext cx="1047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Blue is the colour of the clear sky and the deep sea</a:t>
            </a:r>
            <a:endParaRPr sz="9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cxnSp>
        <p:nvCxnSpPr>
          <p:cNvPr id="404" name="Google Shape;404;p37"/>
          <p:cNvCxnSpPr/>
          <p:nvPr/>
        </p:nvCxnSpPr>
        <p:spPr>
          <a:xfrm rot="10800000">
            <a:off x="4530096" y="3124969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05" name="Google Shape;405;p37"/>
          <p:cNvSpPr txBox="1"/>
          <p:nvPr/>
        </p:nvSpPr>
        <p:spPr>
          <a:xfrm>
            <a:off x="4494334" y="3648150"/>
            <a:ext cx="1047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Red is the colour of danger and courage</a:t>
            </a:r>
            <a:endParaRPr sz="9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cxnSp>
        <p:nvCxnSpPr>
          <p:cNvPr id="406" name="Google Shape;406;p37"/>
          <p:cNvCxnSpPr/>
          <p:nvPr/>
        </p:nvCxnSpPr>
        <p:spPr>
          <a:xfrm rot="10800000">
            <a:off x="5637793" y="3124969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07" name="Google Shape;407;p37"/>
          <p:cNvSpPr txBox="1"/>
          <p:nvPr/>
        </p:nvSpPr>
        <p:spPr>
          <a:xfrm>
            <a:off x="5609712" y="3648150"/>
            <a:ext cx="1047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Black is the color of ebony and of outer space</a:t>
            </a:r>
            <a:endParaRPr sz="9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cxnSp>
        <p:nvCxnSpPr>
          <p:cNvPr id="408" name="Google Shape;408;p37"/>
          <p:cNvCxnSpPr/>
          <p:nvPr/>
        </p:nvCxnSpPr>
        <p:spPr>
          <a:xfrm rot="10800000">
            <a:off x="6745491" y="3124969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09" name="Google Shape;409;p37"/>
          <p:cNvSpPr txBox="1"/>
          <p:nvPr/>
        </p:nvSpPr>
        <p:spPr>
          <a:xfrm>
            <a:off x="6713810" y="3648150"/>
            <a:ext cx="867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Yellow is the color of gold, butter and ripe lemons</a:t>
            </a:r>
            <a:endParaRPr sz="9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410" name="Google Shape;410;p37"/>
          <p:cNvSpPr/>
          <p:nvPr/>
        </p:nvSpPr>
        <p:spPr>
          <a:xfrm>
            <a:off x="6802322" y="875020"/>
            <a:ext cx="579223" cy="552311"/>
          </a:xfrm>
          <a:custGeom>
            <a:avLst/>
            <a:gdLst/>
            <a:ahLst/>
            <a:cxnLst/>
            <a:rect l="l" t="t" r="r" b="b"/>
            <a:pathLst>
              <a:path w="16766" h="15987" extrusionOk="0">
                <a:moveTo>
                  <a:pt x="14284" y="487"/>
                </a:moveTo>
                <a:lnTo>
                  <a:pt x="14405" y="536"/>
                </a:lnTo>
                <a:lnTo>
                  <a:pt x="14478" y="585"/>
                </a:lnTo>
                <a:lnTo>
                  <a:pt x="14527" y="658"/>
                </a:lnTo>
                <a:lnTo>
                  <a:pt x="14527" y="755"/>
                </a:lnTo>
                <a:lnTo>
                  <a:pt x="14527" y="852"/>
                </a:lnTo>
                <a:lnTo>
                  <a:pt x="14551" y="925"/>
                </a:lnTo>
                <a:lnTo>
                  <a:pt x="13578" y="925"/>
                </a:lnTo>
                <a:lnTo>
                  <a:pt x="13627" y="804"/>
                </a:lnTo>
                <a:lnTo>
                  <a:pt x="13700" y="706"/>
                </a:lnTo>
                <a:lnTo>
                  <a:pt x="13797" y="609"/>
                </a:lnTo>
                <a:lnTo>
                  <a:pt x="13894" y="536"/>
                </a:lnTo>
                <a:lnTo>
                  <a:pt x="13967" y="512"/>
                </a:lnTo>
                <a:lnTo>
                  <a:pt x="14065" y="487"/>
                </a:lnTo>
                <a:close/>
                <a:moveTo>
                  <a:pt x="4064" y="633"/>
                </a:moveTo>
                <a:lnTo>
                  <a:pt x="4137" y="682"/>
                </a:lnTo>
                <a:lnTo>
                  <a:pt x="4210" y="755"/>
                </a:lnTo>
                <a:lnTo>
                  <a:pt x="4259" y="852"/>
                </a:lnTo>
                <a:lnTo>
                  <a:pt x="4283" y="950"/>
                </a:lnTo>
                <a:lnTo>
                  <a:pt x="3529" y="974"/>
                </a:lnTo>
                <a:lnTo>
                  <a:pt x="3602" y="804"/>
                </a:lnTo>
                <a:lnTo>
                  <a:pt x="3650" y="755"/>
                </a:lnTo>
                <a:lnTo>
                  <a:pt x="3675" y="706"/>
                </a:lnTo>
                <a:lnTo>
                  <a:pt x="3796" y="633"/>
                </a:lnTo>
                <a:close/>
                <a:moveTo>
                  <a:pt x="13724" y="2020"/>
                </a:moveTo>
                <a:lnTo>
                  <a:pt x="13797" y="2044"/>
                </a:lnTo>
                <a:lnTo>
                  <a:pt x="13870" y="2093"/>
                </a:lnTo>
                <a:lnTo>
                  <a:pt x="13943" y="2142"/>
                </a:lnTo>
                <a:lnTo>
                  <a:pt x="13992" y="2215"/>
                </a:lnTo>
                <a:lnTo>
                  <a:pt x="14040" y="2288"/>
                </a:lnTo>
                <a:lnTo>
                  <a:pt x="14089" y="2385"/>
                </a:lnTo>
                <a:lnTo>
                  <a:pt x="14113" y="2531"/>
                </a:lnTo>
                <a:lnTo>
                  <a:pt x="13992" y="2555"/>
                </a:lnTo>
                <a:lnTo>
                  <a:pt x="13870" y="2555"/>
                </a:lnTo>
                <a:lnTo>
                  <a:pt x="13773" y="2531"/>
                </a:lnTo>
                <a:lnTo>
                  <a:pt x="13724" y="2482"/>
                </a:lnTo>
                <a:lnTo>
                  <a:pt x="13675" y="2409"/>
                </a:lnTo>
                <a:lnTo>
                  <a:pt x="13602" y="2215"/>
                </a:lnTo>
                <a:lnTo>
                  <a:pt x="13554" y="2020"/>
                </a:lnTo>
                <a:close/>
                <a:moveTo>
                  <a:pt x="3407" y="1874"/>
                </a:moveTo>
                <a:lnTo>
                  <a:pt x="3529" y="1923"/>
                </a:lnTo>
                <a:lnTo>
                  <a:pt x="3602" y="1971"/>
                </a:lnTo>
                <a:lnTo>
                  <a:pt x="3675" y="2044"/>
                </a:lnTo>
                <a:lnTo>
                  <a:pt x="3723" y="2142"/>
                </a:lnTo>
                <a:lnTo>
                  <a:pt x="3772" y="2215"/>
                </a:lnTo>
                <a:lnTo>
                  <a:pt x="3821" y="2434"/>
                </a:lnTo>
                <a:lnTo>
                  <a:pt x="3821" y="2531"/>
                </a:lnTo>
                <a:lnTo>
                  <a:pt x="3796" y="2628"/>
                </a:lnTo>
                <a:lnTo>
                  <a:pt x="3699" y="2628"/>
                </a:lnTo>
                <a:lnTo>
                  <a:pt x="3602" y="2555"/>
                </a:lnTo>
                <a:lnTo>
                  <a:pt x="3529" y="2482"/>
                </a:lnTo>
                <a:lnTo>
                  <a:pt x="3480" y="2385"/>
                </a:lnTo>
                <a:lnTo>
                  <a:pt x="3456" y="2263"/>
                </a:lnTo>
                <a:lnTo>
                  <a:pt x="3431" y="2142"/>
                </a:lnTo>
                <a:lnTo>
                  <a:pt x="3407" y="1874"/>
                </a:lnTo>
                <a:close/>
                <a:moveTo>
                  <a:pt x="2920" y="1923"/>
                </a:moveTo>
                <a:lnTo>
                  <a:pt x="2969" y="2263"/>
                </a:lnTo>
                <a:lnTo>
                  <a:pt x="2993" y="2434"/>
                </a:lnTo>
                <a:lnTo>
                  <a:pt x="3042" y="2580"/>
                </a:lnTo>
                <a:lnTo>
                  <a:pt x="3115" y="2726"/>
                </a:lnTo>
                <a:lnTo>
                  <a:pt x="3188" y="2847"/>
                </a:lnTo>
                <a:lnTo>
                  <a:pt x="3310" y="2945"/>
                </a:lnTo>
                <a:lnTo>
                  <a:pt x="3407" y="3042"/>
                </a:lnTo>
                <a:lnTo>
                  <a:pt x="3164" y="3042"/>
                </a:lnTo>
                <a:lnTo>
                  <a:pt x="3042" y="3018"/>
                </a:lnTo>
                <a:lnTo>
                  <a:pt x="2920" y="2945"/>
                </a:lnTo>
                <a:lnTo>
                  <a:pt x="2823" y="2872"/>
                </a:lnTo>
                <a:lnTo>
                  <a:pt x="2750" y="2774"/>
                </a:lnTo>
                <a:lnTo>
                  <a:pt x="2701" y="2653"/>
                </a:lnTo>
                <a:lnTo>
                  <a:pt x="2677" y="2531"/>
                </a:lnTo>
                <a:lnTo>
                  <a:pt x="2677" y="2385"/>
                </a:lnTo>
                <a:lnTo>
                  <a:pt x="2726" y="2239"/>
                </a:lnTo>
                <a:lnTo>
                  <a:pt x="2774" y="2117"/>
                </a:lnTo>
                <a:lnTo>
                  <a:pt x="2872" y="1996"/>
                </a:lnTo>
                <a:lnTo>
                  <a:pt x="2920" y="1923"/>
                </a:lnTo>
                <a:close/>
                <a:moveTo>
                  <a:pt x="13067" y="2069"/>
                </a:moveTo>
                <a:lnTo>
                  <a:pt x="13140" y="2385"/>
                </a:lnTo>
                <a:lnTo>
                  <a:pt x="13262" y="2653"/>
                </a:lnTo>
                <a:lnTo>
                  <a:pt x="13310" y="2750"/>
                </a:lnTo>
                <a:lnTo>
                  <a:pt x="13383" y="2823"/>
                </a:lnTo>
                <a:lnTo>
                  <a:pt x="13529" y="2969"/>
                </a:lnTo>
                <a:lnTo>
                  <a:pt x="13724" y="3042"/>
                </a:lnTo>
                <a:lnTo>
                  <a:pt x="13919" y="3091"/>
                </a:lnTo>
                <a:lnTo>
                  <a:pt x="13870" y="3139"/>
                </a:lnTo>
                <a:lnTo>
                  <a:pt x="13724" y="3188"/>
                </a:lnTo>
                <a:lnTo>
                  <a:pt x="13578" y="3212"/>
                </a:lnTo>
                <a:lnTo>
                  <a:pt x="13456" y="3188"/>
                </a:lnTo>
                <a:lnTo>
                  <a:pt x="13310" y="3139"/>
                </a:lnTo>
                <a:lnTo>
                  <a:pt x="13213" y="3066"/>
                </a:lnTo>
                <a:lnTo>
                  <a:pt x="13116" y="2945"/>
                </a:lnTo>
                <a:lnTo>
                  <a:pt x="13018" y="2847"/>
                </a:lnTo>
                <a:lnTo>
                  <a:pt x="12970" y="2701"/>
                </a:lnTo>
                <a:lnTo>
                  <a:pt x="12945" y="2531"/>
                </a:lnTo>
                <a:lnTo>
                  <a:pt x="12945" y="2361"/>
                </a:lnTo>
                <a:lnTo>
                  <a:pt x="12994" y="2215"/>
                </a:lnTo>
                <a:lnTo>
                  <a:pt x="13067" y="2069"/>
                </a:lnTo>
                <a:close/>
                <a:moveTo>
                  <a:pt x="5548" y="1339"/>
                </a:moveTo>
                <a:lnTo>
                  <a:pt x="7641" y="1387"/>
                </a:lnTo>
                <a:lnTo>
                  <a:pt x="13018" y="1387"/>
                </a:lnTo>
                <a:lnTo>
                  <a:pt x="13018" y="1533"/>
                </a:lnTo>
                <a:lnTo>
                  <a:pt x="12872" y="1631"/>
                </a:lnTo>
                <a:lnTo>
                  <a:pt x="12775" y="1752"/>
                </a:lnTo>
                <a:lnTo>
                  <a:pt x="12702" y="1923"/>
                </a:lnTo>
                <a:lnTo>
                  <a:pt x="12629" y="2069"/>
                </a:lnTo>
                <a:lnTo>
                  <a:pt x="12580" y="2239"/>
                </a:lnTo>
                <a:lnTo>
                  <a:pt x="12556" y="2434"/>
                </a:lnTo>
                <a:lnTo>
                  <a:pt x="12556" y="2604"/>
                </a:lnTo>
                <a:lnTo>
                  <a:pt x="12580" y="2750"/>
                </a:lnTo>
                <a:lnTo>
                  <a:pt x="12629" y="2993"/>
                </a:lnTo>
                <a:lnTo>
                  <a:pt x="12751" y="3188"/>
                </a:lnTo>
                <a:lnTo>
                  <a:pt x="12897" y="3334"/>
                </a:lnTo>
                <a:lnTo>
                  <a:pt x="13067" y="3480"/>
                </a:lnTo>
                <a:lnTo>
                  <a:pt x="13262" y="3553"/>
                </a:lnTo>
                <a:lnTo>
                  <a:pt x="13481" y="3602"/>
                </a:lnTo>
                <a:lnTo>
                  <a:pt x="13724" y="3602"/>
                </a:lnTo>
                <a:lnTo>
                  <a:pt x="13943" y="3553"/>
                </a:lnTo>
                <a:lnTo>
                  <a:pt x="14113" y="3480"/>
                </a:lnTo>
                <a:lnTo>
                  <a:pt x="14259" y="3358"/>
                </a:lnTo>
                <a:lnTo>
                  <a:pt x="14381" y="3212"/>
                </a:lnTo>
                <a:lnTo>
                  <a:pt x="14454" y="3042"/>
                </a:lnTo>
                <a:lnTo>
                  <a:pt x="14503" y="2872"/>
                </a:lnTo>
                <a:lnTo>
                  <a:pt x="14527" y="2701"/>
                </a:lnTo>
                <a:lnTo>
                  <a:pt x="14551" y="2507"/>
                </a:lnTo>
                <a:lnTo>
                  <a:pt x="14527" y="2312"/>
                </a:lnTo>
                <a:lnTo>
                  <a:pt x="14454" y="2142"/>
                </a:lnTo>
                <a:lnTo>
                  <a:pt x="14381" y="1996"/>
                </a:lnTo>
                <a:lnTo>
                  <a:pt x="14284" y="1874"/>
                </a:lnTo>
                <a:lnTo>
                  <a:pt x="14186" y="1777"/>
                </a:lnTo>
                <a:lnTo>
                  <a:pt x="14040" y="1704"/>
                </a:lnTo>
                <a:lnTo>
                  <a:pt x="13894" y="1631"/>
                </a:lnTo>
                <a:lnTo>
                  <a:pt x="13748" y="1606"/>
                </a:lnTo>
                <a:lnTo>
                  <a:pt x="13602" y="1582"/>
                </a:lnTo>
                <a:lnTo>
                  <a:pt x="13554" y="1533"/>
                </a:lnTo>
                <a:lnTo>
                  <a:pt x="13505" y="1485"/>
                </a:lnTo>
                <a:lnTo>
                  <a:pt x="13505" y="1387"/>
                </a:lnTo>
                <a:lnTo>
                  <a:pt x="16255" y="1387"/>
                </a:lnTo>
                <a:lnTo>
                  <a:pt x="16230" y="1996"/>
                </a:lnTo>
                <a:lnTo>
                  <a:pt x="16230" y="2604"/>
                </a:lnTo>
                <a:lnTo>
                  <a:pt x="16279" y="3821"/>
                </a:lnTo>
                <a:lnTo>
                  <a:pt x="15890" y="3748"/>
                </a:lnTo>
                <a:lnTo>
                  <a:pt x="15476" y="3723"/>
                </a:lnTo>
                <a:lnTo>
                  <a:pt x="15038" y="3699"/>
                </a:lnTo>
                <a:lnTo>
                  <a:pt x="14624" y="3723"/>
                </a:lnTo>
                <a:lnTo>
                  <a:pt x="13797" y="3796"/>
                </a:lnTo>
                <a:lnTo>
                  <a:pt x="12970" y="3796"/>
                </a:lnTo>
                <a:lnTo>
                  <a:pt x="12386" y="3772"/>
                </a:lnTo>
                <a:lnTo>
                  <a:pt x="11802" y="3772"/>
                </a:lnTo>
                <a:lnTo>
                  <a:pt x="10634" y="3796"/>
                </a:lnTo>
                <a:lnTo>
                  <a:pt x="9466" y="3821"/>
                </a:lnTo>
                <a:lnTo>
                  <a:pt x="8322" y="3845"/>
                </a:lnTo>
                <a:lnTo>
                  <a:pt x="7130" y="3821"/>
                </a:lnTo>
                <a:lnTo>
                  <a:pt x="5962" y="3772"/>
                </a:lnTo>
                <a:lnTo>
                  <a:pt x="4794" y="3723"/>
                </a:lnTo>
                <a:lnTo>
                  <a:pt x="3139" y="3723"/>
                </a:lnTo>
                <a:lnTo>
                  <a:pt x="2653" y="3772"/>
                </a:lnTo>
                <a:lnTo>
                  <a:pt x="2166" y="3796"/>
                </a:lnTo>
                <a:lnTo>
                  <a:pt x="1679" y="3796"/>
                </a:lnTo>
                <a:lnTo>
                  <a:pt x="1096" y="3772"/>
                </a:lnTo>
                <a:lnTo>
                  <a:pt x="804" y="3772"/>
                </a:lnTo>
                <a:lnTo>
                  <a:pt x="512" y="3821"/>
                </a:lnTo>
                <a:lnTo>
                  <a:pt x="585" y="3115"/>
                </a:lnTo>
                <a:lnTo>
                  <a:pt x="658" y="2409"/>
                </a:lnTo>
                <a:lnTo>
                  <a:pt x="682" y="2166"/>
                </a:lnTo>
                <a:lnTo>
                  <a:pt x="682" y="1874"/>
                </a:lnTo>
                <a:lnTo>
                  <a:pt x="658" y="1606"/>
                </a:lnTo>
                <a:lnTo>
                  <a:pt x="585" y="1339"/>
                </a:lnTo>
                <a:lnTo>
                  <a:pt x="585" y="1339"/>
                </a:lnTo>
                <a:lnTo>
                  <a:pt x="877" y="1363"/>
                </a:lnTo>
                <a:lnTo>
                  <a:pt x="1169" y="1387"/>
                </a:lnTo>
                <a:lnTo>
                  <a:pt x="2069" y="1387"/>
                </a:lnTo>
                <a:lnTo>
                  <a:pt x="2969" y="1363"/>
                </a:lnTo>
                <a:lnTo>
                  <a:pt x="2945" y="1412"/>
                </a:lnTo>
                <a:lnTo>
                  <a:pt x="2774" y="1509"/>
                </a:lnTo>
                <a:lnTo>
                  <a:pt x="2604" y="1631"/>
                </a:lnTo>
                <a:lnTo>
                  <a:pt x="2458" y="1801"/>
                </a:lnTo>
                <a:lnTo>
                  <a:pt x="2336" y="1971"/>
                </a:lnTo>
                <a:lnTo>
                  <a:pt x="2288" y="2117"/>
                </a:lnTo>
                <a:lnTo>
                  <a:pt x="2239" y="2263"/>
                </a:lnTo>
                <a:lnTo>
                  <a:pt x="2239" y="2434"/>
                </a:lnTo>
                <a:lnTo>
                  <a:pt x="2215" y="2580"/>
                </a:lnTo>
                <a:lnTo>
                  <a:pt x="2239" y="2750"/>
                </a:lnTo>
                <a:lnTo>
                  <a:pt x="2288" y="2896"/>
                </a:lnTo>
                <a:lnTo>
                  <a:pt x="2361" y="3042"/>
                </a:lnTo>
                <a:lnTo>
                  <a:pt x="2458" y="3164"/>
                </a:lnTo>
                <a:lnTo>
                  <a:pt x="2604" y="3310"/>
                </a:lnTo>
                <a:lnTo>
                  <a:pt x="2750" y="3383"/>
                </a:lnTo>
                <a:lnTo>
                  <a:pt x="2920" y="3456"/>
                </a:lnTo>
                <a:lnTo>
                  <a:pt x="3091" y="3480"/>
                </a:lnTo>
                <a:lnTo>
                  <a:pt x="3285" y="3480"/>
                </a:lnTo>
                <a:lnTo>
                  <a:pt x="3480" y="3456"/>
                </a:lnTo>
                <a:lnTo>
                  <a:pt x="3650" y="3407"/>
                </a:lnTo>
                <a:lnTo>
                  <a:pt x="3821" y="3334"/>
                </a:lnTo>
                <a:lnTo>
                  <a:pt x="3967" y="3237"/>
                </a:lnTo>
                <a:lnTo>
                  <a:pt x="4088" y="3139"/>
                </a:lnTo>
                <a:lnTo>
                  <a:pt x="4161" y="2993"/>
                </a:lnTo>
                <a:lnTo>
                  <a:pt x="4234" y="2847"/>
                </a:lnTo>
                <a:lnTo>
                  <a:pt x="4259" y="2701"/>
                </a:lnTo>
                <a:lnTo>
                  <a:pt x="4283" y="2531"/>
                </a:lnTo>
                <a:lnTo>
                  <a:pt x="4259" y="2385"/>
                </a:lnTo>
                <a:lnTo>
                  <a:pt x="4234" y="2215"/>
                </a:lnTo>
                <a:lnTo>
                  <a:pt x="4186" y="2093"/>
                </a:lnTo>
                <a:lnTo>
                  <a:pt x="4137" y="1947"/>
                </a:lnTo>
                <a:lnTo>
                  <a:pt x="4064" y="1825"/>
                </a:lnTo>
                <a:lnTo>
                  <a:pt x="3967" y="1704"/>
                </a:lnTo>
                <a:lnTo>
                  <a:pt x="3869" y="1582"/>
                </a:lnTo>
                <a:lnTo>
                  <a:pt x="3748" y="1509"/>
                </a:lnTo>
                <a:lnTo>
                  <a:pt x="3626" y="1436"/>
                </a:lnTo>
                <a:lnTo>
                  <a:pt x="3480" y="1412"/>
                </a:lnTo>
                <a:lnTo>
                  <a:pt x="3431" y="1412"/>
                </a:lnTo>
                <a:lnTo>
                  <a:pt x="3456" y="1363"/>
                </a:lnTo>
                <a:lnTo>
                  <a:pt x="4502" y="1339"/>
                </a:lnTo>
                <a:close/>
                <a:moveTo>
                  <a:pt x="11802" y="6011"/>
                </a:moveTo>
                <a:lnTo>
                  <a:pt x="11753" y="6132"/>
                </a:lnTo>
                <a:lnTo>
                  <a:pt x="11704" y="6254"/>
                </a:lnTo>
                <a:lnTo>
                  <a:pt x="11680" y="6522"/>
                </a:lnTo>
                <a:lnTo>
                  <a:pt x="11656" y="6789"/>
                </a:lnTo>
                <a:lnTo>
                  <a:pt x="11656" y="7057"/>
                </a:lnTo>
                <a:lnTo>
                  <a:pt x="11656" y="7446"/>
                </a:lnTo>
                <a:lnTo>
                  <a:pt x="11704" y="7860"/>
                </a:lnTo>
                <a:lnTo>
                  <a:pt x="9855" y="7860"/>
                </a:lnTo>
                <a:lnTo>
                  <a:pt x="9855" y="7836"/>
                </a:lnTo>
                <a:lnTo>
                  <a:pt x="9831" y="7325"/>
                </a:lnTo>
                <a:lnTo>
                  <a:pt x="9758" y="6814"/>
                </a:lnTo>
                <a:lnTo>
                  <a:pt x="9733" y="6619"/>
                </a:lnTo>
                <a:lnTo>
                  <a:pt x="9733" y="6449"/>
                </a:lnTo>
                <a:lnTo>
                  <a:pt x="9709" y="6084"/>
                </a:lnTo>
                <a:lnTo>
                  <a:pt x="10755" y="6059"/>
                </a:lnTo>
                <a:lnTo>
                  <a:pt x="11802" y="6011"/>
                </a:lnTo>
                <a:close/>
                <a:moveTo>
                  <a:pt x="13870" y="5962"/>
                </a:moveTo>
                <a:lnTo>
                  <a:pt x="14089" y="6011"/>
                </a:lnTo>
                <a:lnTo>
                  <a:pt x="14162" y="6059"/>
                </a:lnTo>
                <a:lnTo>
                  <a:pt x="14235" y="6108"/>
                </a:lnTo>
                <a:lnTo>
                  <a:pt x="14284" y="6157"/>
                </a:lnTo>
                <a:lnTo>
                  <a:pt x="14259" y="6473"/>
                </a:lnTo>
                <a:lnTo>
                  <a:pt x="14284" y="6765"/>
                </a:lnTo>
                <a:lnTo>
                  <a:pt x="14284" y="7081"/>
                </a:lnTo>
                <a:lnTo>
                  <a:pt x="14284" y="7398"/>
                </a:lnTo>
                <a:lnTo>
                  <a:pt x="14235" y="7884"/>
                </a:lnTo>
                <a:lnTo>
                  <a:pt x="12142" y="7860"/>
                </a:lnTo>
                <a:lnTo>
                  <a:pt x="12118" y="7568"/>
                </a:lnTo>
                <a:lnTo>
                  <a:pt x="12094" y="7179"/>
                </a:lnTo>
                <a:lnTo>
                  <a:pt x="12094" y="6789"/>
                </a:lnTo>
                <a:lnTo>
                  <a:pt x="12094" y="6376"/>
                </a:lnTo>
                <a:lnTo>
                  <a:pt x="12069" y="6181"/>
                </a:lnTo>
                <a:lnTo>
                  <a:pt x="12045" y="6011"/>
                </a:lnTo>
                <a:lnTo>
                  <a:pt x="12288" y="5986"/>
                </a:lnTo>
                <a:lnTo>
                  <a:pt x="12872" y="5962"/>
                </a:lnTo>
                <a:close/>
                <a:moveTo>
                  <a:pt x="7276" y="6011"/>
                </a:moveTo>
                <a:lnTo>
                  <a:pt x="9417" y="6059"/>
                </a:lnTo>
                <a:lnTo>
                  <a:pt x="9369" y="6181"/>
                </a:lnTo>
                <a:lnTo>
                  <a:pt x="9344" y="6351"/>
                </a:lnTo>
                <a:lnTo>
                  <a:pt x="9320" y="6497"/>
                </a:lnTo>
                <a:lnTo>
                  <a:pt x="9344" y="6668"/>
                </a:lnTo>
                <a:lnTo>
                  <a:pt x="9369" y="7008"/>
                </a:lnTo>
                <a:lnTo>
                  <a:pt x="9417" y="7276"/>
                </a:lnTo>
                <a:lnTo>
                  <a:pt x="9442" y="7884"/>
                </a:lnTo>
                <a:lnTo>
                  <a:pt x="8176" y="7909"/>
                </a:lnTo>
                <a:lnTo>
                  <a:pt x="7495" y="7957"/>
                </a:lnTo>
                <a:lnTo>
                  <a:pt x="7495" y="7446"/>
                </a:lnTo>
                <a:lnTo>
                  <a:pt x="7471" y="6960"/>
                </a:lnTo>
                <a:lnTo>
                  <a:pt x="7398" y="6473"/>
                </a:lnTo>
                <a:lnTo>
                  <a:pt x="7325" y="6254"/>
                </a:lnTo>
                <a:lnTo>
                  <a:pt x="7276" y="6011"/>
                </a:lnTo>
                <a:close/>
                <a:moveTo>
                  <a:pt x="6911" y="6011"/>
                </a:moveTo>
                <a:lnTo>
                  <a:pt x="6887" y="6205"/>
                </a:lnTo>
                <a:lnTo>
                  <a:pt x="6887" y="6424"/>
                </a:lnTo>
                <a:lnTo>
                  <a:pt x="6960" y="6838"/>
                </a:lnTo>
                <a:lnTo>
                  <a:pt x="6984" y="7130"/>
                </a:lnTo>
                <a:lnTo>
                  <a:pt x="7008" y="7398"/>
                </a:lnTo>
                <a:lnTo>
                  <a:pt x="7008" y="7982"/>
                </a:lnTo>
                <a:lnTo>
                  <a:pt x="6157" y="8030"/>
                </a:lnTo>
                <a:lnTo>
                  <a:pt x="5281" y="8079"/>
                </a:lnTo>
                <a:lnTo>
                  <a:pt x="5062" y="8079"/>
                </a:lnTo>
                <a:lnTo>
                  <a:pt x="5037" y="7203"/>
                </a:lnTo>
                <a:lnTo>
                  <a:pt x="5037" y="6303"/>
                </a:lnTo>
                <a:lnTo>
                  <a:pt x="5037" y="6205"/>
                </a:lnTo>
                <a:lnTo>
                  <a:pt x="5013" y="6035"/>
                </a:lnTo>
                <a:lnTo>
                  <a:pt x="5743" y="6011"/>
                </a:lnTo>
                <a:close/>
                <a:moveTo>
                  <a:pt x="2774" y="6011"/>
                </a:moveTo>
                <a:lnTo>
                  <a:pt x="3091" y="6035"/>
                </a:lnTo>
                <a:lnTo>
                  <a:pt x="3407" y="6059"/>
                </a:lnTo>
                <a:lnTo>
                  <a:pt x="3699" y="6059"/>
                </a:lnTo>
                <a:lnTo>
                  <a:pt x="4648" y="6035"/>
                </a:lnTo>
                <a:lnTo>
                  <a:pt x="4599" y="6303"/>
                </a:lnTo>
                <a:lnTo>
                  <a:pt x="4599" y="6522"/>
                </a:lnTo>
                <a:lnTo>
                  <a:pt x="4575" y="6911"/>
                </a:lnTo>
                <a:lnTo>
                  <a:pt x="4575" y="7300"/>
                </a:lnTo>
                <a:lnTo>
                  <a:pt x="4599" y="8103"/>
                </a:lnTo>
                <a:lnTo>
                  <a:pt x="3869" y="8079"/>
                </a:lnTo>
                <a:lnTo>
                  <a:pt x="3529" y="8055"/>
                </a:lnTo>
                <a:lnTo>
                  <a:pt x="3188" y="8006"/>
                </a:lnTo>
                <a:lnTo>
                  <a:pt x="2701" y="8006"/>
                </a:lnTo>
                <a:lnTo>
                  <a:pt x="2531" y="8030"/>
                </a:lnTo>
                <a:lnTo>
                  <a:pt x="2482" y="7519"/>
                </a:lnTo>
                <a:lnTo>
                  <a:pt x="2434" y="7008"/>
                </a:lnTo>
                <a:lnTo>
                  <a:pt x="2409" y="6741"/>
                </a:lnTo>
                <a:lnTo>
                  <a:pt x="2409" y="6497"/>
                </a:lnTo>
                <a:lnTo>
                  <a:pt x="2434" y="6254"/>
                </a:lnTo>
                <a:lnTo>
                  <a:pt x="2482" y="6011"/>
                </a:lnTo>
                <a:close/>
                <a:moveTo>
                  <a:pt x="10220" y="8639"/>
                </a:moveTo>
                <a:lnTo>
                  <a:pt x="10147" y="8663"/>
                </a:lnTo>
                <a:lnTo>
                  <a:pt x="10098" y="8736"/>
                </a:lnTo>
                <a:lnTo>
                  <a:pt x="10098" y="8809"/>
                </a:lnTo>
                <a:lnTo>
                  <a:pt x="10123" y="8882"/>
                </a:lnTo>
                <a:lnTo>
                  <a:pt x="10196" y="9052"/>
                </a:lnTo>
                <a:lnTo>
                  <a:pt x="10317" y="9198"/>
                </a:lnTo>
                <a:lnTo>
                  <a:pt x="10439" y="9320"/>
                </a:lnTo>
                <a:lnTo>
                  <a:pt x="10366" y="9393"/>
                </a:lnTo>
                <a:lnTo>
                  <a:pt x="10317" y="9490"/>
                </a:lnTo>
                <a:lnTo>
                  <a:pt x="10269" y="9563"/>
                </a:lnTo>
                <a:lnTo>
                  <a:pt x="10269" y="9660"/>
                </a:lnTo>
                <a:lnTo>
                  <a:pt x="10293" y="9733"/>
                </a:lnTo>
                <a:lnTo>
                  <a:pt x="10317" y="9758"/>
                </a:lnTo>
                <a:lnTo>
                  <a:pt x="10342" y="9758"/>
                </a:lnTo>
                <a:lnTo>
                  <a:pt x="10439" y="9733"/>
                </a:lnTo>
                <a:lnTo>
                  <a:pt x="10536" y="9709"/>
                </a:lnTo>
                <a:lnTo>
                  <a:pt x="10707" y="9587"/>
                </a:lnTo>
                <a:lnTo>
                  <a:pt x="10780" y="9660"/>
                </a:lnTo>
                <a:lnTo>
                  <a:pt x="10877" y="9733"/>
                </a:lnTo>
                <a:lnTo>
                  <a:pt x="10999" y="9782"/>
                </a:lnTo>
                <a:lnTo>
                  <a:pt x="11096" y="9806"/>
                </a:lnTo>
                <a:lnTo>
                  <a:pt x="11145" y="9782"/>
                </a:lnTo>
                <a:lnTo>
                  <a:pt x="11193" y="9782"/>
                </a:lnTo>
                <a:lnTo>
                  <a:pt x="11266" y="9685"/>
                </a:lnTo>
                <a:lnTo>
                  <a:pt x="11291" y="9636"/>
                </a:lnTo>
                <a:lnTo>
                  <a:pt x="11315" y="9587"/>
                </a:lnTo>
                <a:lnTo>
                  <a:pt x="11291" y="9539"/>
                </a:lnTo>
                <a:lnTo>
                  <a:pt x="11266" y="9490"/>
                </a:lnTo>
                <a:lnTo>
                  <a:pt x="11218" y="9417"/>
                </a:lnTo>
                <a:lnTo>
                  <a:pt x="11169" y="9393"/>
                </a:lnTo>
                <a:lnTo>
                  <a:pt x="11047" y="9295"/>
                </a:lnTo>
                <a:lnTo>
                  <a:pt x="11266" y="9150"/>
                </a:lnTo>
                <a:lnTo>
                  <a:pt x="11485" y="9028"/>
                </a:lnTo>
                <a:lnTo>
                  <a:pt x="11558" y="8979"/>
                </a:lnTo>
                <a:lnTo>
                  <a:pt x="11607" y="8906"/>
                </a:lnTo>
                <a:lnTo>
                  <a:pt x="11631" y="8833"/>
                </a:lnTo>
                <a:lnTo>
                  <a:pt x="11607" y="8760"/>
                </a:lnTo>
                <a:lnTo>
                  <a:pt x="11558" y="8712"/>
                </a:lnTo>
                <a:lnTo>
                  <a:pt x="11510" y="8663"/>
                </a:lnTo>
                <a:lnTo>
                  <a:pt x="11437" y="8639"/>
                </a:lnTo>
                <a:lnTo>
                  <a:pt x="11339" y="8663"/>
                </a:lnTo>
                <a:lnTo>
                  <a:pt x="11193" y="8736"/>
                </a:lnTo>
                <a:lnTo>
                  <a:pt x="11047" y="8833"/>
                </a:lnTo>
                <a:lnTo>
                  <a:pt x="10780" y="9028"/>
                </a:lnTo>
                <a:lnTo>
                  <a:pt x="10512" y="8785"/>
                </a:lnTo>
                <a:lnTo>
                  <a:pt x="10366" y="8687"/>
                </a:lnTo>
                <a:lnTo>
                  <a:pt x="10293" y="8639"/>
                </a:lnTo>
                <a:close/>
                <a:moveTo>
                  <a:pt x="12191" y="8322"/>
                </a:moveTo>
                <a:lnTo>
                  <a:pt x="14211" y="8347"/>
                </a:lnTo>
                <a:lnTo>
                  <a:pt x="14186" y="9028"/>
                </a:lnTo>
                <a:lnTo>
                  <a:pt x="14186" y="9368"/>
                </a:lnTo>
                <a:lnTo>
                  <a:pt x="14211" y="9709"/>
                </a:lnTo>
                <a:lnTo>
                  <a:pt x="14235" y="10171"/>
                </a:lnTo>
                <a:lnTo>
                  <a:pt x="13992" y="10147"/>
                </a:lnTo>
                <a:lnTo>
                  <a:pt x="13724" y="10147"/>
                </a:lnTo>
                <a:lnTo>
                  <a:pt x="13213" y="10171"/>
                </a:lnTo>
                <a:lnTo>
                  <a:pt x="12191" y="10196"/>
                </a:lnTo>
                <a:lnTo>
                  <a:pt x="12191" y="10196"/>
                </a:lnTo>
                <a:lnTo>
                  <a:pt x="12240" y="9247"/>
                </a:lnTo>
                <a:lnTo>
                  <a:pt x="12215" y="8785"/>
                </a:lnTo>
                <a:lnTo>
                  <a:pt x="12191" y="8322"/>
                </a:lnTo>
                <a:close/>
                <a:moveTo>
                  <a:pt x="7008" y="8420"/>
                </a:moveTo>
                <a:lnTo>
                  <a:pt x="7033" y="9320"/>
                </a:lnTo>
                <a:lnTo>
                  <a:pt x="7033" y="9782"/>
                </a:lnTo>
                <a:lnTo>
                  <a:pt x="7033" y="10220"/>
                </a:lnTo>
                <a:lnTo>
                  <a:pt x="5110" y="10220"/>
                </a:lnTo>
                <a:lnTo>
                  <a:pt x="5110" y="9368"/>
                </a:lnTo>
                <a:lnTo>
                  <a:pt x="5086" y="8541"/>
                </a:lnTo>
                <a:lnTo>
                  <a:pt x="6059" y="8493"/>
                </a:lnTo>
                <a:lnTo>
                  <a:pt x="7008" y="8420"/>
                </a:lnTo>
                <a:close/>
                <a:moveTo>
                  <a:pt x="9490" y="8322"/>
                </a:moveTo>
                <a:lnTo>
                  <a:pt x="9539" y="9052"/>
                </a:lnTo>
                <a:lnTo>
                  <a:pt x="9539" y="9417"/>
                </a:lnTo>
                <a:lnTo>
                  <a:pt x="9514" y="9782"/>
                </a:lnTo>
                <a:lnTo>
                  <a:pt x="9466" y="10220"/>
                </a:lnTo>
                <a:lnTo>
                  <a:pt x="7519" y="10220"/>
                </a:lnTo>
                <a:lnTo>
                  <a:pt x="7544" y="9782"/>
                </a:lnTo>
                <a:lnTo>
                  <a:pt x="7519" y="9320"/>
                </a:lnTo>
                <a:lnTo>
                  <a:pt x="7495" y="8420"/>
                </a:lnTo>
                <a:lnTo>
                  <a:pt x="7495" y="8395"/>
                </a:lnTo>
                <a:lnTo>
                  <a:pt x="7982" y="8371"/>
                </a:lnTo>
                <a:lnTo>
                  <a:pt x="9490" y="8322"/>
                </a:lnTo>
                <a:close/>
                <a:moveTo>
                  <a:pt x="11753" y="8322"/>
                </a:moveTo>
                <a:lnTo>
                  <a:pt x="11802" y="8906"/>
                </a:lnTo>
                <a:lnTo>
                  <a:pt x="11802" y="9563"/>
                </a:lnTo>
                <a:lnTo>
                  <a:pt x="11753" y="10196"/>
                </a:lnTo>
                <a:lnTo>
                  <a:pt x="11680" y="10196"/>
                </a:lnTo>
                <a:lnTo>
                  <a:pt x="9879" y="10220"/>
                </a:lnTo>
                <a:lnTo>
                  <a:pt x="9928" y="9879"/>
                </a:lnTo>
                <a:lnTo>
                  <a:pt x="9952" y="9490"/>
                </a:lnTo>
                <a:lnTo>
                  <a:pt x="9952" y="9101"/>
                </a:lnTo>
                <a:lnTo>
                  <a:pt x="9928" y="8712"/>
                </a:lnTo>
                <a:lnTo>
                  <a:pt x="9904" y="8322"/>
                </a:lnTo>
                <a:close/>
                <a:moveTo>
                  <a:pt x="2555" y="8298"/>
                </a:moveTo>
                <a:lnTo>
                  <a:pt x="2750" y="8371"/>
                </a:lnTo>
                <a:lnTo>
                  <a:pt x="2945" y="8420"/>
                </a:lnTo>
                <a:lnTo>
                  <a:pt x="3334" y="8468"/>
                </a:lnTo>
                <a:lnTo>
                  <a:pt x="3650" y="8517"/>
                </a:lnTo>
                <a:lnTo>
                  <a:pt x="3991" y="8517"/>
                </a:lnTo>
                <a:lnTo>
                  <a:pt x="4624" y="8541"/>
                </a:lnTo>
                <a:lnTo>
                  <a:pt x="4648" y="9368"/>
                </a:lnTo>
                <a:lnTo>
                  <a:pt x="4648" y="10220"/>
                </a:lnTo>
                <a:lnTo>
                  <a:pt x="3285" y="10220"/>
                </a:lnTo>
                <a:lnTo>
                  <a:pt x="2920" y="10244"/>
                </a:lnTo>
                <a:lnTo>
                  <a:pt x="2555" y="10293"/>
                </a:lnTo>
                <a:lnTo>
                  <a:pt x="2580" y="9393"/>
                </a:lnTo>
                <a:lnTo>
                  <a:pt x="2580" y="8931"/>
                </a:lnTo>
                <a:lnTo>
                  <a:pt x="2580" y="8468"/>
                </a:lnTo>
                <a:lnTo>
                  <a:pt x="2555" y="8298"/>
                </a:lnTo>
                <a:close/>
                <a:moveTo>
                  <a:pt x="14259" y="10658"/>
                </a:moveTo>
                <a:lnTo>
                  <a:pt x="14259" y="11023"/>
                </a:lnTo>
                <a:lnTo>
                  <a:pt x="14235" y="11364"/>
                </a:lnTo>
                <a:lnTo>
                  <a:pt x="14186" y="11972"/>
                </a:lnTo>
                <a:lnTo>
                  <a:pt x="14162" y="12288"/>
                </a:lnTo>
                <a:lnTo>
                  <a:pt x="14162" y="12434"/>
                </a:lnTo>
                <a:lnTo>
                  <a:pt x="14186" y="12579"/>
                </a:lnTo>
                <a:lnTo>
                  <a:pt x="14186" y="12579"/>
                </a:lnTo>
                <a:lnTo>
                  <a:pt x="13773" y="12556"/>
                </a:lnTo>
                <a:lnTo>
                  <a:pt x="13018" y="12532"/>
                </a:lnTo>
                <a:lnTo>
                  <a:pt x="12142" y="12556"/>
                </a:lnTo>
                <a:lnTo>
                  <a:pt x="12167" y="12167"/>
                </a:lnTo>
                <a:lnTo>
                  <a:pt x="12167" y="11777"/>
                </a:lnTo>
                <a:lnTo>
                  <a:pt x="12142" y="11412"/>
                </a:lnTo>
                <a:lnTo>
                  <a:pt x="12142" y="11023"/>
                </a:lnTo>
                <a:lnTo>
                  <a:pt x="12167" y="10731"/>
                </a:lnTo>
                <a:lnTo>
                  <a:pt x="13213" y="10707"/>
                </a:lnTo>
                <a:lnTo>
                  <a:pt x="14259" y="10658"/>
                </a:lnTo>
                <a:close/>
                <a:moveTo>
                  <a:pt x="11729" y="10731"/>
                </a:moveTo>
                <a:lnTo>
                  <a:pt x="11704" y="10828"/>
                </a:lnTo>
                <a:lnTo>
                  <a:pt x="11704" y="11266"/>
                </a:lnTo>
                <a:lnTo>
                  <a:pt x="11704" y="11704"/>
                </a:lnTo>
                <a:lnTo>
                  <a:pt x="11704" y="12142"/>
                </a:lnTo>
                <a:lnTo>
                  <a:pt x="11680" y="12580"/>
                </a:lnTo>
                <a:lnTo>
                  <a:pt x="11510" y="12580"/>
                </a:lnTo>
                <a:lnTo>
                  <a:pt x="9733" y="12653"/>
                </a:lnTo>
                <a:lnTo>
                  <a:pt x="9758" y="12556"/>
                </a:lnTo>
                <a:lnTo>
                  <a:pt x="9733" y="12459"/>
                </a:lnTo>
                <a:lnTo>
                  <a:pt x="9709" y="12240"/>
                </a:lnTo>
                <a:lnTo>
                  <a:pt x="9709" y="11850"/>
                </a:lnTo>
                <a:lnTo>
                  <a:pt x="9733" y="11461"/>
                </a:lnTo>
                <a:lnTo>
                  <a:pt x="9806" y="10755"/>
                </a:lnTo>
                <a:lnTo>
                  <a:pt x="11729" y="10731"/>
                </a:lnTo>
                <a:close/>
                <a:moveTo>
                  <a:pt x="2555" y="10609"/>
                </a:moveTo>
                <a:lnTo>
                  <a:pt x="2872" y="10658"/>
                </a:lnTo>
                <a:lnTo>
                  <a:pt x="3188" y="10707"/>
                </a:lnTo>
                <a:lnTo>
                  <a:pt x="3845" y="10707"/>
                </a:lnTo>
                <a:lnTo>
                  <a:pt x="4624" y="10731"/>
                </a:lnTo>
                <a:lnTo>
                  <a:pt x="4599" y="11680"/>
                </a:lnTo>
                <a:lnTo>
                  <a:pt x="4575" y="12653"/>
                </a:lnTo>
                <a:lnTo>
                  <a:pt x="4064" y="12629"/>
                </a:lnTo>
                <a:lnTo>
                  <a:pt x="3553" y="12629"/>
                </a:lnTo>
                <a:lnTo>
                  <a:pt x="3042" y="12653"/>
                </a:lnTo>
                <a:lnTo>
                  <a:pt x="2555" y="12702"/>
                </a:lnTo>
                <a:lnTo>
                  <a:pt x="2555" y="11680"/>
                </a:lnTo>
                <a:lnTo>
                  <a:pt x="2531" y="10634"/>
                </a:lnTo>
                <a:lnTo>
                  <a:pt x="2555" y="10609"/>
                </a:lnTo>
                <a:close/>
                <a:moveTo>
                  <a:pt x="5378" y="10731"/>
                </a:moveTo>
                <a:lnTo>
                  <a:pt x="6984" y="10755"/>
                </a:lnTo>
                <a:lnTo>
                  <a:pt x="6887" y="12045"/>
                </a:lnTo>
                <a:lnTo>
                  <a:pt x="6862" y="12386"/>
                </a:lnTo>
                <a:lnTo>
                  <a:pt x="6887" y="12556"/>
                </a:lnTo>
                <a:lnTo>
                  <a:pt x="6911" y="12653"/>
                </a:lnTo>
                <a:lnTo>
                  <a:pt x="6960" y="12702"/>
                </a:lnTo>
                <a:lnTo>
                  <a:pt x="6035" y="12702"/>
                </a:lnTo>
                <a:lnTo>
                  <a:pt x="5110" y="12678"/>
                </a:lnTo>
                <a:lnTo>
                  <a:pt x="5062" y="12678"/>
                </a:lnTo>
                <a:lnTo>
                  <a:pt x="5062" y="12653"/>
                </a:lnTo>
                <a:lnTo>
                  <a:pt x="5062" y="11704"/>
                </a:lnTo>
                <a:lnTo>
                  <a:pt x="5110" y="10731"/>
                </a:lnTo>
                <a:close/>
                <a:moveTo>
                  <a:pt x="9393" y="10755"/>
                </a:moveTo>
                <a:lnTo>
                  <a:pt x="9296" y="11583"/>
                </a:lnTo>
                <a:lnTo>
                  <a:pt x="9271" y="11826"/>
                </a:lnTo>
                <a:lnTo>
                  <a:pt x="9247" y="12118"/>
                </a:lnTo>
                <a:lnTo>
                  <a:pt x="9271" y="12288"/>
                </a:lnTo>
                <a:lnTo>
                  <a:pt x="9271" y="12434"/>
                </a:lnTo>
                <a:lnTo>
                  <a:pt x="9320" y="12556"/>
                </a:lnTo>
                <a:lnTo>
                  <a:pt x="9369" y="12678"/>
                </a:lnTo>
                <a:lnTo>
                  <a:pt x="8225" y="12702"/>
                </a:lnTo>
                <a:lnTo>
                  <a:pt x="7325" y="12702"/>
                </a:lnTo>
                <a:lnTo>
                  <a:pt x="7349" y="12678"/>
                </a:lnTo>
                <a:lnTo>
                  <a:pt x="7373" y="12264"/>
                </a:lnTo>
                <a:lnTo>
                  <a:pt x="7398" y="11777"/>
                </a:lnTo>
                <a:lnTo>
                  <a:pt x="7471" y="10755"/>
                </a:lnTo>
                <a:close/>
                <a:moveTo>
                  <a:pt x="13578" y="5451"/>
                </a:moveTo>
                <a:lnTo>
                  <a:pt x="13335" y="5475"/>
                </a:lnTo>
                <a:lnTo>
                  <a:pt x="12945" y="5500"/>
                </a:lnTo>
                <a:lnTo>
                  <a:pt x="11607" y="5573"/>
                </a:lnTo>
                <a:lnTo>
                  <a:pt x="10950" y="5621"/>
                </a:lnTo>
                <a:lnTo>
                  <a:pt x="10293" y="5646"/>
                </a:lnTo>
                <a:lnTo>
                  <a:pt x="9150" y="5621"/>
                </a:lnTo>
                <a:lnTo>
                  <a:pt x="8006" y="5621"/>
                </a:lnTo>
                <a:lnTo>
                  <a:pt x="6887" y="5597"/>
                </a:lnTo>
                <a:lnTo>
                  <a:pt x="5743" y="5597"/>
                </a:lnTo>
                <a:lnTo>
                  <a:pt x="4624" y="5621"/>
                </a:lnTo>
                <a:lnTo>
                  <a:pt x="3504" y="5646"/>
                </a:lnTo>
                <a:lnTo>
                  <a:pt x="3188" y="5646"/>
                </a:lnTo>
                <a:lnTo>
                  <a:pt x="2872" y="5621"/>
                </a:lnTo>
                <a:lnTo>
                  <a:pt x="2531" y="5621"/>
                </a:lnTo>
                <a:lnTo>
                  <a:pt x="2385" y="5670"/>
                </a:lnTo>
                <a:lnTo>
                  <a:pt x="2239" y="5719"/>
                </a:lnTo>
                <a:lnTo>
                  <a:pt x="2190" y="5792"/>
                </a:lnTo>
                <a:lnTo>
                  <a:pt x="2166" y="5865"/>
                </a:lnTo>
                <a:lnTo>
                  <a:pt x="2190" y="5938"/>
                </a:lnTo>
                <a:lnTo>
                  <a:pt x="2239" y="5986"/>
                </a:lnTo>
                <a:lnTo>
                  <a:pt x="2166" y="6108"/>
                </a:lnTo>
                <a:lnTo>
                  <a:pt x="2117" y="6254"/>
                </a:lnTo>
                <a:lnTo>
                  <a:pt x="2093" y="6522"/>
                </a:lnTo>
                <a:lnTo>
                  <a:pt x="2069" y="6935"/>
                </a:lnTo>
                <a:lnTo>
                  <a:pt x="2069" y="7325"/>
                </a:lnTo>
                <a:lnTo>
                  <a:pt x="2117" y="8128"/>
                </a:lnTo>
                <a:lnTo>
                  <a:pt x="2166" y="8736"/>
                </a:lnTo>
                <a:lnTo>
                  <a:pt x="2166" y="9344"/>
                </a:lnTo>
                <a:lnTo>
                  <a:pt x="2142" y="10561"/>
                </a:lnTo>
                <a:lnTo>
                  <a:pt x="2117" y="11753"/>
                </a:lnTo>
                <a:lnTo>
                  <a:pt x="2093" y="12361"/>
                </a:lnTo>
                <a:lnTo>
                  <a:pt x="2117" y="12970"/>
                </a:lnTo>
                <a:lnTo>
                  <a:pt x="2117" y="13043"/>
                </a:lnTo>
                <a:lnTo>
                  <a:pt x="2166" y="13116"/>
                </a:lnTo>
                <a:lnTo>
                  <a:pt x="2215" y="13164"/>
                </a:lnTo>
                <a:lnTo>
                  <a:pt x="2288" y="13189"/>
                </a:lnTo>
                <a:lnTo>
                  <a:pt x="2361" y="13189"/>
                </a:lnTo>
                <a:lnTo>
                  <a:pt x="2434" y="13164"/>
                </a:lnTo>
                <a:lnTo>
                  <a:pt x="2482" y="13116"/>
                </a:lnTo>
                <a:lnTo>
                  <a:pt x="2531" y="13067"/>
                </a:lnTo>
                <a:lnTo>
                  <a:pt x="3821" y="13067"/>
                </a:lnTo>
                <a:lnTo>
                  <a:pt x="4453" y="13091"/>
                </a:lnTo>
                <a:lnTo>
                  <a:pt x="5110" y="13091"/>
                </a:lnTo>
                <a:lnTo>
                  <a:pt x="6668" y="13140"/>
                </a:lnTo>
                <a:lnTo>
                  <a:pt x="8225" y="13140"/>
                </a:lnTo>
                <a:lnTo>
                  <a:pt x="9758" y="13116"/>
                </a:lnTo>
                <a:lnTo>
                  <a:pt x="11315" y="13067"/>
                </a:lnTo>
                <a:lnTo>
                  <a:pt x="12118" y="13043"/>
                </a:lnTo>
                <a:lnTo>
                  <a:pt x="12921" y="13091"/>
                </a:lnTo>
                <a:lnTo>
                  <a:pt x="14600" y="13091"/>
                </a:lnTo>
                <a:lnTo>
                  <a:pt x="14649" y="13043"/>
                </a:lnTo>
                <a:lnTo>
                  <a:pt x="14722" y="13018"/>
                </a:lnTo>
                <a:lnTo>
                  <a:pt x="14746" y="12970"/>
                </a:lnTo>
                <a:lnTo>
                  <a:pt x="14795" y="12897"/>
                </a:lnTo>
                <a:lnTo>
                  <a:pt x="14795" y="12824"/>
                </a:lnTo>
                <a:lnTo>
                  <a:pt x="14795" y="12775"/>
                </a:lnTo>
                <a:lnTo>
                  <a:pt x="14746" y="12702"/>
                </a:lnTo>
                <a:lnTo>
                  <a:pt x="14746" y="12678"/>
                </a:lnTo>
                <a:lnTo>
                  <a:pt x="14673" y="12605"/>
                </a:lnTo>
                <a:lnTo>
                  <a:pt x="14697" y="12507"/>
                </a:lnTo>
                <a:lnTo>
                  <a:pt x="14770" y="11753"/>
                </a:lnTo>
                <a:lnTo>
                  <a:pt x="14795" y="11023"/>
                </a:lnTo>
                <a:lnTo>
                  <a:pt x="14770" y="10269"/>
                </a:lnTo>
                <a:lnTo>
                  <a:pt x="14722" y="9514"/>
                </a:lnTo>
                <a:lnTo>
                  <a:pt x="14697" y="8979"/>
                </a:lnTo>
                <a:lnTo>
                  <a:pt x="14722" y="8468"/>
                </a:lnTo>
                <a:lnTo>
                  <a:pt x="14770" y="7398"/>
                </a:lnTo>
                <a:lnTo>
                  <a:pt x="14795" y="7033"/>
                </a:lnTo>
                <a:lnTo>
                  <a:pt x="14770" y="6668"/>
                </a:lnTo>
                <a:lnTo>
                  <a:pt x="14722" y="6327"/>
                </a:lnTo>
                <a:lnTo>
                  <a:pt x="14624" y="5986"/>
                </a:lnTo>
                <a:lnTo>
                  <a:pt x="14624" y="5889"/>
                </a:lnTo>
                <a:lnTo>
                  <a:pt x="14600" y="5816"/>
                </a:lnTo>
                <a:lnTo>
                  <a:pt x="14551" y="5719"/>
                </a:lnTo>
                <a:lnTo>
                  <a:pt x="14478" y="5670"/>
                </a:lnTo>
                <a:lnTo>
                  <a:pt x="14381" y="5597"/>
                </a:lnTo>
                <a:lnTo>
                  <a:pt x="14284" y="5548"/>
                </a:lnTo>
                <a:lnTo>
                  <a:pt x="14065" y="5500"/>
                </a:lnTo>
                <a:lnTo>
                  <a:pt x="13846" y="5475"/>
                </a:lnTo>
                <a:lnTo>
                  <a:pt x="13578" y="5451"/>
                </a:lnTo>
                <a:close/>
                <a:moveTo>
                  <a:pt x="3796" y="4137"/>
                </a:moveTo>
                <a:lnTo>
                  <a:pt x="4916" y="4161"/>
                </a:lnTo>
                <a:lnTo>
                  <a:pt x="6059" y="4186"/>
                </a:lnTo>
                <a:lnTo>
                  <a:pt x="7179" y="4234"/>
                </a:lnTo>
                <a:lnTo>
                  <a:pt x="8322" y="4283"/>
                </a:lnTo>
                <a:lnTo>
                  <a:pt x="9393" y="4259"/>
                </a:lnTo>
                <a:lnTo>
                  <a:pt x="10463" y="4234"/>
                </a:lnTo>
                <a:lnTo>
                  <a:pt x="11534" y="4210"/>
                </a:lnTo>
                <a:lnTo>
                  <a:pt x="12605" y="4234"/>
                </a:lnTo>
                <a:lnTo>
                  <a:pt x="13529" y="4259"/>
                </a:lnTo>
                <a:lnTo>
                  <a:pt x="13992" y="4234"/>
                </a:lnTo>
                <a:lnTo>
                  <a:pt x="14478" y="4210"/>
                </a:lnTo>
                <a:lnTo>
                  <a:pt x="14916" y="4186"/>
                </a:lnTo>
                <a:lnTo>
                  <a:pt x="15379" y="4186"/>
                </a:lnTo>
                <a:lnTo>
                  <a:pt x="15817" y="4210"/>
                </a:lnTo>
                <a:lnTo>
                  <a:pt x="16060" y="4234"/>
                </a:lnTo>
                <a:lnTo>
                  <a:pt x="16279" y="4283"/>
                </a:lnTo>
                <a:lnTo>
                  <a:pt x="16303" y="4283"/>
                </a:lnTo>
                <a:lnTo>
                  <a:pt x="16303" y="4697"/>
                </a:lnTo>
                <a:lnTo>
                  <a:pt x="16279" y="5086"/>
                </a:lnTo>
                <a:lnTo>
                  <a:pt x="16230" y="6084"/>
                </a:lnTo>
                <a:lnTo>
                  <a:pt x="16206" y="7081"/>
                </a:lnTo>
                <a:lnTo>
                  <a:pt x="16182" y="9077"/>
                </a:lnTo>
                <a:lnTo>
                  <a:pt x="16157" y="10050"/>
                </a:lnTo>
                <a:lnTo>
                  <a:pt x="16133" y="10999"/>
                </a:lnTo>
                <a:lnTo>
                  <a:pt x="16157" y="11534"/>
                </a:lnTo>
                <a:lnTo>
                  <a:pt x="16206" y="12045"/>
                </a:lnTo>
                <a:lnTo>
                  <a:pt x="16279" y="12556"/>
                </a:lnTo>
                <a:lnTo>
                  <a:pt x="16328" y="13067"/>
                </a:lnTo>
                <a:lnTo>
                  <a:pt x="16328" y="13627"/>
                </a:lnTo>
                <a:lnTo>
                  <a:pt x="16303" y="14186"/>
                </a:lnTo>
                <a:lnTo>
                  <a:pt x="15281" y="14284"/>
                </a:lnTo>
                <a:lnTo>
                  <a:pt x="14259" y="14332"/>
                </a:lnTo>
                <a:lnTo>
                  <a:pt x="13213" y="14357"/>
                </a:lnTo>
                <a:lnTo>
                  <a:pt x="12191" y="14381"/>
                </a:lnTo>
                <a:lnTo>
                  <a:pt x="11096" y="14405"/>
                </a:lnTo>
                <a:lnTo>
                  <a:pt x="10025" y="14430"/>
                </a:lnTo>
                <a:lnTo>
                  <a:pt x="7860" y="14527"/>
                </a:lnTo>
                <a:lnTo>
                  <a:pt x="6789" y="14551"/>
                </a:lnTo>
                <a:lnTo>
                  <a:pt x="5719" y="14551"/>
                </a:lnTo>
                <a:lnTo>
                  <a:pt x="3602" y="14478"/>
                </a:lnTo>
                <a:lnTo>
                  <a:pt x="2604" y="14478"/>
                </a:lnTo>
                <a:lnTo>
                  <a:pt x="1606" y="14503"/>
                </a:lnTo>
                <a:lnTo>
                  <a:pt x="1047" y="14478"/>
                </a:lnTo>
                <a:lnTo>
                  <a:pt x="779" y="14478"/>
                </a:lnTo>
                <a:lnTo>
                  <a:pt x="633" y="14503"/>
                </a:lnTo>
                <a:lnTo>
                  <a:pt x="512" y="14527"/>
                </a:lnTo>
                <a:lnTo>
                  <a:pt x="463" y="13700"/>
                </a:lnTo>
                <a:lnTo>
                  <a:pt x="439" y="12848"/>
                </a:lnTo>
                <a:lnTo>
                  <a:pt x="439" y="11169"/>
                </a:lnTo>
                <a:lnTo>
                  <a:pt x="463" y="9466"/>
                </a:lnTo>
                <a:lnTo>
                  <a:pt x="487" y="7787"/>
                </a:lnTo>
                <a:lnTo>
                  <a:pt x="487" y="6887"/>
                </a:lnTo>
                <a:lnTo>
                  <a:pt x="463" y="5986"/>
                </a:lnTo>
                <a:lnTo>
                  <a:pt x="439" y="5086"/>
                </a:lnTo>
                <a:lnTo>
                  <a:pt x="463" y="4648"/>
                </a:lnTo>
                <a:lnTo>
                  <a:pt x="463" y="4186"/>
                </a:lnTo>
                <a:lnTo>
                  <a:pt x="804" y="4161"/>
                </a:lnTo>
                <a:lnTo>
                  <a:pt x="1144" y="4186"/>
                </a:lnTo>
                <a:lnTo>
                  <a:pt x="1801" y="4210"/>
                </a:lnTo>
                <a:lnTo>
                  <a:pt x="2288" y="4210"/>
                </a:lnTo>
                <a:lnTo>
                  <a:pt x="2799" y="4186"/>
                </a:lnTo>
                <a:lnTo>
                  <a:pt x="3285" y="4161"/>
                </a:lnTo>
                <a:lnTo>
                  <a:pt x="3796" y="4137"/>
                </a:lnTo>
                <a:close/>
                <a:moveTo>
                  <a:pt x="15671" y="14770"/>
                </a:moveTo>
                <a:lnTo>
                  <a:pt x="15500" y="14965"/>
                </a:lnTo>
                <a:lnTo>
                  <a:pt x="15403" y="15062"/>
                </a:lnTo>
                <a:lnTo>
                  <a:pt x="15354" y="15184"/>
                </a:lnTo>
                <a:lnTo>
                  <a:pt x="15087" y="15184"/>
                </a:lnTo>
                <a:lnTo>
                  <a:pt x="15184" y="14989"/>
                </a:lnTo>
                <a:lnTo>
                  <a:pt x="15208" y="14892"/>
                </a:lnTo>
                <a:lnTo>
                  <a:pt x="15233" y="14770"/>
                </a:lnTo>
                <a:close/>
                <a:moveTo>
                  <a:pt x="15038" y="14795"/>
                </a:moveTo>
                <a:lnTo>
                  <a:pt x="14965" y="14868"/>
                </a:lnTo>
                <a:lnTo>
                  <a:pt x="14868" y="15014"/>
                </a:lnTo>
                <a:lnTo>
                  <a:pt x="14770" y="15184"/>
                </a:lnTo>
                <a:lnTo>
                  <a:pt x="14405" y="15208"/>
                </a:lnTo>
                <a:lnTo>
                  <a:pt x="14527" y="15014"/>
                </a:lnTo>
                <a:lnTo>
                  <a:pt x="14649" y="14795"/>
                </a:lnTo>
                <a:close/>
                <a:moveTo>
                  <a:pt x="10877" y="14843"/>
                </a:moveTo>
                <a:lnTo>
                  <a:pt x="10755" y="15014"/>
                </a:lnTo>
                <a:lnTo>
                  <a:pt x="10634" y="15233"/>
                </a:lnTo>
                <a:lnTo>
                  <a:pt x="10220" y="15233"/>
                </a:lnTo>
                <a:lnTo>
                  <a:pt x="10293" y="15038"/>
                </a:lnTo>
                <a:lnTo>
                  <a:pt x="10342" y="14868"/>
                </a:lnTo>
                <a:lnTo>
                  <a:pt x="10877" y="14843"/>
                </a:lnTo>
                <a:close/>
                <a:moveTo>
                  <a:pt x="11753" y="14819"/>
                </a:moveTo>
                <a:lnTo>
                  <a:pt x="11729" y="14868"/>
                </a:lnTo>
                <a:lnTo>
                  <a:pt x="11607" y="15038"/>
                </a:lnTo>
                <a:lnTo>
                  <a:pt x="11485" y="15233"/>
                </a:lnTo>
                <a:lnTo>
                  <a:pt x="11072" y="15233"/>
                </a:lnTo>
                <a:lnTo>
                  <a:pt x="11169" y="15038"/>
                </a:lnTo>
                <a:lnTo>
                  <a:pt x="11291" y="14843"/>
                </a:lnTo>
                <a:lnTo>
                  <a:pt x="11753" y="14819"/>
                </a:lnTo>
                <a:close/>
                <a:moveTo>
                  <a:pt x="12532" y="14819"/>
                </a:moveTo>
                <a:lnTo>
                  <a:pt x="12507" y="14868"/>
                </a:lnTo>
                <a:lnTo>
                  <a:pt x="12313" y="15233"/>
                </a:lnTo>
                <a:lnTo>
                  <a:pt x="11899" y="15233"/>
                </a:lnTo>
                <a:lnTo>
                  <a:pt x="12021" y="15014"/>
                </a:lnTo>
                <a:lnTo>
                  <a:pt x="12069" y="14916"/>
                </a:lnTo>
                <a:lnTo>
                  <a:pt x="12094" y="14819"/>
                </a:lnTo>
                <a:close/>
                <a:moveTo>
                  <a:pt x="13529" y="14819"/>
                </a:moveTo>
                <a:lnTo>
                  <a:pt x="13481" y="14868"/>
                </a:lnTo>
                <a:lnTo>
                  <a:pt x="13237" y="15233"/>
                </a:lnTo>
                <a:lnTo>
                  <a:pt x="12678" y="15233"/>
                </a:lnTo>
                <a:lnTo>
                  <a:pt x="12775" y="15014"/>
                </a:lnTo>
                <a:lnTo>
                  <a:pt x="12897" y="14819"/>
                </a:lnTo>
                <a:close/>
                <a:moveTo>
                  <a:pt x="14357" y="14795"/>
                </a:moveTo>
                <a:lnTo>
                  <a:pt x="14186" y="15014"/>
                </a:lnTo>
                <a:lnTo>
                  <a:pt x="14016" y="15208"/>
                </a:lnTo>
                <a:lnTo>
                  <a:pt x="13627" y="15233"/>
                </a:lnTo>
                <a:lnTo>
                  <a:pt x="13724" y="15062"/>
                </a:lnTo>
                <a:lnTo>
                  <a:pt x="13846" y="14868"/>
                </a:lnTo>
                <a:lnTo>
                  <a:pt x="13870" y="14819"/>
                </a:lnTo>
                <a:lnTo>
                  <a:pt x="14357" y="14795"/>
                </a:lnTo>
                <a:close/>
                <a:moveTo>
                  <a:pt x="10025" y="14868"/>
                </a:moveTo>
                <a:lnTo>
                  <a:pt x="9952" y="14989"/>
                </a:lnTo>
                <a:lnTo>
                  <a:pt x="9831" y="15233"/>
                </a:lnTo>
                <a:lnTo>
                  <a:pt x="9320" y="15257"/>
                </a:lnTo>
                <a:lnTo>
                  <a:pt x="9417" y="15087"/>
                </a:lnTo>
                <a:lnTo>
                  <a:pt x="9514" y="14892"/>
                </a:lnTo>
                <a:lnTo>
                  <a:pt x="10025" y="14868"/>
                </a:lnTo>
                <a:close/>
                <a:moveTo>
                  <a:pt x="9101" y="14916"/>
                </a:moveTo>
                <a:lnTo>
                  <a:pt x="9052" y="14989"/>
                </a:lnTo>
                <a:lnTo>
                  <a:pt x="8955" y="15111"/>
                </a:lnTo>
                <a:lnTo>
                  <a:pt x="8858" y="15281"/>
                </a:lnTo>
                <a:lnTo>
                  <a:pt x="8663" y="15281"/>
                </a:lnTo>
                <a:lnTo>
                  <a:pt x="8663" y="15257"/>
                </a:lnTo>
                <a:lnTo>
                  <a:pt x="8809" y="14916"/>
                </a:lnTo>
                <a:close/>
                <a:moveTo>
                  <a:pt x="8468" y="14941"/>
                </a:moveTo>
                <a:lnTo>
                  <a:pt x="8395" y="15038"/>
                </a:lnTo>
                <a:lnTo>
                  <a:pt x="8225" y="15281"/>
                </a:lnTo>
                <a:lnTo>
                  <a:pt x="7738" y="15306"/>
                </a:lnTo>
                <a:lnTo>
                  <a:pt x="7763" y="15281"/>
                </a:lnTo>
                <a:lnTo>
                  <a:pt x="7836" y="15135"/>
                </a:lnTo>
                <a:lnTo>
                  <a:pt x="7909" y="14965"/>
                </a:lnTo>
                <a:lnTo>
                  <a:pt x="8468" y="14941"/>
                </a:lnTo>
                <a:close/>
                <a:moveTo>
                  <a:pt x="16303" y="14746"/>
                </a:moveTo>
                <a:lnTo>
                  <a:pt x="16303" y="15014"/>
                </a:lnTo>
                <a:lnTo>
                  <a:pt x="16303" y="15306"/>
                </a:lnTo>
                <a:lnTo>
                  <a:pt x="16182" y="15257"/>
                </a:lnTo>
                <a:lnTo>
                  <a:pt x="16084" y="15233"/>
                </a:lnTo>
                <a:lnTo>
                  <a:pt x="15841" y="15208"/>
                </a:lnTo>
                <a:lnTo>
                  <a:pt x="15987" y="14989"/>
                </a:lnTo>
                <a:lnTo>
                  <a:pt x="16157" y="14746"/>
                </a:lnTo>
                <a:close/>
                <a:moveTo>
                  <a:pt x="7617" y="14965"/>
                </a:moveTo>
                <a:lnTo>
                  <a:pt x="7471" y="15160"/>
                </a:lnTo>
                <a:lnTo>
                  <a:pt x="7349" y="15330"/>
                </a:lnTo>
                <a:lnTo>
                  <a:pt x="6911" y="15330"/>
                </a:lnTo>
                <a:lnTo>
                  <a:pt x="6984" y="15160"/>
                </a:lnTo>
                <a:lnTo>
                  <a:pt x="7057" y="14965"/>
                </a:lnTo>
                <a:close/>
                <a:moveTo>
                  <a:pt x="6716" y="14965"/>
                </a:moveTo>
                <a:lnTo>
                  <a:pt x="6570" y="15160"/>
                </a:lnTo>
                <a:lnTo>
                  <a:pt x="6449" y="15354"/>
                </a:lnTo>
                <a:lnTo>
                  <a:pt x="5889" y="15379"/>
                </a:lnTo>
                <a:lnTo>
                  <a:pt x="5889" y="15379"/>
                </a:lnTo>
                <a:lnTo>
                  <a:pt x="6011" y="15257"/>
                </a:lnTo>
                <a:lnTo>
                  <a:pt x="6132" y="15135"/>
                </a:lnTo>
                <a:lnTo>
                  <a:pt x="6254" y="15038"/>
                </a:lnTo>
                <a:lnTo>
                  <a:pt x="6376" y="14965"/>
                </a:lnTo>
                <a:close/>
                <a:moveTo>
                  <a:pt x="5256" y="14941"/>
                </a:moveTo>
                <a:lnTo>
                  <a:pt x="5865" y="14965"/>
                </a:lnTo>
                <a:lnTo>
                  <a:pt x="5792" y="15038"/>
                </a:lnTo>
                <a:lnTo>
                  <a:pt x="5646" y="15184"/>
                </a:lnTo>
                <a:lnTo>
                  <a:pt x="5500" y="15379"/>
                </a:lnTo>
                <a:lnTo>
                  <a:pt x="4672" y="15379"/>
                </a:lnTo>
                <a:lnTo>
                  <a:pt x="4867" y="15233"/>
                </a:lnTo>
                <a:lnTo>
                  <a:pt x="5062" y="15135"/>
                </a:lnTo>
                <a:lnTo>
                  <a:pt x="5183" y="15038"/>
                </a:lnTo>
                <a:lnTo>
                  <a:pt x="5232" y="14989"/>
                </a:lnTo>
                <a:lnTo>
                  <a:pt x="5256" y="14941"/>
                </a:lnTo>
                <a:close/>
                <a:moveTo>
                  <a:pt x="4113" y="14916"/>
                </a:moveTo>
                <a:lnTo>
                  <a:pt x="4745" y="14941"/>
                </a:lnTo>
                <a:lnTo>
                  <a:pt x="4624" y="15038"/>
                </a:lnTo>
                <a:lnTo>
                  <a:pt x="4453" y="15184"/>
                </a:lnTo>
                <a:lnTo>
                  <a:pt x="4307" y="15354"/>
                </a:lnTo>
                <a:lnTo>
                  <a:pt x="4283" y="15403"/>
                </a:lnTo>
                <a:lnTo>
                  <a:pt x="3626" y="15403"/>
                </a:lnTo>
                <a:lnTo>
                  <a:pt x="3650" y="15354"/>
                </a:lnTo>
                <a:lnTo>
                  <a:pt x="3894" y="15087"/>
                </a:lnTo>
                <a:lnTo>
                  <a:pt x="4113" y="14916"/>
                </a:lnTo>
                <a:close/>
                <a:moveTo>
                  <a:pt x="1874" y="14892"/>
                </a:moveTo>
                <a:lnTo>
                  <a:pt x="1801" y="14965"/>
                </a:lnTo>
                <a:lnTo>
                  <a:pt x="1631" y="15184"/>
                </a:lnTo>
                <a:lnTo>
                  <a:pt x="1558" y="15281"/>
                </a:lnTo>
                <a:lnTo>
                  <a:pt x="1509" y="15427"/>
                </a:lnTo>
                <a:lnTo>
                  <a:pt x="1217" y="15427"/>
                </a:lnTo>
                <a:lnTo>
                  <a:pt x="1266" y="15354"/>
                </a:lnTo>
                <a:lnTo>
                  <a:pt x="1436" y="15208"/>
                </a:lnTo>
                <a:lnTo>
                  <a:pt x="1509" y="15160"/>
                </a:lnTo>
                <a:lnTo>
                  <a:pt x="1558" y="15135"/>
                </a:lnTo>
                <a:lnTo>
                  <a:pt x="1606" y="15087"/>
                </a:lnTo>
                <a:lnTo>
                  <a:pt x="1631" y="15038"/>
                </a:lnTo>
                <a:lnTo>
                  <a:pt x="1631" y="14965"/>
                </a:lnTo>
                <a:lnTo>
                  <a:pt x="1631" y="14892"/>
                </a:lnTo>
                <a:close/>
                <a:moveTo>
                  <a:pt x="2750" y="14892"/>
                </a:moveTo>
                <a:lnTo>
                  <a:pt x="2726" y="14916"/>
                </a:lnTo>
                <a:lnTo>
                  <a:pt x="2628" y="15087"/>
                </a:lnTo>
                <a:lnTo>
                  <a:pt x="2555" y="15233"/>
                </a:lnTo>
                <a:lnTo>
                  <a:pt x="2531" y="15330"/>
                </a:lnTo>
                <a:lnTo>
                  <a:pt x="2531" y="15427"/>
                </a:lnTo>
                <a:lnTo>
                  <a:pt x="1898" y="15427"/>
                </a:lnTo>
                <a:lnTo>
                  <a:pt x="2093" y="15233"/>
                </a:lnTo>
                <a:lnTo>
                  <a:pt x="2190" y="15135"/>
                </a:lnTo>
                <a:lnTo>
                  <a:pt x="2312" y="15038"/>
                </a:lnTo>
                <a:lnTo>
                  <a:pt x="2409" y="14989"/>
                </a:lnTo>
                <a:lnTo>
                  <a:pt x="2482" y="14892"/>
                </a:lnTo>
                <a:close/>
                <a:moveTo>
                  <a:pt x="3553" y="14892"/>
                </a:moveTo>
                <a:lnTo>
                  <a:pt x="3431" y="15062"/>
                </a:lnTo>
                <a:lnTo>
                  <a:pt x="3310" y="15208"/>
                </a:lnTo>
                <a:lnTo>
                  <a:pt x="3261" y="15306"/>
                </a:lnTo>
                <a:lnTo>
                  <a:pt x="3188" y="15403"/>
                </a:lnTo>
                <a:lnTo>
                  <a:pt x="2920" y="15427"/>
                </a:lnTo>
                <a:lnTo>
                  <a:pt x="2823" y="15427"/>
                </a:lnTo>
                <a:lnTo>
                  <a:pt x="2969" y="15233"/>
                </a:lnTo>
                <a:lnTo>
                  <a:pt x="3066" y="15111"/>
                </a:lnTo>
                <a:lnTo>
                  <a:pt x="3164" y="14989"/>
                </a:lnTo>
                <a:lnTo>
                  <a:pt x="3285" y="14892"/>
                </a:lnTo>
                <a:close/>
                <a:moveTo>
                  <a:pt x="877" y="14868"/>
                </a:moveTo>
                <a:lnTo>
                  <a:pt x="1193" y="14892"/>
                </a:lnTo>
                <a:lnTo>
                  <a:pt x="1023" y="15038"/>
                </a:lnTo>
                <a:lnTo>
                  <a:pt x="877" y="15233"/>
                </a:lnTo>
                <a:lnTo>
                  <a:pt x="804" y="15330"/>
                </a:lnTo>
                <a:lnTo>
                  <a:pt x="755" y="15452"/>
                </a:lnTo>
                <a:lnTo>
                  <a:pt x="585" y="15452"/>
                </a:lnTo>
                <a:lnTo>
                  <a:pt x="536" y="14868"/>
                </a:lnTo>
                <a:close/>
                <a:moveTo>
                  <a:pt x="13894" y="1"/>
                </a:moveTo>
                <a:lnTo>
                  <a:pt x="13724" y="49"/>
                </a:lnTo>
                <a:lnTo>
                  <a:pt x="13578" y="122"/>
                </a:lnTo>
                <a:lnTo>
                  <a:pt x="13456" y="220"/>
                </a:lnTo>
                <a:lnTo>
                  <a:pt x="13335" y="341"/>
                </a:lnTo>
                <a:lnTo>
                  <a:pt x="13262" y="463"/>
                </a:lnTo>
                <a:lnTo>
                  <a:pt x="13189" y="609"/>
                </a:lnTo>
                <a:lnTo>
                  <a:pt x="13116" y="779"/>
                </a:lnTo>
                <a:lnTo>
                  <a:pt x="13067" y="925"/>
                </a:lnTo>
                <a:lnTo>
                  <a:pt x="11996" y="925"/>
                </a:lnTo>
                <a:lnTo>
                  <a:pt x="10901" y="950"/>
                </a:lnTo>
                <a:lnTo>
                  <a:pt x="9831" y="974"/>
                </a:lnTo>
                <a:lnTo>
                  <a:pt x="8736" y="974"/>
                </a:lnTo>
                <a:lnTo>
                  <a:pt x="7641" y="998"/>
                </a:lnTo>
                <a:lnTo>
                  <a:pt x="6108" y="974"/>
                </a:lnTo>
                <a:lnTo>
                  <a:pt x="4599" y="950"/>
                </a:lnTo>
                <a:lnTo>
                  <a:pt x="4648" y="852"/>
                </a:lnTo>
                <a:lnTo>
                  <a:pt x="4624" y="731"/>
                </a:lnTo>
                <a:lnTo>
                  <a:pt x="4599" y="609"/>
                </a:lnTo>
                <a:lnTo>
                  <a:pt x="4526" y="487"/>
                </a:lnTo>
                <a:lnTo>
                  <a:pt x="4429" y="366"/>
                </a:lnTo>
                <a:lnTo>
                  <a:pt x="4332" y="293"/>
                </a:lnTo>
                <a:lnTo>
                  <a:pt x="4210" y="220"/>
                </a:lnTo>
                <a:lnTo>
                  <a:pt x="4088" y="171"/>
                </a:lnTo>
                <a:lnTo>
                  <a:pt x="3894" y="147"/>
                </a:lnTo>
                <a:lnTo>
                  <a:pt x="3723" y="147"/>
                </a:lnTo>
                <a:lnTo>
                  <a:pt x="3553" y="220"/>
                </a:lnTo>
                <a:lnTo>
                  <a:pt x="3407" y="317"/>
                </a:lnTo>
                <a:lnTo>
                  <a:pt x="3285" y="439"/>
                </a:lnTo>
                <a:lnTo>
                  <a:pt x="3188" y="585"/>
                </a:lnTo>
                <a:lnTo>
                  <a:pt x="3115" y="755"/>
                </a:lnTo>
                <a:lnTo>
                  <a:pt x="3042" y="925"/>
                </a:lnTo>
                <a:lnTo>
                  <a:pt x="3042" y="998"/>
                </a:lnTo>
                <a:lnTo>
                  <a:pt x="1242" y="1047"/>
                </a:lnTo>
                <a:lnTo>
                  <a:pt x="828" y="1023"/>
                </a:lnTo>
                <a:lnTo>
                  <a:pt x="633" y="1023"/>
                </a:lnTo>
                <a:lnTo>
                  <a:pt x="439" y="1047"/>
                </a:lnTo>
                <a:lnTo>
                  <a:pt x="390" y="1023"/>
                </a:lnTo>
                <a:lnTo>
                  <a:pt x="317" y="1023"/>
                </a:lnTo>
                <a:lnTo>
                  <a:pt x="268" y="1071"/>
                </a:lnTo>
                <a:lnTo>
                  <a:pt x="244" y="1144"/>
                </a:lnTo>
                <a:lnTo>
                  <a:pt x="268" y="1850"/>
                </a:lnTo>
                <a:lnTo>
                  <a:pt x="268" y="2215"/>
                </a:lnTo>
                <a:lnTo>
                  <a:pt x="268" y="2555"/>
                </a:lnTo>
                <a:lnTo>
                  <a:pt x="171" y="3358"/>
                </a:lnTo>
                <a:lnTo>
                  <a:pt x="74" y="4137"/>
                </a:lnTo>
                <a:lnTo>
                  <a:pt x="49" y="4624"/>
                </a:lnTo>
                <a:lnTo>
                  <a:pt x="25" y="5086"/>
                </a:lnTo>
                <a:lnTo>
                  <a:pt x="25" y="6059"/>
                </a:lnTo>
                <a:lnTo>
                  <a:pt x="49" y="7008"/>
                </a:lnTo>
                <a:lnTo>
                  <a:pt x="74" y="7982"/>
                </a:lnTo>
                <a:lnTo>
                  <a:pt x="25" y="9879"/>
                </a:lnTo>
                <a:lnTo>
                  <a:pt x="1" y="11802"/>
                </a:lnTo>
                <a:lnTo>
                  <a:pt x="1" y="12751"/>
                </a:lnTo>
                <a:lnTo>
                  <a:pt x="1" y="13700"/>
                </a:lnTo>
                <a:lnTo>
                  <a:pt x="49" y="14673"/>
                </a:lnTo>
                <a:lnTo>
                  <a:pt x="122" y="15622"/>
                </a:lnTo>
                <a:lnTo>
                  <a:pt x="122" y="15671"/>
                </a:lnTo>
                <a:lnTo>
                  <a:pt x="147" y="15719"/>
                </a:lnTo>
                <a:lnTo>
                  <a:pt x="171" y="15792"/>
                </a:lnTo>
                <a:lnTo>
                  <a:pt x="195" y="15841"/>
                </a:lnTo>
                <a:lnTo>
                  <a:pt x="244" y="15865"/>
                </a:lnTo>
                <a:lnTo>
                  <a:pt x="293" y="15890"/>
                </a:lnTo>
                <a:lnTo>
                  <a:pt x="560" y="15938"/>
                </a:lnTo>
                <a:lnTo>
                  <a:pt x="828" y="15963"/>
                </a:lnTo>
                <a:lnTo>
                  <a:pt x="1339" y="15987"/>
                </a:lnTo>
                <a:lnTo>
                  <a:pt x="1850" y="15987"/>
                </a:lnTo>
                <a:lnTo>
                  <a:pt x="2385" y="15963"/>
                </a:lnTo>
                <a:lnTo>
                  <a:pt x="3577" y="15938"/>
                </a:lnTo>
                <a:lnTo>
                  <a:pt x="4770" y="15938"/>
                </a:lnTo>
                <a:lnTo>
                  <a:pt x="5938" y="15914"/>
                </a:lnTo>
                <a:lnTo>
                  <a:pt x="7130" y="15890"/>
                </a:lnTo>
                <a:lnTo>
                  <a:pt x="9466" y="15817"/>
                </a:lnTo>
                <a:lnTo>
                  <a:pt x="10536" y="15792"/>
                </a:lnTo>
                <a:lnTo>
                  <a:pt x="11607" y="15792"/>
                </a:lnTo>
                <a:lnTo>
                  <a:pt x="12678" y="15817"/>
                </a:lnTo>
                <a:lnTo>
                  <a:pt x="13748" y="15792"/>
                </a:lnTo>
                <a:lnTo>
                  <a:pt x="15038" y="15744"/>
                </a:lnTo>
                <a:lnTo>
                  <a:pt x="15646" y="15744"/>
                </a:lnTo>
                <a:lnTo>
                  <a:pt x="15914" y="15768"/>
                </a:lnTo>
                <a:lnTo>
                  <a:pt x="16011" y="15792"/>
                </a:lnTo>
                <a:lnTo>
                  <a:pt x="16060" y="15792"/>
                </a:lnTo>
                <a:lnTo>
                  <a:pt x="16084" y="15817"/>
                </a:lnTo>
                <a:lnTo>
                  <a:pt x="16157" y="15841"/>
                </a:lnTo>
                <a:lnTo>
                  <a:pt x="16279" y="15841"/>
                </a:lnTo>
                <a:lnTo>
                  <a:pt x="16328" y="15865"/>
                </a:lnTo>
                <a:lnTo>
                  <a:pt x="16401" y="15890"/>
                </a:lnTo>
                <a:lnTo>
                  <a:pt x="16474" y="15865"/>
                </a:lnTo>
                <a:lnTo>
                  <a:pt x="16547" y="15817"/>
                </a:lnTo>
                <a:lnTo>
                  <a:pt x="16595" y="15744"/>
                </a:lnTo>
                <a:lnTo>
                  <a:pt x="16620" y="15671"/>
                </a:lnTo>
                <a:lnTo>
                  <a:pt x="16668" y="15476"/>
                </a:lnTo>
                <a:lnTo>
                  <a:pt x="16693" y="15111"/>
                </a:lnTo>
                <a:lnTo>
                  <a:pt x="16717" y="14454"/>
                </a:lnTo>
                <a:lnTo>
                  <a:pt x="16741" y="13773"/>
                </a:lnTo>
                <a:lnTo>
                  <a:pt x="16717" y="13262"/>
                </a:lnTo>
                <a:lnTo>
                  <a:pt x="16693" y="12775"/>
                </a:lnTo>
                <a:lnTo>
                  <a:pt x="16571" y="11777"/>
                </a:lnTo>
                <a:lnTo>
                  <a:pt x="16547" y="11193"/>
                </a:lnTo>
                <a:lnTo>
                  <a:pt x="16547" y="10634"/>
                </a:lnTo>
                <a:lnTo>
                  <a:pt x="16595" y="9466"/>
                </a:lnTo>
                <a:lnTo>
                  <a:pt x="16644" y="8420"/>
                </a:lnTo>
                <a:lnTo>
                  <a:pt x="16668" y="7373"/>
                </a:lnTo>
                <a:lnTo>
                  <a:pt x="16693" y="6327"/>
                </a:lnTo>
                <a:lnTo>
                  <a:pt x="16717" y="5281"/>
                </a:lnTo>
                <a:lnTo>
                  <a:pt x="16766" y="4283"/>
                </a:lnTo>
                <a:lnTo>
                  <a:pt x="16741" y="3285"/>
                </a:lnTo>
                <a:lnTo>
                  <a:pt x="16693" y="2312"/>
                </a:lnTo>
                <a:lnTo>
                  <a:pt x="16595" y="1314"/>
                </a:lnTo>
                <a:lnTo>
                  <a:pt x="16644" y="1266"/>
                </a:lnTo>
                <a:lnTo>
                  <a:pt x="16668" y="1193"/>
                </a:lnTo>
                <a:lnTo>
                  <a:pt x="16668" y="1120"/>
                </a:lnTo>
                <a:lnTo>
                  <a:pt x="16668" y="1047"/>
                </a:lnTo>
                <a:lnTo>
                  <a:pt x="16620" y="998"/>
                </a:lnTo>
                <a:lnTo>
                  <a:pt x="16571" y="950"/>
                </a:lnTo>
                <a:lnTo>
                  <a:pt x="16522" y="901"/>
                </a:lnTo>
                <a:lnTo>
                  <a:pt x="16425" y="901"/>
                </a:lnTo>
                <a:lnTo>
                  <a:pt x="14916" y="925"/>
                </a:lnTo>
                <a:lnTo>
                  <a:pt x="14965" y="877"/>
                </a:lnTo>
                <a:lnTo>
                  <a:pt x="14989" y="755"/>
                </a:lnTo>
                <a:lnTo>
                  <a:pt x="14989" y="658"/>
                </a:lnTo>
                <a:lnTo>
                  <a:pt x="14989" y="560"/>
                </a:lnTo>
                <a:lnTo>
                  <a:pt x="14941" y="463"/>
                </a:lnTo>
                <a:lnTo>
                  <a:pt x="14892" y="366"/>
                </a:lnTo>
                <a:lnTo>
                  <a:pt x="14843" y="293"/>
                </a:lnTo>
                <a:lnTo>
                  <a:pt x="14673" y="171"/>
                </a:lnTo>
                <a:lnTo>
                  <a:pt x="14503" y="74"/>
                </a:lnTo>
                <a:lnTo>
                  <a:pt x="14284" y="25"/>
                </a:lnTo>
                <a:lnTo>
                  <a:pt x="1408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8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Roadmap</a:t>
            </a:r>
            <a:endParaRPr/>
          </a:p>
        </p:txBody>
      </p:sp>
      <p:sp>
        <p:nvSpPr>
          <p:cNvPr id="416" name="Google Shape;416;p3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417" name="Google Shape;417;p38"/>
          <p:cNvSpPr/>
          <p:nvPr/>
        </p:nvSpPr>
        <p:spPr>
          <a:xfrm>
            <a:off x="0" y="2523428"/>
            <a:ext cx="9144000" cy="1011043"/>
          </a:xfrm>
          <a:custGeom>
            <a:avLst/>
            <a:gdLst/>
            <a:ahLst/>
            <a:cxnLst/>
            <a:rect l="l" t="t" r="r" b="b"/>
            <a:pathLst>
              <a:path w="12192000" h="1348058" extrusionOk="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w="22860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38"/>
          <p:cNvSpPr/>
          <p:nvPr/>
        </p:nvSpPr>
        <p:spPr>
          <a:xfrm>
            <a:off x="0" y="2523428"/>
            <a:ext cx="9144000" cy="1011043"/>
          </a:xfrm>
          <a:custGeom>
            <a:avLst/>
            <a:gdLst/>
            <a:ahLst/>
            <a:cxnLst/>
            <a:rect l="l" t="t" r="r" b="b"/>
            <a:pathLst>
              <a:path w="12192000" h="1348058" extrusionOk="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9" name="Google Shape;419;p38"/>
          <p:cNvGrpSpPr/>
          <p:nvPr/>
        </p:nvGrpSpPr>
        <p:grpSpPr>
          <a:xfrm>
            <a:off x="1786339" y="1855801"/>
            <a:ext cx="473400" cy="473400"/>
            <a:chOff x="1786339" y="1703401"/>
            <a:chExt cx="473400" cy="473400"/>
          </a:xfrm>
        </p:grpSpPr>
        <p:sp>
          <p:nvSpPr>
            <p:cNvPr id="420" name="Google Shape;420;p38"/>
            <p:cNvSpPr/>
            <p:nvPr/>
          </p:nvSpPr>
          <p:spPr>
            <a:xfrm rot="8100000">
              <a:off x="1855667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1955989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rPr>
                <a:t>1</a:t>
              </a:r>
              <a:endParaRPr sz="6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</p:txBody>
        </p:sp>
      </p:grpSp>
      <p:grpSp>
        <p:nvGrpSpPr>
          <p:cNvPr id="422" name="Google Shape;422;p38"/>
          <p:cNvGrpSpPr/>
          <p:nvPr/>
        </p:nvGrpSpPr>
        <p:grpSpPr>
          <a:xfrm>
            <a:off x="3814414" y="1855801"/>
            <a:ext cx="473400" cy="473400"/>
            <a:chOff x="3814414" y="1703401"/>
            <a:chExt cx="473400" cy="473400"/>
          </a:xfrm>
        </p:grpSpPr>
        <p:sp>
          <p:nvSpPr>
            <p:cNvPr id="423" name="Google Shape;423;p38"/>
            <p:cNvSpPr/>
            <p:nvPr/>
          </p:nvSpPr>
          <p:spPr>
            <a:xfrm rot="8100000">
              <a:off x="3883742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3984064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rPr>
                <a:t>3</a:t>
              </a:r>
              <a:endParaRPr sz="6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</p:txBody>
        </p:sp>
      </p:grpSp>
      <p:grpSp>
        <p:nvGrpSpPr>
          <p:cNvPr id="425" name="Google Shape;425;p38"/>
          <p:cNvGrpSpPr/>
          <p:nvPr/>
        </p:nvGrpSpPr>
        <p:grpSpPr>
          <a:xfrm>
            <a:off x="5842489" y="1855801"/>
            <a:ext cx="473400" cy="473400"/>
            <a:chOff x="5842489" y="1703401"/>
            <a:chExt cx="473400" cy="473400"/>
          </a:xfrm>
        </p:grpSpPr>
        <p:sp>
          <p:nvSpPr>
            <p:cNvPr id="426" name="Google Shape;426;p38"/>
            <p:cNvSpPr/>
            <p:nvPr/>
          </p:nvSpPr>
          <p:spPr>
            <a:xfrm rot="8100000">
              <a:off x="5911817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</p:txBody>
        </p:sp>
        <p:sp>
          <p:nvSpPr>
            <p:cNvPr id="427" name="Google Shape;427;p38"/>
            <p:cNvSpPr/>
            <p:nvPr/>
          </p:nvSpPr>
          <p:spPr>
            <a:xfrm>
              <a:off x="6012139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rPr>
                <a:t>5</a:t>
              </a:r>
              <a:endParaRPr sz="6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</p:txBody>
        </p:sp>
      </p:grpSp>
      <p:grpSp>
        <p:nvGrpSpPr>
          <p:cNvPr id="428" name="Google Shape;428;p38"/>
          <p:cNvGrpSpPr/>
          <p:nvPr/>
        </p:nvGrpSpPr>
        <p:grpSpPr>
          <a:xfrm>
            <a:off x="6880814" y="3728700"/>
            <a:ext cx="473400" cy="473400"/>
            <a:chOff x="6880814" y="3576300"/>
            <a:chExt cx="473400" cy="473400"/>
          </a:xfrm>
        </p:grpSpPr>
        <p:sp>
          <p:nvSpPr>
            <p:cNvPr id="429" name="Google Shape;429;p38"/>
            <p:cNvSpPr/>
            <p:nvPr/>
          </p:nvSpPr>
          <p:spPr>
            <a:xfrm rot="-2700000">
              <a:off x="6950142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</p:txBody>
        </p:sp>
        <p:sp>
          <p:nvSpPr>
            <p:cNvPr id="430" name="Google Shape;430;p38"/>
            <p:cNvSpPr/>
            <p:nvPr/>
          </p:nvSpPr>
          <p:spPr>
            <a:xfrm flipH="1">
              <a:off x="7050464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rPr>
                <a:t>6</a:t>
              </a:r>
              <a:endParaRPr sz="6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</p:txBody>
        </p:sp>
      </p:grpSp>
      <p:grpSp>
        <p:nvGrpSpPr>
          <p:cNvPr id="431" name="Google Shape;431;p38"/>
          <p:cNvGrpSpPr/>
          <p:nvPr/>
        </p:nvGrpSpPr>
        <p:grpSpPr>
          <a:xfrm>
            <a:off x="4852739" y="3728700"/>
            <a:ext cx="473400" cy="473400"/>
            <a:chOff x="4852739" y="3576300"/>
            <a:chExt cx="473400" cy="473400"/>
          </a:xfrm>
        </p:grpSpPr>
        <p:sp>
          <p:nvSpPr>
            <p:cNvPr id="432" name="Google Shape;432;p38"/>
            <p:cNvSpPr/>
            <p:nvPr/>
          </p:nvSpPr>
          <p:spPr>
            <a:xfrm rot="-2700000">
              <a:off x="4922067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</p:txBody>
        </p:sp>
        <p:sp>
          <p:nvSpPr>
            <p:cNvPr id="433" name="Google Shape;433;p38"/>
            <p:cNvSpPr/>
            <p:nvPr/>
          </p:nvSpPr>
          <p:spPr>
            <a:xfrm flipH="1">
              <a:off x="5022389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rPr>
                <a:t>4</a:t>
              </a:r>
              <a:endParaRPr sz="6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</p:txBody>
        </p:sp>
      </p:grpSp>
      <p:grpSp>
        <p:nvGrpSpPr>
          <p:cNvPr id="434" name="Google Shape;434;p38"/>
          <p:cNvGrpSpPr/>
          <p:nvPr/>
        </p:nvGrpSpPr>
        <p:grpSpPr>
          <a:xfrm>
            <a:off x="2824664" y="3728700"/>
            <a:ext cx="473400" cy="473400"/>
            <a:chOff x="2824664" y="3576300"/>
            <a:chExt cx="473400" cy="473400"/>
          </a:xfrm>
        </p:grpSpPr>
        <p:sp>
          <p:nvSpPr>
            <p:cNvPr id="435" name="Google Shape;435;p38"/>
            <p:cNvSpPr/>
            <p:nvPr/>
          </p:nvSpPr>
          <p:spPr>
            <a:xfrm rot="-2700000">
              <a:off x="2893992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</p:txBody>
        </p:sp>
        <p:sp>
          <p:nvSpPr>
            <p:cNvPr id="436" name="Google Shape;436;p38"/>
            <p:cNvSpPr/>
            <p:nvPr/>
          </p:nvSpPr>
          <p:spPr>
            <a:xfrm flipH="1">
              <a:off x="2994314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rPr>
                <a:t>2</a:t>
              </a:r>
              <a:endParaRPr sz="6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</p:txBody>
        </p:sp>
      </p:grpSp>
      <p:sp>
        <p:nvSpPr>
          <p:cNvPr id="437" name="Google Shape;437;p38"/>
          <p:cNvSpPr txBox="1"/>
          <p:nvPr/>
        </p:nvSpPr>
        <p:spPr>
          <a:xfrm>
            <a:off x="1379850" y="13085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Blue is the colour of the clear sky and the deep sea</a:t>
            </a:r>
            <a:endParaRPr sz="9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438" name="Google Shape;438;p38"/>
          <p:cNvSpPr txBox="1"/>
          <p:nvPr/>
        </p:nvSpPr>
        <p:spPr>
          <a:xfrm>
            <a:off x="3377205" y="13085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Red is the colour of danger and courage</a:t>
            </a:r>
            <a:endParaRPr sz="9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439" name="Google Shape;439;p38"/>
          <p:cNvSpPr txBox="1"/>
          <p:nvPr/>
        </p:nvSpPr>
        <p:spPr>
          <a:xfrm>
            <a:off x="5436010" y="13085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Black is the color of ebony and of outer space</a:t>
            </a:r>
            <a:endParaRPr sz="9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440" name="Google Shape;440;p38"/>
          <p:cNvSpPr txBox="1"/>
          <p:nvPr/>
        </p:nvSpPr>
        <p:spPr>
          <a:xfrm>
            <a:off x="2418175" y="42160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Yellow is the color of gold, butter and ripe lemons</a:t>
            </a:r>
            <a:endParaRPr sz="9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441" name="Google Shape;441;p38"/>
          <p:cNvSpPr txBox="1"/>
          <p:nvPr/>
        </p:nvSpPr>
        <p:spPr>
          <a:xfrm>
            <a:off x="4446255" y="42160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White is the color of milk and fresh snow</a:t>
            </a:r>
            <a:endParaRPr sz="9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442" name="Google Shape;442;p38"/>
          <p:cNvSpPr txBox="1"/>
          <p:nvPr/>
        </p:nvSpPr>
        <p:spPr>
          <a:xfrm>
            <a:off x="6474335" y="42160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Blue is the colour of the clear sky and the deep sea</a:t>
            </a:r>
            <a:endParaRPr sz="9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443" name="Google Shape;443;p38"/>
          <p:cNvSpPr/>
          <p:nvPr/>
        </p:nvSpPr>
        <p:spPr>
          <a:xfrm>
            <a:off x="6697774" y="934784"/>
            <a:ext cx="839495" cy="473413"/>
          </a:xfrm>
          <a:custGeom>
            <a:avLst/>
            <a:gdLst/>
            <a:ahLst/>
            <a:cxnLst/>
            <a:rect l="l" t="t" r="r" b="b"/>
            <a:pathLst>
              <a:path w="21705" h="12240" extrusionOk="0">
                <a:moveTo>
                  <a:pt x="17544" y="4258"/>
                </a:moveTo>
                <a:lnTo>
                  <a:pt x="17811" y="4307"/>
                </a:lnTo>
                <a:lnTo>
                  <a:pt x="18055" y="4356"/>
                </a:lnTo>
                <a:lnTo>
                  <a:pt x="17957" y="4575"/>
                </a:lnTo>
                <a:lnTo>
                  <a:pt x="17860" y="4769"/>
                </a:lnTo>
                <a:lnTo>
                  <a:pt x="17714" y="5207"/>
                </a:lnTo>
                <a:lnTo>
                  <a:pt x="17617" y="5669"/>
                </a:lnTo>
                <a:lnTo>
                  <a:pt x="17495" y="6083"/>
                </a:lnTo>
                <a:lnTo>
                  <a:pt x="17373" y="6618"/>
                </a:lnTo>
                <a:lnTo>
                  <a:pt x="17276" y="7129"/>
                </a:lnTo>
                <a:lnTo>
                  <a:pt x="17130" y="7129"/>
                </a:lnTo>
                <a:lnTo>
                  <a:pt x="16570" y="5840"/>
                </a:lnTo>
                <a:lnTo>
                  <a:pt x="16011" y="4526"/>
                </a:lnTo>
                <a:lnTo>
                  <a:pt x="16278" y="4429"/>
                </a:lnTo>
                <a:lnTo>
                  <a:pt x="16522" y="4331"/>
                </a:lnTo>
                <a:lnTo>
                  <a:pt x="16789" y="4283"/>
                </a:lnTo>
                <a:lnTo>
                  <a:pt x="17033" y="4258"/>
                </a:lnTo>
                <a:close/>
                <a:moveTo>
                  <a:pt x="15451" y="4599"/>
                </a:moveTo>
                <a:lnTo>
                  <a:pt x="15962" y="5888"/>
                </a:lnTo>
                <a:lnTo>
                  <a:pt x="16497" y="7178"/>
                </a:lnTo>
                <a:lnTo>
                  <a:pt x="16205" y="6935"/>
                </a:lnTo>
                <a:lnTo>
                  <a:pt x="15938" y="6691"/>
                </a:lnTo>
                <a:lnTo>
                  <a:pt x="15597" y="6326"/>
                </a:lnTo>
                <a:lnTo>
                  <a:pt x="15281" y="5937"/>
                </a:lnTo>
                <a:lnTo>
                  <a:pt x="14940" y="5548"/>
                </a:lnTo>
                <a:lnTo>
                  <a:pt x="14745" y="5402"/>
                </a:lnTo>
                <a:lnTo>
                  <a:pt x="14551" y="5256"/>
                </a:lnTo>
                <a:lnTo>
                  <a:pt x="14770" y="5061"/>
                </a:lnTo>
                <a:lnTo>
                  <a:pt x="14989" y="4891"/>
                </a:lnTo>
                <a:lnTo>
                  <a:pt x="15208" y="4745"/>
                </a:lnTo>
                <a:lnTo>
                  <a:pt x="15451" y="4599"/>
                </a:lnTo>
                <a:close/>
                <a:moveTo>
                  <a:pt x="5012" y="4307"/>
                </a:moveTo>
                <a:lnTo>
                  <a:pt x="5353" y="4404"/>
                </a:lnTo>
                <a:lnTo>
                  <a:pt x="5669" y="4526"/>
                </a:lnTo>
                <a:lnTo>
                  <a:pt x="5986" y="4696"/>
                </a:lnTo>
                <a:lnTo>
                  <a:pt x="6302" y="4866"/>
                </a:lnTo>
                <a:lnTo>
                  <a:pt x="6059" y="5183"/>
                </a:lnTo>
                <a:lnTo>
                  <a:pt x="5304" y="6180"/>
                </a:lnTo>
                <a:lnTo>
                  <a:pt x="4550" y="7202"/>
                </a:lnTo>
                <a:lnTo>
                  <a:pt x="4501" y="7129"/>
                </a:lnTo>
                <a:lnTo>
                  <a:pt x="4453" y="7081"/>
                </a:lnTo>
                <a:lnTo>
                  <a:pt x="4599" y="6156"/>
                </a:lnTo>
                <a:lnTo>
                  <a:pt x="4793" y="5231"/>
                </a:lnTo>
                <a:lnTo>
                  <a:pt x="5012" y="4307"/>
                </a:lnTo>
                <a:close/>
                <a:moveTo>
                  <a:pt x="4234" y="4210"/>
                </a:moveTo>
                <a:lnTo>
                  <a:pt x="4720" y="4258"/>
                </a:lnTo>
                <a:lnTo>
                  <a:pt x="4477" y="5158"/>
                </a:lnTo>
                <a:lnTo>
                  <a:pt x="4282" y="6083"/>
                </a:lnTo>
                <a:lnTo>
                  <a:pt x="4185" y="6545"/>
                </a:lnTo>
                <a:lnTo>
                  <a:pt x="4112" y="7008"/>
                </a:lnTo>
                <a:lnTo>
                  <a:pt x="4088" y="7008"/>
                </a:lnTo>
                <a:lnTo>
                  <a:pt x="3991" y="6618"/>
                </a:lnTo>
                <a:lnTo>
                  <a:pt x="3869" y="6253"/>
                </a:lnTo>
                <a:lnTo>
                  <a:pt x="3747" y="5767"/>
                </a:lnTo>
                <a:lnTo>
                  <a:pt x="3577" y="5304"/>
                </a:lnTo>
                <a:lnTo>
                  <a:pt x="3358" y="4842"/>
                </a:lnTo>
                <a:lnTo>
                  <a:pt x="3139" y="4404"/>
                </a:lnTo>
                <a:lnTo>
                  <a:pt x="3090" y="4380"/>
                </a:lnTo>
                <a:lnTo>
                  <a:pt x="3066" y="4356"/>
                </a:lnTo>
                <a:lnTo>
                  <a:pt x="2993" y="4380"/>
                </a:lnTo>
                <a:lnTo>
                  <a:pt x="2944" y="4429"/>
                </a:lnTo>
                <a:lnTo>
                  <a:pt x="2920" y="4453"/>
                </a:lnTo>
                <a:lnTo>
                  <a:pt x="2920" y="4502"/>
                </a:lnTo>
                <a:lnTo>
                  <a:pt x="3261" y="5329"/>
                </a:lnTo>
                <a:lnTo>
                  <a:pt x="3407" y="5742"/>
                </a:lnTo>
                <a:lnTo>
                  <a:pt x="3553" y="6156"/>
                </a:lnTo>
                <a:lnTo>
                  <a:pt x="3674" y="6594"/>
                </a:lnTo>
                <a:lnTo>
                  <a:pt x="3796" y="7081"/>
                </a:lnTo>
                <a:lnTo>
                  <a:pt x="3601" y="7202"/>
                </a:lnTo>
                <a:lnTo>
                  <a:pt x="3431" y="7373"/>
                </a:lnTo>
                <a:lnTo>
                  <a:pt x="2944" y="7056"/>
                </a:lnTo>
                <a:lnTo>
                  <a:pt x="2701" y="6886"/>
                </a:lnTo>
                <a:lnTo>
                  <a:pt x="2482" y="6691"/>
                </a:lnTo>
                <a:lnTo>
                  <a:pt x="2190" y="6399"/>
                </a:lnTo>
                <a:lnTo>
                  <a:pt x="1922" y="6083"/>
                </a:lnTo>
                <a:lnTo>
                  <a:pt x="1630" y="5791"/>
                </a:lnTo>
                <a:lnTo>
                  <a:pt x="1484" y="5645"/>
                </a:lnTo>
                <a:lnTo>
                  <a:pt x="1314" y="5523"/>
                </a:lnTo>
                <a:lnTo>
                  <a:pt x="1484" y="5329"/>
                </a:lnTo>
                <a:lnTo>
                  <a:pt x="1655" y="5158"/>
                </a:lnTo>
                <a:lnTo>
                  <a:pt x="1849" y="4988"/>
                </a:lnTo>
                <a:lnTo>
                  <a:pt x="2044" y="4842"/>
                </a:lnTo>
                <a:lnTo>
                  <a:pt x="2239" y="4721"/>
                </a:lnTo>
                <a:lnTo>
                  <a:pt x="2433" y="4599"/>
                </a:lnTo>
                <a:lnTo>
                  <a:pt x="2652" y="4502"/>
                </a:lnTo>
                <a:lnTo>
                  <a:pt x="2871" y="4404"/>
                </a:lnTo>
                <a:lnTo>
                  <a:pt x="3090" y="4331"/>
                </a:lnTo>
                <a:lnTo>
                  <a:pt x="3309" y="4283"/>
                </a:lnTo>
                <a:lnTo>
                  <a:pt x="3553" y="4234"/>
                </a:lnTo>
                <a:lnTo>
                  <a:pt x="3772" y="4210"/>
                </a:lnTo>
                <a:close/>
                <a:moveTo>
                  <a:pt x="18152" y="4404"/>
                </a:moveTo>
                <a:lnTo>
                  <a:pt x="18395" y="4477"/>
                </a:lnTo>
                <a:lnTo>
                  <a:pt x="18639" y="4575"/>
                </a:lnTo>
                <a:lnTo>
                  <a:pt x="18858" y="4672"/>
                </a:lnTo>
                <a:lnTo>
                  <a:pt x="19077" y="4793"/>
                </a:lnTo>
                <a:lnTo>
                  <a:pt x="19515" y="5085"/>
                </a:lnTo>
                <a:lnTo>
                  <a:pt x="19904" y="5426"/>
                </a:lnTo>
                <a:lnTo>
                  <a:pt x="19588" y="5742"/>
                </a:lnTo>
                <a:lnTo>
                  <a:pt x="19247" y="6083"/>
                </a:lnTo>
                <a:lnTo>
                  <a:pt x="18931" y="6424"/>
                </a:lnTo>
                <a:lnTo>
                  <a:pt x="18614" y="6740"/>
                </a:lnTo>
                <a:lnTo>
                  <a:pt x="18201" y="7081"/>
                </a:lnTo>
                <a:lnTo>
                  <a:pt x="17787" y="7421"/>
                </a:lnTo>
                <a:lnTo>
                  <a:pt x="17665" y="7275"/>
                </a:lnTo>
                <a:lnTo>
                  <a:pt x="17495" y="7178"/>
                </a:lnTo>
                <a:lnTo>
                  <a:pt x="17592" y="6667"/>
                </a:lnTo>
                <a:lnTo>
                  <a:pt x="17690" y="6156"/>
                </a:lnTo>
                <a:lnTo>
                  <a:pt x="17811" y="5718"/>
                </a:lnTo>
                <a:lnTo>
                  <a:pt x="17933" y="5280"/>
                </a:lnTo>
                <a:lnTo>
                  <a:pt x="18055" y="4842"/>
                </a:lnTo>
                <a:lnTo>
                  <a:pt x="18152" y="4404"/>
                </a:lnTo>
                <a:close/>
                <a:moveTo>
                  <a:pt x="6691" y="5183"/>
                </a:moveTo>
                <a:lnTo>
                  <a:pt x="7056" y="5645"/>
                </a:lnTo>
                <a:lnTo>
                  <a:pt x="7227" y="5888"/>
                </a:lnTo>
                <a:lnTo>
                  <a:pt x="7373" y="6132"/>
                </a:lnTo>
                <a:lnTo>
                  <a:pt x="7227" y="6205"/>
                </a:lnTo>
                <a:lnTo>
                  <a:pt x="7056" y="6302"/>
                </a:lnTo>
                <a:lnTo>
                  <a:pt x="6764" y="6521"/>
                </a:lnTo>
                <a:lnTo>
                  <a:pt x="6326" y="6789"/>
                </a:lnTo>
                <a:lnTo>
                  <a:pt x="5864" y="7081"/>
                </a:lnTo>
                <a:lnTo>
                  <a:pt x="5621" y="7202"/>
                </a:lnTo>
                <a:lnTo>
                  <a:pt x="5377" y="7324"/>
                </a:lnTo>
                <a:lnTo>
                  <a:pt x="4891" y="7567"/>
                </a:lnTo>
                <a:lnTo>
                  <a:pt x="5645" y="6570"/>
                </a:lnTo>
                <a:lnTo>
                  <a:pt x="6375" y="5596"/>
                </a:lnTo>
                <a:lnTo>
                  <a:pt x="6691" y="5183"/>
                </a:lnTo>
                <a:close/>
                <a:moveTo>
                  <a:pt x="14526" y="5280"/>
                </a:moveTo>
                <a:lnTo>
                  <a:pt x="14599" y="5499"/>
                </a:lnTo>
                <a:lnTo>
                  <a:pt x="14721" y="5718"/>
                </a:lnTo>
                <a:lnTo>
                  <a:pt x="14867" y="5937"/>
                </a:lnTo>
                <a:lnTo>
                  <a:pt x="15037" y="6132"/>
                </a:lnTo>
                <a:lnTo>
                  <a:pt x="15402" y="6521"/>
                </a:lnTo>
                <a:lnTo>
                  <a:pt x="15743" y="6862"/>
                </a:lnTo>
                <a:lnTo>
                  <a:pt x="16084" y="7178"/>
                </a:lnTo>
                <a:lnTo>
                  <a:pt x="16424" y="7494"/>
                </a:lnTo>
                <a:lnTo>
                  <a:pt x="16327" y="7689"/>
                </a:lnTo>
                <a:lnTo>
                  <a:pt x="15719" y="7494"/>
                </a:lnTo>
                <a:lnTo>
                  <a:pt x="15402" y="7373"/>
                </a:lnTo>
                <a:lnTo>
                  <a:pt x="15110" y="7251"/>
                </a:lnTo>
                <a:lnTo>
                  <a:pt x="14745" y="7081"/>
                </a:lnTo>
                <a:lnTo>
                  <a:pt x="14380" y="6862"/>
                </a:lnTo>
                <a:lnTo>
                  <a:pt x="14015" y="6667"/>
                </a:lnTo>
                <a:lnTo>
                  <a:pt x="13821" y="6594"/>
                </a:lnTo>
                <a:lnTo>
                  <a:pt x="13626" y="6545"/>
                </a:lnTo>
                <a:lnTo>
                  <a:pt x="13796" y="6205"/>
                </a:lnTo>
                <a:lnTo>
                  <a:pt x="14015" y="5864"/>
                </a:lnTo>
                <a:lnTo>
                  <a:pt x="14259" y="5572"/>
                </a:lnTo>
                <a:lnTo>
                  <a:pt x="14526" y="5280"/>
                </a:lnTo>
                <a:close/>
                <a:moveTo>
                  <a:pt x="8395" y="3163"/>
                </a:moveTo>
                <a:lnTo>
                  <a:pt x="8735" y="3188"/>
                </a:lnTo>
                <a:lnTo>
                  <a:pt x="11461" y="3188"/>
                </a:lnTo>
                <a:lnTo>
                  <a:pt x="14332" y="3212"/>
                </a:lnTo>
                <a:lnTo>
                  <a:pt x="13407" y="4404"/>
                </a:lnTo>
                <a:lnTo>
                  <a:pt x="12434" y="5572"/>
                </a:lnTo>
                <a:lnTo>
                  <a:pt x="11363" y="6813"/>
                </a:lnTo>
                <a:lnTo>
                  <a:pt x="10925" y="7300"/>
                </a:lnTo>
                <a:lnTo>
                  <a:pt x="10706" y="7519"/>
                </a:lnTo>
                <a:lnTo>
                  <a:pt x="10512" y="7786"/>
                </a:lnTo>
                <a:lnTo>
                  <a:pt x="10098" y="6935"/>
                </a:lnTo>
                <a:lnTo>
                  <a:pt x="9684" y="6083"/>
                </a:lnTo>
                <a:lnTo>
                  <a:pt x="8930" y="4356"/>
                </a:lnTo>
                <a:lnTo>
                  <a:pt x="8395" y="3163"/>
                </a:lnTo>
                <a:close/>
                <a:moveTo>
                  <a:pt x="20171" y="5669"/>
                </a:moveTo>
                <a:lnTo>
                  <a:pt x="20366" y="5913"/>
                </a:lnTo>
                <a:lnTo>
                  <a:pt x="20561" y="6156"/>
                </a:lnTo>
                <a:lnTo>
                  <a:pt x="20755" y="6424"/>
                </a:lnTo>
                <a:lnTo>
                  <a:pt x="20901" y="6691"/>
                </a:lnTo>
                <a:lnTo>
                  <a:pt x="20999" y="6886"/>
                </a:lnTo>
                <a:lnTo>
                  <a:pt x="21096" y="7105"/>
                </a:lnTo>
                <a:lnTo>
                  <a:pt x="20658" y="7178"/>
                </a:lnTo>
                <a:lnTo>
                  <a:pt x="20244" y="7275"/>
                </a:lnTo>
                <a:lnTo>
                  <a:pt x="19393" y="7494"/>
                </a:lnTo>
                <a:lnTo>
                  <a:pt x="18687" y="7665"/>
                </a:lnTo>
                <a:lnTo>
                  <a:pt x="17982" y="7835"/>
                </a:lnTo>
                <a:lnTo>
                  <a:pt x="17957" y="7762"/>
                </a:lnTo>
                <a:lnTo>
                  <a:pt x="18420" y="7373"/>
                </a:lnTo>
                <a:lnTo>
                  <a:pt x="18858" y="6983"/>
                </a:lnTo>
                <a:lnTo>
                  <a:pt x="19198" y="6691"/>
                </a:lnTo>
                <a:lnTo>
                  <a:pt x="19539" y="6375"/>
                </a:lnTo>
                <a:lnTo>
                  <a:pt x="19880" y="6034"/>
                </a:lnTo>
                <a:lnTo>
                  <a:pt x="20171" y="5669"/>
                </a:lnTo>
                <a:close/>
                <a:moveTo>
                  <a:pt x="3942" y="7543"/>
                </a:moveTo>
                <a:lnTo>
                  <a:pt x="4015" y="7689"/>
                </a:lnTo>
                <a:lnTo>
                  <a:pt x="4088" y="7835"/>
                </a:lnTo>
                <a:lnTo>
                  <a:pt x="4088" y="7859"/>
                </a:lnTo>
                <a:lnTo>
                  <a:pt x="3820" y="7640"/>
                </a:lnTo>
                <a:lnTo>
                  <a:pt x="3942" y="7543"/>
                </a:lnTo>
                <a:close/>
                <a:moveTo>
                  <a:pt x="16741" y="7762"/>
                </a:moveTo>
                <a:lnTo>
                  <a:pt x="16765" y="7786"/>
                </a:lnTo>
                <a:lnTo>
                  <a:pt x="16814" y="7884"/>
                </a:lnTo>
                <a:lnTo>
                  <a:pt x="16692" y="7835"/>
                </a:lnTo>
                <a:lnTo>
                  <a:pt x="16741" y="7762"/>
                </a:lnTo>
                <a:close/>
                <a:moveTo>
                  <a:pt x="7957" y="3504"/>
                </a:moveTo>
                <a:lnTo>
                  <a:pt x="8297" y="4283"/>
                </a:lnTo>
                <a:lnTo>
                  <a:pt x="8711" y="5183"/>
                </a:lnTo>
                <a:lnTo>
                  <a:pt x="9125" y="6083"/>
                </a:lnTo>
                <a:lnTo>
                  <a:pt x="10001" y="7859"/>
                </a:lnTo>
                <a:lnTo>
                  <a:pt x="8443" y="7908"/>
                </a:lnTo>
                <a:lnTo>
                  <a:pt x="8443" y="7446"/>
                </a:lnTo>
                <a:lnTo>
                  <a:pt x="8395" y="6983"/>
                </a:lnTo>
                <a:lnTo>
                  <a:pt x="8297" y="6545"/>
                </a:lnTo>
                <a:lnTo>
                  <a:pt x="8151" y="6107"/>
                </a:lnTo>
                <a:lnTo>
                  <a:pt x="8054" y="5913"/>
                </a:lnTo>
                <a:lnTo>
                  <a:pt x="7957" y="5718"/>
                </a:lnTo>
                <a:lnTo>
                  <a:pt x="7835" y="5523"/>
                </a:lnTo>
                <a:lnTo>
                  <a:pt x="7689" y="5329"/>
                </a:lnTo>
                <a:lnTo>
                  <a:pt x="7567" y="5158"/>
                </a:lnTo>
                <a:lnTo>
                  <a:pt x="7397" y="5012"/>
                </a:lnTo>
                <a:lnTo>
                  <a:pt x="7227" y="4866"/>
                </a:lnTo>
                <a:lnTo>
                  <a:pt x="7056" y="4721"/>
                </a:lnTo>
                <a:lnTo>
                  <a:pt x="7324" y="4356"/>
                </a:lnTo>
                <a:lnTo>
                  <a:pt x="7665" y="3942"/>
                </a:lnTo>
                <a:lnTo>
                  <a:pt x="7835" y="3747"/>
                </a:lnTo>
                <a:lnTo>
                  <a:pt x="7957" y="3504"/>
                </a:lnTo>
                <a:close/>
                <a:moveTo>
                  <a:pt x="3699" y="7811"/>
                </a:moveTo>
                <a:lnTo>
                  <a:pt x="4063" y="7932"/>
                </a:lnTo>
                <a:lnTo>
                  <a:pt x="4063" y="7957"/>
                </a:lnTo>
                <a:lnTo>
                  <a:pt x="3869" y="7908"/>
                </a:lnTo>
                <a:lnTo>
                  <a:pt x="3650" y="7884"/>
                </a:lnTo>
                <a:lnTo>
                  <a:pt x="3699" y="7811"/>
                </a:lnTo>
                <a:close/>
                <a:moveTo>
                  <a:pt x="7543" y="6424"/>
                </a:moveTo>
                <a:lnTo>
                  <a:pt x="7640" y="6643"/>
                </a:lnTo>
                <a:lnTo>
                  <a:pt x="7713" y="6862"/>
                </a:lnTo>
                <a:lnTo>
                  <a:pt x="7786" y="7129"/>
                </a:lnTo>
                <a:lnTo>
                  <a:pt x="7835" y="7397"/>
                </a:lnTo>
                <a:lnTo>
                  <a:pt x="7884" y="7932"/>
                </a:lnTo>
                <a:lnTo>
                  <a:pt x="7300" y="7932"/>
                </a:lnTo>
                <a:lnTo>
                  <a:pt x="5742" y="7957"/>
                </a:lnTo>
                <a:lnTo>
                  <a:pt x="4988" y="7932"/>
                </a:lnTo>
                <a:lnTo>
                  <a:pt x="4988" y="7884"/>
                </a:lnTo>
                <a:lnTo>
                  <a:pt x="5256" y="7762"/>
                </a:lnTo>
                <a:lnTo>
                  <a:pt x="5523" y="7616"/>
                </a:lnTo>
                <a:lnTo>
                  <a:pt x="6034" y="7348"/>
                </a:lnTo>
                <a:lnTo>
                  <a:pt x="6399" y="7178"/>
                </a:lnTo>
                <a:lnTo>
                  <a:pt x="6813" y="6959"/>
                </a:lnTo>
                <a:lnTo>
                  <a:pt x="7202" y="6716"/>
                </a:lnTo>
                <a:lnTo>
                  <a:pt x="7373" y="6570"/>
                </a:lnTo>
                <a:lnTo>
                  <a:pt x="7543" y="6424"/>
                </a:lnTo>
                <a:close/>
                <a:moveTo>
                  <a:pt x="3845" y="8127"/>
                </a:moveTo>
                <a:lnTo>
                  <a:pt x="3674" y="8224"/>
                </a:lnTo>
                <a:lnTo>
                  <a:pt x="3650" y="8200"/>
                </a:lnTo>
                <a:lnTo>
                  <a:pt x="3845" y="8127"/>
                </a:lnTo>
                <a:close/>
                <a:moveTo>
                  <a:pt x="1144" y="5767"/>
                </a:moveTo>
                <a:lnTo>
                  <a:pt x="1338" y="5913"/>
                </a:lnTo>
                <a:lnTo>
                  <a:pt x="1509" y="6059"/>
                </a:lnTo>
                <a:lnTo>
                  <a:pt x="1849" y="6424"/>
                </a:lnTo>
                <a:lnTo>
                  <a:pt x="2166" y="6764"/>
                </a:lnTo>
                <a:lnTo>
                  <a:pt x="2336" y="6935"/>
                </a:lnTo>
                <a:lnTo>
                  <a:pt x="2506" y="7105"/>
                </a:lnTo>
                <a:lnTo>
                  <a:pt x="2871" y="7373"/>
                </a:lnTo>
                <a:lnTo>
                  <a:pt x="3261" y="7616"/>
                </a:lnTo>
                <a:lnTo>
                  <a:pt x="3188" y="7786"/>
                </a:lnTo>
                <a:lnTo>
                  <a:pt x="3163" y="7932"/>
                </a:lnTo>
                <a:lnTo>
                  <a:pt x="2725" y="8030"/>
                </a:lnTo>
                <a:lnTo>
                  <a:pt x="2312" y="8103"/>
                </a:lnTo>
                <a:lnTo>
                  <a:pt x="1411" y="8224"/>
                </a:lnTo>
                <a:lnTo>
                  <a:pt x="973" y="8273"/>
                </a:lnTo>
                <a:lnTo>
                  <a:pt x="535" y="8370"/>
                </a:lnTo>
                <a:lnTo>
                  <a:pt x="511" y="8030"/>
                </a:lnTo>
                <a:lnTo>
                  <a:pt x="535" y="7665"/>
                </a:lnTo>
                <a:lnTo>
                  <a:pt x="560" y="7324"/>
                </a:lnTo>
                <a:lnTo>
                  <a:pt x="633" y="7008"/>
                </a:lnTo>
                <a:lnTo>
                  <a:pt x="730" y="6667"/>
                </a:lnTo>
                <a:lnTo>
                  <a:pt x="852" y="6351"/>
                </a:lnTo>
                <a:lnTo>
                  <a:pt x="973" y="6034"/>
                </a:lnTo>
                <a:lnTo>
                  <a:pt x="1144" y="5767"/>
                </a:lnTo>
                <a:close/>
                <a:moveTo>
                  <a:pt x="4477" y="8273"/>
                </a:moveTo>
                <a:lnTo>
                  <a:pt x="4526" y="8322"/>
                </a:lnTo>
                <a:lnTo>
                  <a:pt x="4501" y="8370"/>
                </a:lnTo>
                <a:lnTo>
                  <a:pt x="4453" y="8273"/>
                </a:lnTo>
                <a:close/>
                <a:moveTo>
                  <a:pt x="3942" y="8176"/>
                </a:moveTo>
                <a:lnTo>
                  <a:pt x="3820" y="8395"/>
                </a:lnTo>
                <a:lnTo>
                  <a:pt x="3747" y="8346"/>
                </a:lnTo>
                <a:lnTo>
                  <a:pt x="3942" y="8176"/>
                </a:lnTo>
                <a:close/>
                <a:moveTo>
                  <a:pt x="4112" y="8151"/>
                </a:moveTo>
                <a:lnTo>
                  <a:pt x="4136" y="8176"/>
                </a:lnTo>
                <a:lnTo>
                  <a:pt x="4063" y="8492"/>
                </a:lnTo>
                <a:lnTo>
                  <a:pt x="4039" y="8492"/>
                </a:lnTo>
                <a:lnTo>
                  <a:pt x="4112" y="8151"/>
                </a:lnTo>
                <a:close/>
                <a:moveTo>
                  <a:pt x="4234" y="8224"/>
                </a:moveTo>
                <a:lnTo>
                  <a:pt x="4380" y="8249"/>
                </a:lnTo>
                <a:lnTo>
                  <a:pt x="4428" y="8443"/>
                </a:lnTo>
                <a:lnTo>
                  <a:pt x="4355" y="8468"/>
                </a:lnTo>
                <a:lnTo>
                  <a:pt x="4282" y="8492"/>
                </a:lnTo>
                <a:lnTo>
                  <a:pt x="4234" y="8224"/>
                </a:lnTo>
                <a:close/>
                <a:moveTo>
                  <a:pt x="17349" y="8370"/>
                </a:moveTo>
                <a:lnTo>
                  <a:pt x="17422" y="8395"/>
                </a:lnTo>
                <a:lnTo>
                  <a:pt x="17446" y="8443"/>
                </a:lnTo>
                <a:lnTo>
                  <a:pt x="17373" y="8492"/>
                </a:lnTo>
                <a:lnTo>
                  <a:pt x="17349" y="8370"/>
                </a:lnTo>
                <a:close/>
                <a:moveTo>
                  <a:pt x="16984" y="8273"/>
                </a:moveTo>
                <a:lnTo>
                  <a:pt x="17008" y="8322"/>
                </a:lnTo>
                <a:lnTo>
                  <a:pt x="16887" y="8516"/>
                </a:lnTo>
                <a:lnTo>
                  <a:pt x="16789" y="8443"/>
                </a:lnTo>
                <a:lnTo>
                  <a:pt x="16984" y="8273"/>
                </a:lnTo>
                <a:close/>
                <a:moveTo>
                  <a:pt x="13577" y="6667"/>
                </a:moveTo>
                <a:lnTo>
                  <a:pt x="13699" y="6813"/>
                </a:lnTo>
                <a:lnTo>
                  <a:pt x="13845" y="6935"/>
                </a:lnTo>
                <a:lnTo>
                  <a:pt x="14015" y="7056"/>
                </a:lnTo>
                <a:lnTo>
                  <a:pt x="14210" y="7178"/>
                </a:lnTo>
                <a:lnTo>
                  <a:pt x="14599" y="7348"/>
                </a:lnTo>
                <a:lnTo>
                  <a:pt x="14964" y="7519"/>
                </a:lnTo>
                <a:lnTo>
                  <a:pt x="15597" y="7786"/>
                </a:lnTo>
                <a:lnTo>
                  <a:pt x="15913" y="7932"/>
                </a:lnTo>
                <a:lnTo>
                  <a:pt x="16254" y="8030"/>
                </a:lnTo>
                <a:lnTo>
                  <a:pt x="16254" y="8054"/>
                </a:lnTo>
                <a:lnTo>
                  <a:pt x="15816" y="8151"/>
                </a:lnTo>
                <a:lnTo>
                  <a:pt x="15402" y="8224"/>
                </a:lnTo>
                <a:lnTo>
                  <a:pt x="14891" y="8297"/>
                </a:lnTo>
                <a:lnTo>
                  <a:pt x="14356" y="8346"/>
                </a:lnTo>
                <a:lnTo>
                  <a:pt x="13845" y="8419"/>
                </a:lnTo>
                <a:lnTo>
                  <a:pt x="13602" y="8468"/>
                </a:lnTo>
                <a:lnTo>
                  <a:pt x="13334" y="8541"/>
                </a:lnTo>
                <a:lnTo>
                  <a:pt x="13310" y="8297"/>
                </a:lnTo>
                <a:lnTo>
                  <a:pt x="13310" y="8054"/>
                </a:lnTo>
                <a:lnTo>
                  <a:pt x="13310" y="7811"/>
                </a:lnTo>
                <a:lnTo>
                  <a:pt x="13334" y="7567"/>
                </a:lnTo>
                <a:lnTo>
                  <a:pt x="13358" y="7348"/>
                </a:lnTo>
                <a:lnTo>
                  <a:pt x="13407" y="7105"/>
                </a:lnTo>
                <a:lnTo>
                  <a:pt x="13480" y="6886"/>
                </a:lnTo>
                <a:lnTo>
                  <a:pt x="13577" y="6667"/>
                </a:lnTo>
                <a:close/>
                <a:moveTo>
                  <a:pt x="21169" y="7324"/>
                </a:moveTo>
                <a:lnTo>
                  <a:pt x="21193" y="7543"/>
                </a:lnTo>
                <a:lnTo>
                  <a:pt x="21218" y="7762"/>
                </a:lnTo>
                <a:lnTo>
                  <a:pt x="21218" y="7981"/>
                </a:lnTo>
                <a:lnTo>
                  <a:pt x="21218" y="8200"/>
                </a:lnTo>
                <a:lnTo>
                  <a:pt x="21169" y="8419"/>
                </a:lnTo>
                <a:lnTo>
                  <a:pt x="21120" y="8638"/>
                </a:lnTo>
                <a:lnTo>
                  <a:pt x="21072" y="8857"/>
                </a:lnTo>
                <a:lnTo>
                  <a:pt x="20974" y="9052"/>
                </a:lnTo>
                <a:lnTo>
                  <a:pt x="20828" y="8979"/>
                </a:lnTo>
                <a:lnTo>
                  <a:pt x="20682" y="8906"/>
                </a:lnTo>
                <a:lnTo>
                  <a:pt x="20317" y="8833"/>
                </a:lnTo>
                <a:lnTo>
                  <a:pt x="19223" y="8565"/>
                </a:lnTo>
                <a:lnTo>
                  <a:pt x="18614" y="8395"/>
                </a:lnTo>
                <a:lnTo>
                  <a:pt x="17982" y="8224"/>
                </a:lnTo>
                <a:lnTo>
                  <a:pt x="17982" y="8103"/>
                </a:lnTo>
                <a:lnTo>
                  <a:pt x="19077" y="7835"/>
                </a:lnTo>
                <a:lnTo>
                  <a:pt x="20123" y="7616"/>
                </a:lnTo>
                <a:lnTo>
                  <a:pt x="20658" y="7494"/>
                </a:lnTo>
                <a:lnTo>
                  <a:pt x="21169" y="7324"/>
                </a:lnTo>
                <a:close/>
                <a:moveTo>
                  <a:pt x="16303" y="8419"/>
                </a:moveTo>
                <a:lnTo>
                  <a:pt x="15962" y="8662"/>
                </a:lnTo>
                <a:lnTo>
                  <a:pt x="15670" y="8906"/>
                </a:lnTo>
                <a:lnTo>
                  <a:pt x="14794" y="9465"/>
                </a:lnTo>
                <a:lnTo>
                  <a:pt x="13942" y="10049"/>
                </a:lnTo>
                <a:lnTo>
                  <a:pt x="13723" y="9684"/>
                </a:lnTo>
                <a:lnTo>
                  <a:pt x="13529" y="9271"/>
                </a:lnTo>
                <a:lnTo>
                  <a:pt x="13456" y="9003"/>
                </a:lnTo>
                <a:lnTo>
                  <a:pt x="13383" y="8735"/>
                </a:lnTo>
                <a:lnTo>
                  <a:pt x="13626" y="8760"/>
                </a:lnTo>
                <a:lnTo>
                  <a:pt x="13869" y="8760"/>
                </a:lnTo>
                <a:lnTo>
                  <a:pt x="14356" y="8711"/>
                </a:lnTo>
                <a:lnTo>
                  <a:pt x="14843" y="8638"/>
                </a:lnTo>
                <a:lnTo>
                  <a:pt x="15305" y="8565"/>
                </a:lnTo>
                <a:lnTo>
                  <a:pt x="16303" y="8419"/>
                </a:lnTo>
                <a:close/>
                <a:moveTo>
                  <a:pt x="4988" y="8370"/>
                </a:moveTo>
                <a:lnTo>
                  <a:pt x="5499" y="8395"/>
                </a:lnTo>
                <a:lnTo>
                  <a:pt x="6034" y="8419"/>
                </a:lnTo>
                <a:lnTo>
                  <a:pt x="7105" y="8395"/>
                </a:lnTo>
                <a:lnTo>
                  <a:pt x="7932" y="8395"/>
                </a:lnTo>
                <a:lnTo>
                  <a:pt x="7957" y="8589"/>
                </a:lnTo>
                <a:lnTo>
                  <a:pt x="7859" y="8930"/>
                </a:lnTo>
                <a:lnTo>
                  <a:pt x="7713" y="9246"/>
                </a:lnTo>
                <a:lnTo>
                  <a:pt x="7567" y="9563"/>
                </a:lnTo>
                <a:lnTo>
                  <a:pt x="7421" y="9855"/>
                </a:lnTo>
                <a:lnTo>
                  <a:pt x="7300" y="10074"/>
                </a:lnTo>
                <a:lnTo>
                  <a:pt x="7154" y="10268"/>
                </a:lnTo>
                <a:lnTo>
                  <a:pt x="7032" y="10122"/>
                </a:lnTo>
                <a:lnTo>
                  <a:pt x="6886" y="10001"/>
                </a:lnTo>
                <a:lnTo>
                  <a:pt x="6570" y="9757"/>
                </a:lnTo>
                <a:lnTo>
                  <a:pt x="5961" y="9319"/>
                </a:lnTo>
                <a:lnTo>
                  <a:pt x="4915" y="8541"/>
                </a:lnTo>
                <a:lnTo>
                  <a:pt x="4988" y="8370"/>
                </a:lnTo>
                <a:close/>
                <a:moveTo>
                  <a:pt x="3212" y="8297"/>
                </a:moveTo>
                <a:lnTo>
                  <a:pt x="3236" y="8395"/>
                </a:lnTo>
                <a:lnTo>
                  <a:pt x="3309" y="8516"/>
                </a:lnTo>
                <a:lnTo>
                  <a:pt x="2677" y="9003"/>
                </a:lnTo>
                <a:lnTo>
                  <a:pt x="1922" y="9611"/>
                </a:lnTo>
                <a:lnTo>
                  <a:pt x="1557" y="9952"/>
                </a:lnTo>
                <a:lnTo>
                  <a:pt x="1192" y="10317"/>
                </a:lnTo>
                <a:lnTo>
                  <a:pt x="973" y="9952"/>
                </a:lnTo>
                <a:lnTo>
                  <a:pt x="803" y="9538"/>
                </a:lnTo>
                <a:lnTo>
                  <a:pt x="657" y="9125"/>
                </a:lnTo>
                <a:lnTo>
                  <a:pt x="560" y="8687"/>
                </a:lnTo>
                <a:lnTo>
                  <a:pt x="973" y="8638"/>
                </a:lnTo>
                <a:lnTo>
                  <a:pt x="1387" y="8565"/>
                </a:lnTo>
                <a:lnTo>
                  <a:pt x="2190" y="8419"/>
                </a:lnTo>
                <a:lnTo>
                  <a:pt x="2677" y="8346"/>
                </a:lnTo>
                <a:lnTo>
                  <a:pt x="3212" y="8297"/>
                </a:lnTo>
                <a:close/>
                <a:moveTo>
                  <a:pt x="18006" y="8614"/>
                </a:moveTo>
                <a:lnTo>
                  <a:pt x="18590" y="8760"/>
                </a:lnTo>
                <a:lnTo>
                  <a:pt x="19125" y="8881"/>
                </a:lnTo>
                <a:lnTo>
                  <a:pt x="20220" y="9149"/>
                </a:lnTo>
                <a:lnTo>
                  <a:pt x="20585" y="9222"/>
                </a:lnTo>
                <a:lnTo>
                  <a:pt x="20731" y="9246"/>
                </a:lnTo>
                <a:lnTo>
                  <a:pt x="20901" y="9222"/>
                </a:lnTo>
                <a:lnTo>
                  <a:pt x="20682" y="9611"/>
                </a:lnTo>
                <a:lnTo>
                  <a:pt x="20439" y="9976"/>
                </a:lnTo>
                <a:lnTo>
                  <a:pt x="20123" y="10317"/>
                </a:lnTo>
                <a:lnTo>
                  <a:pt x="19807" y="10609"/>
                </a:lnTo>
                <a:lnTo>
                  <a:pt x="19320" y="10074"/>
                </a:lnTo>
                <a:lnTo>
                  <a:pt x="18809" y="9563"/>
                </a:lnTo>
                <a:lnTo>
                  <a:pt x="18079" y="8711"/>
                </a:lnTo>
                <a:lnTo>
                  <a:pt x="18006" y="8614"/>
                </a:lnTo>
                <a:close/>
                <a:moveTo>
                  <a:pt x="16449" y="8687"/>
                </a:moveTo>
                <a:lnTo>
                  <a:pt x="16570" y="8808"/>
                </a:lnTo>
                <a:lnTo>
                  <a:pt x="16692" y="8906"/>
                </a:lnTo>
                <a:lnTo>
                  <a:pt x="16546" y="9246"/>
                </a:lnTo>
                <a:lnTo>
                  <a:pt x="16400" y="9563"/>
                </a:lnTo>
                <a:lnTo>
                  <a:pt x="16157" y="10001"/>
                </a:lnTo>
                <a:lnTo>
                  <a:pt x="15865" y="10414"/>
                </a:lnTo>
                <a:lnTo>
                  <a:pt x="15597" y="10828"/>
                </a:lnTo>
                <a:lnTo>
                  <a:pt x="15354" y="11266"/>
                </a:lnTo>
                <a:lnTo>
                  <a:pt x="15329" y="11315"/>
                </a:lnTo>
                <a:lnTo>
                  <a:pt x="14989" y="11096"/>
                </a:lnTo>
                <a:lnTo>
                  <a:pt x="14648" y="10852"/>
                </a:lnTo>
                <a:lnTo>
                  <a:pt x="14332" y="10560"/>
                </a:lnTo>
                <a:lnTo>
                  <a:pt x="14064" y="10244"/>
                </a:lnTo>
                <a:lnTo>
                  <a:pt x="14916" y="9684"/>
                </a:lnTo>
                <a:lnTo>
                  <a:pt x="15767" y="9100"/>
                </a:lnTo>
                <a:lnTo>
                  <a:pt x="16108" y="8906"/>
                </a:lnTo>
                <a:lnTo>
                  <a:pt x="16449" y="8687"/>
                </a:lnTo>
                <a:close/>
                <a:moveTo>
                  <a:pt x="4842" y="8662"/>
                </a:moveTo>
                <a:lnTo>
                  <a:pt x="5329" y="9100"/>
                </a:lnTo>
                <a:lnTo>
                  <a:pt x="5791" y="9538"/>
                </a:lnTo>
                <a:lnTo>
                  <a:pt x="6375" y="10025"/>
                </a:lnTo>
                <a:lnTo>
                  <a:pt x="6691" y="10244"/>
                </a:lnTo>
                <a:lnTo>
                  <a:pt x="6862" y="10341"/>
                </a:lnTo>
                <a:lnTo>
                  <a:pt x="7032" y="10414"/>
                </a:lnTo>
                <a:lnTo>
                  <a:pt x="6886" y="10585"/>
                </a:lnTo>
                <a:lnTo>
                  <a:pt x="6716" y="10731"/>
                </a:lnTo>
                <a:lnTo>
                  <a:pt x="6375" y="10998"/>
                </a:lnTo>
                <a:lnTo>
                  <a:pt x="6010" y="11193"/>
                </a:lnTo>
                <a:lnTo>
                  <a:pt x="5621" y="11363"/>
                </a:lnTo>
                <a:lnTo>
                  <a:pt x="5450" y="10706"/>
                </a:lnTo>
                <a:lnTo>
                  <a:pt x="5231" y="10074"/>
                </a:lnTo>
                <a:lnTo>
                  <a:pt x="4964" y="9441"/>
                </a:lnTo>
                <a:lnTo>
                  <a:pt x="4696" y="8808"/>
                </a:lnTo>
                <a:lnTo>
                  <a:pt x="4720" y="8784"/>
                </a:lnTo>
                <a:lnTo>
                  <a:pt x="4842" y="8662"/>
                </a:lnTo>
                <a:close/>
                <a:moveTo>
                  <a:pt x="3382" y="8614"/>
                </a:moveTo>
                <a:lnTo>
                  <a:pt x="3480" y="8735"/>
                </a:lnTo>
                <a:lnTo>
                  <a:pt x="3626" y="8833"/>
                </a:lnTo>
                <a:lnTo>
                  <a:pt x="3334" y="9636"/>
                </a:lnTo>
                <a:lnTo>
                  <a:pt x="2993" y="10536"/>
                </a:lnTo>
                <a:lnTo>
                  <a:pt x="2871" y="11023"/>
                </a:lnTo>
                <a:lnTo>
                  <a:pt x="2823" y="11242"/>
                </a:lnTo>
                <a:lnTo>
                  <a:pt x="2798" y="11485"/>
                </a:lnTo>
                <a:lnTo>
                  <a:pt x="2531" y="11388"/>
                </a:lnTo>
                <a:lnTo>
                  <a:pt x="2263" y="11266"/>
                </a:lnTo>
                <a:lnTo>
                  <a:pt x="2020" y="11120"/>
                </a:lnTo>
                <a:lnTo>
                  <a:pt x="1776" y="10950"/>
                </a:lnTo>
                <a:lnTo>
                  <a:pt x="1509" y="10706"/>
                </a:lnTo>
                <a:lnTo>
                  <a:pt x="1265" y="10414"/>
                </a:lnTo>
                <a:lnTo>
                  <a:pt x="1606" y="10122"/>
                </a:lnTo>
                <a:lnTo>
                  <a:pt x="1971" y="9806"/>
                </a:lnTo>
                <a:lnTo>
                  <a:pt x="2652" y="9198"/>
                </a:lnTo>
                <a:lnTo>
                  <a:pt x="3017" y="8906"/>
                </a:lnTo>
                <a:lnTo>
                  <a:pt x="3382" y="8614"/>
                </a:lnTo>
                <a:close/>
                <a:moveTo>
                  <a:pt x="4574" y="8881"/>
                </a:moveTo>
                <a:lnTo>
                  <a:pt x="4939" y="10171"/>
                </a:lnTo>
                <a:lnTo>
                  <a:pt x="5280" y="11461"/>
                </a:lnTo>
                <a:lnTo>
                  <a:pt x="5012" y="11534"/>
                </a:lnTo>
                <a:lnTo>
                  <a:pt x="4623" y="11582"/>
                </a:lnTo>
                <a:lnTo>
                  <a:pt x="4234" y="11607"/>
                </a:lnTo>
                <a:lnTo>
                  <a:pt x="4234" y="11607"/>
                </a:lnTo>
                <a:lnTo>
                  <a:pt x="4258" y="11193"/>
                </a:lnTo>
                <a:lnTo>
                  <a:pt x="4258" y="10755"/>
                </a:lnTo>
                <a:lnTo>
                  <a:pt x="4258" y="9928"/>
                </a:lnTo>
                <a:lnTo>
                  <a:pt x="4307" y="8979"/>
                </a:lnTo>
                <a:lnTo>
                  <a:pt x="4428" y="8930"/>
                </a:lnTo>
                <a:lnTo>
                  <a:pt x="4574" y="8881"/>
                </a:lnTo>
                <a:close/>
                <a:moveTo>
                  <a:pt x="3918" y="8954"/>
                </a:moveTo>
                <a:lnTo>
                  <a:pt x="4039" y="8979"/>
                </a:lnTo>
                <a:lnTo>
                  <a:pt x="4039" y="9733"/>
                </a:lnTo>
                <a:lnTo>
                  <a:pt x="3991" y="10682"/>
                </a:lnTo>
                <a:lnTo>
                  <a:pt x="3991" y="11144"/>
                </a:lnTo>
                <a:lnTo>
                  <a:pt x="3991" y="11631"/>
                </a:lnTo>
                <a:lnTo>
                  <a:pt x="3480" y="11607"/>
                </a:lnTo>
                <a:lnTo>
                  <a:pt x="3212" y="11558"/>
                </a:lnTo>
                <a:lnTo>
                  <a:pt x="2969" y="11509"/>
                </a:lnTo>
                <a:lnTo>
                  <a:pt x="3066" y="11339"/>
                </a:lnTo>
                <a:lnTo>
                  <a:pt x="3139" y="11120"/>
                </a:lnTo>
                <a:lnTo>
                  <a:pt x="3261" y="10706"/>
                </a:lnTo>
                <a:lnTo>
                  <a:pt x="3382" y="10293"/>
                </a:lnTo>
                <a:lnTo>
                  <a:pt x="3504" y="9879"/>
                </a:lnTo>
                <a:lnTo>
                  <a:pt x="3699" y="9417"/>
                </a:lnTo>
                <a:lnTo>
                  <a:pt x="3893" y="8954"/>
                </a:lnTo>
                <a:close/>
                <a:moveTo>
                  <a:pt x="17690" y="8784"/>
                </a:moveTo>
                <a:lnTo>
                  <a:pt x="18079" y="9222"/>
                </a:lnTo>
                <a:lnTo>
                  <a:pt x="18468" y="9636"/>
                </a:lnTo>
                <a:lnTo>
                  <a:pt x="18979" y="10268"/>
                </a:lnTo>
                <a:lnTo>
                  <a:pt x="19247" y="10560"/>
                </a:lnTo>
                <a:lnTo>
                  <a:pt x="19539" y="10828"/>
                </a:lnTo>
                <a:lnTo>
                  <a:pt x="19247" y="11023"/>
                </a:lnTo>
                <a:lnTo>
                  <a:pt x="18955" y="11217"/>
                </a:lnTo>
                <a:lnTo>
                  <a:pt x="18663" y="11363"/>
                </a:lnTo>
                <a:lnTo>
                  <a:pt x="18371" y="11485"/>
                </a:lnTo>
                <a:lnTo>
                  <a:pt x="18103" y="11582"/>
                </a:lnTo>
                <a:lnTo>
                  <a:pt x="17860" y="11631"/>
                </a:lnTo>
                <a:lnTo>
                  <a:pt x="17811" y="11217"/>
                </a:lnTo>
                <a:lnTo>
                  <a:pt x="17738" y="10779"/>
                </a:lnTo>
                <a:lnTo>
                  <a:pt x="17592" y="9928"/>
                </a:lnTo>
                <a:lnTo>
                  <a:pt x="17519" y="9441"/>
                </a:lnTo>
                <a:lnTo>
                  <a:pt x="17471" y="8930"/>
                </a:lnTo>
                <a:lnTo>
                  <a:pt x="17519" y="8906"/>
                </a:lnTo>
                <a:lnTo>
                  <a:pt x="17617" y="8857"/>
                </a:lnTo>
                <a:lnTo>
                  <a:pt x="17690" y="8784"/>
                </a:lnTo>
                <a:close/>
                <a:moveTo>
                  <a:pt x="17154" y="9003"/>
                </a:moveTo>
                <a:lnTo>
                  <a:pt x="17227" y="9490"/>
                </a:lnTo>
                <a:lnTo>
                  <a:pt x="17300" y="9976"/>
                </a:lnTo>
                <a:lnTo>
                  <a:pt x="17422" y="10828"/>
                </a:lnTo>
                <a:lnTo>
                  <a:pt x="17471" y="11266"/>
                </a:lnTo>
                <a:lnTo>
                  <a:pt x="17544" y="11704"/>
                </a:lnTo>
                <a:lnTo>
                  <a:pt x="17300" y="11728"/>
                </a:lnTo>
                <a:lnTo>
                  <a:pt x="17033" y="11728"/>
                </a:lnTo>
                <a:lnTo>
                  <a:pt x="16765" y="11704"/>
                </a:lnTo>
                <a:lnTo>
                  <a:pt x="16522" y="11680"/>
                </a:lnTo>
                <a:lnTo>
                  <a:pt x="16254" y="11631"/>
                </a:lnTo>
                <a:lnTo>
                  <a:pt x="16011" y="11582"/>
                </a:lnTo>
                <a:lnTo>
                  <a:pt x="15767" y="11485"/>
                </a:lnTo>
                <a:lnTo>
                  <a:pt x="15524" y="11388"/>
                </a:lnTo>
                <a:lnTo>
                  <a:pt x="15694" y="11242"/>
                </a:lnTo>
                <a:lnTo>
                  <a:pt x="15840" y="11071"/>
                </a:lnTo>
                <a:lnTo>
                  <a:pt x="16108" y="10682"/>
                </a:lnTo>
                <a:lnTo>
                  <a:pt x="16351" y="10268"/>
                </a:lnTo>
                <a:lnTo>
                  <a:pt x="16570" y="9855"/>
                </a:lnTo>
                <a:lnTo>
                  <a:pt x="16789" y="9465"/>
                </a:lnTo>
                <a:lnTo>
                  <a:pt x="17008" y="9003"/>
                </a:lnTo>
                <a:close/>
                <a:moveTo>
                  <a:pt x="14624" y="0"/>
                </a:moveTo>
                <a:lnTo>
                  <a:pt x="14478" y="24"/>
                </a:lnTo>
                <a:lnTo>
                  <a:pt x="14332" y="73"/>
                </a:lnTo>
                <a:lnTo>
                  <a:pt x="14186" y="122"/>
                </a:lnTo>
                <a:lnTo>
                  <a:pt x="14064" y="219"/>
                </a:lnTo>
                <a:lnTo>
                  <a:pt x="14040" y="268"/>
                </a:lnTo>
                <a:lnTo>
                  <a:pt x="14015" y="292"/>
                </a:lnTo>
                <a:lnTo>
                  <a:pt x="14015" y="389"/>
                </a:lnTo>
                <a:lnTo>
                  <a:pt x="14064" y="487"/>
                </a:lnTo>
                <a:lnTo>
                  <a:pt x="14161" y="535"/>
                </a:lnTo>
                <a:lnTo>
                  <a:pt x="14161" y="779"/>
                </a:lnTo>
                <a:lnTo>
                  <a:pt x="14210" y="998"/>
                </a:lnTo>
                <a:lnTo>
                  <a:pt x="14259" y="1241"/>
                </a:lnTo>
                <a:lnTo>
                  <a:pt x="14332" y="1460"/>
                </a:lnTo>
                <a:lnTo>
                  <a:pt x="14648" y="2336"/>
                </a:lnTo>
                <a:lnTo>
                  <a:pt x="14745" y="2652"/>
                </a:lnTo>
                <a:lnTo>
                  <a:pt x="11655" y="2652"/>
                </a:lnTo>
                <a:lnTo>
                  <a:pt x="9928" y="2628"/>
                </a:lnTo>
                <a:lnTo>
                  <a:pt x="8614" y="2628"/>
                </a:lnTo>
                <a:lnTo>
                  <a:pt x="8419" y="2652"/>
                </a:lnTo>
                <a:lnTo>
                  <a:pt x="8200" y="2677"/>
                </a:lnTo>
                <a:lnTo>
                  <a:pt x="8054" y="2360"/>
                </a:lnTo>
                <a:lnTo>
                  <a:pt x="7665" y="1436"/>
                </a:lnTo>
                <a:lnTo>
                  <a:pt x="7567" y="1144"/>
                </a:lnTo>
                <a:lnTo>
                  <a:pt x="7494" y="1022"/>
                </a:lnTo>
                <a:lnTo>
                  <a:pt x="7397" y="900"/>
                </a:lnTo>
                <a:lnTo>
                  <a:pt x="7421" y="900"/>
                </a:lnTo>
                <a:lnTo>
                  <a:pt x="7835" y="973"/>
                </a:lnTo>
                <a:lnTo>
                  <a:pt x="8249" y="1071"/>
                </a:lnTo>
                <a:lnTo>
                  <a:pt x="8468" y="1095"/>
                </a:lnTo>
                <a:lnTo>
                  <a:pt x="8881" y="1095"/>
                </a:lnTo>
                <a:lnTo>
                  <a:pt x="9076" y="1046"/>
                </a:lnTo>
                <a:lnTo>
                  <a:pt x="9149" y="1022"/>
                </a:lnTo>
                <a:lnTo>
                  <a:pt x="9198" y="973"/>
                </a:lnTo>
                <a:lnTo>
                  <a:pt x="9246" y="925"/>
                </a:lnTo>
                <a:lnTo>
                  <a:pt x="9246" y="852"/>
                </a:lnTo>
                <a:lnTo>
                  <a:pt x="9246" y="779"/>
                </a:lnTo>
                <a:lnTo>
                  <a:pt x="9246" y="730"/>
                </a:lnTo>
                <a:lnTo>
                  <a:pt x="9198" y="657"/>
                </a:lnTo>
                <a:lnTo>
                  <a:pt x="9149" y="608"/>
                </a:lnTo>
                <a:lnTo>
                  <a:pt x="8954" y="535"/>
                </a:lnTo>
                <a:lnTo>
                  <a:pt x="8760" y="462"/>
                </a:lnTo>
                <a:lnTo>
                  <a:pt x="8541" y="389"/>
                </a:lnTo>
                <a:lnTo>
                  <a:pt x="8297" y="365"/>
                </a:lnTo>
                <a:lnTo>
                  <a:pt x="7835" y="316"/>
                </a:lnTo>
                <a:lnTo>
                  <a:pt x="7397" y="268"/>
                </a:lnTo>
                <a:lnTo>
                  <a:pt x="6570" y="146"/>
                </a:lnTo>
                <a:lnTo>
                  <a:pt x="6351" y="122"/>
                </a:lnTo>
                <a:lnTo>
                  <a:pt x="6132" y="97"/>
                </a:lnTo>
                <a:lnTo>
                  <a:pt x="5937" y="122"/>
                </a:lnTo>
                <a:lnTo>
                  <a:pt x="5742" y="146"/>
                </a:lnTo>
                <a:lnTo>
                  <a:pt x="5669" y="195"/>
                </a:lnTo>
                <a:lnTo>
                  <a:pt x="5621" y="219"/>
                </a:lnTo>
                <a:lnTo>
                  <a:pt x="5596" y="268"/>
                </a:lnTo>
                <a:lnTo>
                  <a:pt x="5572" y="341"/>
                </a:lnTo>
                <a:lnTo>
                  <a:pt x="5572" y="389"/>
                </a:lnTo>
                <a:lnTo>
                  <a:pt x="5596" y="438"/>
                </a:lnTo>
                <a:lnTo>
                  <a:pt x="5621" y="511"/>
                </a:lnTo>
                <a:lnTo>
                  <a:pt x="5694" y="535"/>
                </a:lnTo>
                <a:lnTo>
                  <a:pt x="5840" y="633"/>
                </a:lnTo>
                <a:lnTo>
                  <a:pt x="5986" y="681"/>
                </a:lnTo>
                <a:lnTo>
                  <a:pt x="6351" y="779"/>
                </a:lnTo>
                <a:lnTo>
                  <a:pt x="6716" y="827"/>
                </a:lnTo>
                <a:lnTo>
                  <a:pt x="7081" y="876"/>
                </a:lnTo>
                <a:lnTo>
                  <a:pt x="7056" y="1046"/>
                </a:lnTo>
                <a:lnTo>
                  <a:pt x="7056" y="1241"/>
                </a:lnTo>
                <a:lnTo>
                  <a:pt x="7105" y="1411"/>
                </a:lnTo>
                <a:lnTo>
                  <a:pt x="7154" y="1606"/>
                </a:lnTo>
                <a:lnTo>
                  <a:pt x="7324" y="1995"/>
                </a:lnTo>
                <a:lnTo>
                  <a:pt x="7470" y="2312"/>
                </a:lnTo>
                <a:lnTo>
                  <a:pt x="7762" y="3042"/>
                </a:lnTo>
                <a:lnTo>
                  <a:pt x="7665" y="3115"/>
                </a:lnTo>
                <a:lnTo>
                  <a:pt x="7567" y="3188"/>
                </a:lnTo>
                <a:lnTo>
                  <a:pt x="7397" y="3382"/>
                </a:lnTo>
                <a:lnTo>
                  <a:pt x="7105" y="3796"/>
                </a:lnTo>
                <a:lnTo>
                  <a:pt x="6594" y="4477"/>
                </a:lnTo>
                <a:lnTo>
                  <a:pt x="6521" y="4429"/>
                </a:lnTo>
                <a:lnTo>
                  <a:pt x="6448" y="4404"/>
                </a:lnTo>
                <a:lnTo>
                  <a:pt x="6375" y="4429"/>
                </a:lnTo>
                <a:lnTo>
                  <a:pt x="6059" y="4234"/>
                </a:lnTo>
                <a:lnTo>
                  <a:pt x="5718" y="4064"/>
                </a:lnTo>
                <a:lnTo>
                  <a:pt x="5353" y="3918"/>
                </a:lnTo>
                <a:lnTo>
                  <a:pt x="5012" y="3820"/>
                </a:lnTo>
                <a:lnTo>
                  <a:pt x="4647" y="3772"/>
                </a:lnTo>
                <a:lnTo>
                  <a:pt x="4282" y="3747"/>
                </a:lnTo>
                <a:lnTo>
                  <a:pt x="3893" y="3747"/>
                </a:lnTo>
                <a:lnTo>
                  <a:pt x="3528" y="3772"/>
                </a:lnTo>
                <a:lnTo>
                  <a:pt x="3188" y="3845"/>
                </a:lnTo>
                <a:lnTo>
                  <a:pt x="2823" y="3966"/>
                </a:lnTo>
                <a:lnTo>
                  <a:pt x="2482" y="4088"/>
                </a:lnTo>
                <a:lnTo>
                  <a:pt x="2141" y="4258"/>
                </a:lnTo>
                <a:lnTo>
                  <a:pt x="1825" y="4453"/>
                </a:lnTo>
                <a:lnTo>
                  <a:pt x="1509" y="4672"/>
                </a:lnTo>
                <a:lnTo>
                  <a:pt x="1241" y="4915"/>
                </a:lnTo>
                <a:lnTo>
                  <a:pt x="973" y="5207"/>
                </a:lnTo>
                <a:lnTo>
                  <a:pt x="706" y="5548"/>
                </a:lnTo>
                <a:lnTo>
                  <a:pt x="487" y="5913"/>
                </a:lnTo>
                <a:lnTo>
                  <a:pt x="316" y="6302"/>
                </a:lnTo>
                <a:lnTo>
                  <a:pt x="195" y="6716"/>
                </a:lnTo>
                <a:lnTo>
                  <a:pt x="73" y="7129"/>
                </a:lnTo>
                <a:lnTo>
                  <a:pt x="24" y="7567"/>
                </a:lnTo>
                <a:lnTo>
                  <a:pt x="0" y="8005"/>
                </a:lnTo>
                <a:lnTo>
                  <a:pt x="24" y="8443"/>
                </a:lnTo>
                <a:lnTo>
                  <a:pt x="73" y="8881"/>
                </a:lnTo>
                <a:lnTo>
                  <a:pt x="170" y="9295"/>
                </a:lnTo>
                <a:lnTo>
                  <a:pt x="292" y="9709"/>
                </a:lnTo>
                <a:lnTo>
                  <a:pt x="462" y="10122"/>
                </a:lnTo>
                <a:lnTo>
                  <a:pt x="657" y="10487"/>
                </a:lnTo>
                <a:lnTo>
                  <a:pt x="900" y="10852"/>
                </a:lnTo>
                <a:lnTo>
                  <a:pt x="1192" y="11169"/>
                </a:lnTo>
                <a:lnTo>
                  <a:pt x="1484" y="11461"/>
                </a:lnTo>
                <a:lnTo>
                  <a:pt x="1679" y="11607"/>
                </a:lnTo>
                <a:lnTo>
                  <a:pt x="1874" y="11728"/>
                </a:lnTo>
                <a:lnTo>
                  <a:pt x="2068" y="11826"/>
                </a:lnTo>
                <a:lnTo>
                  <a:pt x="2287" y="11923"/>
                </a:lnTo>
                <a:lnTo>
                  <a:pt x="2506" y="11996"/>
                </a:lnTo>
                <a:lnTo>
                  <a:pt x="2725" y="12045"/>
                </a:lnTo>
                <a:lnTo>
                  <a:pt x="3163" y="12142"/>
                </a:lnTo>
                <a:lnTo>
                  <a:pt x="3626" y="12166"/>
                </a:lnTo>
                <a:lnTo>
                  <a:pt x="4088" y="12166"/>
                </a:lnTo>
                <a:lnTo>
                  <a:pt x="4550" y="12142"/>
                </a:lnTo>
                <a:lnTo>
                  <a:pt x="4988" y="12093"/>
                </a:lnTo>
                <a:lnTo>
                  <a:pt x="5450" y="11996"/>
                </a:lnTo>
                <a:lnTo>
                  <a:pt x="5840" y="11874"/>
                </a:lnTo>
                <a:lnTo>
                  <a:pt x="6229" y="11704"/>
                </a:lnTo>
                <a:lnTo>
                  <a:pt x="6594" y="11485"/>
                </a:lnTo>
                <a:lnTo>
                  <a:pt x="6910" y="11217"/>
                </a:lnTo>
                <a:lnTo>
                  <a:pt x="7202" y="10925"/>
                </a:lnTo>
                <a:lnTo>
                  <a:pt x="7494" y="10585"/>
                </a:lnTo>
                <a:lnTo>
                  <a:pt x="7738" y="10220"/>
                </a:lnTo>
                <a:lnTo>
                  <a:pt x="7981" y="9806"/>
                </a:lnTo>
                <a:lnTo>
                  <a:pt x="8151" y="9368"/>
                </a:lnTo>
                <a:lnTo>
                  <a:pt x="8297" y="8881"/>
                </a:lnTo>
                <a:lnTo>
                  <a:pt x="8395" y="8395"/>
                </a:lnTo>
                <a:lnTo>
                  <a:pt x="10244" y="8346"/>
                </a:lnTo>
                <a:lnTo>
                  <a:pt x="10293" y="8419"/>
                </a:lnTo>
                <a:lnTo>
                  <a:pt x="10366" y="8443"/>
                </a:lnTo>
                <a:lnTo>
                  <a:pt x="10439" y="8468"/>
                </a:lnTo>
                <a:lnTo>
                  <a:pt x="10512" y="8443"/>
                </a:lnTo>
                <a:lnTo>
                  <a:pt x="10585" y="8395"/>
                </a:lnTo>
                <a:lnTo>
                  <a:pt x="10633" y="8346"/>
                </a:lnTo>
                <a:lnTo>
                  <a:pt x="10682" y="8273"/>
                </a:lnTo>
                <a:lnTo>
                  <a:pt x="10682" y="8200"/>
                </a:lnTo>
                <a:lnTo>
                  <a:pt x="10925" y="7981"/>
                </a:lnTo>
                <a:lnTo>
                  <a:pt x="11169" y="7762"/>
                </a:lnTo>
                <a:lnTo>
                  <a:pt x="11582" y="7300"/>
                </a:lnTo>
                <a:lnTo>
                  <a:pt x="12190" y="6618"/>
                </a:lnTo>
                <a:lnTo>
                  <a:pt x="12799" y="5913"/>
                </a:lnTo>
                <a:lnTo>
                  <a:pt x="13894" y="4623"/>
                </a:lnTo>
                <a:lnTo>
                  <a:pt x="14964" y="3285"/>
                </a:lnTo>
                <a:lnTo>
                  <a:pt x="15329" y="4258"/>
                </a:lnTo>
                <a:lnTo>
                  <a:pt x="14964" y="4429"/>
                </a:lnTo>
                <a:lnTo>
                  <a:pt x="14648" y="4623"/>
                </a:lnTo>
                <a:lnTo>
                  <a:pt x="14332" y="4866"/>
                </a:lnTo>
                <a:lnTo>
                  <a:pt x="14040" y="5110"/>
                </a:lnTo>
                <a:lnTo>
                  <a:pt x="13796" y="5402"/>
                </a:lnTo>
                <a:lnTo>
                  <a:pt x="13553" y="5718"/>
                </a:lnTo>
                <a:lnTo>
                  <a:pt x="13358" y="6034"/>
                </a:lnTo>
                <a:lnTo>
                  <a:pt x="13188" y="6375"/>
                </a:lnTo>
                <a:lnTo>
                  <a:pt x="13042" y="6740"/>
                </a:lnTo>
                <a:lnTo>
                  <a:pt x="12945" y="7105"/>
                </a:lnTo>
                <a:lnTo>
                  <a:pt x="12872" y="7494"/>
                </a:lnTo>
                <a:lnTo>
                  <a:pt x="12823" y="7859"/>
                </a:lnTo>
                <a:lnTo>
                  <a:pt x="12823" y="8249"/>
                </a:lnTo>
                <a:lnTo>
                  <a:pt x="12847" y="8638"/>
                </a:lnTo>
                <a:lnTo>
                  <a:pt x="12920" y="9027"/>
                </a:lnTo>
                <a:lnTo>
                  <a:pt x="13018" y="9417"/>
                </a:lnTo>
                <a:lnTo>
                  <a:pt x="13188" y="9830"/>
                </a:lnTo>
                <a:lnTo>
                  <a:pt x="13383" y="10244"/>
                </a:lnTo>
                <a:lnTo>
                  <a:pt x="13626" y="10585"/>
                </a:lnTo>
                <a:lnTo>
                  <a:pt x="13918" y="10925"/>
                </a:lnTo>
                <a:lnTo>
                  <a:pt x="14210" y="11217"/>
                </a:lnTo>
                <a:lnTo>
                  <a:pt x="14551" y="11485"/>
                </a:lnTo>
                <a:lnTo>
                  <a:pt x="14916" y="11704"/>
                </a:lnTo>
                <a:lnTo>
                  <a:pt x="15305" y="11874"/>
                </a:lnTo>
                <a:lnTo>
                  <a:pt x="15694" y="12020"/>
                </a:lnTo>
                <a:lnTo>
                  <a:pt x="16108" y="12142"/>
                </a:lnTo>
                <a:lnTo>
                  <a:pt x="16522" y="12215"/>
                </a:lnTo>
                <a:lnTo>
                  <a:pt x="16960" y="12239"/>
                </a:lnTo>
                <a:lnTo>
                  <a:pt x="17398" y="12239"/>
                </a:lnTo>
                <a:lnTo>
                  <a:pt x="17836" y="12191"/>
                </a:lnTo>
                <a:lnTo>
                  <a:pt x="18249" y="12093"/>
                </a:lnTo>
                <a:lnTo>
                  <a:pt x="18687" y="11947"/>
                </a:lnTo>
                <a:lnTo>
                  <a:pt x="19052" y="11777"/>
                </a:lnTo>
                <a:lnTo>
                  <a:pt x="19442" y="11582"/>
                </a:lnTo>
                <a:lnTo>
                  <a:pt x="19782" y="11339"/>
                </a:lnTo>
                <a:lnTo>
                  <a:pt x="20123" y="11096"/>
                </a:lnTo>
                <a:lnTo>
                  <a:pt x="20439" y="10804"/>
                </a:lnTo>
                <a:lnTo>
                  <a:pt x="20707" y="10487"/>
                </a:lnTo>
                <a:lnTo>
                  <a:pt x="20974" y="10147"/>
                </a:lnTo>
                <a:lnTo>
                  <a:pt x="21193" y="9782"/>
                </a:lnTo>
                <a:lnTo>
                  <a:pt x="21388" y="9417"/>
                </a:lnTo>
                <a:lnTo>
                  <a:pt x="21534" y="9027"/>
                </a:lnTo>
                <a:lnTo>
                  <a:pt x="21631" y="8614"/>
                </a:lnTo>
                <a:lnTo>
                  <a:pt x="21680" y="8224"/>
                </a:lnTo>
                <a:lnTo>
                  <a:pt x="21704" y="7811"/>
                </a:lnTo>
                <a:lnTo>
                  <a:pt x="21656" y="7397"/>
                </a:lnTo>
                <a:lnTo>
                  <a:pt x="21583" y="6983"/>
                </a:lnTo>
                <a:lnTo>
                  <a:pt x="21412" y="6570"/>
                </a:lnTo>
                <a:lnTo>
                  <a:pt x="21218" y="6180"/>
                </a:lnTo>
                <a:lnTo>
                  <a:pt x="20974" y="5791"/>
                </a:lnTo>
                <a:lnTo>
                  <a:pt x="20682" y="5450"/>
                </a:lnTo>
                <a:lnTo>
                  <a:pt x="20342" y="5110"/>
                </a:lnTo>
                <a:lnTo>
                  <a:pt x="20001" y="4818"/>
                </a:lnTo>
                <a:lnTo>
                  <a:pt x="19636" y="4526"/>
                </a:lnTo>
                <a:lnTo>
                  <a:pt x="19247" y="4307"/>
                </a:lnTo>
                <a:lnTo>
                  <a:pt x="18858" y="4088"/>
                </a:lnTo>
                <a:lnTo>
                  <a:pt x="18493" y="3942"/>
                </a:lnTo>
                <a:lnTo>
                  <a:pt x="18103" y="3845"/>
                </a:lnTo>
                <a:lnTo>
                  <a:pt x="17738" y="3772"/>
                </a:lnTo>
                <a:lnTo>
                  <a:pt x="17349" y="3747"/>
                </a:lnTo>
                <a:lnTo>
                  <a:pt x="16960" y="3747"/>
                </a:lnTo>
                <a:lnTo>
                  <a:pt x="16570" y="3820"/>
                </a:lnTo>
                <a:lnTo>
                  <a:pt x="16205" y="3918"/>
                </a:lnTo>
                <a:lnTo>
                  <a:pt x="15840" y="4039"/>
                </a:lnTo>
                <a:lnTo>
                  <a:pt x="15159" y="2214"/>
                </a:lnTo>
                <a:lnTo>
                  <a:pt x="15013" y="1801"/>
                </a:lnTo>
                <a:lnTo>
                  <a:pt x="14891" y="1387"/>
                </a:lnTo>
                <a:lnTo>
                  <a:pt x="14721" y="973"/>
                </a:lnTo>
                <a:lnTo>
                  <a:pt x="14648" y="779"/>
                </a:lnTo>
                <a:lnTo>
                  <a:pt x="14526" y="584"/>
                </a:lnTo>
                <a:lnTo>
                  <a:pt x="14794" y="560"/>
                </a:lnTo>
                <a:lnTo>
                  <a:pt x="15256" y="560"/>
                </a:lnTo>
                <a:lnTo>
                  <a:pt x="15475" y="584"/>
                </a:lnTo>
                <a:lnTo>
                  <a:pt x="15694" y="633"/>
                </a:lnTo>
                <a:lnTo>
                  <a:pt x="15816" y="657"/>
                </a:lnTo>
                <a:lnTo>
                  <a:pt x="15840" y="706"/>
                </a:lnTo>
                <a:lnTo>
                  <a:pt x="15865" y="730"/>
                </a:lnTo>
                <a:lnTo>
                  <a:pt x="15865" y="852"/>
                </a:lnTo>
                <a:lnTo>
                  <a:pt x="15840" y="1022"/>
                </a:lnTo>
                <a:lnTo>
                  <a:pt x="15743" y="1119"/>
                </a:lnTo>
                <a:lnTo>
                  <a:pt x="15646" y="1217"/>
                </a:lnTo>
                <a:lnTo>
                  <a:pt x="15621" y="1314"/>
                </a:lnTo>
                <a:lnTo>
                  <a:pt x="15621" y="1387"/>
                </a:lnTo>
                <a:lnTo>
                  <a:pt x="15646" y="1411"/>
                </a:lnTo>
                <a:lnTo>
                  <a:pt x="15670" y="1436"/>
                </a:lnTo>
                <a:lnTo>
                  <a:pt x="15743" y="1484"/>
                </a:lnTo>
                <a:lnTo>
                  <a:pt x="15840" y="1484"/>
                </a:lnTo>
                <a:lnTo>
                  <a:pt x="16011" y="1387"/>
                </a:lnTo>
                <a:lnTo>
                  <a:pt x="16157" y="1265"/>
                </a:lnTo>
                <a:lnTo>
                  <a:pt x="16278" y="1119"/>
                </a:lnTo>
                <a:lnTo>
                  <a:pt x="16376" y="949"/>
                </a:lnTo>
                <a:lnTo>
                  <a:pt x="16424" y="779"/>
                </a:lnTo>
                <a:lnTo>
                  <a:pt x="16424" y="681"/>
                </a:lnTo>
                <a:lnTo>
                  <a:pt x="16400" y="584"/>
                </a:lnTo>
                <a:lnTo>
                  <a:pt x="16376" y="511"/>
                </a:lnTo>
                <a:lnTo>
                  <a:pt x="16327" y="414"/>
                </a:lnTo>
                <a:lnTo>
                  <a:pt x="16254" y="341"/>
                </a:lnTo>
                <a:lnTo>
                  <a:pt x="16157" y="268"/>
                </a:lnTo>
                <a:lnTo>
                  <a:pt x="15938" y="170"/>
                </a:lnTo>
                <a:lnTo>
                  <a:pt x="15719" y="97"/>
                </a:lnTo>
                <a:lnTo>
                  <a:pt x="15475" y="49"/>
                </a:lnTo>
                <a:lnTo>
                  <a:pt x="15232" y="24"/>
                </a:lnTo>
                <a:lnTo>
                  <a:pt x="149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39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Gantt chart</a:t>
            </a:r>
            <a:endParaRPr/>
          </a:p>
        </p:txBody>
      </p:sp>
      <p:sp>
        <p:nvSpPr>
          <p:cNvPr id="449" name="Google Shape;449;p3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graphicFrame>
        <p:nvGraphicFramePr>
          <p:cNvPr id="450" name="Google Shape;450;p39"/>
          <p:cNvGraphicFramePr/>
          <p:nvPr/>
        </p:nvGraphicFramePr>
        <p:xfrm>
          <a:off x="508350" y="156448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{9370BA2F-8112-4EE9-9E6B-515A5F67D619}</a:tableStyleId>
              </a:tblPr>
              <a:tblGrid>
                <a:gridCol w="1115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9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9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29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829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829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829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829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829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829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319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7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Week 1</a:t>
                      </a:r>
                      <a:endParaRPr sz="800" b="1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Week 2</a:t>
                      </a:r>
                      <a:endParaRPr sz="800" b="1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1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2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3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4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5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6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7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8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9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10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11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12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13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14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977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 1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977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 2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◆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77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 3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977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 4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◆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977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 5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◆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977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 6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977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 7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977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 8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51" name="Google Shape;451;p39"/>
          <p:cNvSpPr/>
          <p:nvPr/>
        </p:nvSpPr>
        <p:spPr>
          <a:xfrm>
            <a:off x="6819583" y="831478"/>
            <a:ext cx="548684" cy="634038"/>
          </a:xfrm>
          <a:custGeom>
            <a:avLst/>
            <a:gdLst/>
            <a:ahLst/>
            <a:cxnLst/>
            <a:rect l="l" t="t" r="r" b="b"/>
            <a:pathLst>
              <a:path w="16279" h="18810" extrusionOk="0">
                <a:moveTo>
                  <a:pt x="8297" y="536"/>
                </a:moveTo>
                <a:lnTo>
                  <a:pt x="8078" y="658"/>
                </a:lnTo>
                <a:lnTo>
                  <a:pt x="7859" y="780"/>
                </a:lnTo>
                <a:lnTo>
                  <a:pt x="7567" y="974"/>
                </a:lnTo>
                <a:lnTo>
                  <a:pt x="7665" y="804"/>
                </a:lnTo>
                <a:lnTo>
                  <a:pt x="7786" y="682"/>
                </a:lnTo>
                <a:lnTo>
                  <a:pt x="7884" y="609"/>
                </a:lnTo>
                <a:lnTo>
                  <a:pt x="7981" y="585"/>
                </a:lnTo>
                <a:lnTo>
                  <a:pt x="8078" y="561"/>
                </a:lnTo>
                <a:lnTo>
                  <a:pt x="8200" y="536"/>
                </a:lnTo>
                <a:close/>
                <a:moveTo>
                  <a:pt x="8687" y="731"/>
                </a:moveTo>
                <a:lnTo>
                  <a:pt x="8760" y="828"/>
                </a:lnTo>
                <a:lnTo>
                  <a:pt x="8808" y="950"/>
                </a:lnTo>
                <a:lnTo>
                  <a:pt x="8760" y="974"/>
                </a:lnTo>
                <a:lnTo>
                  <a:pt x="8541" y="1072"/>
                </a:lnTo>
                <a:lnTo>
                  <a:pt x="8346" y="1169"/>
                </a:lnTo>
                <a:lnTo>
                  <a:pt x="7957" y="1412"/>
                </a:lnTo>
                <a:lnTo>
                  <a:pt x="7689" y="1583"/>
                </a:lnTo>
                <a:lnTo>
                  <a:pt x="7543" y="1680"/>
                </a:lnTo>
                <a:lnTo>
                  <a:pt x="7397" y="1777"/>
                </a:lnTo>
                <a:lnTo>
                  <a:pt x="7421" y="1534"/>
                </a:lnTo>
                <a:lnTo>
                  <a:pt x="7446" y="1315"/>
                </a:lnTo>
                <a:lnTo>
                  <a:pt x="8054" y="999"/>
                </a:lnTo>
                <a:lnTo>
                  <a:pt x="8370" y="853"/>
                </a:lnTo>
                <a:lnTo>
                  <a:pt x="8687" y="731"/>
                </a:lnTo>
                <a:close/>
                <a:moveTo>
                  <a:pt x="8881" y="1364"/>
                </a:moveTo>
                <a:lnTo>
                  <a:pt x="8881" y="1583"/>
                </a:lnTo>
                <a:lnTo>
                  <a:pt x="8687" y="1656"/>
                </a:lnTo>
                <a:lnTo>
                  <a:pt x="8492" y="1753"/>
                </a:lnTo>
                <a:lnTo>
                  <a:pt x="8249" y="1875"/>
                </a:lnTo>
                <a:lnTo>
                  <a:pt x="8005" y="2021"/>
                </a:lnTo>
                <a:lnTo>
                  <a:pt x="7957" y="2069"/>
                </a:lnTo>
                <a:lnTo>
                  <a:pt x="7932" y="2142"/>
                </a:lnTo>
                <a:lnTo>
                  <a:pt x="7786" y="2142"/>
                </a:lnTo>
                <a:lnTo>
                  <a:pt x="7373" y="2118"/>
                </a:lnTo>
                <a:lnTo>
                  <a:pt x="7373" y="2069"/>
                </a:lnTo>
                <a:lnTo>
                  <a:pt x="7470" y="2069"/>
                </a:lnTo>
                <a:lnTo>
                  <a:pt x="7567" y="2045"/>
                </a:lnTo>
                <a:lnTo>
                  <a:pt x="7738" y="1972"/>
                </a:lnTo>
                <a:lnTo>
                  <a:pt x="8054" y="1777"/>
                </a:lnTo>
                <a:lnTo>
                  <a:pt x="8881" y="1364"/>
                </a:lnTo>
                <a:close/>
                <a:moveTo>
                  <a:pt x="8857" y="2021"/>
                </a:moveTo>
                <a:lnTo>
                  <a:pt x="8857" y="2191"/>
                </a:lnTo>
                <a:lnTo>
                  <a:pt x="8541" y="2167"/>
                </a:lnTo>
                <a:lnTo>
                  <a:pt x="8857" y="2021"/>
                </a:lnTo>
                <a:close/>
                <a:moveTo>
                  <a:pt x="5937" y="2556"/>
                </a:moveTo>
                <a:lnTo>
                  <a:pt x="6765" y="2580"/>
                </a:lnTo>
                <a:lnTo>
                  <a:pt x="7592" y="2629"/>
                </a:lnTo>
                <a:lnTo>
                  <a:pt x="9173" y="2677"/>
                </a:lnTo>
                <a:lnTo>
                  <a:pt x="9976" y="2702"/>
                </a:lnTo>
                <a:lnTo>
                  <a:pt x="10755" y="2726"/>
                </a:lnTo>
                <a:lnTo>
                  <a:pt x="11582" y="2702"/>
                </a:lnTo>
                <a:lnTo>
                  <a:pt x="12385" y="2677"/>
                </a:lnTo>
                <a:lnTo>
                  <a:pt x="13213" y="2629"/>
                </a:lnTo>
                <a:lnTo>
                  <a:pt x="14016" y="2605"/>
                </a:lnTo>
                <a:lnTo>
                  <a:pt x="14064" y="2605"/>
                </a:lnTo>
                <a:lnTo>
                  <a:pt x="14235" y="2750"/>
                </a:lnTo>
                <a:lnTo>
                  <a:pt x="14405" y="2872"/>
                </a:lnTo>
                <a:lnTo>
                  <a:pt x="15038" y="3432"/>
                </a:lnTo>
                <a:lnTo>
                  <a:pt x="15329" y="3724"/>
                </a:lnTo>
                <a:lnTo>
                  <a:pt x="15597" y="4040"/>
                </a:lnTo>
                <a:lnTo>
                  <a:pt x="15694" y="4235"/>
                </a:lnTo>
                <a:lnTo>
                  <a:pt x="15792" y="4405"/>
                </a:lnTo>
                <a:lnTo>
                  <a:pt x="15694" y="4551"/>
                </a:lnTo>
                <a:lnTo>
                  <a:pt x="15573" y="4673"/>
                </a:lnTo>
                <a:lnTo>
                  <a:pt x="15402" y="4843"/>
                </a:lnTo>
                <a:lnTo>
                  <a:pt x="15232" y="4989"/>
                </a:lnTo>
                <a:lnTo>
                  <a:pt x="14843" y="5281"/>
                </a:lnTo>
                <a:lnTo>
                  <a:pt x="14454" y="5549"/>
                </a:lnTo>
                <a:lnTo>
                  <a:pt x="14235" y="5719"/>
                </a:lnTo>
                <a:lnTo>
                  <a:pt x="14064" y="5889"/>
                </a:lnTo>
                <a:lnTo>
                  <a:pt x="13286" y="5865"/>
                </a:lnTo>
                <a:lnTo>
                  <a:pt x="12507" y="5841"/>
                </a:lnTo>
                <a:lnTo>
                  <a:pt x="10974" y="5841"/>
                </a:lnTo>
                <a:lnTo>
                  <a:pt x="7859" y="5889"/>
                </a:lnTo>
                <a:lnTo>
                  <a:pt x="4623" y="5938"/>
                </a:lnTo>
                <a:lnTo>
                  <a:pt x="2385" y="5938"/>
                </a:lnTo>
                <a:lnTo>
                  <a:pt x="2117" y="5962"/>
                </a:lnTo>
                <a:lnTo>
                  <a:pt x="1874" y="6011"/>
                </a:lnTo>
                <a:lnTo>
                  <a:pt x="1849" y="5889"/>
                </a:lnTo>
                <a:lnTo>
                  <a:pt x="1849" y="5768"/>
                </a:lnTo>
                <a:lnTo>
                  <a:pt x="1801" y="5524"/>
                </a:lnTo>
                <a:lnTo>
                  <a:pt x="1655" y="4332"/>
                </a:lnTo>
                <a:lnTo>
                  <a:pt x="1606" y="3724"/>
                </a:lnTo>
                <a:lnTo>
                  <a:pt x="1557" y="3091"/>
                </a:lnTo>
                <a:lnTo>
                  <a:pt x="1557" y="2848"/>
                </a:lnTo>
                <a:lnTo>
                  <a:pt x="1533" y="2580"/>
                </a:lnTo>
                <a:lnTo>
                  <a:pt x="1874" y="2629"/>
                </a:lnTo>
                <a:lnTo>
                  <a:pt x="2214" y="2653"/>
                </a:lnTo>
                <a:lnTo>
                  <a:pt x="2920" y="2653"/>
                </a:lnTo>
                <a:lnTo>
                  <a:pt x="3626" y="2629"/>
                </a:lnTo>
                <a:lnTo>
                  <a:pt x="4283" y="2580"/>
                </a:lnTo>
                <a:lnTo>
                  <a:pt x="5110" y="2556"/>
                </a:lnTo>
                <a:close/>
                <a:moveTo>
                  <a:pt x="8468" y="6352"/>
                </a:moveTo>
                <a:lnTo>
                  <a:pt x="8200" y="6449"/>
                </a:lnTo>
                <a:lnTo>
                  <a:pt x="7835" y="6644"/>
                </a:lnTo>
                <a:lnTo>
                  <a:pt x="7665" y="6765"/>
                </a:lnTo>
                <a:lnTo>
                  <a:pt x="7494" y="6887"/>
                </a:lnTo>
                <a:lnTo>
                  <a:pt x="7470" y="6619"/>
                </a:lnTo>
                <a:lnTo>
                  <a:pt x="7421" y="6352"/>
                </a:lnTo>
                <a:close/>
                <a:moveTo>
                  <a:pt x="8735" y="6644"/>
                </a:moveTo>
                <a:lnTo>
                  <a:pt x="8735" y="6692"/>
                </a:lnTo>
                <a:lnTo>
                  <a:pt x="8735" y="6960"/>
                </a:lnTo>
                <a:lnTo>
                  <a:pt x="8103" y="6936"/>
                </a:lnTo>
                <a:lnTo>
                  <a:pt x="8030" y="6936"/>
                </a:lnTo>
                <a:lnTo>
                  <a:pt x="8200" y="6863"/>
                </a:lnTo>
                <a:lnTo>
                  <a:pt x="8735" y="6644"/>
                </a:lnTo>
                <a:close/>
                <a:moveTo>
                  <a:pt x="3942" y="7301"/>
                </a:moveTo>
                <a:lnTo>
                  <a:pt x="4331" y="7325"/>
                </a:lnTo>
                <a:lnTo>
                  <a:pt x="5061" y="7374"/>
                </a:lnTo>
                <a:lnTo>
                  <a:pt x="5864" y="7422"/>
                </a:lnTo>
                <a:lnTo>
                  <a:pt x="6667" y="7447"/>
                </a:lnTo>
                <a:lnTo>
                  <a:pt x="8297" y="7471"/>
                </a:lnTo>
                <a:lnTo>
                  <a:pt x="8833" y="7495"/>
                </a:lnTo>
                <a:lnTo>
                  <a:pt x="8930" y="7520"/>
                </a:lnTo>
                <a:lnTo>
                  <a:pt x="9052" y="7495"/>
                </a:lnTo>
                <a:lnTo>
                  <a:pt x="11607" y="7593"/>
                </a:lnTo>
                <a:lnTo>
                  <a:pt x="12361" y="7617"/>
                </a:lnTo>
                <a:lnTo>
                  <a:pt x="13115" y="7593"/>
                </a:lnTo>
                <a:lnTo>
                  <a:pt x="13870" y="7568"/>
                </a:lnTo>
                <a:lnTo>
                  <a:pt x="14624" y="7568"/>
                </a:lnTo>
                <a:lnTo>
                  <a:pt x="14600" y="7739"/>
                </a:lnTo>
                <a:lnTo>
                  <a:pt x="14575" y="7933"/>
                </a:lnTo>
                <a:lnTo>
                  <a:pt x="14575" y="8298"/>
                </a:lnTo>
                <a:lnTo>
                  <a:pt x="14624" y="8980"/>
                </a:lnTo>
                <a:lnTo>
                  <a:pt x="14697" y="9539"/>
                </a:lnTo>
                <a:lnTo>
                  <a:pt x="14746" y="10123"/>
                </a:lnTo>
                <a:lnTo>
                  <a:pt x="14770" y="10391"/>
                </a:lnTo>
                <a:lnTo>
                  <a:pt x="14794" y="10659"/>
                </a:lnTo>
                <a:lnTo>
                  <a:pt x="13310" y="10707"/>
                </a:lnTo>
                <a:lnTo>
                  <a:pt x="11826" y="10780"/>
                </a:lnTo>
                <a:lnTo>
                  <a:pt x="10341" y="10829"/>
                </a:lnTo>
                <a:lnTo>
                  <a:pt x="9587" y="10853"/>
                </a:lnTo>
                <a:lnTo>
                  <a:pt x="8833" y="10829"/>
                </a:lnTo>
                <a:lnTo>
                  <a:pt x="7178" y="10780"/>
                </a:lnTo>
                <a:lnTo>
                  <a:pt x="6327" y="10780"/>
                </a:lnTo>
                <a:lnTo>
                  <a:pt x="5499" y="10804"/>
                </a:lnTo>
                <a:lnTo>
                  <a:pt x="4088" y="10853"/>
                </a:lnTo>
                <a:lnTo>
                  <a:pt x="3358" y="10902"/>
                </a:lnTo>
                <a:lnTo>
                  <a:pt x="3017" y="10926"/>
                </a:lnTo>
                <a:lnTo>
                  <a:pt x="2677" y="10999"/>
                </a:lnTo>
                <a:lnTo>
                  <a:pt x="2677" y="10926"/>
                </a:lnTo>
                <a:lnTo>
                  <a:pt x="2652" y="10853"/>
                </a:lnTo>
                <a:lnTo>
                  <a:pt x="2604" y="10804"/>
                </a:lnTo>
                <a:lnTo>
                  <a:pt x="2531" y="10756"/>
                </a:lnTo>
                <a:lnTo>
                  <a:pt x="2239" y="10586"/>
                </a:lnTo>
                <a:lnTo>
                  <a:pt x="1947" y="10391"/>
                </a:lnTo>
                <a:lnTo>
                  <a:pt x="1411" y="10002"/>
                </a:lnTo>
                <a:lnTo>
                  <a:pt x="1168" y="9807"/>
                </a:lnTo>
                <a:lnTo>
                  <a:pt x="925" y="9612"/>
                </a:lnTo>
                <a:lnTo>
                  <a:pt x="681" y="9393"/>
                </a:lnTo>
                <a:lnTo>
                  <a:pt x="438" y="9199"/>
                </a:lnTo>
                <a:lnTo>
                  <a:pt x="633" y="9028"/>
                </a:lnTo>
                <a:lnTo>
                  <a:pt x="1338" y="8396"/>
                </a:lnTo>
                <a:lnTo>
                  <a:pt x="1703" y="8104"/>
                </a:lnTo>
                <a:lnTo>
                  <a:pt x="2068" y="7812"/>
                </a:lnTo>
                <a:lnTo>
                  <a:pt x="2336" y="7641"/>
                </a:lnTo>
                <a:lnTo>
                  <a:pt x="2458" y="7568"/>
                </a:lnTo>
                <a:lnTo>
                  <a:pt x="2579" y="7447"/>
                </a:lnTo>
                <a:lnTo>
                  <a:pt x="2604" y="7374"/>
                </a:lnTo>
                <a:lnTo>
                  <a:pt x="2847" y="7374"/>
                </a:lnTo>
                <a:lnTo>
                  <a:pt x="3115" y="7349"/>
                </a:lnTo>
                <a:lnTo>
                  <a:pt x="3577" y="7301"/>
                </a:lnTo>
                <a:close/>
                <a:moveTo>
                  <a:pt x="7446" y="11242"/>
                </a:moveTo>
                <a:lnTo>
                  <a:pt x="8541" y="11291"/>
                </a:lnTo>
                <a:lnTo>
                  <a:pt x="8395" y="11364"/>
                </a:lnTo>
                <a:lnTo>
                  <a:pt x="8249" y="11461"/>
                </a:lnTo>
                <a:lnTo>
                  <a:pt x="7981" y="11632"/>
                </a:lnTo>
                <a:lnTo>
                  <a:pt x="7567" y="11851"/>
                </a:lnTo>
                <a:lnTo>
                  <a:pt x="7519" y="11534"/>
                </a:lnTo>
                <a:lnTo>
                  <a:pt x="7494" y="11388"/>
                </a:lnTo>
                <a:lnTo>
                  <a:pt x="7446" y="11242"/>
                </a:lnTo>
                <a:close/>
                <a:moveTo>
                  <a:pt x="8784" y="11632"/>
                </a:moveTo>
                <a:lnTo>
                  <a:pt x="8735" y="12094"/>
                </a:lnTo>
                <a:lnTo>
                  <a:pt x="8541" y="12167"/>
                </a:lnTo>
                <a:lnTo>
                  <a:pt x="8370" y="12264"/>
                </a:lnTo>
                <a:lnTo>
                  <a:pt x="8005" y="12459"/>
                </a:lnTo>
                <a:lnTo>
                  <a:pt x="7762" y="12581"/>
                </a:lnTo>
                <a:lnTo>
                  <a:pt x="7640" y="12678"/>
                </a:lnTo>
                <a:lnTo>
                  <a:pt x="7543" y="12751"/>
                </a:lnTo>
                <a:lnTo>
                  <a:pt x="7543" y="12678"/>
                </a:lnTo>
                <a:lnTo>
                  <a:pt x="7567" y="12216"/>
                </a:lnTo>
                <a:lnTo>
                  <a:pt x="7713" y="12167"/>
                </a:lnTo>
                <a:lnTo>
                  <a:pt x="7859" y="12118"/>
                </a:lnTo>
                <a:lnTo>
                  <a:pt x="8103" y="11997"/>
                </a:lnTo>
                <a:lnTo>
                  <a:pt x="8443" y="11826"/>
                </a:lnTo>
                <a:lnTo>
                  <a:pt x="8614" y="11729"/>
                </a:lnTo>
                <a:lnTo>
                  <a:pt x="8784" y="11632"/>
                </a:lnTo>
                <a:close/>
                <a:moveTo>
                  <a:pt x="8735" y="12581"/>
                </a:moveTo>
                <a:lnTo>
                  <a:pt x="8735" y="13189"/>
                </a:lnTo>
                <a:lnTo>
                  <a:pt x="8662" y="13165"/>
                </a:lnTo>
                <a:lnTo>
                  <a:pt x="8565" y="13165"/>
                </a:lnTo>
                <a:lnTo>
                  <a:pt x="8468" y="13189"/>
                </a:lnTo>
                <a:lnTo>
                  <a:pt x="8249" y="13262"/>
                </a:lnTo>
                <a:lnTo>
                  <a:pt x="8054" y="13384"/>
                </a:lnTo>
                <a:lnTo>
                  <a:pt x="7859" y="13481"/>
                </a:lnTo>
                <a:lnTo>
                  <a:pt x="7665" y="13627"/>
                </a:lnTo>
                <a:lnTo>
                  <a:pt x="7446" y="13797"/>
                </a:lnTo>
                <a:lnTo>
                  <a:pt x="7494" y="13140"/>
                </a:lnTo>
                <a:lnTo>
                  <a:pt x="7665" y="13116"/>
                </a:lnTo>
                <a:lnTo>
                  <a:pt x="7835" y="13043"/>
                </a:lnTo>
                <a:lnTo>
                  <a:pt x="8151" y="12873"/>
                </a:lnTo>
                <a:lnTo>
                  <a:pt x="8735" y="12581"/>
                </a:lnTo>
                <a:close/>
                <a:moveTo>
                  <a:pt x="8735" y="13578"/>
                </a:moveTo>
                <a:lnTo>
                  <a:pt x="8735" y="14138"/>
                </a:lnTo>
                <a:lnTo>
                  <a:pt x="8541" y="14211"/>
                </a:lnTo>
                <a:lnTo>
                  <a:pt x="8346" y="14284"/>
                </a:lnTo>
                <a:lnTo>
                  <a:pt x="7981" y="14454"/>
                </a:lnTo>
                <a:lnTo>
                  <a:pt x="7689" y="14576"/>
                </a:lnTo>
                <a:lnTo>
                  <a:pt x="7543" y="14673"/>
                </a:lnTo>
                <a:lnTo>
                  <a:pt x="7421" y="14746"/>
                </a:lnTo>
                <a:lnTo>
                  <a:pt x="7421" y="14454"/>
                </a:lnTo>
                <a:lnTo>
                  <a:pt x="7421" y="14138"/>
                </a:lnTo>
                <a:lnTo>
                  <a:pt x="7567" y="14089"/>
                </a:lnTo>
                <a:lnTo>
                  <a:pt x="7738" y="14016"/>
                </a:lnTo>
                <a:lnTo>
                  <a:pt x="8005" y="13870"/>
                </a:lnTo>
                <a:lnTo>
                  <a:pt x="8176" y="13773"/>
                </a:lnTo>
                <a:lnTo>
                  <a:pt x="8370" y="13724"/>
                </a:lnTo>
                <a:lnTo>
                  <a:pt x="8735" y="13578"/>
                </a:lnTo>
                <a:close/>
                <a:moveTo>
                  <a:pt x="8735" y="14625"/>
                </a:moveTo>
                <a:lnTo>
                  <a:pt x="8735" y="15014"/>
                </a:lnTo>
                <a:lnTo>
                  <a:pt x="8687" y="15038"/>
                </a:lnTo>
                <a:lnTo>
                  <a:pt x="7908" y="15501"/>
                </a:lnTo>
                <a:lnTo>
                  <a:pt x="7689" y="15598"/>
                </a:lnTo>
                <a:lnTo>
                  <a:pt x="7446" y="15720"/>
                </a:lnTo>
                <a:lnTo>
                  <a:pt x="7421" y="15087"/>
                </a:lnTo>
                <a:lnTo>
                  <a:pt x="7592" y="15063"/>
                </a:lnTo>
                <a:lnTo>
                  <a:pt x="7738" y="15014"/>
                </a:lnTo>
                <a:lnTo>
                  <a:pt x="8054" y="14892"/>
                </a:lnTo>
                <a:lnTo>
                  <a:pt x="8735" y="14625"/>
                </a:lnTo>
                <a:close/>
                <a:moveTo>
                  <a:pt x="8711" y="15452"/>
                </a:moveTo>
                <a:lnTo>
                  <a:pt x="8711" y="16231"/>
                </a:lnTo>
                <a:lnTo>
                  <a:pt x="8419" y="16328"/>
                </a:lnTo>
                <a:lnTo>
                  <a:pt x="8151" y="16425"/>
                </a:lnTo>
                <a:lnTo>
                  <a:pt x="7811" y="16523"/>
                </a:lnTo>
                <a:lnTo>
                  <a:pt x="7494" y="16620"/>
                </a:lnTo>
                <a:lnTo>
                  <a:pt x="7470" y="16012"/>
                </a:lnTo>
                <a:lnTo>
                  <a:pt x="7567" y="16012"/>
                </a:lnTo>
                <a:lnTo>
                  <a:pt x="7689" y="15963"/>
                </a:lnTo>
                <a:lnTo>
                  <a:pt x="7908" y="15890"/>
                </a:lnTo>
                <a:lnTo>
                  <a:pt x="8322" y="15671"/>
                </a:lnTo>
                <a:lnTo>
                  <a:pt x="8711" y="15452"/>
                </a:lnTo>
                <a:close/>
                <a:moveTo>
                  <a:pt x="8687" y="16717"/>
                </a:moveTo>
                <a:lnTo>
                  <a:pt x="8687" y="17082"/>
                </a:lnTo>
                <a:lnTo>
                  <a:pt x="8687" y="17107"/>
                </a:lnTo>
                <a:lnTo>
                  <a:pt x="8346" y="17228"/>
                </a:lnTo>
                <a:lnTo>
                  <a:pt x="8005" y="17399"/>
                </a:lnTo>
                <a:lnTo>
                  <a:pt x="7543" y="17593"/>
                </a:lnTo>
                <a:lnTo>
                  <a:pt x="7519" y="17009"/>
                </a:lnTo>
                <a:lnTo>
                  <a:pt x="7689" y="17009"/>
                </a:lnTo>
                <a:lnTo>
                  <a:pt x="7859" y="16961"/>
                </a:lnTo>
                <a:lnTo>
                  <a:pt x="8176" y="16888"/>
                </a:lnTo>
                <a:lnTo>
                  <a:pt x="8687" y="16717"/>
                </a:lnTo>
                <a:close/>
                <a:moveTo>
                  <a:pt x="8687" y="17545"/>
                </a:moveTo>
                <a:lnTo>
                  <a:pt x="8687" y="18250"/>
                </a:lnTo>
                <a:lnTo>
                  <a:pt x="8370" y="18275"/>
                </a:lnTo>
                <a:lnTo>
                  <a:pt x="8054" y="18299"/>
                </a:lnTo>
                <a:lnTo>
                  <a:pt x="7835" y="18323"/>
                </a:lnTo>
                <a:lnTo>
                  <a:pt x="7592" y="18348"/>
                </a:lnTo>
                <a:lnTo>
                  <a:pt x="7543" y="18372"/>
                </a:lnTo>
                <a:lnTo>
                  <a:pt x="7543" y="18031"/>
                </a:lnTo>
                <a:lnTo>
                  <a:pt x="7689" y="17983"/>
                </a:lnTo>
                <a:lnTo>
                  <a:pt x="7811" y="17934"/>
                </a:lnTo>
                <a:lnTo>
                  <a:pt x="8078" y="17812"/>
                </a:lnTo>
                <a:lnTo>
                  <a:pt x="8687" y="17545"/>
                </a:lnTo>
                <a:close/>
                <a:moveTo>
                  <a:pt x="8078" y="1"/>
                </a:moveTo>
                <a:lnTo>
                  <a:pt x="7884" y="25"/>
                </a:lnTo>
                <a:lnTo>
                  <a:pt x="7713" y="74"/>
                </a:lnTo>
                <a:lnTo>
                  <a:pt x="7567" y="171"/>
                </a:lnTo>
                <a:lnTo>
                  <a:pt x="7446" y="269"/>
                </a:lnTo>
                <a:lnTo>
                  <a:pt x="7324" y="390"/>
                </a:lnTo>
                <a:lnTo>
                  <a:pt x="7227" y="536"/>
                </a:lnTo>
                <a:lnTo>
                  <a:pt x="7154" y="682"/>
                </a:lnTo>
                <a:lnTo>
                  <a:pt x="7081" y="853"/>
                </a:lnTo>
                <a:lnTo>
                  <a:pt x="7032" y="1023"/>
                </a:lnTo>
                <a:lnTo>
                  <a:pt x="6959" y="1388"/>
                </a:lnTo>
                <a:lnTo>
                  <a:pt x="6935" y="1753"/>
                </a:lnTo>
                <a:lnTo>
                  <a:pt x="6959" y="2118"/>
                </a:lnTo>
                <a:lnTo>
                  <a:pt x="6959" y="2118"/>
                </a:lnTo>
                <a:lnTo>
                  <a:pt x="5816" y="2094"/>
                </a:lnTo>
                <a:lnTo>
                  <a:pt x="4672" y="2094"/>
                </a:lnTo>
                <a:lnTo>
                  <a:pt x="2993" y="2167"/>
                </a:lnTo>
                <a:lnTo>
                  <a:pt x="1801" y="2167"/>
                </a:lnTo>
                <a:lnTo>
                  <a:pt x="1387" y="2191"/>
                </a:lnTo>
                <a:lnTo>
                  <a:pt x="1338" y="2191"/>
                </a:lnTo>
                <a:lnTo>
                  <a:pt x="1290" y="2215"/>
                </a:lnTo>
                <a:lnTo>
                  <a:pt x="1290" y="2240"/>
                </a:lnTo>
                <a:lnTo>
                  <a:pt x="1217" y="2288"/>
                </a:lnTo>
                <a:lnTo>
                  <a:pt x="1192" y="2361"/>
                </a:lnTo>
                <a:lnTo>
                  <a:pt x="1119" y="2556"/>
                </a:lnTo>
                <a:lnTo>
                  <a:pt x="1071" y="2775"/>
                </a:lnTo>
                <a:lnTo>
                  <a:pt x="1046" y="3018"/>
                </a:lnTo>
                <a:lnTo>
                  <a:pt x="1046" y="3261"/>
                </a:lnTo>
                <a:lnTo>
                  <a:pt x="1071" y="3748"/>
                </a:lnTo>
                <a:lnTo>
                  <a:pt x="1119" y="4162"/>
                </a:lnTo>
                <a:lnTo>
                  <a:pt x="1168" y="4770"/>
                </a:lnTo>
                <a:lnTo>
                  <a:pt x="1241" y="5378"/>
                </a:lnTo>
                <a:lnTo>
                  <a:pt x="1265" y="5622"/>
                </a:lnTo>
                <a:lnTo>
                  <a:pt x="1290" y="5889"/>
                </a:lnTo>
                <a:lnTo>
                  <a:pt x="1314" y="6011"/>
                </a:lnTo>
                <a:lnTo>
                  <a:pt x="1338" y="6133"/>
                </a:lnTo>
                <a:lnTo>
                  <a:pt x="1411" y="6230"/>
                </a:lnTo>
                <a:lnTo>
                  <a:pt x="1484" y="6303"/>
                </a:lnTo>
                <a:lnTo>
                  <a:pt x="1557" y="6352"/>
                </a:lnTo>
                <a:lnTo>
                  <a:pt x="1630" y="6352"/>
                </a:lnTo>
                <a:lnTo>
                  <a:pt x="1703" y="6327"/>
                </a:lnTo>
                <a:lnTo>
                  <a:pt x="1776" y="6279"/>
                </a:lnTo>
                <a:lnTo>
                  <a:pt x="1801" y="6254"/>
                </a:lnTo>
                <a:lnTo>
                  <a:pt x="2020" y="6303"/>
                </a:lnTo>
                <a:lnTo>
                  <a:pt x="2239" y="6327"/>
                </a:lnTo>
                <a:lnTo>
                  <a:pt x="2701" y="6352"/>
                </a:lnTo>
                <a:lnTo>
                  <a:pt x="4429" y="6376"/>
                </a:lnTo>
                <a:lnTo>
                  <a:pt x="6959" y="6352"/>
                </a:lnTo>
                <a:lnTo>
                  <a:pt x="6984" y="6595"/>
                </a:lnTo>
                <a:lnTo>
                  <a:pt x="7008" y="6911"/>
                </a:lnTo>
                <a:lnTo>
                  <a:pt x="5962" y="6887"/>
                </a:lnTo>
                <a:lnTo>
                  <a:pt x="4891" y="6838"/>
                </a:lnTo>
                <a:lnTo>
                  <a:pt x="4161" y="6814"/>
                </a:lnTo>
                <a:lnTo>
                  <a:pt x="3163" y="6814"/>
                </a:lnTo>
                <a:lnTo>
                  <a:pt x="2896" y="6863"/>
                </a:lnTo>
                <a:lnTo>
                  <a:pt x="2628" y="6936"/>
                </a:lnTo>
                <a:lnTo>
                  <a:pt x="2506" y="6984"/>
                </a:lnTo>
                <a:lnTo>
                  <a:pt x="2409" y="7057"/>
                </a:lnTo>
                <a:lnTo>
                  <a:pt x="2360" y="7033"/>
                </a:lnTo>
                <a:lnTo>
                  <a:pt x="2263" y="7033"/>
                </a:lnTo>
                <a:lnTo>
                  <a:pt x="2190" y="7057"/>
                </a:lnTo>
                <a:lnTo>
                  <a:pt x="1995" y="7130"/>
                </a:lnTo>
                <a:lnTo>
                  <a:pt x="1825" y="7228"/>
                </a:lnTo>
                <a:lnTo>
                  <a:pt x="1630" y="7374"/>
                </a:lnTo>
                <a:lnTo>
                  <a:pt x="1290" y="7666"/>
                </a:lnTo>
                <a:lnTo>
                  <a:pt x="1022" y="7933"/>
                </a:lnTo>
                <a:lnTo>
                  <a:pt x="681" y="8250"/>
                </a:lnTo>
                <a:lnTo>
                  <a:pt x="365" y="8590"/>
                </a:lnTo>
                <a:lnTo>
                  <a:pt x="243" y="8712"/>
                </a:lnTo>
                <a:lnTo>
                  <a:pt x="122" y="8858"/>
                </a:lnTo>
                <a:lnTo>
                  <a:pt x="24" y="9004"/>
                </a:lnTo>
                <a:lnTo>
                  <a:pt x="0" y="9077"/>
                </a:lnTo>
                <a:lnTo>
                  <a:pt x="0" y="9174"/>
                </a:lnTo>
                <a:lnTo>
                  <a:pt x="0" y="9199"/>
                </a:lnTo>
                <a:lnTo>
                  <a:pt x="0" y="9247"/>
                </a:lnTo>
                <a:lnTo>
                  <a:pt x="0" y="9320"/>
                </a:lnTo>
                <a:lnTo>
                  <a:pt x="73" y="9466"/>
                </a:lnTo>
                <a:lnTo>
                  <a:pt x="170" y="9612"/>
                </a:lnTo>
                <a:lnTo>
                  <a:pt x="292" y="9758"/>
                </a:lnTo>
                <a:lnTo>
                  <a:pt x="414" y="9904"/>
                </a:lnTo>
                <a:lnTo>
                  <a:pt x="681" y="10148"/>
                </a:lnTo>
                <a:lnTo>
                  <a:pt x="949" y="10367"/>
                </a:lnTo>
                <a:lnTo>
                  <a:pt x="1265" y="10610"/>
                </a:lnTo>
                <a:lnTo>
                  <a:pt x="1582" y="10829"/>
                </a:lnTo>
                <a:lnTo>
                  <a:pt x="1922" y="11048"/>
                </a:lnTo>
                <a:lnTo>
                  <a:pt x="2239" y="11242"/>
                </a:lnTo>
                <a:lnTo>
                  <a:pt x="2312" y="11267"/>
                </a:lnTo>
                <a:lnTo>
                  <a:pt x="2385" y="11267"/>
                </a:lnTo>
                <a:lnTo>
                  <a:pt x="2750" y="11340"/>
                </a:lnTo>
                <a:lnTo>
                  <a:pt x="3139" y="11388"/>
                </a:lnTo>
                <a:lnTo>
                  <a:pt x="3528" y="11388"/>
                </a:lnTo>
                <a:lnTo>
                  <a:pt x="3918" y="11364"/>
                </a:lnTo>
                <a:lnTo>
                  <a:pt x="4721" y="11315"/>
                </a:lnTo>
                <a:lnTo>
                  <a:pt x="5499" y="11267"/>
                </a:lnTo>
                <a:lnTo>
                  <a:pt x="6278" y="11242"/>
                </a:lnTo>
                <a:lnTo>
                  <a:pt x="7081" y="11242"/>
                </a:lnTo>
                <a:lnTo>
                  <a:pt x="7081" y="11607"/>
                </a:lnTo>
                <a:lnTo>
                  <a:pt x="7081" y="11972"/>
                </a:lnTo>
                <a:lnTo>
                  <a:pt x="7081" y="12313"/>
                </a:lnTo>
                <a:lnTo>
                  <a:pt x="7057" y="12678"/>
                </a:lnTo>
                <a:lnTo>
                  <a:pt x="6984" y="13578"/>
                </a:lnTo>
                <a:lnTo>
                  <a:pt x="6935" y="14016"/>
                </a:lnTo>
                <a:lnTo>
                  <a:pt x="6911" y="14454"/>
                </a:lnTo>
                <a:lnTo>
                  <a:pt x="6911" y="15476"/>
                </a:lnTo>
                <a:lnTo>
                  <a:pt x="6959" y="16498"/>
                </a:lnTo>
                <a:lnTo>
                  <a:pt x="7057" y="18542"/>
                </a:lnTo>
                <a:lnTo>
                  <a:pt x="7057" y="18615"/>
                </a:lnTo>
                <a:lnTo>
                  <a:pt x="7081" y="18688"/>
                </a:lnTo>
                <a:lnTo>
                  <a:pt x="7130" y="18737"/>
                </a:lnTo>
                <a:lnTo>
                  <a:pt x="7203" y="18761"/>
                </a:lnTo>
                <a:lnTo>
                  <a:pt x="7251" y="18786"/>
                </a:lnTo>
                <a:lnTo>
                  <a:pt x="7324" y="18786"/>
                </a:lnTo>
                <a:lnTo>
                  <a:pt x="7373" y="18761"/>
                </a:lnTo>
                <a:lnTo>
                  <a:pt x="7446" y="18737"/>
                </a:lnTo>
                <a:lnTo>
                  <a:pt x="7519" y="18786"/>
                </a:lnTo>
                <a:lnTo>
                  <a:pt x="7640" y="18810"/>
                </a:lnTo>
                <a:lnTo>
                  <a:pt x="8662" y="18810"/>
                </a:lnTo>
                <a:lnTo>
                  <a:pt x="8954" y="18786"/>
                </a:lnTo>
                <a:lnTo>
                  <a:pt x="9003" y="18786"/>
                </a:lnTo>
                <a:lnTo>
                  <a:pt x="9076" y="18761"/>
                </a:lnTo>
                <a:lnTo>
                  <a:pt x="9149" y="18664"/>
                </a:lnTo>
                <a:lnTo>
                  <a:pt x="9198" y="18542"/>
                </a:lnTo>
                <a:lnTo>
                  <a:pt x="9198" y="18421"/>
                </a:lnTo>
                <a:lnTo>
                  <a:pt x="9198" y="18323"/>
                </a:lnTo>
                <a:lnTo>
                  <a:pt x="9222" y="16547"/>
                </a:lnTo>
                <a:lnTo>
                  <a:pt x="9246" y="14771"/>
                </a:lnTo>
                <a:lnTo>
                  <a:pt x="9271" y="12946"/>
                </a:lnTo>
                <a:lnTo>
                  <a:pt x="9295" y="12118"/>
                </a:lnTo>
                <a:lnTo>
                  <a:pt x="9271" y="11729"/>
                </a:lnTo>
                <a:lnTo>
                  <a:pt x="9246" y="11315"/>
                </a:lnTo>
                <a:lnTo>
                  <a:pt x="10682" y="11315"/>
                </a:lnTo>
                <a:lnTo>
                  <a:pt x="12142" y="11267"/>
                </a:lnTo>
                <a:lnTo>
                  <a:pt x="13578" y="11194"/>
                </a:lnTo>
                <a:lnTo>
                  <a:pt x="14283" y="11169"/>
                </a:lnTo>
                <a:lnTo>
                  <a:pt x="15013" y="11169"/>
                </a:lnTo>
                <a:lnTo>
                  <a:pt x="15135" y="11145"/>
                </a:lnTo>
                <a:lnTo>
                  <a:pt x="15208" y="11072"/>
                </a:lnTo>
                <a:lnTo>
                  <a:pt x="15257" y="10999"/>
                </a:lnTo>
                <a:lnTo>
                  <a:pt x="15257" y="10902"/>
                </a:lnTo>
                <a:lnTo>
                  <a:pt x="15305" y="10731"/>
                </a:lnTo>
                <a:lnTo>
                  <a:pt x="15305" y="10586"/>
                </a:lnTo>
                <a:lnTo>
                  <a:pt x="15281" y="10245"/>
                </a:lnTo>
                <a:lnTo>
                  <a:pt x="15135" y="9126"/>
                </a:lnTo>
                <a:lnTo>
                  <a:pt x="15086" y="8615"/>
                </a:lnTo>
                <a:lnTo>
                  <a:pt x="15086" y="8104"/>
                </a:lnTo>
                <a:lnTo>
                  <a:pt x="15086" y="7933"/>
                </a:lnTo>
                <a:lnTo>
                  <a:pt x="15111" y="7739"/>
                </a:lnTo>
                <a:lnTo>
                  <a:pt x="15135" y="7568"/>
                </a:lnTo>
                <a:lnTo>
                  <a:pt x="15135" y="7374"/>
                </a:lnTo>
                <a:lnTo>
                  <a:pt x="15135" y="7276"/>
                </a:lnTo>
                <a:lnTo>
                  <a:pt x="15111" y="7179"/>
                </a:lnTo>
                <a:lnTo>
                  <a:pt x="15086" y="7130"/>
                </a:lnTo>
                <a:lnTo>
                  <a:pt x="15038" y="7106"/>
                </a:lnTo>
                <a:lnTo>
                  <a:pt x="14965" y="7057"/>
                </a:lnTo>
                <a:lnTo>
                  <a:pt x="14892" y="7033"/>
                </a:lnTo>
                <a:lnTo>
                  <a:pt x="14064" y="7033"/>
                </a:lnTo>
                <a:lnTo>
                  <a:pt x="13237" y="7057"/>
                </a:lnTo>
                <a:lnTo>
                  <a:pt x="12434" y="7082"/>
                </a:lnTo>
                <a:lnTo>
                  <a:pt x="11607" y="7082"/>
                </a:lnTo>
                <a:lnTo>
                  <a:pt x="9246" y="6984"/>
                </a:lnTo>
                <a:lnTo>
                  <a:pt x="9246" y="6765"/>
                </a:lnTo>
                <a:lnTo>
                  <a:pt x="9246" y="6571"/>
                </a:lnTo>
                <a:lnTo>
                  <a:pt x="9198" y="6352"/>
                </a:lnTo>
                <a:lnTo>
                  <a:pt x="9222" y="6327"/>
                </a:lnTo>
                <a:lnTo>
                  <a:pt x="10925" y="6303"/>
                </a:lnTo>
                <a:lnTo>
                  <a:pt x="12556" y="6303"/>
                </a:lnTo>
                <a:lnTo>
                  <a:pt x="14186" y="6376"/>
                </a:lnTo>
                <a:lnTo>
                  <a:pt x="14259" y="6376"/>
                </a:lnTo>
                <a:lnTo>
                  <a:pt x="14308" y="6352"/>
                </a:lnTo>
                <a:lnTo>
                  <a:pt x="14381" y="6279"/>
                </a:lnTo>
                <a:lnTo>
                  <a:pt x="14405" y="6206"/>
                </a:lnTo>
                <a:lnTo>
                  <a:pt x="14405" y="6108"/>
                </a:lnTo>
                <a:lnTo>
                  <a:pt x="14575" y="5962"/>
                </a:lnTo>
                <a:lnTo>
                  <a:pt x="14940" y="5670"/>
                </a:lnTo>
                <a:lnTo>
                  <a:pt x="15329" y="5427"/>
                </a:lnTo>
                <a:lnTo>
                  <a:pt x="15597" y="5232"/>
                </a:lnTo>
                <a:lnTo>
                  <a:pt x="15913" y="4965"/>
                </a:lnTo>
                <a:lnTo>
                  <a:pt x="16059" y="4819"/>
                </a:lnTo>
                <a:lnTo>
                  <a:pt x="16181" y="4673"/>
                </a:lnTo>
                <a:lnTo>
                  <a:pt x="16254" y="4502"/>
                </a:lnTo>
                <a:lnTo>
                  <a:pt x="16254" y="4429"/>
                </a:lnTo>
                <a:lnTo>
                  <a:pt x="16254" y="4356"/>
                </a:lnTo>
                <a:lnTo>
                  <a:pt x="16278" y="4283"/>
                </a:lnTo>
                <a:lnTo>
                  <a:pt x="16278" y="4210"/>
                </a:lnTo>
                <a:lnTo>
                  <a:pt x="16230" y="4064"/>
                </a:lnTo>
                <a:lnTo>
                  <a:pt x="16132" y="3894"/>
                </a:lnTo>
                <a:lnTo>
                  <a:pt x="16011" y="3724"/>
                </a:lnTo>
                <a:lnTo>
                  <a:pt x="15743" y="3432"/>
                </a:lnTo>
                <a:lnTo>
                  <a:pt x="15524" y="3213"/>
                </a:lnTo>
                <a:lnTo>
                  <a:pt x="15135" y="2848"/>
                </a:lnTo>
                <a:lnTo>
                  <a:pt x="14746" y="2532"/>
                </a:lnTo>
                <a:lnTo>
                  <a:pt x="14478" y="2288"/>
                </a:lnTo>
                <a:lnTo>
                  <a:pt x="14308" y="2215"/>
                </a:lnTo>
                <a:lnTo>
                  <a:pt x="14235" y="2167"/>
                </a:lnTo>
                <a:lnTo>
                  <a:pt x="14162" y="2167"/>
                </a:lnTo>
                <a:lnTo>
                  <a:pt x="14089" y="2118"/>
                </a:lnTo>
                <a:lnTo>
                  <a:pt x="14016" y="2118"/>
                </a:lnTo>
                <a:lnTo>
                  <a:pt x="13237" y="2142"/>
                </a:lnTo>
                <a:lnTo>
                  <a:pt x="12483" y="2167"/>
                </a:lnTo>
                <a:lnTo>
                  <a:pt x="11704" y="2215"/>
                </a:lnTo>
                <a:lnTo>
                  <a:pt x="10950" y="2240"/>
                </a:lnTo>
                <a:lnTo>
                  <a:pt x="10171" y="2240"/>
                </a:lnTo>
                <a:lnTo>
                  <a:pt x="9392" y="2215"/>
                </a:lnTo>
                <a:lnTo>
                  <a:pt x="9441" y="2069"/>
                </a:lnTo>
                <a:lnTo>
                  <a:pt x="9465" y="1899"/>
                </a:lnTo>
                <a:lnTo>
                  <a:pt x="9465" y="1558"/>
                </a:lnTo>
                <a:lnTo>
                  <a:pt x="9417" y="1218"/>
                </a:lnTo>
                <a:lnTo>
                  <a:pt x="9368" y="950"/>
                </a:lnTo>
                <a:lnTo>
                  <a:pt x="9295" y="755"/>
                </a:lnTo>
                <a:lnTo>
                  <a:pt x="9222" y="561"/>
                </a:lnTo>
                <a:lnTo>
                  <a:pt x="9125" y="415"/>
                </a:lnTo>
                <a:lnTo>
                  <a:pt x="8979" y="293"/>
                </a:lnTo>
                <a:lnTo>
                  <a:pt x="8833" y="196"/>
                </a:lnTo>
                <a:lnTo>
                  <a:pt x="8662" y="98"/>
                </a:lnTo>
                <a:lnTo>
                  <a:pt x="8492" y="50"/>
                </a:lnTo>
                <a:lnTo>
                  <a:pt x="829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0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SWOT Analysis</a:t>
            </a:r>
            <a:endParaRPr/>
          </a:p>
        </p:txBody>
      </p:sp>
      <p:sp>
        <p:nvSpPr>
          <p:cNvPr id="457" name="Google Shape;457;p4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458" name="Google Shape;458;p40"/>
          <p:cNvSpPr/>
          <p:nvPr/>
        </p:nvSpPr>
        <p:spPr>
          <a:xfrm>
            <a:off x="508225" y="1363400"/>
            <a:ext cx="2813100" cy="1584600"/>
          </a:xfrm>
          <a:prstGeom prst="rect">
            <a:avLst/>
          </a:prstGeom>
          <a:solidFill>
            <a:srgbClr val="EDEADE">
              <a:alpha val="25140"/>
            </a:srgbClr>
          </a:solidFill>
          <a:ln>
            <a:noFill/>
          </a:ln>
        </p:spPr>
        <p:txBody>
          <a:bodyPr spcFirstLastPara="1" wrap="square" lIns="91425" tIns="91425" rIns="137160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STRENGTHS</a:t>
            </a:r>
            <a:endParaRPr b="1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Blue is the colour of the clear sky and the deep sea</a:t>
            </a:r>
            <a:endParaRPr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459" name="Google Shape;459;p40"/>
          <p:cNvSpPr/>
          <p:nvPr/>
        </p:nvSpPr>
        <p:spPr>
          <a:xfrm>
            <a:off x="3437815" y="1363400"/>
            <a:ext cx="2813100" cy="1584600"/>
          </a:xfrm>
          <a:prstGeom prst="rect">
            <a:avLst/>
          </a:prstGeom>
          <a:solidFill>
            <a:srgbClr val="EDEADE">
              <a:alpha val="25140"/>
            </a:srgbClr>
          </a:solidFill>
          <a:ln>
            <a:noFill/>
          </a:ln>
        </p:spPr>
        <p:txBody>
          <a:bodyPr spcFirstLastPara="1" wrap="square" lIns="1371600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WEAKNESSES</a:t>
            </a:r>
            <a:endParaRPr b="1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r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Yellow is the color of gold, butter and ripe lemons</a:t>
            </a:r>
            <a:endParaRPr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460" name="Google Shape;460;p40"/>
          <p:cNvSpPr/>
          <p:nvPr/>
        </p:nvSpPr>
        <p:spPr>
          <a:xfrm>
            <a:off x="508225" y="3069742"/>
            <a:ext cx="2813100" cy="1584600"/>
          </a:xfrm>
          <a:prstGeom prst="rect">
            <a:avLst/>
          </a:prstGeom>
          <a:solidFill>
            <a:srgbClr val="EDEADE">
              <a:alpha val="25140"/>
            </a:srgbClr>
          </a:solidFill>
          <a:ln>
            <a:noFill/>
          </a:ln>
        </p:spPr>
        <p:txBody>
          <a:bodyPr spcFirstLastPara="1" wrap="square" lIns="91425" tIns="91425" rIns="1371600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Black is the color of ebony and of outer space</a:t>
            </a:r>
            <a:endParaRPr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OPPORTUNITIES</a:t>
            </a:r>
            <a:endParaRPr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461" name="Google Shape;461;p40"/>
          <p:cNvSpPr/>
          <p:nvPr/>
        </p:nvSpPr>
        <p:spPr>
          <a:xfrm>
            <a:off x="3437815" y="3069742"/>
            <a:ext cx="2813100" cy="1584600"/>
          </a:xfrm>
          <a:prstGeom prst="rect">
            <a:avLst/>
          </a:prstGeom>
          <a:solidFill>
            <a:srgbClr val="EDEADE">
              <a:alpha val="25140"/>
            </a:srgbClr>
          </a:solidFill>
          <a:ln>
            <a:noFill/>
          </a:ln>
        </p:spPr>
        <p:txBody>
          <a:bodyPr spcFirstLastPara="1" wrap="square" lIns="1371600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White is the color of milk and fresh snow</a:t>
            </a:r>
            <a:endParaRPr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r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" b="1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THREATS</a:t>
            </a:r>
            <a:endParaRPr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462" name="Google Shape;462;p40"/>
          <p:cNvSpPr/>
          <p:nvPr/>
        </p:nvSpPr>
        <p:spPr>
          <a:xfrm>
            <a:off x="2107281" y="1738389"/>
            <a:ext cx="2417100" cy="24171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40"/>
          <p:cNvSpPr/>
          <p:nvPr/>
        </p:nvSpPr>
        <p:spPr>
          <a:xfrm rot="5400000">
            <a:off x="2233451" y="1738389"/>
            <a:ext cx="2417100" cy="24171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40"/>
          <p:cNvSpPr/>
          <p:nvPr/>
        </p:nvSpPr>
        <p:spPr>
          <a:xfrm rot="10800000">
            <a:off x="2233451" y="1861848"/>
            <a:ext cx="2417100" cy="24171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40"/>
          <p:cNvSpPr/>
          <p:nvPr/>
        </p:nvSpPr>
        <p:spPr>
          <a:xfrm rot="-5400000">
            <a:off x="2107281" y="1861848"/>
            <a:ext cx="2417100" cy="24171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40"/>
          <p:cNvSpPr/>
          <p:nvPr/>
        </p:nvSpPr>
        <p:spPr>
          <a:xfrm>
            <a:off x="2663756" y="2242577"/>
            <a:ext cx="323011" cy="49840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Dancing Script"/>
              </a:rPr>
              <a:t>S</a:t>
            </a:r>
          </a:p>
        </p:txBody>
      </p:sp>
      <p:sp>
        <p:nvSpPr>
          <p:cNvPr id="467" name="Google Shape;467;p40"/>
          <p:cNvSpPr/>
          <p:nvPr/>
        </p:nvSpPr>
        <p:spPr>
          <a:xfrm>
            <a:off x="3631292" y="2250297"/>
            <a:ext cx="584261" cy="49840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Dancing Script"/>
              </a:rPr>
              <a:t>W</a:t>
            </a:r>
          </a:p>
        </p:txBody>
      </p:sp>
      <p:sp>
        <p:nvSpPr>
          <p:cNvPr id="468" name="Google Shape;468;p40"/>
          <p:cNvSpPr/>
          <p:nvPr/>
        </p:nvSpPr>
        <p:spPr>
          <a:xfrm>
            <a:off x="2629169" y="3296794"/>
            <a:ext cx="377979" cy="4977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Dancing Script"/>
              </a:rPr>
              <a:t>O</a:t>
            </a:r>
          </a:p>
        </p:txBody>
      </p:sp>
      <p:sp>
        <p:nvSpPr>
          <p:cNvPr id="469" name="Google Shape;469;p40"/>
          <p:cNvSpPr/>
          <p:nvPr/>
        </p:nvSpPr>
        <p:spPr>
          <a:xfrm>
            <a:off x="3745551" y="3304514"/>
            <a:ext cx="382920" cy="49840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Dancing Script"/>
              </a:rPr>
              <a:t>T</a:t>
            </a:r>
          </a:p>
        </p:txBody>
      </p:sp>
      <p:sp>
        <p:nvSpPr>
          <p:cNvPr id="470" name="Google Shape;470;p40"/>
          <p:cNvSpPr/>
          <p:nvPr/>
        </p:nvSpPr>
        <p:spPr>
          <a:xfrm>
            <a:off x="6786352" y="883151"/>
            <a:ext cx="548707" cy="547209"/>
          </a:xfrm>
          <a:custGeom>
            <a:avLst/>
            <a:gdLst/>
            <a:ahLst/>
            <a:cxnLst/>
            <a:rect l="l" t="t" r="r" b="b"/>
            <a:pathLst>
              <a:path w="17958" h="17909" extrusionOk="0">
                <a:moveTo>
                  <a:pt x="11972" y="390"/>
                </a:moveTo>
                <a:lnTo>
                  <a:pt x="12069" y="414"/>
                </a:lnTo>
                <a:lnTo>
                  <a:pt x="12166" y="463"/>
                </a:lnTo>
                <a:lnTo>
                  <a:pt x="12288" y="511"/>
                </a:lnTo>
                <a:lnTo>
                  <a:pt x="12483" y="682"/>
                </a:lnTo>
                <a:lnTo>
                  <a:pt x="12653" y="852"/>
                </a:lnTo>
                <a:lnTo>
                  <a:pt x="12823" y="1047"/>
                </a:lnTo>
                <a:lnTo>
                  <a:pt x="13091" y="1387"/>
                </a:lnTo>
                <a:lnTo>
                  <a:pt x="13456" y="1801"/>
                </a:lnTo>
                <a:lnTo>
                  <a:pt x="13821" y="2166"/>
                </a:lnTo>
                <a:lnTo>
                  <a:pt x="14235" y="2507"/>
                </a:lnTo>
                <a:lnTo>
                  <a:pt x="14648" y="2847"/>
                </a:lnTo>
                <a:lnTo>
                  <a:pt x="14843" y="3042"/>
                </a:lnTo>
                <a:lnTo>
                  <a:pt x="15038" y="3237"/>
                </a:lnTo>
                <a:lnTo>
                  <a:pt x="15403" y="3626"/>
                </a:lnTo>
                <a:lnTo>
                  <a:pt x="15743" y="4040"/>
                </a:lnTo>
                <a:lnTo>
                  <a:pt x="16108" y="4453"/>
                </a:lnTo>
                <a:lnTo>
                  <a:pt x="16449" y="4818"/>
                </a:lnTo>
                <a:lnTo>
                  <a:pt x="16619" y="4988"/>
                </a:lnTo>
                <a:lnTo>
                  <a:pt x="16814" y="5159"/>
                </a:lnTo>
                <a:lnTo>
                  <a:pt x="17130" y="5426"/>
                </a:lnTo>
                <a:lnTo>
                  <a:pt x="17276" y="5572"/>
                </a:lnTo>
                <a:lnTo>
                  <a:pt x="17398" y="5743"/>
                </a:lnTo>
                <a:lnTo>
                  <a:pt x="17422" y="5791"/>
                </a:lnTo>
                <a:lnTo>
                  <a:pt x="17422" y="5791"/>
                </a:lnTo>
                <a:lnTo>
                  <a:pt x="16887" y="5499"/>
                </a:lnTo>
                <a:lnTo>
                  <a:pt x="16449" y="5280"/>
                </a:lnTo>
                <a:lnTo>
                  <a:pt x="16230" y="5159"/>
                </a:lnTo>
                <a:lnTo>
                  <a:pt x="15987" y="5061"/>
                </a:lnTo>
                <a:lnTo>
                  <a:pt x="15962" y="5086"/>
                </a:lnTo>
                <a:lnTo>
                  <a:pt x="15962" y="5110"/>
                </a:lnTo>
                <a:lnTo>
                  <a:pt x="15987" y="5232"/>
                </a:lnTo>
                <a:lnTo>
                  <a:pt x="16035" y="5329"/>
                </a:lnTo>
                <a:lnTo>
                  <a:pt x="16181" y="5499"/>
                </a:lnTo>
                <a:lnTo>
                  <a:pt x="16352" y="5645"/>
                </a:lnTo>
                <a:lnTo>
                  <a:pt x="16571" y="5791"/>
                </a:lnTo>
                <a:lnTo>
                  <a:pt x="17033" y="6010"/>
                </a:lnTo>
                <a:lnTo>
                  <a:pt x="17252" y="6132"/>
                </a:lnTo>
                <a:lnTo>
                  <a:pt x="17446" y="6229"/>
                </a:lnTo>
                <a:lnTo>
                  <a:pt x="17349" y="6351"/>
                </a:lnTo>
                <a:lnTo>
                  <a:pt x="17227" y="6448"/>
                </a:lnTo>
                <a:lnTo>
                  <a:pt x="17154" y="6375"/>
                </a:lnTo>
                <a:lnTo>
                  <a:pt x="17082" y="6302"/>
                </a:lnTo>
                <a:lnTo>
                  <a:pt x="16887" y="6205"/>
                </a:lnTo>
                <a:lnTo>
                  <a:pt x="16498" y="6010"/>
                </a:lnTo>
                <a:lnTo>
                  <a:pt x="16400" y="5937"/>
                </a:lnTo>
                <a:lnTo>
                  <a:pt x="16303" y="5840"/>
                </a:lnTo>
                <a:lnTo>
                  <a:pt x="16108" y="5645"/>
                </a:lnTo>
                <a:lnTo>
                  <a:pt x="16011" y="5548"/>
                </a:lnTo>
                <a:lnTo>
                  <a:pt x="15914" y="5451"/>
                </a:lnTo>
                <a:lnTo>
                  <a:pt x="15816" y="5402"/>
                </a:lnTo>
                <a:lnTo>
                  <a:pt x="15695" y="5353"/>
                </a:lnTo>
                <a:lnTo>
                  <a:pt x="15670" y="5353"/>
                </a:lnTo>
                <a:lnTo>
                  <a:pt x="15646" y="5378"/>
                </a:lnTo>
                <a:lnTo>
                  <a:pt x="15622" y="5426"/>
                </a:lnTo>
                <a:lnTo>
                  <a:pt x="15622" y="5548"/>
                </a:lnTo>
                <a:lnTo>
                  <a:pt x="15670" y="5645"/>
                </a:lnTo>
                <a:lnTo>
                  <a:pt x="15792" y="5864"/>
                </a:lnTo>
                <a:lnTo>
                  <a:pt x="15962" y="6083"/>
                </a:lnTo>
                <a:lnTo>
                  <a:pt x="16133" y="6229"/>
                </a:lnTo>
                <a:lnTo>
                  <a:pt x="16303" y="6351"/>
                </a:lnTo>
                <a:lnTo>
                  <a:pt x="16473" y="6448"/>
                </a:lnTo>
                <a:lnTo>
                  <a:pt x="16668" y="6521"/>
                </a:lnTo>
                <a:lnTo>
                  <a:pt x="16838" y="6643"/>
                </a:lnTo>
                <a:lnTo>
                  <a:pt x="16619" y="6692"/>
                </a:lnTo>
                <a:lnTo>
                  <a:pt x="16400" y="6716"/>
                </a:lnTo>
                <a:lnTo>
                  <a:pt x="16376" y="6692"/>
                </a:lnTo>
                <a:lnTo>
                  <a:pt x="16327" y="6643"/>
                </a:lnTo>
                <a:lnTo>
                  <a:pt x="16181" y="6570"/>
                </a:lnTo>
                <a:lnTo>
                  <a:pt x="16108" y="6546"/>
                </a:lnTo>
                <a:lnTo>
                  <a:pt x="16035" y="6497"/>
                </a:lnTo>
                <a:lnTo>
                  <a:pt x="15889" y="6375"/>
                </a:lnTo>
                <a:lnTo>
                  <a:pt x="15768" y="6229"/>
                </a:lnTo>
                <a:lnTo>
                  <a:pt x="15670" y="6108"/>
                </a:lnTo>
                <a:lnTo>
                  <a:pt x="15549" y="6010"/>
                </a:lnTo>
                <a:lnTo>
                  <a:pt x="15403" y="5962"/>
                </a:lnTo>
                <a:lnTo>
                  <a:pt x="15330" y="5937"/>
                </a:lnTo>
                <a:lnTo>
                  <a:pt x="15257" y="5962"/>
                </a:lnTo>
                <a:lnTo>
                  <a:pt x="15232" y="5962"/>
                </a:lnTo>
                <a:lnTo>
                  <a:pt x="15232" y="6010"/>
                </a:lnTo>
                <a:lnTo>
                  <a:pt x="15281" y="6181"/>
                </a:lnTo>
                <a:lnTo>
                  <a:pt x="15354" y="6327"/>
                </a:lnTo>
                <a:lnTo>
                  <a:pt x="15573" y="6619"/>
                </a:lnTo>
                <a:lnTo>
                  <a:pt x="15622" y="6692"/>
                </a:lnTo>
                <a:lnTo>
                  <a:pt x="15354" y="6643"/>
                </a:lnTo>
                <a:lnTo>
                  <a:pt x="15086" y="6570"/>
                </a:lnTo>
                <a:lnTo>
                  <a:pt x="15086" y="6546"/>
                </a:lnTo>
                <a:lnTo>
                  <a:pt x="14843" y="6205"/>
                </a:lnTo>
                <a:lnTo>
                  <a:pt x="14575" y="5889"/>
                </a:lnTo>
                <a:lnTo>
                  <a:pt x="14283" y="5572"/>
                </a:lnTo>
                <a:lnTo>
                  <a:pt x="13991" y="5256"/>
                </a:lnTo>
                <a:lnTo>
                  <a:pt x="13359" y="4672"/>
                </a:lnTo>
                <a:lnTo>
                  <a:pt x="12726" y="4137"/>
                </a:lnTo>
                <a:lnTo>
                  <a:pt x="11996" y="3456"/>
                </a:lnTo>
                <a:lnTo>
                  <a:pt x="11607" y="3139"/>
                </a:lnTo>
                <a:lnTo>
                  <a:pt x="11217" y="2823"/>
                </a:lnTo>
                <a:lnTo>
                  <a:pt x="11169" y="2823"/>
                </a:lnTo>
                <a:lnTo>
                  <a:pt x="11144" y="2750"/>
                </a:lnTo>
                <a:lnTo>
                  <a:pt x="11071" y="2628"/>
                </a:lnTo>
                <a:lnTo>
                  <a:pt x="11023" y="2482"/>
                </a:lnTo>
                <a:lnTo>
                  <a:pt x="10974" y="2336"/>
                </a:lnTo>
                <a:lnTo>
                  <a:pt x="10950" y="2166"/>
                </a:lnTo>
                <a:lnTo>
                  <a:pt x="10925" y="1850"/>
                </a:lnTo>
                <a:lnTo>
                  <a:pt x="10974" y="1509"/>
                </a:lnTo>
                <a:lnTo>
                  <a:pt x="11071" y="1193"/>
                </a:lnTo>
                <a:lnTo>
                  <a:pt x="11144" y="1022"/>
                </a:lnTo>
                <a:lnTo>
                  <a:pt x="11217" y="901"/>
                </a:lnTo>
                <a:lnTo>
                  <a:pt x="11315" y="755"/>
                </a:lnTo>
                <a:lnTo>
                  <a:pt x="11412" y="633"/>
                </a:lnTo>
                <a:lnTo>
                  <a:pt x="11534" y="536"/>
                </a:lnTo>
                <a:lnTo>
                  <a:pt x="11655" y="463"/>
                </a:lnTo>
                <a:lnTo>
                  <a:pt x="11753" y="414"/>
                </a:lnTo>
                <a:lnTo>
                  <a:pt x="11850" y="390"/>
                </a:lnTo>
                <a:close/>
                <a:moveTo>
                  <a:pt x="10098" y="4745"/>
                </a:moveTo>
                <a:lnTo>
                  <a:pt x="9976" y="4794"/>
                </a:lnTo>
                <a:lnTo>
                  <a:pt x="9879" y="4867"/>
                </a:lnTo>
                <a:lnTo>
                  <a:pt x="9684" y="5037"/>
                </a:lnTo>
                <a:lnTo>
                  <a:pt x="9149" y="5572"/>
                </a:lnTo>
                <a:lnTo>
                  <a:pt x="8687" y="6035"/>
                </a:lnTo>
                <a:lnTo>
                  <a:pt x="8468" y="6302"/>
                </a:lnTo>
                <a:lnTo>
                  <a:pt x="8273" y="6570"/>
                </a:lnTo>
                <a:lnTo>
                  <a:pt x="8249" y="6643"/>
                </a:lnTo>
                <a:lnTo>
                  <a:pt x="8273" y="6716"/>
                </a:lnTo>
                <a:lnTo>
                  <a:pt x="8346" y="6789"/>
                </a:lnTo>
                <a:lnTo>
                  <a:pt x="8419" y="6789"/>
                </a:lnTo>
                <a:lnTo>
                  <a:pt x="8565" y="6765"/>
                </a:lnTo>
                <a:lnTo>
                  <a:pt x="8687" y="6716"/>
                </a:lnTo>
                <a:lnTo>
                  <a:pt x="8833" y="6619"/>
                </a:lnTo>
                <a:lnTo>
                  <a:pt x="8979" y="6521"/>
                </a:lnTo>
                <a:lnTo>
                  <a:pt x="9222" y="6278"/>
                </a:lnTo>
                <a:lnTo>
                  <a:pt x="9417" y="6059"/>
                </a:lnTo>
                <a:lnTo>
                  <a:pt x="9976" y="5524"/>
                </a:lnTo>
                <a:lnTo>
                  <a:pt x="10171" y="5353"/>
                </a:lnTo>
                <a:lnTo>
                  <a:pt x="10268" y="5280"/>
                </a:lnTo>
                <a:lnTo>
                  <a:pt x="10341" y="5207"/>
                </a:lnTo>
                <a:lnTo>
                  <a:pt x="10414" y="5110"/>
                </a:lnTo>
                <a:lnTo>
                  <a:pt x="10414" y="5037"/>
                </a:lnTo>
                <a:lnTo>
                  <a:pt x="10414" y="4964"/>
                </a:lnTo>
                <a:lnTo>
                  <a:pt x="10390" y="4891"/>
                </a:lnTo>
                <a:lnTo>
                  <a:pt x="10341" y="4818"/>
                </a:lnTo>
                <a:lnTo>
                  <a:pt x="10268" y="4770"/>
                </a:lnTo>
                <a:lnTo>
                  <a:pt x="10195" y="4745"/>
                </a:lnTo>
                <a:close/>
                <a:moveTo>
                  <a:pt x="11047" y="3018"/>
                </a:moveTo>
                <a:lnTo>
                  <a:pt x="11193" y="3188"/>
                </a:lnTo>
                <a:lnTo>
                  <a:pt x="11339" y="3358"/>
                </a:lnTo>
                <a:lnTo>
                  <a:pt x="11680" y="3699"/>
                </a:lnTo>
                <a:lnTo>
                  <a:pt x="12385" y="4307"/>
                </a:lnTo>
                <a:lnTo>
                  <a:pt x="12994" y="4867"/>
                </a:lnTo>
                <a:lnTo>
                  <a:pt x="13602" y="5451"/>
                </a:lnTo>
                <a:lnTo>
                  <a:pt x="14162" y="6059"/>
                </a:lnTo>
                <a:lnTo>
                  <a:pt x="14429" y="6375"/>
                </a:lnTo>
                <a:lnTo>
                  <a:pt x="14697" y="6716"/>
                </a:lnTo>
                <a:lnTo>
                  <a:pt x="14624" y="6789"/>
                </a:lnTo>
                <a:lnTo>
                  <a:pt x="14308" y="6619"/>
                </a:lnTo>
                <a:lnTo>
                  <a:pt x="14137" y="6521"/>
                </a:lnTo>
                <a:lnTo>
                  <a:pt x="13943" y="6424"/>
                </a:lnTo>
                <a:lnTo>
                  <a:pt x="13821" y="6400"/>
                </a:lnTo>
                <a:lnTo>
                  <a:pt x="13748" y="6375"/>
                </a:lnTo>
                <a:lnTo>
                  <a:pt x="13699" y="6327"/>
                </a:lnTo>
                <a:lnTo>
                  <a:pt x="13675" y="6327"/>
                </a:lnTo>
                <a:lnTo>
                  <a:pt x="13651" y="6351"/>
                </a:lnTo>
                <a:lnTo>
                  <a:pt x="13651" y="6375"/>
                </a:lnTo>
                <a:lnTo>
                  <a:pt x="13724" y="6497"/>
                </a:lnTo>
                <a:lnTo>
                  <a:pt x="13772" y="6594"/>
                </a:lnTo>
                <a:lnTo>
                  <a:pt x="13918" y="6765"/>
                </a:lnTo>
                <a:lnTo>
                  <a:pt x="14089" y="6911"/>
                </a:lnTo>
                <a:lnTo>
                  <a:pt x="14405" y="7105"/>
                </a:lnTo>
                <a:lnTo>
                  <a:pt x="14332" y="7203"/>
                </a:lnTo>
                <a:lnTo>
                  <a:pt x="14283" y="7251"/>
                </a:lnTo>
                <a:lnTo>
                  <a:pt x="14235" y="7227"/>
                </a:lnTo>
                <a:lnTo>
                  <a:pt x="13967" y="7105"/>
                </a:lnTo>
                <a:lnTo>
                  <a:pt x="13699" y="6984"/>
                </a:lnTo>
                <a:lnTo>
                  <a:pt x="13602" y="6911"/>
                </a:lnTo>
                <a:lnTo>
                  <a:pt x="13480" y="6862"/>
                </a:lnTo>
                <a:lnTo>
                  <a:pt x="13359" y="6838"/>
                </a:lnTo>
                <a:lnTo>
                  <a:pt x="13237" y="6862"/>
                </a:lnTo>
                <a:lnTo>
                  <a:pt x="13188" y="6886"/>
                </a:lnTo>
                <a:lnTo>
                  <a:pt x="13188" y="6911"/>
                </a:lnTo>
                <a:lnTo>
                  <a:pt x="13164" y="6959"/>
                </a:lnTo>
                <a:lnTo>
                  <a:pt x="13188" y="6984"/>
                </a:lnTo>
                <a:lnTo>
                  <a:pt x="13261" y="7105"/>
                </a:lnTo>
                <a:lnTo>
                  <a:pt x="13383" y="7178"/>
                </a:lnTo>
                <a:lnTo>
                  <a:pt x="13626" y="7349"/>
                </a:lnTo>
                <a:lnTo>
                  <a:pt x="13821" y="7446"/>
                </a:lnTo>
                <a:lnTo>
                  <a:pt x="14016" y="7543"/>
                </a:lnTo>
                <a:lnTo>
                  <a:pt x="13699" y="7835"/>
                </a:lnTo>
                <a:lnTo>
                  <a:pt x="13480" y="7738"/>
                </a:lnTo>
                <a:lnTo>
                  <a:pt x="13237" y="7616"/>
                </a:lnTo>
                <a:lnTo>
                  <a:pt x="13018" y="7568"/>
                </a:lnTo>
                <a:lnTo>
                  <a:pt x="12896" y="7543"/>
                </a:lnTo>
                <a:lnTo>
                  <a:pt x="12775" y="7543"/>
                </a:lnTo>
                <a:lnTo>
                  <a:pt x="12702" y="7568"/>
                </a:lnTo>
                <a:lnTo>
                  <a:pt x="12653" y="7641"/>
                </a:lnTo>
                <a:lnTo>
                  <a:pt x="12653" y="7714"/>
                </a:lnTo>
                <a:lnTo>
                  <a:pt x="12653" y="7762"/>
                </a:lnTo>
                <a:lnTo>
                  <a:pt x="12702" y="7787"/>
                </a:lnTo>
                <a:lnTo>
                  <a:pt x="13042" y="7981"/>
                </a:lnTo>
                <a:lnTo>
                  <a:pt x="13383" y="8176"/>
                </a:lnTo>
                <a:lnTo>
                  <a:pt x="13164" y="8419"/>
                </a:lnTo>
                <a:lnTo>
                  <a:pt x="12969" y="8346"/>
                </a:lnTo>
                <a:lnTo>
                  <a:pt x="12775" y="8273"/>
                </a:lnTo>
                <a:lnTo>
                  <a:pt x="12580" y="8152"/>
                </a:lnTo>
                <a:lnTo>
                  <a:pt x="12483" y="8103"/>
                </a:lnTo>
                <a:lnTo>
                  <a:pt x="12385" y="8054"/>
                </a:lnTo>
                <a:lnTo>
                  <a:pt x="12337" y="8054"/>
                </a:lnTo>
                <a:lnTo>
                  <a:pt x="12288" y="8079"/>
                </a:lnTo>
                <a:lnTo>
                  <a:pt x="12264" y="8127"/>
                </a:lnTo>
                <a:lnTo>
                  <a:pt x="12264" y="8176"/>
                </a:lnTo>
                <a:lnTo>
                  <a:pt x="12312" y="8273"/>
                </a:lnTo>
                <a:lnTo>
                  <a:pt x="12410" y="8371"/>
                </a:lnTo>
                <a:lnTo>
                  <a:pt x="12507" y="8468"/>
                </a:lnTo>
                <a:lnTo>
                  <a:pt x="12604" y="8541"/>
                </a:lnTo>
                <a:lnTo>
                  <a:pt x="12750" y="8614"/>
                </a:lnTo>
                <a:lnTo>
                  <a:pt x="12921" y="8687"/>
                </a:lnTo>
                <a:lnTo>
                  <a:pt x="12726" y="8930"/>
                </a:lnTo>
                <a:lnTo>
                  <a:pt x="12531" y="8833"/>
                </a:lnTo>
                <a:lnTo>
                  <a:pt x="12361" y="8784"/>
                </a:lnTo>
                <a:lnTo>
                  <a:pt x="12142" y="8638"/>
                </a:lnTo>
                <a:lnTo>
                  <a:pt x="11923" y="8517"/>
                </a:lnTo>
                <a:lnTo>
                  <a:pt x="11899" y="8517"/>
                </a:lnTo>
                <a:lnTo>
                  <a:pt x="11850" y="8565"/>
                </a:lnTo>
                <a:lnTo>
                  <a:pt x="11826" y="8590"/>
                </a:lnTo>
                <a:lnTo>
                  <a:pt x="11826" y="8687"/>
                </a:lnTo>
                <a:lnTo>
                  <a:pt x="11850" y="8809"/>
                </a:lnTo>
                <a:lnTo>
                  <a:pt x="11947" y="8906"/>
                </a:lnTo>
                <a:lnTo>
                  <a:pt x="12045" y="9003"/>
                </a:lnTo>
                <a:lnTo>
                  <a:pt x="12166" y="9101"/>
                </a:lnTo>
                <a:lnTo>
                  <a:pt x="12458" y="9247"/>
                </a:lnTo>
                <a:lnTo>
                  <a:pt x="12166" y="9539"/>
                </a:lnTo>
                <a:lnTo>
                  <a:pt x="11947" y="9441"/>
                </a:lnTo>
                <a:lnTo>
                  <a:pt x="11753" y="9320"/>
                </a:lnTo>
                <a:lnTo>
                  <a:pt x="11582" y="9198"/>
                </a:lnTo>
                <a:lnTo>
                  <a:pt x="11461" y="9174"/>
                </a:lnTo>
                <a:lnTo>
                  <a:pt x="11339" y="9174"/>
                </a:lnTo>
                <a:lnTo>
                  <a:pt x="11315" y="9198"/>
                </a:lnTo>
                <a:lnTo>
                  <a:pt x="11315" y="9271"/>
                </a:lnTo>
                <a:lnTo>
                  <a:pt x="11363" y="9368"/>
                </a:lnTo>
                <a:lnTo>
                  <a:pt x="11436" y="9466"/>
                </a:lnTo>
                <a:lnTo>
                  <a:pt x="11582" y="9612"/>
                </a:lnTo>
                <a:lnTo>
                  <a:pt x="11728" y="9709"/>
                </a:lnTo>
                <a:lnTo>
                  <a:pt x="11850" y="9806"/>
                </a:lnTo>
                <a:lnTo>
                  <a:pt x="11777" y="9879"/>
                </a:lnTo>
                <a:lnTo>
                  <a:pt x="11728" y="9928"/>
                </a:lnTo>
                <a:lnTo>
                  <a:pt x="11704" y="9977"/>
                </a:lnTo>
                <a:lnTo>
                  <a:pt x="11680" y="10050"/>
                </a:lnTo>
                <a:lnTo>
                  <a:pt x="11680" y="10098"/>
                </a:lnTo>
                <a:lnTo>
                  <a:pt x="11655" y="10196"/>
                </a:lnTo>
                <a:lnTo>
                  <a:pt x="11680" y="10244"/>
                </a:lnTo>
                <a:lnTo>
                  <a:pt x="11704" y="10317"/>
                </a:lnTo>
                <a:lnTo>
                  <a:pt x="11777" y="10488"/>
                </a:lnTo>
                <a:lnTo>
                  <a:pt x="11874" y="10682"/>
                </a:lnTo>
                <a:lnTo>
                  <a:pt x="11680" y="10561"/>
                </a:lnTo>
                <a:lnTo>
                  <a:pt x="11509" y="10463"/>
                </a:lnTo>
                <a:lnTo>
                  <a:pt x="11412" y="10439"/>
                </a:lnTo>
                <a:lnTo>
                  <a:pt x="11217" y="10439"/>
                </a:lnTo>
                <a:lnTo>
                  <a:pt x="11144" y="10463"/>
                </a:lnTo>
                <a:lnTo>
                  <a:pt x="11096" y="10488"/>
                </a:lnTo>
                <a:lnTo>
                  <a:pt x="11096" y="10512"/>
                </a:lnTo>
                <a:lnTo>
                  <a:pt x="11096" y="10561"/>
                </a:lnTo>
                <a:lnTo>
                  <a:pt x="11096" y="10585"/>
                </a:lnTo>
                <a:lnTo>
                  <a:pt x="11193" y="10658"/>
                </a:lnTo>
                <a:lnTo>
                  <a:pt x="11315" y="10731"/>
                </a:lnTo>
                <a:lnTo>
                  <a:pt x="11509" y="10877"/>
                </a:lnTo>
                <a:lnTo>
                  <a:pt x="11753" y="11072"/>
                </a:lnTo>
                <a:lnTo>
                  <a:pt x="11996" y="11266"/>
                </a:lnTo>
                <a:lnTo>
                  <a:pt x="12020" y="11266"/>
                </a:lnTo>
                <a:lnTo>
                  <a:pt x="12093" y="11631"/>
                </a:lnTo>
                <a:lnTo>
                  <a:pt x="12118" y="11972"/>
                </a:lnTo>
                <a:lnTo>
                  <a:pt x="11777" y="11704"/>
                </a:lnTo>
                <a:lnTo>
                  <a:pt x="11461" y="11437"/>
                </a:lnTo>
                <a:lnTo>
                  <a:pt x="11315" y="11339"/>
                </a:lnTo>
                <a:lnTo>
                  <a:pt x="11144" y="11242"/>
                </a:lnTo>
                <a:lnTo>
                  <a:pt x="10974" y="11193"/>
                </a:lnTo>
                <a:lnTo>
                  <a:pt x="10877" y="11169"/>
                </a:lnTo>
                <a:lnTo>
                  <a:pt x="10779" y="11193"/>
                </a:lnTo>
                <a:lnTo>
                  <a:pt x="10755" y="11218"/>
                </a:lnTo>
                <a:lnTo>
                  <a:pt x="10779" y="11242"/>
                </a:lnTo>
                <a:lnTo>
                  <a:pt x="11363" y="11826"/>
                </a:lnTo>
                <a:lnTo>
                  <a:pt x="11509" y="11972"/>
                </a:lnTo>
                <a:lnTo>
                  <a:pt x="11680" y="12142"/>
                </a:lnTo>
                <a:lnTo>
                  <a:pt x="11850" y="12264"/>
                </a:lnTo>
                <a:lnTo>
                  <a:pt x="12069" y="12361"/>
                </a:lnTo>
                <a:lnTo>
                  <a:pt x="12118" y="12361"/>
                </a:lnTo>
                <a:lnTo>
                  <a:pt x="12118" y="12921"/>
                </a:lnTo>
                <a:lnTo>
                  <a:pt x="12093" y="13091"/>
                </a:lnTo>
                <a:lnTo>
                  <a:pt x="11972" y="12969"/>
                </a:lnTo>
                <a:lnTo>
                  <a:pt x="11850" y="12824"/>
                </a:lnTo>
                <a:lnTo>
                  <a:pt x="11655" y="12653"/>
                </a:lnTo>
                <a:lnTo>
                  <a:pt x="11120" y="12167"/>
                </a:lnTo>
                <a:lnTo>
                  <a:pt x="10877" y="11948"/>
                </a:lnTo>
                <a:lnTo>
                  <a:pt x="10731" y="11875"/>
                </a:lnTo>
                <a:lnTo>
                  <a:pt x="10585" y="11826"/>
                </a:lnTo>
                <a:lnTo>
                  <a:pt x="10536" y="11850"/>
                </a:lnTo>
                <a:lnTo>
                  <a:pt x="10512" y="11875"/>
                </a:lnTo>
                <a:lnTo>
                  <a:pt x="10536" y="12021"/>
                </a:lnTo>
                <a:lnTo>
                  <a:pt x="10609" y="12142"/>
                </a:lnTo>
                <a:lnTo>
                  <a:pt x="10682" y="12264"/>
                </a:lnTo>
                <a:lnTo>
                  <a:pt x="10779" y="12386"/>
                </a:lnTo>
                <a:lnTo>
                  <a:pt x="11023" y="12605"/>
                </a:lnTo>
                <a:lnTo>
                  <a:pt x="11217" y="12799"/>
                </a:lnTo>
                <a:lnTo>
                  <a:pt x="11728" y="13286"/>
                </a:lnTo>
                <a:lnTo>
                  <a:pt x="11801" y="13359"/>
                </a:lnTo>
                <a:lnTo>
                  <a:pt x="11874" y="13407"/>
                </a:lnTo>
                <a:lnTo>
                  <a:pt x="12045" y="13407"/>
                </a:lnTo>
                <a:lnTo>
                  <a:pt x="11947" y="13699"/>
                </a:lnTo>
                <a:lnTo>
                  <a:pt x="11899" y="13845"/>
                </a:lnTo>
                <a:lnTo>
                  <a:pt x="11826" y="13991"/>
                </a:lnTo>
                <a:lnTo>
                  <a:pt x="11631" y="13748"/>
                </a:lnTo>
                <a:lnTo>
                  <a:pt x="11412" y="13529"/>
                </a:lnTo>
                <a:lnTo>
                  <a:pt x="11169" y="13334"/>
                </a:lnTo>
                <a:lnTo>
                  <a:pt x="10950" y="13115"/>
                </a:lnTo>
                <a:lnTo>
                  <a:pt x="10536" y="12702"/>
                </a:lnTo>
                <a:lnTo>
                  <a:pt x="10439" y="12629"/>
                </a:lnTo>
                <a:lnTo>
                  <a:pt x="10293" y="12532"/>
                </a:lnTo>
                <a:lnTo>
                  <a:pt x="10171" y="12459"/>
                </a:lnTo>
                <a:lnTo>
                  <a:pt x="10098" y="12361"/>
                </a:lnTo>
                <a:lnTo>
                  <a:pt x="10074" y="12361"/>
                </a:lnTo>
                <a:lnTo>
                  <a:pt x="10049" y="12386"/>
                </a:lnTo>
                <a:lnTo>
                  <a:pt x="10098" y="12532"/>
                </a:lnTo>
                <a:lnTo>
                  <a:pt x="10147" y="12653"/>
                </a:lnTo>
                <a:lnTo>
                  <a:pt x="10293" y="12921"/>
                </a:lnTo>
                <a:lnTo>
                  <a:pt x="10487" y="13140"/>
                </a:lnTo>
                <a:lnTo>
                  <a:pt x="10706" y="13359"/>
                </a:lnTo>
                <a:lnTo>
                  <a:pt x="11169" y="13797"/>
                </a:lnTo>
                <a:lnTo>
                  <a:pt x="11388" y="14016"/>
                </a:lnTo>
                <a:lnTo>
                  <a:pt x="11558" y="14235"/>
                </a:lnTo>
                <a:lnTo>
                  <a:pt x="11412" y="14283"/>
                </a:lnTo>
                <a:lnTo>
                  <a:pt x="11266" y="14283"/>
                </a:lnTo>
                <a:lnTo>
                  <a:pt x="11096" y="14259"/>
                </a:lnTo>
                <a:lnTo>
                  <a:pt x="10925" y="14210"/>
                </a:lnTo>
                <a:lnTo>
                  <a:pt x="10877" y="14162"/>
                </a:lnTo>
                <a:lnTo>
                  <a:pt x="10414" y="13651"/>
                </a:lnTo>
                <a:lnTo>
                  <a:pt x="9903" y="13164"/>
                </a:lnTo>
                <a:lnTo>
                  <a:pt x="9392" y="12678"/>
                </a:lnTo>
                <a:lnTo>
                  <a:pt x="8857" y="12240"/>
                </a:lnTo>
                <a:lnTo>
                  <a:pt x="7811" y="11315"/>
                </a:lnTo>
                <a:lnTo>
                  <a:pt x="7300" y="10828"/>
                </a:lnTo>
                <a:lnTo>
                  <a:pt x="6813" y="10342"/>
                </a:lnTo>
                <a:lnTo>
                  <a:pt x="5913" y="9344"/>
                </a:lnTo>
                <a:lnTo>
                  <a:pt x="5426" y="8857"/>
                </a:lnTo>
                <a:lnTo>
                  <a:pt x="4940" y="8419"/>
                </a:lnTo>
                <a:lnTo>
                  <a:pt x="4429" y="7981"/>
                </a:lnTo>
                <a:lnTo>
                  <a:pt x="3918" y="7568"/>
                </a:lnTo>
                <a:lnTo>
                  <a:pt x="3747" y="7397"/>
                </a:lnTo>
                <a:lnTo>
                  <a:pt x="3577" y="7203"/>
                </a:lnTo>
                <a:lnTo>
                  <a:pt x="3504" y="7130"/>
                </a:lnTo>
                <a:lnTo>
                  <a:pt x="3407" y="7057"/>
                </a:lnTo>
                <a:lnTo>
                  <a:pt x="3309" y="7008"/>
                </a:lnTo>
                <a:lnTo>
                  <a:pt x="3212" y="6984"/>
                </a:lnTo>
                <a:lnTo>
                  <a:pt x="3163" y="6911"/>
                </a:lnTo>
                <a:lnTo>
                  <a:pt x="3139" y="6838"/>
                </a:lnTo>
                <a:lnTo>
                  <a:pt x="3163" y="6740"/>
                </a:lnTo>
                <a:lnTo>
                  <a:pt x="3163" y="6667"/>
                </a:lnTo>
                <a:lnTo>
                  <a:pt x="3236" y="6521"/>
                </a:lnTo>
                <a:lnTo>
                  <a:pt x="3358" y="6375"/>
                </a:lnTo>
                <a:lnTo>
                  <a:pt x="3504" y="6254"/>
                </a:lnTo>
                <a:lnTo>
                  <a:pt x="3650" y="6156"/>
                </a:lnTo>
                <a:lnTo>
                  <a:pt x="3942" y="6010"/>
                </a:lnTo>
                <a:lnTo>
                  <a:pt x="4234" y="5913"/>
                </a:lnTo>
                <a:lnTo>
                  <a:pt x="4526" y="5840"/>
                </a:lnTo>
                <a:lnTo>
                  <a:pt x="4842" y="5767"/>
                </a:lnTo>
                <a:lnTo>
                  <a:pt x="5134" y="5743"/>
                </a:lnTo>
                <a:lnTo>
                  <a:pt x="5499" y="5743"/>
                </a:lnTo>
                <a:lnTo>
                  <a:pt x="5864" y="5767"/>
                </a:lnTo>
                <a:lnTo>
                  <a:pt x="6229" y="5816"/>
                </a:lnTo>
                <a:lnTo>
                  <a:pt x="6594" y="5913"/>
                </a:lnTo>
                <a:lnTo>
                  <a:pt x="6862" y="6010"/>
                </a:lnTo>
                <a:lnTo>
                  <a:pt x="7154" y="6108"/>
                </a:lnTo>
                <a:lnTo>
                  <a:pt x="7446" y="6205"/>
                </a:lnTo>
                <a:lnTo>
                  <a:pt x="7592" y="6254"/>
                </a:lnTo>
                <a:lnTo>
                  <a:pt x="7738" y="6254"/>
                </a:lnTo>
                <a:lnTo>
                  <a:pt x="7787" y="6229"/>
                </a:lnTo>
                <a:lnTo>
                  <a:pt x="7860" y="6181"/>
                </a:lnTo>
                <a:lnTo>
                  <a:pt x="7884" y="6132"/>
                </a:lnTo>
                <a:lnTo>
                  <a:pt x="7884" y="6083"/>
                </a:lnTo>
                <a:lnTo>
                  <a:pt x="8006" y="5962"/>
                </a:lnTo>
                <a:lnTo>
                  <a:pt x="8079" y="5864"/>
                </a:lnTo>
                <a:lnTo>
                  <a:pt x="8346" y="5621"/>
                </a:lnTo>
                <a:lnTo>
                  <a:pt x="8614" y="5402"/>
                </a:lnTo>
                <a:lnTo>
                  <a:pt x="9198" y="4964"/>
                </a:lnTo>
                <a:lnTo>
                  <a:pt x="9490" y="4721"/>
                </a:lnTo>
                <a:lnTo>
                  <a:pt x="9757" y="4453"/>
                </a:lnTo>
                <a:lnTo>
                  <a:pt x="10293" y="3894"/>
                </a:lnTo>
                <a:lnTo>
                  <a:pt x="10706" y="3480"/>
                </a:lnTo>
                <a:lnTo>
                  <a:pt x="10901" y="3261"/>
                </a:lnTo>
                <a:lnTo>
                  <a:pt x="10974" y="3139"/>
                </a:lnTo>
                <a:lnTo>
                  <a:pt x="11047" y="3018"/>
                </a:lnTo>
                <a:close/>
                <a:moveTo>
                  <a:pt x="6327" y="10463"/>
                </a:moveTo>
                <a:lnTo>
                  <a:pt x="6594" y="10780"/>
                </a:lnTo>
                <a:lnTo>
                  <a:pt x="7057" y="11266"/>
                </a:lnTo>
                <a:lnTo>
                  <a:pt x="7543" y="11729"/>
                </a:lnTo>
                <a:lnTo>
                  <a:pt x="6643" y="12580"/>
                </a:lnTo>
                <a:lnTo>
                  <a:pt x="5718" y="13407"/>
                </a:lnTo>
                <a:lnTo>
                  <a:pt x="4794" y="14210"/>
                </a:lnTo>
                <a:lnTo>
                  <a:pt x="3820" y="14989"/>
                </a:lnTo>
                <a:lnTo>
                  <a:pt x="3042" y="15597"/>
                </a:lnTo>
                <a:lnTo>
                  <a:pt x="2263" y="16157"/>
                </a:lnTo>
                <a:lnTo>
                  <a:pt x="1460" y="16717"/>
                </a:lnTo>
                <a:lnTo>
                  <a:pt x="682" y="17301"/>
                </a:lnTo>
                <a:lnTo>
                  <a:pt x="1120" y="16765"/>
                </a:lnTo>
                <a:lnTo>
                  <a:pt x="1533" y="16230"/>
                </a:lnTo>
                <a:lnTo>
                  <a:pt x="1971" y="15646"/>
                </a:lnTo>
                <a:lnTo>
                  <a:pt x="2458" y="15111"/>
                </a:lnTo>
                <a:lnTo>
                  <a:pt x="3431" y="14064"/>
                </a:lnTo>
                <a:lnTo>
                  <a:pt x="4307" y="13018"/>
                </a:lnTo>
                <a:lnTo>
                  <a:pt x="5159" y="11972"/>
                </a:lnTo>
                <a:lnTo>
                  <a:pt x="5524" y="11485"/>
                </a:lnTo>
                <a:lnTo>
                  <a:pt x="5913" y="11023"/>
                </a:lnTo>
                <a:lnTo>
                  <a:pt x="6132" y="10755"/>
                </a:lnTo>
                <a:lnTo>
                  <a:pt x="6229" y="10609"/>
                </a:lnTo>
                <a:lnTo>
                  <a:pt x="6327" y="10463"/>
                </a:lnTo>
                <a:close/>
                <a:moveTo>
                  <a:pt x="11753" y="0"/>
                </a:moveTo>
                <a:lnTo>
                  <a:pt x="11558" y="49"/>
                </a:lnTo>
                <a:lnTo>
                  <a:pt x="11363" y="122"/>
                </a:lnTo>
                <a:lnTo>
                  <a:pt x="11217" y="219"/>
                </a:lnTo>
                <a:lnTo>
                  <a:pt x="11096" y="341"/>
                </a:lnTo>
                <a:lnTo>
                  <a:pt x="10974" y="463"/>
                </a:lnTo>
                <a:lnTo>
                  <a:pt x="10877" y="609"/>
                </a:lnTo>
                <a:lnTo>
                  <a:pt x="10779" y="779"/>
                </a:lnTo>
                <a:lnTo>
                  <a:pt x="10706" y="949"/>
                </a:lnTo>
                <a:lnTo>
                  <a:pt x="10633" y="1120"/>
                </a:lnTo>
                <a:lnTo>
                  <a:pt x="10585" y="1314"/>
                </a:lnTo>
                <a:lnTo>
                  <a:pt x="10536" y="1509"/>
                </a:lnTo>
                <a:lnTo>
                  <a:pt x="10512" y="1704"/>
                </a:lnTo>
                <a:lnTo>
                  <a:pt x="10512" y="1898"/>
                </a:lnTo>
                <a:lnTo>
                  <a:pt x="10512" y="2093"/>
                </a:lnTo>
                <a:lnTo>
                  <a:pt x="10536" y="2263"/>
                </a:lnTo>
                <a:lnTo>
                  <a:pt x="10585" y="2458"/>
                </a:lnTo>
                <a:lnTo>
                  <a:pt x="10633" y="2604"/>
                </a:lnTo>
                <a:lnTo>
                  <a:pt x="10731" y="2774"/>
                </a:lnTo>
                <a:lnTo>
                  <a:pt x="10609" y="2823"/>
                </a:lnTo>
                <a:lnTo>
                  <a:pt x="10487" y="2920"/>
                </a:lnTo>
                <a:lnTo>
                  <a:pt x="10293" y="3115"/>
                </a:lnTo>
                <a:lnTo>
                  <a:pt x="9928" y="3553"/>
                </a:lnTo>
                <a:lnTo>
                  <a:pt x="9417" y="4113"/>
                </a:lnTo>
                <a:lnTo>
                  <a:pt x="9149" y="4356"/>
                </a:lnTo>
                <a:lnTo>
                  <a:pt x="8857" y="4624"/>
                </a:lnTo>
                <a:lnTo>
                  <a:pt x="8298" y="5061"/>
                </a:lnTo>
                <a:lnTo>
                  <a:pt x="8030" y="5305"/>
                </a:lnTo>
                <a:lnTo>
                  <a:pt x="7787" y="5572"/>
                </a:lnTo>
                <a:lnTo>
                  <a:pt x="7714" y="5670"/>
                </a:lnTo>
                <a:lnTo>
                  <a:pt x="7616" y="5791"/>
                </a:lnTo>
                <a:lnTo>
                  <a:pt x="7470" y="5718"/>
                </a:lnTo>
                <a:lnTo>
                  <a:pt x="7300" y="5645"/>
                </a:lnTo>
                <a:lnTo>
                  <a:pt x="6935" y="5524"/>
                </a:lnTo>
                <a:lnTo>
                  <a:pt x="6570" y="5451"/>
                </a:lnTo>
                <a:lnTo>
                  <a:pt x="6254" y="5402"/>
                </a:lnTo>
                <a:lnTo>
                  <a:pt x="5767" y="5329"/>
                </a:lnTo>
                <a:lnTo>
                  <a:pt x="5280" y="5305"/>
                </a:lnTo>
                <a:lnTo>
                  <a:pt x="4794" y="5353"/>
                </a:lnTo>
                <a:lnTo>
                  <a:pt x="4307" y="5451"/>
                </a:lnTo>
                <a:lnTo>
                  <a:pt x="3942" y="5548"/>
                </a:lnTo>
                <a:lnTo>
                  <a:pt x="3601" y="5718"/>
                </a:lnTo>
                <a:lnTo>
                  <a:pt x="3431" y="5791"/>
                </a:lnTo>
                <a:lnTo>
                  <a:pt x="3261" y="5913"/>
                </a:lnTo>
                <a:lnTo>
                  <a:pt x="3139" y="6035"/>
                </a:lnTo>
                <a:lnTo>
                  <a:pt x="3017" y="6181"/>
                </a:lnTo>
                <a:lnTo>
                  <a:pt x="2871" y="6448"/>
                </a:lnTo>
                <a:lnTo>
                  <a:pt x="2823" y="6570"/>
                </a:lnTo>
                <a:lnTo>
                  <a:pt x="2798" y="6716"/>
                </a:lnTo>
                <a:lnTo>
                  <a:pt x="2798" y="6862"/>
                </a:lnTo>
                <a:lnTo>
                  <a:pt x="2823" y="7008"/>
                </a:lnTo>
                <a:lnTo>
                  <a:pt x="2871" y="7130"/>
                </a:lnTo>
                <a:lnTo>
                  <a:pt x="2969" y="7227"/>
                </a:lnTo>
                <a:lnTo>
                  <a:pt x="3042" y="7251"/>
                </a:lnTo>
                <a:lnTo>
                  <a:pt x="3115" y="7251"/>
                </a:lnTo>
                <a:lnTo>
                  <a:pt x="3285" y="7470"/>
                </a:lnTo>
                <a:lnTo>
                  <a:pt x="3455" y="7689"/>
                </a:lnTo>
                <a:lnTo>
                  <a:pt x="3650" y="7908"/>
                </a:lnTo>
                <a:lnTo>
                  <a:pt x="3869" y="8103"/>
                </a:lnTo>
                <a:lnTo>
                  <a:pt x="4307" y="8468"/>
                </a:lnTo>
                <a:lnTo>
                  <a:pt x="4769" y="8833"/>
                </a:lnTo>
                <a:lnTo>
                  <a:pt x="5086" y="9125"/>
                </a:lnTo>
                <a:lnTo>
                  <a:pt x="5402" y="9466"/>
                </a:lnTo>
                <a:lnTo>
                  <a:pt x="6010" y="10123"/>
                </a:lnTo>
                <a:lnTo>
                  <a:pt x="5962" y="10196"/>
                </a:lnTo>
                <a:lnTo>
                  <a:pt x="5864" y="10342"/>
                </a:lnTo>
                <a:lnTo>
                  <a:pt x="5767" y="10488"/>
                </a:lnTo>
                <a:lnTo>
                  <a:pt x="5499" y="10780"/>
                </a:lnTo>
                <a:lnTo>
                  <a:pt x="5110" y="11291"/>
                </a:lnTo>
                <a:lnTo>
                  <a:pt x="4721" y="11777"/>
                </a:lnTo>
                <a:lnTo>
                  <a:pt x="3820" y="12921"/>
                </a:lnTo>
                <a:lnTo>
                  <a:pt x="2871" y="14016"/>
                </a:lnTo>
                <a:lnTo>
                  <a:pt x="1995" y="14989"/>
                </a:lnTo>
                <a:lnTo>
                  <a:pt x="1582" y="15500"/>
                </a:lnTo>
                <a:lnTo>
                  <a:pt x="1168" y="16011"/>
                </a:lnTo>
                <a:lnTo>
                  <a:pt x="779" y="16571"/>
                </a:lnTo>
                <a:lnTo>
                  <a:pt x="584" y="16838"/>
                </a:lnTo>
                <a:lnTo>
                  <a:pt x="365" y="17106"/>
                </a:lnTo>
                <a:lnTo>
                  <a:pt x="244" y="17276"/>
                </a:lnTo>
                <a:lnTo>
                  <a:pt x="122" y="17422"/>
                </a:lnTo>
                <a:lnTo>
                  <a:pt x="49" y="17593"/>
                </a:lnTo>
                <a:lnTo>
                  <a:pt x="0" y="17787"/>
                </a:lnTo>
                <a:lnTo>
                  <a:pt x="0" y="17860"/>
                </a:lnTo>
                <a:lnTo>
                  <a:pt x="73" y="17909"/>
                </a:lnTo>
                <a:lnTo>
                  <a:pt x="122" y="17909"/>
                </a:lnTo>
                <a:lnTo>
                  <a:pt x="195" y="17885"/>
                </a:lnTo>
                <a:lnTo>
                  <a:pt x="219" y="17836"/>
                </a:lnTo>
                <a:lnTo>
                  <a:pt x="463" y="17763"/>
                </a:lnTo>
                <a:lnTo>
                  <a:pt x="682" y="17666"/>
                </a:lnTo>
                <a:lnTo>
                  <a:pt x="901" y="17544"/>
                </a:lnTo>
                <a:lnTo>
                  <a:pt x="1120" y="17398"/>
                </a:lnTo>
                <a:lnTo>
                  <a:pt x="1533" y="17106"/>
                </a:lnTo>
                <a:lnTo>
                  <a:pt x="1947" y="16838"/>
                </a:lnTo>
                <a:lnTo>
                  <a:pt x="2433" y="16522"/>
                </a:lnTo>
                <a:lnTo>
                  <a:pt x="2896" y="16206"/>
                </a:lnTo>
                <a:lnTo>
                  <a:pt x="3358" y="15865"/>
                </a:lnTo>
                <a:lnTo>
                  <a:pt x="3820" y="15524"/>
                </a:lnTo>
                <a:lnTo>
                  <a:pt x="4867" y="14697"/>
                </a:lnTo>
                <a:lnTo>
                  <a:pt x="5889" y="13845"/>
                </a:lnTo>
                <a:lnTo>
                  <a:pt x="6886" y="12945"/>
                </a:lnTo>
                <a:lnTo>
                  <a:pt x="7860" y="12045"/>
                </a:lnTo>
                <a:lnTo>
                  <a:pt x="7860" y="12021"/>
                </a:lnTo>
                <a:lnTo>
                  <a:pt x="9222" y="13261"/>
                </a:lnTo>
                <a:lnTo>
                  <a:pt x="9879" y="13870"/>
                </a:lnTo>
                <a:lnTo>
                  <a:pt x="10195" y="14210"/>
                </a:lnTo>
                <a:lnTo>
                  <a:pt x="10512" y="14527"/>
                </a:lnTo>
                <a:lnTo>
                  <a:pt x="10585" y="14600"/>
                </a:lnTo>
                <a:lnTo>
                  <a:pt x="10658" y="14624"/>
                </a:lnTo>
                <a:lnTo>
                  <a:pt x="10731" y="14624"/>
                </a:lnTo>
                <a:lnTo>
                  <a:pt x="10804" y="14600"/>
                </a:lnTo>
                <a:lnTo>
                  <a:pt x="10925" y="14648"/>
                </a:lnTo>
                <a:lnTo>
                  <a:pt x="11047" y="14673"/>
                </a:lnTo>
                <a:lnTo>
                  <a:pt x="11290" y="14721"/>
                </a:lnTo>
                <a:lnTo>
                  <a:pt x="11534" y="14697"/>
                </a:lnTo>
                <a:lnTo>
                  <a:pt x="11655" y="14673"/>
                </a:lnTo>
                <a:lnTo>
                  <a:pt x="11777" y="14624"/>
                </a:lnTo>
                <a:lnTo>
                  <a:pt x="11923" y="14527"/>
                </a:lnTo>
                <a:lnTo>
                  <a:pt x="12045" y="14429"/>
                </a:lnTo>
                <a:lnTo>
                  <a:pt x="12142" y="14283"/>
                </a:lnTo>
                <a:lnTo>
                  <a:pt x="12239" y="14137"/>
                </a:lnTo>
                <a:lnTo>
                  <a:pt x="12312" y="13967"/>
                </a:lnTo>
                <a:lnTo>
                  <a:pt x="12385" y="13797"/>
                </a:lnTo>
                <a:lnTo>
                  <a:pt x="12458" y="13480"/>
                </a:lnTo>
                <a:lnTo>
                  <a:pt x="12531" y="13091"/>
                </a:lnTo>
                <a:lnTo>
                  <a:pt x="12580" y="12653"/>
                </a:lnTo>
                <a:lnTo>
                  <a:pt x="12580" y="12240"/>
                </a:lnTo>
                <a:lnTo>
                  <a:pt x="12556" y="11802"/>
                </a:lnTo>
                <a:lnTo>
                  <a:pt x="12483" y="11364"/>
                </a:lnTo>
                <a:lnTo>
                  <a:pt x="12385" y="10950"/>
                </a:lnTo>
                <a:lnTo>
                  <a:pt x="12264" y="10536"/>
                </a:lnTo>
                <a:lnTo>
                  <a:pt x="12093" y="10171"/>
                </a:lnTo>
                <a:lnTo>
                  <a:pt x="12337" y="9977"/>
                </a:lnTo>
                <a:lnTo>
                  <a:pt x="12580" y="9758"/>
                </a:lnTo>
                <a:lnTo>
                  <a:pt x="12994" y="9295"/>
                </a:lnTo>
                <a:lnTo>
                  <a:pt x="13407" y="8833"/>
                </a:lnTo>
                <a:lnTo>
                  <a:pt x="13845" y="8371"/>
                </a:lnTo>
                <a:lnTo>
                  <a:pt x="13918" y="8322"/>
                </a:lnTo>
                <a:lnTo>
                  <a:pt x="13967" y="8273"/>
                </a:lnTo>
                <a:lnTo>
                  <a:pt x="14259" y="8006"/>
                </a:lnTo>
                <a:lnTo>
                  <a:pt x="14575" y="7714"/>
                </a:lnTo>
                <a:lnTo>
                  <a:pt x="14721" y="7543"/>
                </a:lnTo>
                <a:lnTo>
                  <a:pt x="14867" y="7373"/>
                </a:lnTo>
                <a:lnTo>
                  <a:pt x="14965" y="7203"/>
                </a:lnTo>
                <a:lnTo>
                  <a:pt x="15062" y="7057"/>
                </a:lnTo>
                <a:lnTo>
                  <a:pt x="15427" y="7154"/>
                </a:lnTo>
                <a:lnTo>
                  <a:pt x="15865" y="7203"/>
                </a:lnTo>
                <a:lnTo>
                  <a:pt x="16279" y="7227"/>
                </a:lnTo>
                <a:lnTo>
                  <a:pt x="16498" y="7203"/>
                </a:lnTo>
                <a:lnTo>
                  <a:pt x="16717" y="7178"/>
                </a:lnTo>
                <a:lnTo>
                  <a:pt x="16911" y="7130"/>
                </a:lnTo>
                <a:lnTo>
                  <a:pt x="17106" y="7057"/>
                </a:lnTo>
                <a:lnTo>
                  <a:pt x="17300" y="6959"/>
                </a:lnTo>
                <a:lnTo>
                  <a:pt x="17446" y="6862"/>
                </a:lnTo>
                <a:lnTo>
                  <a:pt x="17617" y="6740"/>
                </a:lnTo>
                <a:lnTo>
                  <a:pt x="17738" y="6594"/>
                </a:lnTo>
                <a:lnTo>
                  <a:pt x="17836" y="6424"/>
                </a:lnTo>
                <a:lnTo>
                  <a:pt x="17909" y="6229"/>
                </a:lnTo>
                <a:lnTo>
                  <a:pt x="17957" y="6108"/>
                </a:lnTo>
                <a:lnTo>
                  <a:pt x="17957" y="5986"/>
                </a:lnTo>
                <a:lnTo>
                  <a:pt x="17933" y="5864"/>
                </a:lnTo>
                <a:lnTo>
                  <a:pt x="17909" y="5743"/>
                </a:lnTo>
                <a:lnTo>
                  <a:pt x="17811" y="5548"/>
                </a:lnTo>
                <a:lnTo>
                  <a:pt x="17690" y="5353"/>
                </a:lnTo>
                <a:lnTo>
                  <a:pt x="17495" y="5183"/>
                </a:lnTo>
                <a:lnTo>
                  <a:pt x="17325" y="5013"/>
                </a:lnTo>
                <a:lnTo>
                  <a:pt x="16960" y="4721"/>
                </a:lnTo>
                <a:lnTo>
                  <a:pt x="16692" y="4453"/>
                </a:lnTo>
                <a:lnTo>
                  <a:pt x="16425" y="4161"/>
                </a:lnTo>
                <a:lnTo>
                  <a:pt x="15914" y="3577"/>
                </a:lnTo>
                <a:lnTo>
                  <a:pt x="15403" y="2993"/>
                </a:lnTo>
                <a:lnTo>
                  <a:pt x="15135" y="2701"/>
                </a:lnTo>
                <a:lnTo>
                  <a:pt x="14843" y="2434"/>
                </a:lnTo>
                <a:lnTo>
                  <a:pt x="14283" y="1996"/>
                </a:lnTo>
                <a:lnTo>
                  <a:pt x="14016" y="1777"/>
                </a:lnTo>
                <a:lnTo>
                  <a:pt x="13772" y="1533"/>
                </a:lnTo>
                <a:lnTo>
                  <a:pt x="13529" y="1266"/>
                </a:lnTo>
                <a:lnTo>
                  <a:pt x="13310" y="998"/>
                </a:lnTo>
                <a:lnTo>
                  <a:pt x="13091" y="706"/>
                </a:lnTo>
                <a:lnTo>
                  <a:pt x="12848" y="438"/>
                </a:lnTo>
                <a:lnTo>
                  <a:pt x="12677" y="292"/>
                </a:lnTo>
                <a:lnTo>
                  <a:pt x="12507" y="171"/>
                </a:lnTo>
                <a:lnTo>
                  <a:pt x="12337" y="98"/>
                </a:lnTo>
                <a:lnTo>
                  <a:pt x="12142" y="25"/>
                </a:lnTo>
                <a:lnTo>
                  <a:pt x="1194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41"/>
          <p:cNvSpPr txBox="1">
            <a:spLocks noGrp="1"/>
          </p:cNvSpPr>
          <p:nvPr>
            <p:ph type="title" idx="4294967295"/>
          </p:nvPr>
        </p:nvSpPr>
        <p:spPr>
          <a:xfrm>
            <a:off x="2231625" y="136250"/>
            <a:ext cx="4680900" cy="50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Business Model Canvas</a:t>
            </a:r>
            <a:endParaRPr/>
          </a:p>
        </p:txBody>
      </p:sp>
      <p:sp>
        <p:nvSpPr>
          <p:cNvPr id="476" name="Google Shape;476;p4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sp>
        <p:nvSpPr>
          <p:cNvPr id="477" name="Google Shape;477;p41"/>
          <p:cNvSpPr txBox="1"/>
          <p:nvPr/>
        </p:nvSpPr>
        <p:spPr>
          <a:xfrm>
            <a:off x="2160585" y="749374"/>
            <a:ext cx="1607400" cy="14460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Key Activities</a:t>
            </a:r>
            <a:endParaRPr sz="900" b="1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Insert your content</a:t>
            </a:r>
            <a:endParaRPr sz="800" b="1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478" name="Google Shape;478;p41"/>
          <p:cNvSpPr txBox="1"/>
          <p:nvPr/>
        </p:nvSpPr>
        <p:spPr>
          <a:xfrm>
            <a:off x="2160585" y="2195445"/>
            <a:ext cx="1607400" cy="14460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Key Resources</a:t>
            </a:r>
            <a:endParaRPr sz="900" b="1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Insert your content</a:t>
            </a:r>
            <a:endParaRPr sz="900" b="1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479" name="Google Shape;479;p41"/>
          <p:cNvSpPr txBox="1"/>
          <p:nvPr/>
        </p:nvSpPr>
        <p:spPr>
          <a:xfrm>
            <a:off x="3768195" y="749374"/>
            <a:ext cx="1607400" cy="28920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Value Propositions</a:t>
            </a:r>
            <a:endParaRPr sz="900" b="1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Insert your content</a:t>
            </a:r>
            <a:endParaRPr sz="900" b="1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480" name="Google Shape;480;p41"/>
          <p:cNvSpPr txBox="1"/>
          <p:nvPr/>
        </p:nvSpPr>
        <p:spPr>
          <a:xfrm>
            <a:off x="5375805" y="749374"/>
            <a:ext cx="1607400" cy="14460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Customer Relationships</a:t>
            </a:r>
            <a:endParaRPr sz="900" b="1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Insert your content</a:t>
            </a:r>
            <a:endParaRPr sz="900" b="1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481" name="Google Shape;481;p41"/>
          <p:cNvSpPr txBox="1"/>
          <p:nvPr/>
        </p:nvSpPr>
        <p:spPr>
          <a:xfrm>
            <a:off x="5375805" y="2195445"/>
            <a:ext cx="1607400" cy="14460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Channels</a:t>
            </a:r>
            <a:endParaRPr sz="900" b="1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Insert your content</a:t>
            </a:r>
            <a:endParaRPr sz="900" b="1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482" name="Google Shape;482;p41"/>
          <p:cNvSpPr txBox="1"/>
          <p:nvPr/>
        </p:nvSpPr>
        <p:spPr>
          <a:xfrm>
            <a:off x="6983415" y="749374"/>
            <a:ext cx="1607400" cy="28920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Customer Segments</a:t>
            </a:r>
            <a:endParaRPr sz="900" b="1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Insert your content</a:t>
            </a:r>
            <a:endParaRPr sz="900" b="1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483" name="Google Shape;483;p41"/>
          <p:cNvSpPr txBox="1"/>
          <p:nvPr/>
        </p:nvSpPr>
        <p:spPr>
          <a:xfrm>
            <a:off x="552975" y="749374"/>
            <a:ext cx="1607400" cy="28920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Key Partners</a:t>
            </a:r>
            <a:endParaRPr sz="900" b="1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Insert your content</a:t>
            </a:r>
            <a:endParaRPr sz="800" b="1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484" name="Google Shape;484;p41"/>
          <p:cNvSpPr txBox="1"/>
          <p:nvPr/>
        </p:nvSpPr>
        <p:spPr>
          <a:xfrm>
            <a:off x="552975" y="3641516"/>
            <a:ext cx="4019100" cy="11199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Cost Structure</a:t>
            </a:r>
            <a:endParaRPr sz="900" b="1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Insert your content</a:t>
            </a:r>
            <a:endParaRPr sz="900" b="1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485" name="Google Shape;485;p41"/>
          <p:cNvSpPr txBox="1"/>
          <p:nvPr/>
        </p:nvSpPr>
        <p:spPr>
          <a:xfrm>
            <a:off x="4572000" y="3641516"/>
            <a:ext cx="4019100" cy="11199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Revenue Streams</a:t>
            </a:r>
            <a:endParaRPr sz="900" b="1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Insert your content</a:t>
            </a:r>
            <a:endParaRPr sz="900" b="1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486" name="Google Shape;486;p41"/>
          <p:cNvSpPr/>
          <p:nvPr/>
        </p:nvSpPr>
        <p:spPr>
          <a:xfrm>
            <a:off x="4315790" y="3710468"/>
            <a:ext cx="185163" cy="182307"/>
          </a:xfrm>
          <a:custGeom>
            <a:avLst/>
            <a:gdLst/>
            <a:ahLst/>
            <a:cxnLst/>
            <a:rect l="l" t="t" r="r" b="b"/>
            <a:pathLst>
              <a:path w="17374" h="17593" extrusionOk="0">
                <a:moveTo>
                  <a:pt x="13894" y="3310"/>
                </a:moveTo>
                <a:lnTo>
                  <a:pt x="14040" y="3334"/>
                </a:lnTo>
                <a:lnTo>
                  <a:pt x="14113" y="3358"/>
                </a:lnTo>
                <a:lnTo>
                  <a:pt x="14186" y="3407"/>
                </a:lnTo>
                <a:lnTo>
                  <a:pt x="14235" y="3456"/>
                </a:lnTo>
                <a:lnTo>
                  <a:pt x="14308" y="3529"/>
                </a:lnTo>
                <a:lnTo>
                  <a:pt x="14381" y="3675"/>
                </a:lnTo>
                <a:lnTo>
                  <a:pt x="14405" y="3821"/>
                </a:lnTo>
                <a:lnTo>
                  <a:pt x="14429" y="3967"/>
                </a:lnTo>
                <a:lnTo>
                  <a:pt x="14429" y="4137"/>
                </a:lnTo>
                <a:lnTo>
                  <a:pt x="14405" y="4283"/>
                </a:lnTo>
                <a:lnTo>
                  <a:pt x="14356" y="4429"/>
                </a:lnTo>
                <a:lnTo>
                  <a:pt x="14283" y="4575"/>
                </a:lnTo>
                <a:lnTo>
                  <a:pt x="14210" y="4697"/>
                </a:lnTo>
                <a:lnTo>
                  <a:pt x="14137" y="4770"/>
                </a:lnTo>
                <a:lnTo>
                  <a:pt x="14064" y="4843"/>
                </a:lnTo>
                <a:lnTo>
                  <a:pt x="13967" y="4891"/>
                </a:lnTo>
                <a:lnTo>
                  <a:pt x="13870" y="4916"/>
                </a:lnTo>
                <a:lnTo>
                  <a:pt x="13651" y="4940"/>
                </a:lnTo>
                <a:lnTo>
                  <a:pt x="13432" y="4916"/>
                </a:lnTo>
                <a:lnTo>
                  <a:pt x="13237" y="4843"/>
                </a:lnTo>
                <a:lnTo>
                  <a:pt x="13042" y="4745"/>
                </a:lnTo>
                <a:lnTo>
                  <a:pt x="12872" y="4599"/>
                </a:lnTo>
                <a:lnTo>
                  <a:pt x="12823" y="4502"/>
                </a:lnTo>
                <a:lnTo>
                  <a:pt x="12775" y="4429"/>
                </a:lnTo>
                <a:lnTo>
                  <a:pt x="12750" y="4307"/>
                </a:lnTo>
                <a:lnTo>
                  <a:pt x="12750" y="4186"/>
                </a:lnTo>
                <a:lnTo>
                  <a:pt x="12750" y="4088"/>
                </a:lnTo>
                <a:lnTo>
                  <a:pt x="12799" y="3967"/>
                </a:lnTo>
                <a:lnTo>
                  <a:pt x="12921" y="3772"/>
                </a:lnTo>
                <a:lnTo>
                  <a:pt x="13067" y="3602"/>
                </a:lnTo>
                <a:lnTo>
                  <a:pt x="13164" y="3504"/>
                </a:lnTo>
                <a:lnTo>
                  <a:pt x="13310" y="3480"/>
                </a:lnTo>
                <a:lnTo>
                  <a:pt x="13456" y="3456"/>
                </a:lnTo>
                <a:lnTo>
                  <a:pt x="13748" y="3358"/>
                </a:lnTo>
                <a:lnTo>
                  <a:pt x="13894" y="3310"/>
                </a:lnTo>
                <a:close/>
                <a:moveTo>
                  <a:pt x="13991" y="2847"/>
                </a:moveTo>
                <a:lnTo>
                  <a:pt x="13748" y="2872"/>
                </a:lnTo>
                <a:lnTo>
                  <a:pt x="13480" y="2896"/>
                </a:lnTo>
                <a:lnTo>
                  <a:pt x="13310" y="2945"/>
                </a:lnTo>
                <a:lnTo>
                  <a:pt x="13140" y="3018"/>
                </a:lnTo>
                <a:lnTo>
                  <a:pt x="12994" y="3115"/>
                </a:lnTo>
                <a:lnTo>
                  <a:pt x="12872" y="3212"/>
                </a:lnTo>
                <a:lnTo>
                  <a:pt x="12750" y="3334"/>
                </a:lnTo>
                <a:lnTo>
                  <a:pt x="12629" y="3456"/>
                </a:lnTo>
                <a:lnTo>
                  <a:pt x="12531" y="3577"/>
                </a:lnTo>
                <a:lnTo>
                  <a:pt x="12458" y="3723"/>
                </a:lnTo>
                <a:lnTo>
                  <a:pt x="12385" y="3869"/>
                </a:lnTo>
                <a:lnTo>
                  <a:pt x="12337" y="4040"/>
                </a:lnTo>
                <a:lnTo>
                  <a:pt x="12312" y="4186"/>
                </a:lnTo>
                <a:lnTo>
                  <a:pt x="12312" y="4356"/>
                </a:lnTo>
                <a:lnTo>
                  <a:pt x="12361" y="4526"/>
                </a:lnTo>
                <a:lnTo>
                  <a:pt x="12410" y="4672"/>
                </a:lnTo>
                <a:lnTo>
                  <a:pt x="12507" y="4794"/>
                </a:lnTo>
                <a:lnTo>
                  <a:pt x="12604" y="4916"/>
                </a:lnTo>
                <a:lnTo>
                  <a:pt x="12726" y="5037"/>
                </a:lnTo>
                <a:lnTo>
                  <a:pt x="12848" y="5135"/>
                </a:lnTo>
                <a:lnTo>
                  <a:pt x="12994" y="5208"/>
                </a:lnTo>
                <a:lnTo>
                  <a:pt x="13140" y="5281"/>
                </a:lnTo>
                <a:lnTo>
                  <a:pt x="13310" y="5329"/>
                </a:lnTo>
                <a:lnTo>
                  <a:pt x="13480" y="5354"/>
                </a:lnTo>
                <a:lnTo>
                  <a:pt x="13626" y="5378"/>
                </a:lnTo>
                <a:lnTo>
                  <a:pt x="13797" y="5378"/>
                </a:lnTo>
                <a:lnTo>
                  <a:pt x="13967" y="5354"/>
                </a:lnTo>
                <a:lnTo>
                  <a:pt x="14113" y="5305"/>
                </a:lnTo>
                <a:lnTo>
                  <a:pt x="14259" y="5256"/>
                </a:lnTo>
                <a:lnTo>
                  <a:pt x="14381" y="5159"/>
                </a:lnTo>
                <a:lnTo>
                  <a:pt x="14551" y="4989"/>
                </a:lnTo>
                <a:lnTo>
                  <a:pt x="14697" y="4794"/>
                </a:lnTo>
                <a:lnTo>
                  <a:pt x="14794" y="4575"/>
                </a:lnTo>
                <a:lnTo>
                  <a:pt x="14867" y="4332"/>
                </a:lnTo>
                <a:lnTo>
                  <a:pt x="14892" y="4088"/>
                </a:lnTo>
                <a:lnTo>
                  <a:pt x="14867" y="3845"/>
                </a:lnTo>
                <a:lnTo>
                  <a:pt x="14819" y="3602"/>
                </a:lnTo>
                <a:lnTo>
                  <a:pt x="14746" y="3383"/>
                </a:lnTo>
                <a:lnTo>
                  <a:pt x="14673" y="3261"/>
                </a:lnTo>
                <a:lnTo>
                  <a:pt x="14600" y="3164"/>
                </a:lnTo>
                <a:lnTo>
                  <a:pt x="14527" y="3091"/>
                </a:lnTo>
                <a:lnTo>
                  <a:pt x="14429" y="3018"/>
                </a:lnTo>
                <a:lnTo>
                  <a:pt x="14332" y="2969"/>
                </a:lnTo>
                <a:lnTo>
                  <a:pt x="14210" y="2920"/>
                </a:lnTo>
                <a:lnTo>
                  <a:pt x="14113" y="2872"/>
                </a:lnTo>
                <a:lnTo>
                  <a:pt x="13991" y="2847"/>
                </a:lnTo>
                <a:close/>
                <a:moveTo>
                  <a:pt x="12288" y="560"/>
                </a:moveTo>
                <a:lnTo>
                  <a:pt x="12775" y="584"/>
                </a:lnTo>
                <a:lnTo>
                  <a:pt x="13529" y="633"/>
                </a:lnTo>
                <a:lnTo>
                  <a:pt x="14283" y="682"/>
                </a:lnTo>
                <a:lnTo>
                  <a:pt x="14721" y="682"/>
                </a:lnTo>
                <a:lnTo>
                  <a:pt x="15159" y="730"/>
                </a:lnTo>
                <a:lnTo>
                  <a:pt x="15573" y="803"/>
                </a:lnTo>
                <a:lnTo>
                  <a:pt x="15792" y="852"/>
                </a:lnTo>
                <a:lnTo>
                  <a:pt x="15987" y="925"/>
                </a:lnTo>
                <a:lnTo>
                  <a:pt x="16133" y="998"/>
                </a:lnTo>
                <a:lnTo>
                  <a:pt x="16279" y="1095"/>
                </a:lnTo>
                <a:lnTo>
                  <a:pt x="16400" y="1193"/>
                </a:lnTo>
                <a:lnTo>
                  <a:pt x="16498" y="1314"/>
                </a:lnTo>
                <a:lnTo>
                  <a:pt x="16571" y="1436"/>
                </a:lnTo>
                <a:lnTo>
                  <a:pt x="16644" y="1582"/>
                </a:lnTo>
                <a:lnTo>
                  <a:pt x="16741" y="1898"/>
                </a:lnTo>
                <a:lnTo>
                  <a:pt x="16668" y="1923"/>
                </a:lnTo>
                <a:lnTo>
                  <a:pt x="16595" y="1996"/>
                </a:lnTo>
                <a:lnTo>
                  <a:pt x="16546" y="2093"/>
                </a:lnTo>
                <a:lnTo>
                  <a:pt x="16546" y="2117"/>
                </a:lnTo>
                <a:lnTo>
                  <a:pt x="16571" y="2166"/>
                </a:lnTo>
                <a:lnTo>
                  <a:pt x="16595" y="2215"/>
                </a:lnTo>
                <a:lnTo>
                  <a:pt x="16644" y="2239"/>
                </a:lnTo>
                <a:lnTo>
                  <a:pt x="16692" y="2263"/>
                </a:lnTo>
                <a:lnTo>
                  <a:pt x="16741" y="2239"/>
                </a:lnTo>
                <a:lnTo>
                  <a:pt x="16814" y="2239"/>
                </a:lnTo>
                <a:lnTo>
                  <a:pt x="16838" y="2507"/>
                </a:lnTo>
                <a:lnTo>
                  <a:pt x="16765" y="2531"/>
                </a:lnTo>
                <a:lnTo>
                  <a:pt x="16692" y="2531"/>
                </a:lnTo>
                <a:lnTo>
                  <a:pt x="16644" y="2580"/>
                </a:lnTo>
                <a:lnTo>
                  <a:pt x="16595" y="2628"/>
                </a:lnTo>
                <a:lnTo>
                  <a:pt x="16595" y="2653"/>
                </a:lnTo>
                <a:lnTo>
                  <a:pt x="16571" y="2701"/>
                </a:lnTo>
                <a:lnTo>
                  <a:pt x="16571" y="2726"/>
                </a:lnTo>
                <a:lnTo>
                  <a:pt x="16571" y="2774"/>
                </a:lnTo>
                <a:lnTo>
                  <a:pt x="16595" y="2823"/>
                </a:lnTo>
                <a:lnTo>
                  <a:pt x="16644" y="2847"/>
                </a:lnTo>
                <a:lnTo>
                  <a:pt x="16692" y="2872"/>
                </a:lnTo>
                <a:lnTo>
                  <a:pt x="16765" y="2896"/>
                </a:lnTo>
                <a:lnTo>
                  <a:pt x="16838" y="2896"/>
                </a:lnTo>
                <a:lnTo>
                  <a:pt x="16814" y="3237"/>
                </a:lnTo>
                <a:lnTo>
                  <a:pt x="16692" y="3261"/>
                </a:lnTo>
                <a:lnTo>
                  <a:pt x="16571" y="3310"/>
                </a:lnTo>
                <a:lnTo>
                  <a:pt x="16522" y="3358"/>
                </a:lnTo>
                <a:lnTo>
                  <a:pt x="16498" y="3431"/>
                </a:lnTo>
                <a:lnTo>
                  <a:pt x="16522" y="3504"/>
                </a:lnTo>
                <a:lnTo>
                  <a:pt x="16571" y="3553"/>
                </a:lnTo>
                <a:lnTo>
                  <a:pt x="16668" y="3602"/>
                </a:lnTo>
                <a:lnTo>
                  <a:pt x="16790" y="3626"/>
                </a:lnTo>
                <a:lnTo>
                  <a:pt x="16765" y="3869"/>
                </a:lnTo>
                <a:lnTo>
                  <a:pt x="16741" y="3869"/>
                </a:lnTo>
                <a:lnTo>
                  <a:pt x="16619" y="3894"/>
                </a:lnTo>
                <a:lnTo>
                  <a:pt x="16522" y="3942"/>
                </a:lnTo>
                <a:lnTo>
                  <a:pt x="16473" y="3967"/>
                </a:lnTo>
                <a:lnTo>
                  <a:pt x="16449" y="4015"/>
                </a:lnTo>
                <a:lnTo>
                  <a:pt x="16449" y="4064"/>
                </a:lnTo>
                <a:lnTo>
                  <a:pt x="16449" y="4113"/>
                </a:lnTo>
                <a:lnTo>
                  <a:pt x="16498" y="4161"/>
                </a:lnTo>
                <a:lnTo>
                  <a:pt x="16571" y="4186"/>
                </a:lnTo>
                <a:lnTo>
                  <a:pt x="16692" y="4210"/>
                </a:lnTo>
                <a:lnTo>
                  <a:pt x="16765" y="4234"/>
                </a:lnTo>
                <a:lnTo>
                  <a:pt x="16765" y="4307"/>
                </a:lnTo>
                <a:lnTo>
                  <a:pt x="16765" y="4575"/>
                </a:lnTo>
                <a:lnTo>
                  <a:pt x="16668" y="4526"/>
                </a:lnTo>
                <a:lnTo>
                  <a:pt x="16498" y="4526"/>
                </a:lnTo>
                <a:lnTo>
                  <a:pt x="16449" y="4575"/>
                </a:lnTo>
                <a:lnTo>
                  <a:pt x="16425" y="4624"/>
                </a:lnTo>
                <a:lnTo>
                  <a:pt x="16425" y="4672"/>
                </a:lnTo>
                <a:lnTo>
                  <a:pt x="16449" y="4745"/>
                </a:lnTo>
                <a:lnTo>
                  <a:pt x="16498" y="4818"/>
                </a:lnTo>
                <a:lnTo>
                  <a:pt x="16619" y="4916"/>
                </a:lnTo>
                <a:lnTo>
                  <a:pt x="16765" y="5013"/>
                </a:lnTo>
                <a:lnTo>
                  <a:pt x="16790" y="5451"/>
                </a:lnTo>
                <a:lnTo>
                  <a:pt x="16692" y="5402"/>
                </a:lnTo>
                <a:lnTo>
                  <a:pt x="16595" y="5378"/>
                </a:lnTo>
                <a:lnTo>
                  <a:pt x="16498" y="5354"/>
                </a:lnTo>
                <a:lnTo>
                  <a:pt x="16400" y="5378"/>
                </a:lnTo>
                <a:lnTo>
                  <a:pt x="16303" y="5402"/>
                </a:lnTo>
                <a:lnTo>
                  <a:pt x="16279" y="5427"/>
                </a:lnTo>
                <a:lnTo>
                  <a:pt x="16254" y="5451"/>
                </a:lnTo>
                <a:lnTo>
                  <a:pt x="16279" y="5524"/>
                </a:lnTo>
                <a:lnTo>
                  <a:pt x="16327" y="5621"/>
                </a:lnTo>
                <a:lnTo>
                  <a:pt x="16376" y="5670"/>
                </a:lnTo>
                <a:lnTo>
                  <a:pt x="16546" y="5792"/>
                </a:lnTo>
                <a:lnTo>
                  <a:pt x="16790" y="5938"/>
                </a:lnTo>
                <a:lnTo>
                  <a:pt x="16790" y="6278"/>
                </a:lnTo>
                <a:lnTo>
                  <a:pt x="16765" y="6619"/>
                </a:lnTo>
                <a:lnTo>
                  <a:pt x="16692" y="6546"/>
                </a:lnTo>
                <a:lnTo>
                  <a:pt x="16473" y="6327"/>
                </a:lnTo>
                <a:lnTo>
                  <a:pt x="16352" y="6254"/>
                </a:lnTo>
                <a:lnTo>
                  <a:pt x="16230" y="6181"/>
                </a:lnTo>
                <a:lnTo>
                  <a:pt x="16181" y="6157"/>
                </a:lnTo>
                <a:lnTo>
                  <a:pt x="16157" y="6181"/>
                </a:lnTo>
                <a:lnTo>
                  <a:pt x="16133" y="6230"/>
                </a:lnTo>
                <a:lnTo>
                  <a:pt x="16133" y="6278"/>
                </a:lnTo>
                <a:lnTo>
                  <a:pt x="16181" y="6449"/>
                </a:lnTo>
                <a:lnTo>
                  <a:pt x="16254" y="6595"/>
                </a:lnTo>
                <a:lnTo>
                  <a:pt x="16352" y="6765"/>
                </a:lnTo>
                <a:lnTo>
                  <a:pt x="16473" y="6887"/>
                </a:lnTo>
                <a:lnTo>
                  <a:pt x="16571" y="6984"/>
                </a:lnTo>
                <a:lnTo>
                  <a:pt x="16717" y="7057"/>
                </a:lnTo>
                <a:lnTo>
                  <a:pt x="16619" y="7471"/>
                </a:lnTo>
                <a:lnTo>
                  <a:pt x="16546" y="7714"/>
                </a:lnTo>
                <a:lnTo>
                  <a:pt x="16449" y="7665"/>
                </a:lnTo>
                <a:lnTo>
                  <a:pt x="16376" y="7616"/>
                </a:lnTo>
                <a:lnTo>
                  <a:pt x="16254" y="7471"/>
                </a:lnTo>
                <a:lnTo>
                  <a:pt x="16133" y="7349"/>
                </a:lnTo>
                <a:lnTo>
                  <a:pt x="16035" y="7227"/>
                </a:lnTo>
                <a:lnTo>
                  <a:pt x="15962" y="7179"/>
                </a:lnTo>
                <a:lnTo>
                  <a:pt x="15889" y="7130"/>
                </a:lnTo>
                <a:lnTo>
                  <a:pt x="15816" y="7130"/>
                </a:lnTo>
                <a:lnTo>
                  <a:pt x="15768" y="7203"/>
                </a:lnTo>
                <a:lnTo>
                  <a:pt x="15768" y="7276"/>
                </a:lnTo>
                <a:lnTo>
                  <a:pt x="15768" y="7349"/>
                </a:lnTo>
                <a:lnTo>
                  <a:pt x="15816" y="7495"/>
                </a:lnTo>
                <a:lnTo>
                  <a:pt x="15889" y="7641"/>
                </a:lnTo>
                <a:lnTo>
                  <a:pt x="15987" y="7762"/>
                </a:lnTo>
                <a:lnTo>
                  <a:pt x="16060" y="7884"/>
                </a:lnTo>
                <a:lnTo>
                  <a:pt x="16157" y="7957"/>
                </a:lnTo>
                <a:lnTo>
                  <a:pt x="16279" y="8054"/>
                </a:lnTo>
                <a:lnTo>
                  <a:pt x="16400" y="8103"/>
                </a:lnTo>
                <a:lnTo>
                  <a:pt x="16279" y="8371"/>
                </a:lnTo>
                <a:lnTo>
                  <a:pt x="16035" y="8225"/>
                </a:lnTo>
                <a:lnTo>
                  <a:pt x="15768" y="8103"/>
                </a:lnTo>
                <a:lnTo>
                  <a:pt x="15573" y="7981"/>
                </a:lnTo>
                <a:lnTo>
                  <a:pt x="15451" y="7933"/>
                </a:lnTo>
                <a:lnTo>
                  <a:pt x="15403" y="7908"/>
                </a:lnTo>
                <a:lnTo>
                  <a:pt x="15354" y="7933"/>
                </a:lnTo>
                <a:lnTo>
                  <a:pt x="15305" y="7957"/>
                </a:lnTo>
                <a:lnTo>
                  <a:pt x="15281" y="8006"/>
                </a:lnTo>
                <a:lnTo>
                  <a:pt x="15257" y="8079"/>
                </a:lnTo>
                <a:lnTo>
                  <a:pt x="15281" y="8127"/>
                </a:lnTo>
                <a:lnTo>
                  <a:pt x="15354" y="8249"/>
                </a:lnTo>
                <a:lnTo>
                  <a:pt x="15451" y="8346"/>
                </a:lnTo>
                <a:lnTo>
                  <a:pt x="15597" y="8468"/>
                </a:lnTo>
                <a:lnTo>
                  <a:pt x="15768" y="8565"/>
                </a:lnTo>
                <a:lnTo>
                  <a:pt x="16084" y="8711"/>
                </a:lnTo>
                <a:lnTo>
                  <a:pt x="15889" y="9003"/>
                </a:lnTo>
                <a:lnTo>
                  <a:pt x="15695" y="8857"/>
                </a:lnTo>
                <a:lnTo>
                  <a:pt x="15524" y="8736"/>
                </a:lnTo>
                <a:lnTo>
                  <a:pt x="15354" y="8638"/>
                </a:lnTo>
                <a:lnTo>
                  <a:pt x="15135" y="8565"/>
                </a:lnTo>
                <a:lnTo>
                  <a:pt x="14940" y="8565"/>
                </a:lnTo>
                <a:lnTo>
                  <a:pt x="14843" y="8590"/>
                </a:lnTo>
                <a:lnTo>
                  <a:pt x="14770" y="8663"/>
                </a:lnTo>
                <a:lnTo>
                  <a:pt x="14746" y="8687"/>
                </a:lnTo>
                <a:lnTo>
                  <a:pt x="14770" y="8711"/>
                </a:lnTo>
                <a:lnTo>
                  <a:pt x="15111" y="8882"/>
                </a:lnTo>
                <a:lnTo>
                  <a:pt x="15257" y="8979"/>
                </a:lnTo>
                <a:lnTo>
                  <a:pt x="15427" y="9076"/>
                </a:lnTo>
                <a:lnTo>
                  <a:pt x="15646" y="9320"/>
                </a:lnTo>
                <a:lnTo>
                  <a:pt x="15378" y="9660"/>
                </a:lnTo>
                <a:lnTo>
                  <a:pt x="15354" y="9685"/>
                </a:lnTo>
                <a:lnTo>
                  <a:pt x="15232" y="9563"/>
                </a:lnTo>
                <a:lnTo>
                  <a:pt x="15111" y="9466"/>
                </a:lnTo>
                <a:lnTo>
                  <a:pt x="14819" y="9271"/>
                </a:lnTo>
                <a:lnTo>
                  <a:pt x="14673" y="9174"/>
                </a:lnTo>
                <a:lnTo>
                  <a:pt x="14502" y="9101"/>
                </a:lnTo>
                <a:lnTo>
                  <a:pt x="14405" y="9076"/>
                </a:lnTo>
                <a:lnTo>
                  <a:pt x="14210" y="9076"/>
                </a:lnTo>
                <a:lnTo>
                  <a:pt x="14137" y="9125"/>
                </a:lnTo>
                <a:lnTo>
                  <a:pt x="14113" y="9149"/>
                </a:lnTo>
                <a:lnTo>
                  <a:pt x="14089" y="9174"/>
                </a:lnTo>
                <a:lnTo>
                  <a:pt x="14113" y="9222"/>
                </a:lnTo>
                <a:lnTo>
                  <a:pt x="14137" y="9247"/>
                </a:lnTo>
                <a:lnTo>
                  <a:pt x="14283" y="9295"/>
                </a:lnTo>
                <a:lnTo>
                  <a:pt x="14454" y="9417"/>
                </a:lnTo>
                <a:lnTo>
                  <a:pt x="14697" y="9636"/>
                </a:lnTo>
                <a:lnTo>
                  <a:pt x="15062" y="9977"/>
                </a:lnTo>
                <a:lnTo>
                  <a:pt x="14892" y="10147"/>
                </a:lnTo>
                <a:lnTo>
                  <a:pt x="14478" y="9977"/>
                </a:lnTo>
                <a:lnTo>
                  <a:pt x="14089" y="9758"/>
                </a:lnTo>
                <a:lnTo>
                  <a:pt x="13894" y="9685"/>
                </a:lnTo>
                <a:lnTo>
                  <a:pt x="13699" y="9612"/>
                </a:lnTo>
                <a:lnTo>
                  <a:pt x="13505" y="9587"/>
                </a:lnTo>
                <a:lnTo>
                  <a:pt x="13310" y="9587"/>
                </a:lnTo>
                <a:lnTo>
                  <a:pt x="13237" y="9636"/>
                </a:lnTo>
                <a:lnTo>
                  <a:pt x="13213" y="9685"/>
                </a:lnTo>
                <a:lnTo>
                  <a:pt x="13237" y="9758"/>
                </a:lnTo>
                <a:lnTo>
                  <a:pt x="13286" y="9806"/>
                </a:lnTo>
                <a:lnTo>
                  <a:pt x="13699" y="10050"/>
                </a:lnTo>
                <a:lnTo>
                  <a:pt x="14137" y="10293"/>
                </a:lnTo>
                <a:lnTo>
                  <a:pt x="14332" y="10390"/>
                </a:lnTo>
                <a:lnTo>
                  <a:pt x="14527" y="10512"/>
                </a:lnTo>
                <a:lnTo>
                  <a:pt x="14186" y="10853"/>
                </a:lnTo>
                <a:lnTo>
                  <a:pt x="13797" y="10658"/>
                </a:lnTo>
                <a:lnTo>
                  <a:pt x="13407" y="10463"/>
                </a:lnTo>
                <a:lnTo>
                  <a:pt x="13237" y="10390"/>
                </a:lnTo>
                <a:lnTo>
                  <a:pt x="13067" y="10317"/>
                </a:lnTo>
                <a:lnTo>
                  <a:pt x="12969" y="10293"/>
                </a:lnTo>
                <a:lnTo>
                  <a:pt x="12872" y="10269"/>
                </a:lnTo>
                <a:lnTo>
                  <a:pt x="12775" y="10293"/>
                </a:lnTo>
                <a:lnTo>
                  <a:pt x="12677" y="10317"/>
                </a:lnTo>
                <a:lnTo>
                  <a:pt x="12677" y="10342"/>
                </a:lnTo>
                <a:lnTo>
                  <a:pt x="12677" y="10366"/>
                </a:lnTo>
                <a:lnTo>
                  <a:pt x="12823" y="10512"/>
                </a:lnTo>
                <a:lnTo>
                  <a:pt x="13018" y="10658"/>
                </a:lnTo>
                <a:lnTo>
                  <a:pt x="13407" y="10877"/>
                </a:lnTo>
                <a:lnTo>
                  <a:pt x="13845" y="11169"/>
                </a:lnTo>
                <a:lnTo>
                  <a:pt x="13480" y="11510"/>
                </a:lnTo>
                <a:lnTo>
                  <a:pt x="13286" y="11412"/>
                </a:lnTo>
                <a:lnTo>
                  <a:pt x="13067" y="11291"/>
                </a:lnTo>
                <a:lnTo>
                  <a:pt x="12629" y="11047"/>
                </a:lnTo>
                <a:lnTo>
                  <a:pt x="12215" y="10780"/>
                </a:lnTo>
                <a:lnTo>
                  <a:pt x="12142" y="10731"/>
                </a:lnTo>
                <a:lnTo>
                  <a:pt x="12093" y="10731"/>
                </a:lnTo>
                <a:lnTo>
                  <a:pt x="12045" y="10755"/>
                </a:lnTo>
                <a:lnTo>
                  <a:pt x="11996" y="10804"/>
                </a:lnTo>
                <a:lnTo>
                  <a:pt x="11947" y="10853"/>
                </a:lnTo>
                <a:lnTo>
                  <a:pt x="11947" y="10901"/>
                </a:lnTo>
                <a:lnTo>
                  <a:pt x="11947" y="10950"/>
                </a:lnTo>
                <a:lnTo>
                  <a:pt x="11972" y="11023"/>
                </a:lnTo>
                <a:lnTo>
                  <a:pt x="12020" y="11120"/>
                </a:lnTo>
                <a:lnTo>
                  <a:pt x="12093" y="11193"/>
                </a:lnTo>
                <a:lnTo>
                  <a:pt x="12288" y="11364"/>
                </a:lnTo>
                <a:lnTo>
                  <a:pt x="12483" y="11485"/>
                </a:lnTo>
                <a:lnTo>
                  <a:pt x="12677" y="11607"/>
                </a:lnTo>
                <a:lnTo>
                  <a:pt x="13115" y="11875"/>
                </a:lnTo>
                <a:lnTo>
                  <a:pt x="12556" y="12410"/>
                </a:lnTo>
                <a:lnTo>
                  <a:pt x="12580" y="12313"/>
                </a:lnTo>
                <a:lnTo>
                  <a:pt x="12580" y="12240"/>
                </a:lnTo>
                <a:lnTo>
                  <a:pt x="12531" y="12167"/>
                </a:lnTo>
                <a:lnTo>
                  <a:pt x="12483" y="12094"/>
                </a:lnTo>
                <a:lnTo>
                  <a:pt x="12191" y="11972"/>
                </a:lnTo>
                <a:lnTo>
                  <a:pt x="11874" y="11826"/>
                </a:lnTo>
                <a:lnTo>
                  <a:pt x="11753" y="11753"/>
                </a:lnTo>
                <a:lnTo>
                  <a:pt x="11607" y="11656"/>
                </a:lnTo>
                <a:lnTo>
                  <a:pt x="11485" y="11583"/>
                </a:lnTo>
                <a:lnTo>
                  <a:pt x="11363" y="11510"/>
                </a:lnTo>
                <a:lnTo>
                  <a:pt x="11290" y="11485"/>
                </a:lnTo>
                <a:lnTo>
                  <a:pt x="11217" y="11510"/>
                </a:lnTo>
                <a:lnTo>
                  <a:pt x="11193" y="11534"/>
                </a:lnTo>
                <a:lnTo>
                  <a:pt x="11169" y="11607"/>
                </a:lnTo>
                <a:lnTo>
                  <a:pt x="11169" y="11704"/>
                </a:lnTo>
                <a:lnTo>
                  <a:pt x="11193" y="11777"/>
                </a:lnTo>
                <a:lnTo>
                  <a:pt x="11290" y="11948"/>
                </a:lnTo>
                <a:lnTo>
                  <a:pt x="11436" y="12069"/>
                </a:lnTo>
                <a:lnTo>
                  <a:pt x="11582" y="12215"/>
                </a:lnTo>
                <a:lnTo>
                  <a:pt x="11777" y="12313"/>
                </a:lnTo>
                <a:lnTo>
                  <a:pt x="11947" y="12410"/>
                </a:lnTo>
                <a:lnTo>
                  <a:pt x="12288" y="12532"/>
                </a:lnTo>
                <a:lnTo>
                  <a:pt x="12361" y="12556"/>
                </a:lnTo>
                <a:lnTo>
                  <a:pt x="12410" y="12556"/>
                </a:lnTo>
                <a:lnTo>
                  <a:pt x="11826" y="13091"/>
                </a:lnTo>
                <a:lnTo>
                  <a:pt x="11801" y="13018"/>
                </a:lnTo>
                <a:lnTo>
                  <a:pt x="11777" y="12921"/>
                </a:lnTo>
                <a:lnTo>
                  <a:pt x="11655" y="12799"/>
                </a:lnTo>
                <a:lnTo>
                  <a:pt x="11509" y="12678"/>
                </a:lnTo>
                <a:lnTo>
                  <a:pt x="11193" y="12459"/>
                </a:lnTo>
                <a:lnTo>
                  <a:pt x="10439" y="12045"/>
                </a:lnTo>
                <a:lnTo>
                  <a:pt x="10414" y="12021"/>
                </a:lnTo>
                <a:lnTo>
                  <a:pt x="10366" y="12045"/>
                </a:lnTo>
                <a:lnTo>
                  <a:pt x="10341" y="12094"/>
                </a:lnTo>
                <a:lnTo>
                  <a:pt x="10366" y="12118"/>
                </a:lnTo>
                <a:lnTo>
                  <a:pt x="10463" y="12288"/>
                </a:lnTo>
                <a:lnTo>
                  <a:pt x="10585" y="12434"/>
                </a:lnTo>
                <a:lnTo>
                  <a:pt x="10706" y="12580"/>
                </a:lnTo>
                <a:lnTo>
                  <a:pt x="10877" y="12702"/>
                </a:lnTo>
                <a:lnTo>
                  <a:pt x="11193" y="12945"/>
                </a:lnTo>
                <a:lnTo>
                  <a:pt x="11363" y="13067"/>
                </a:lnTo>
                <a:lnTo>
                  <a:pt x="11509" y="13189"/>
                </a:lnTo>
                <a:lnTo>
                  <a:pt x="11582" y="13237"/>
                </a:lnTo>
                <a:lnTo>
                  <a:pt x="11631" y="13262"/>
                </a:lnTo>
                <a:lnTo>
                  <a:pt x="11266" y="13602"/>
                </a:lnTo>
                <a:lnTo>
                  <a:pt x="11217" y="13651"/>
                </a:lnTo>
                <a:lnTo>
                  <a:pt x="11169" y="13554"/>
                </a:lnTo>
                <a:lnTo>
                  <a:pt x="11096" y="13505"/>
                </a:lnTo>
                <a:lnTo>
                  <a:pt x="11023" y="13481"/>
                </a:lnTo>
                <a:lnTo>
                  <a:pt x="10877" y="13408"/>
                </a:lnTo>
                <a:lnTo>
                  <a:pt x="10682" y="13286"/>
                </a:lnTo>
                <a:lnTo>
                  <a:pt x="10487" y="13164"/>
                </a:lnTo>
                <a:lnTo>
                  <a:pt x="10366" y="13018"/>
                </a:lnTo>
                <a:lnTo>
                  <a:pt x="10244" y="12872"/>
                </a:lnTo>
                <a:lnTo>
                  <a:pt x="10025" y="12556"/>
                </a:lnTo>
                <a:lnTo>
                  <a:pt x="9976" y="12507"/>
                </a:lnTo>
                <a:lnTo>
                  <a:pt x="9952" y="12532"/>
                </a:lnTo>
                <a:lnTo>
                  <a:pt x="9928" y="12556"/>
                </a:lnTo>
                <a:lnTo>
                  <a:pt x="9879" y="12653"/>
                </a:lnTo>
                <a:lnTo>
                  <a:pt x="9855" y="12775"/>
                </a:lnTo>
                <a:lnTo>
                  <a:pt x="9855" y="12897"/>
                </a:lnTo>
                <a:lnTo>
                  <a:pt x="9903" y="12994"/>
                </a:lnTo>
                <a:lnTo>
                  <a:pt x="9952" y="13116"/>
                </a:lnTo>
                <a:lnTo>
                  <a:pt x="10025" y="13213"/>
                </a:lnTo>
                <a:lnTo>
                  <a:pt x="10171" y="13408"/>
                </a:lnTo>
                <a:lnTo>
                  <a:pt x="10317" y="13554"/>
                </a:lnTo>
                <a:lnTo>
                  <a:pt x="10512" y="13700"/>
                </a:lnTo>
                <a:lnTo>
                  <a:pt x="10731" y="13821"/>
                </a:lnTo>
                <a:lnTo>
                  <a:pt x="10852" y="13846"/>
                </a:lnTo>
                <a:lnTo>
                  <a:pt x="10950" y="13870"/>
                </a:lnTo>
                <a:lnTo>
                  <a:pt x="10512" y="14259"/>
                </a:lnTo>
                <a:lnTo>
                  <a:pt x="10414" y="14138"/>
                </a:lnTo>
                <a:lnTo>
                  <a:pt x="10293" y="14040"/>
                </a:lnTo>
                <a:lnTo>
                  <a:pt x="10025" y="13846"/>
                </a:lnTo>
                <a:lnTo>
                  <a:pt x="9855" y="13748"/>
                </a:lnTo>
                <a:lnTo>
                  <a:pt x="9684" y="13651"/>
                </a:lnTo>
                <a:lnTo>
                  <a:pt x="9514" y="13529"/>
                </a:lnTo>
                <a:lnTo>
                  <a:pt x="9465" y="13481"/>
                </a:lnTo>
                <a:lnTo>
                  <a:pt x="9417" y="13408"/>
                </a:lnTo>
                <a:lnTo>
                  <a:pt x="9392" y="13383"/>
                </a:lnTo>
                <a:lnTo>
                  <a:pt x="9368" y="13408"/>
                </a:lnTo>
                <a:lnTo>
                  <a:pt x="9417" y="13578"/>
                </a:lnTo>
                <a:lnTo>
                  <a:pt x="9465" y="13748"/>
                </a:lnTo>
                <a:lnTo>
                  <a:pt x="9563" y="13894"/>
                </a:lnTo>
                <a:lnTo>
                  <a:pt x="9660" y="14016"/>
                </a:lnTo>
                <a:lnTo>
                  <a:pt x="9806" y="14162"/>
                </a:lnTo>
                <a:lnTo>
                  <a:pt x="9952" y="14284"/>
                </a:lnTo>
                <a:lnTo>
                  <a:pt x="10098" y="14405"/>
                </a:lnTo>
                <a:lnTo>
                  <a:pt x="10244" y="14527"/>
                </a:lnTo>
                <a:lnTo>
                  <a:pt x="9976" y="14746"/>
                </a:lnTo>
                <a:lnTo>
                  <a:pt x="9806" y="14673"/>
                </a:lnTo>
                <a:lnTo>
                  <a:pt x="9636" y="14624"/>
                </a:lnTo>
                <a:lnTo>
                  <a:pt x="9344" y="14527"/>
                </a:lnTo>
                <a:lnTo>
                  <a:pt x="9052" y="14381"/>
                </a:lnTo>
                <a:lnTo>
                  <a:pt x="8882" y="14259"/>
                </a:lnTo>
                <a:lnTo>
                  <a:pt x="8687" y="14138"/>
                </a:lnTo>
                <a:lnTo>
                  <a:pt x="8468" y="14016"/>
                </a:lnTo>
                <a:lnTo>
                  <a:pt x="8371" y="13967"/>
                </a:lnTo>
                <a:lnTo>
                  <a:pt x="8273" y="13967"/>
                </a:lnTo>
                <a:lnTo>
                  <a:pt x="8225" y="13992"/>
                </a:lnTo>
                <a:lnTo>
                  <a:pt x="8200" y="14040"/>
                </a:lnTo>
                <a:lnTo>
                  <a:pt x="8225" y="14162"/>
                </a:lnTo>
                <a:lnTo>
                  <a:pt x="8273" y="14259"/>
                </a:lnTo>
                <a:lnTo>
                  <a:pt x="8346" y="14357"/>
                </a:lnTo>
                <a:lnTo>
                  <a:pt x="8444" y="14454"/>
                </a:lnTo>
                <a:lnTo>
                  <a:pt x="8663" y="14600"/>
                </a:lnTo>
                <a:lnTo>
                  <a:pt x="8857" y="14746"/>
                </a:lnTo>
                <a:lnTo>
                  <a:pt x="9198" y="14941"/>
                </a:lnTo>
                <a:lnTo>
                  <a:pt x="9392" y="15014"/>
                </a:lnTo>
                <a:lnTo>
                  <a:pt x="9611" y="15087"/>
                </a:lnTo>
                <a:lnTo>
                  <a:pt x="9198" y="15476"/>
                </a:lnTo>
                <a:lnTo>
                  <a:pt x="8346" y="14941"/>
                </a:lnTo>
                <a:lnTo>
                  <a:pt x="8176" y="14819"/>
                </a:lnTo>
                <a:lnTo>
                  <a:pt x="7981" y="14697"/>
                </a:lnTo>
                <a:lnTo>
                  <a:pt x="7787" y="14624"/>
                </a:lnTo>
                <a:lnTo>
                  <a:pt x="7689" y="14600"/>
                </a:lnTo>
                <a:lnTo>
                  <a:pt x="7592" y="14600"/>
                </a:lnTo>
                <a:lnTo>
                  <a:pt x="7568" y="14624"/>
                </a:lnTo>
                <a:lnTo>
                  <a:pt x="7568" y="14722"/>
                </a:lnTo>
                <a:lnTo>
                  <a:pt x="7616" y="14819"/>
                </a:lnTo>
                <a:lnTo>
                  <a:pt x="7665" y="14892"/>
                </a:lnTo>
                <a:lnTo>
                  <a:pt x="7738" y="14965"/>
                </a:lnTo>
                <a:lnTo>
                  <a:pt x="7908" y="15111"/>
                </a:lnTo>
                <a:lnTo>
                  <a:pt x="8054" y="15233"/>
                </a:lnTo>
                <a:lnTo>
                  <a:pt x="8444" y="15525"/>
                </a:lnTo>
                <a:lnTo>
                  <a:pt x="8857" y="15768"/>
                </a:lnTo>
                <a:lnTo>
                  <a:pt x="8492" y="16133"/>
                </a:lnTo>
                <a:lnTo>
                  <a:pt x="8371" y="16035"/>
                </a:lnTo>
                <a:lnTo>
                  <a:pt x="8273" y="15938"/>
                </a:lnTo>
                <a:lnTo>
                  <a:pt x="8030" y="15768"/>
                </a:lnTo>
                <a:lnTo>
                  <a:pt x="7543" y="15476"/>
                </a:lnTo>
                <a:lnTo>
                  <a:pt x="7324" y="15330"/>
                </a:lnTo>
                <a:lnTo>
                  <a:pt x="7105" y="15160"/>
                </a:lnTo>
                <a:lnTo>
                  <a:pt x="7057" y="15135"/>
                </a:lnTo>
                <a:lnTo>
                  <a:pt x="7032" y="15160"/>
                </a:lnTo>
                <a:lnTo>
                  <a:pt x="6984" y="15184"/>
                </a:lnTo>
                <a:lnTo>
                  <a:pt x="6984" y="15233"/>
                </a:lnTo>
                <a:lnTo>
                  <a:pt x="7032" y="15330"/>
                </a:lnTo>
                <a:lnTo>
                  <a:pt x="7081" y="15452"/>
                </a:lnTo>
                <a:lnTo>
                  <a:pt x="7203" y="15622"/>
                </a:lnTo>
                <a:lnTo>
                  <a:pt x="7373" y="15792"/>
                </a:lnTo>
                <a:lnTo>
                  <a:pt x="7568" y="15938"/>
                </a:lnTo>
                <a:lnTo>
                  <a:pt x="7762" y="16084"/>
                </a:lnTo>
                <a:lnTo>
                  <a:pt x="7981" y="16230"/>
                </a:lnTo>
                <a:lnTo>
                  <a:pt x="8079" y="16327"/>
                </a:lnTo>
                <a:lnTo>
                  <a:pt x="8176" y="16449"/>
                </a:lnTo>
                <a:lnTo>
                  <a:pt x="7835" y="16765"/>
                </a:lnTo>
                <a:lnTo>
                  <a:pt x="7689" y="16936"/>
                </a:lnTo>
                <a:lnTo>
                  <a:pt x="7543" y="17106"/>
                </a:lnTo>
                <a:lnTo>
                  <a:pt x="7470" y="16936"/>
                </a:lnTo>
                <a:lnTo>
                  <a:pt x="7349" y="16765"/>
                </a:lnTo>
                <a:lnTo>
                  <a:pt x="7227" y="16619"/>
                </a:lnTo>
                <a:lnTo>
                  <a:pt x="7081" y="16473"/>
                </a:lnTo>
                <a:lnTo>
                  <a:pt x="6765" y="16206"/>
                </a:lnTo>
                <a:lnTo>
                  <a:pt x="6521" y="15962"/>
                </a:lnTo>
                <a:lnTo>
                  <a:pt x="5451" y="14965"/>
                </a:lnTo>
                <a:lnTo>
                  <a:pt x="4429" y="13919"/>
                </a:lnTo>
                <a:lnTo>
                  <a:pt x="3893" y="13408"/>
                </a:lnTo>
                <a:lnTo>
                  <a:pt x="3358" y="12897"/>
                </a:lnTo>
                <a:lnTo>
                  <a:pt x="2214" y="11972"/>
                </a:lnTo>
                <a:lnTo>
                  <a:pt x="1922" y="11729"/>
                </a:lnTo>
                <a:lnTo>
                  <a:pt x="1679" y="11461"/>
                </a:lnTo>
                <a:lnTo>
                  <a:pt x="1168" y="10950"/>
                </a:lnTo>
                <a:lnTo>
                  <a:pt x="828" y="10634"/>
                </a:lnTo>
                <a:lnTo>
                  <a:pt x="657" y="10488"/>
                </a:lnTo>
                <a:lnTo>
                  <a:pt x="463" y="10366"/>
                </a:lnTo>
                <a:lnTo>
                  <a:pt x="609" y="10220"/>
                </a:lnTo>
                <a:lnTo>
                  <a:pt x="779" y="10074"/>
                </a:lnTo>
                <a:lnTo>
                  <a:pt x="1046" y="9782"/>
                </a:lnTo>
                <a:lnTo>
                  <a:pt x="2774" y="8030"/>
                </a:lnTo>
                <a:lnTo>
                  <a:pt x="3772" y="7057"/>
                </a:lnTo>
                <a:lnTo>
                  <a:pt x="4769" y="6132"/>
                </a:lnTo>
                <a:lnTo>
                  <a:pt x="5767" y="5183"/>
                </a:lnTo>
                <a:lnTo>
                  <a:pt x="6254" y="4697"/>
                </a:lnTo>
                <a:lnTo>
                  <a:pt x="6740" y="4210"/>
                </a:lnTo>
                <a:lnTo>
                  <a:pt x="7349" y="3504"/>
                </a:lnTo>
                <a:lnTo>
                  <a:pt x="7933" y="2799"/>
                </a:lnTo>
                <a:lnTo>
                  <a:pt x="8541" y="2093"/>
                </a:lnTo>
                <a:lnTo>
                  <a:pt x="8857" y="1752"/>
                </a:lnTo>
                <a:lnTo>
                  <a:pt x="9173" y="1436"/>
                </a:lnTo>
                <a:lnTo>
                  <a:pt x="9368" y="1290"/>
                </a:lnTo>
                <a:lnTo>
                  <a:pt x="9563" y="1144"/>
                </a:lnTo>
                <a:lnTo>
                  <a:pt x="9757" y="1022"/>
                </a:lnTo>
                <a:lnTo>
                  <a:pt x="9976" y="925"/>
                </a:lnTo>
                <a:lnTo>
                  <a:pt x="10195" y="828"/>
                </a:lnTo>
                <a:lnTo>
                  <a:pt x="10414" y="755"/>
                </a:lnTo>
                <a:lnTo>
                  <a:pt x="10877" y="657"/>
                </a:lnTo>
                <a:lnTo>
                  <a:pt x="11339" y="584"/>
                </a:lnTo>
                <a:lnTo>
                  <a:pt x="11801" y="560"/>
                </a:lnTo>
                <a:close/>
                <a:moveTo>
                  <a:pt x="11534" y="0"/>
                </a:moveTo>
                <a:lnTo>
                  <a:pt x="11096" y="49"/>
                </a:lnTo>
                <a:lnTo>
                  <a:pt x="10658" y="122"/>
                </a:lnTo>
                <a:lnTo>
                  <a:pt x="10220" y="219"/>
                </a:lnTo>
                <a:lnTo>
                  <a:pt x="9830" y="365"/>
                </a:lnTo>
                <a:lnTo>
                  <a:pt x="9441" y="560"/>
                </a:lnTo>
                <a:lnTo>
                  <a:pt x="9100" y="803"/>
                </a:lnTo>
                <a:lnTo>
                  <a:pt x="8784" y="1071"/>
                </a:lnTo>
                <a:lnTo>
                  <a:pt x="8468" y="1363"/>
                </a:lnTo>
                <a:lnTo>
                  <a:pt x="8176" y="1704"/>
                </a:lnTo>
                <a:lnTo>
                  <a:pt x="7908" y="2020"/>
                </a:lnTo>
                <a:lnTo>
                  <a:pt x="7373" y="2677"/>
                </a:lnTo>
                <a:lnTo>
                  <a:pt x="6886" y="3261"/>
                </a:lnTo>
                <a:lnTo>
                  <a:pt x="6375" y="3821"/>
                </a:lnTo>
                <a:lnTo>
                  <a:pt x="5864" y="4356"/>
                </a:lnTo>
                <a:lnTo>
                  <a:pt x="5305" y="4891"/>
                </a:lnTo>
                <a:lnTo>
                  <a:pt x="4234" y="5913"/>
                </a:lnTo>
                <a:lnTo>
                  <a:pt x="3674" y="6449"/>
                </a:lnTo>
                <a:lnTo>
                  <a:pt x="3139" y="6984"/>
                </a:lnTo>
                <a:lnTo>
                  <a:pt x="2166" y="8006"/>
                </a:lnTo>
                <a:lnTo>
                  <a:pt x="1192" y="9028"/>
                </a:lnTo>
                <a:lnTo>
                  <a:pt x="414" y="9855"/>
                </a:lnTo>
                <a:lnTo>
                  <a:pt x="219" y="10098"/>
                </a:lnTo>
                <a:lnTo>
                  <a:pt x="73" y="10269"/>
                </a:lnTo>
                <a:lnTo>
                  <a:pt x="49" y="10293"/>
                </a:lnTo>
                <a:lnTo>
                  <a:pt x="25" y="10342"/>
                </a:lnTo>
                <a:lnTo>
                  <a:pt x="25" y="10415"/>
                </a:lnTo>
                <a:lnTo>
                  <a:pt x="0" y="10439"/>
                </a:lnTo>
                <a:lnTo>
                  <a:pt x="25" y="10439"/>
                </a:lnTo>
                <a:lnTo>
                  <a:pt x="0" y="10488"/>
                </a:lnTo>
                <a:lnTo>
                  <a:pt x="0" y="10536"/>
                </a:lnTo>
                <a:lnTo>
                  <a:pt x="49" y="10561"/>
                </a:lnTo>
                <a:lnTo>
                  <a:pt x="73" y="10585"/>
                </a:lnTo>
                <a:lnTo>
                  <a:pt x="244" y="10780"/>
                </a:lnTo>
                <a:lnTo>
                  <a:pt x="414" y="10950"/>
                </a:lnTo>
                <a:lnTo>
                  <a:pt x="633" y="11145"/>
                </a:lnTo>
                <a:lnTo>
                  <a:pt x="803" y="11315"/>
                </a:lnTo>
                <a:lnTo>
                  <a:pt x="1241" y="11777"/>
                </a:lnTo>
                <a:lnTo>
                  <a:pt x="1484" y="12021"/>
                </a:lnTo>
                <a:lnTo>
                  <a:pt x="1703" y="12240"/>
                </a:lnTo>
                <a:lnTo>
                  <a:pt x="2239" y="12678"/>
                </a:lnTo>
                <a:lnTo>
                  <a:pt x="2774" y="13091"/>
                </a:lnTo>
                <a:lnTo>
                  <a:pt x="3309" y="13554"/>
                </a:lnTo>
                <a:lnTo>
                  <a:pt x="3553" y="13773"/>
                </a:lnTo>
                <a:lnTo>
                  <a:pt x="3796" y="14040"/>
                </a:lnTo>
                <a:lnTo>
                  <a:pt x="4307" y="14576"/>
                </a:lnTo>
                <a:lnTo>
                  <a:pt x="4818" y="15087"/>
                </a:lnTo>
                <a:lnTo>
                  <a:pt x="5864" y="16108"/>
                </a:lnTo>
                <a:lnTo>
                  <a:pt x="6570" y="16741"/>
                </a:lnTo>
                <a:lnTo>
                  <a:pt x="6716" y="16911"/>
                </a:lnTo>
                <a:lnTo>
                  <a:pt x="6886" y="17082"/>
                </a:lnTo>
                <a:lnTo>
                  <a:pt x="7008" y="17276"/>
                </a:lnTo>
                <a:lnTo>
                  <a:pt x="7130" y="17471"/>
                </a:lnTo>
                <a:lnTo>
                  <a:pt x="7203" y="17568"/>
                </a:lnTo>
                <a:lnTo>
                  <a:pt x="7276" y="17593"/>
                </a:lnTo>
                <a:lnTo>
                  <a:pt x="7373" y="17593"/>
                </a:lnTo>
                <a:lnTo>
                  <a:pt x="7470" y="17568"/>
                </a:lnTo>
                <a:lnTo>
                  <a:pt x="7519" y="17568"/>
                </a:lnTo>
                <a:lnTo>
                  <a:pt x="7787" y="17447"/>
                </a:lnTo>
                <a:lnTo>
                  <a:pt x="8006" y="17276"/>
                </a:lnTo>
                <a:lnTo>
                  <a:pt x="8200" y="17106"/>
                </a:lnTo>
                <a:lnTo>
                  <a:pt x="8419" y="16911"/>
                </a:lnTo>
                <a:lnTo>
                  <a:pt x="9441" y="15962"/>
                </a:lnTo>
                <a:lnTo>
                  <a:pt x="10487" y="15038"/>
                </a:lnTo>
                <a:lnTo>
                  <a:pt x="11534" y="14113"/>
                </a:lnTo>
                <a:lnTo>
                  <a:pt x="12556" y="13189"/>
                </a:lnTo>
                <a:lnTo>
                  <a:pt x="13578" y="12264"/>
                </a:lnTo>
                <a:lnTo>
                  <a:pt x="14575" y="11315"/>
                </a:lnTo>
                <a:lnTo>
                  <a:pt x="15038" y="10828"/>
                </a:lnTo>
                <a:lnTo>
                  <a:pt x="15524" y="10317"/>
                </a:lnTo>
                <a:lnTo>
                  <a:pt x="15573" y="10293"/>
                </a:lnTo>
                <a:lnTo>
                  <a:pt x="15622" y="10244"/>
                </a:lnTo>
                <a:lnTo>
                  <a:pt x="16157" y="9539"/>
                </a:lnTo>
                <a:lnTo>
                  <a:pt x="16425" y="9174"/>
                </a:lnTo>
                <a:lnTo>
                  <a:pt x="16644" y="8809"/>
                </a:lnTo>
                <a:lnTo>
                  <a:pt x="16838" y="8444"/>
                </a:lnTo>
                <a:lnTo>
                  <a:pt x="17008" y="8030"/>
                </a:lnTo>
                <a:lnTo>
                  <a:pt x="17154" y="7616"/>
                </a:lnTo>
                <a:lnTo>
                  <a:pt x="17252" y="7179"/>
                </a:lnTo>
                <a:lnTo>
                  <a:pt x="17325" y="6692"/>
                </a:lnTo>
                <a:lnTo>
                  <a:pt x="17373" y="6181"/>
                </a:lnTo>
                <a:lnTo>
                  <a:pt x="17373" y="5670"/>
                </a:lnTo>
                <a:lnTo>
                  <a:pt x="17373" y="5159"/>
                </a:lnTo>
                <a:lnTo>
                  <a:pt x="17349" y="4137"/>
                </a:lnTo>
                <a:lnTo>
                  <a:pt x="17325" y="3626"/>
                </a:lnTo>
                <a:lnTo>
                  <a:pt x="17349" y="3115"/>
                </a:lnTo>
                <a:lnTo>
                  <a:pt x="17373" y="2726"/>
                </a:lnTo>
                <a:lnTo>
                  <a:pt x="17349" y="2336"/>
                </a:lnTo>
                <a:lnTo>
                  <a:pt x="17300" y="1947"/>
                </a:lnTo>
                <a:lnTo>
                  <a:pt x="17227" y="1582"/>
                </a:lnTo>
                <a:lnTo>
                  <a:pt x="17154" y="1412"/>
                </a:lnTo>
                <a:lnTo>
                  <a:pt x="17081" y="1241"/>
                </a:lnTo>
                <a:lnTo>
                  <a:pt x="16984" y="1095"/>
                </a:lnTo>
                <a:lnTo>
                  <a:pt x="16887" y="925"/>
                </a:lnTo>
                <a:lnTo>
                  <a:pt x="16765" y="803"/>
                </a:lnTo>
                <a:lnTo>
                  <a:pt x="16619" y="657"/>
                </a:lnTo>
                <a:lnTo>
                  <a:pt x="16449" y="560"/>
                </a:lnTo>
                <a:lnTo>
                  <a:pt x="16254" y="438"/>
                </a:lnTo>
                <a:lnTo>
                  <a:pt x="15914" y="317"/>
                </a:lnTo>
                <a:lnTo>
                  <a:pt x="15573" y="219"/>
                </a:lnTo>
                <a:lnTo>
                  <a:pt x="15208" y="146"/>
                </a:lnTo>
                <a:lnTo>
                  <a:pt x="14819" y="122"/>
                </a:lnTo>
                <a:lnTo>
                  <a:pt x="14064" y="98"/>
                </a:lnTo>
                <a:lnTo>
                  <a:pt x="13310" y="73"/>
                </a:lnTo>
                <a:lnTo>
                  <a:pt x="1243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41"/>
          <p:cNvSpPr/>
          <p:nvPr/>
        </p:nvSpPr>
        <p:spPr>
          <a:xfrm>
            <a:off x="6728767" y="818471"/>
            <a:ext cx="183607" cy="157852"/>
          </a:xfrm>
          <a:custGeom>
            <a:avLst/>
            <a:gdLst/>
            <a:ahLst/>
            <a:cxnLst/>
            <a:rect l="l" t="t" r="r" b="b"/>
            <a:pathLst>
              <a:path w="17228" h="15233" extrusionOk="0">
                <a:moveTo>
                  <a:pt x="3918" y="535"/>
                </a:moveTo>
                <a:lnTo>
                  <a:pt x="4380" y="584"/>
                </a:lnTo>
                <a:lnTo>
                  <a:pt x="4842" y="657"/>
                </a:lnTo>
                <a:lnTo>
                  <a:pt x="5280" y="779"/>
                </a:lnTo>
                <a:lnTo>
                  <a:pt x="5767" y="973"/>
                </a:lnTo>
                <a:lnTo>
                  <a:pt x="6253" y="1192"/>
                </a:lnTo>
                <a:lnTo>
                  <a:pt x="6716" y="1436"/>
                </a:lnTo>
                <a:lnTo>
                  <a:pt x="7154" y="1728"/>
                </a:lnTo>
                <a:lnTo>
                  <a:pt x="7446" y="1898"/>
                </a:lnTo>
                <a:lnTo>
                  <a:pt x="7762" y="2117"/>
                </a:lnTo>
                <a:lnTo>
                  <a:pt x="7908" y="2239"/>
                </a:lnTo>
                <a:lnTo>
                  <a:pt x="8054" y="2385"/>
                </a:lnTo>
                <a:lnTo>
                  <a:pt x="8200" y="2531"/>
                </a:lnTo>
                <a:lnTo>
                  <a:pt x="8297" y="2677"/>
                </a:lnTo>
                <a:lnTo>
                  <a:pt x="8297" y="2774"/>
                </a:lnTo>
                <a:lnTo>
                  <a:pt x="8297" y="2847"/>
                </a:lnTo>
                <a:lnTo>
                  <a:pt x="8346" y="2920"/>
                </a:lnTo>
                <a:lnTo>
                  <a:pt x="8395" y="2993"/>
                </a:lnTo>
                <a:lnTo>
                  <a:pt x="8395" y="3115"/>
                </a:lnTo>
                <a:lnTo>
                  <a:pt x="8419" y="3188"/>
                </a:lnTo>
                <a:lnTo>
                  <a:pt x="8468" y="3212"/>
                </a:lnTo>
                <a:lnTo>
                  <a:pt x="8541" y="3212"/>
                </a:lnTo>
                <a:lnTo>
                  <a:pt x="8589" y="3188"/>
                </a:lnTo>
                <a:lnTo>
                  <a:pt x="8711" y="3066"/>
                </a:lnTo>
                <a:lnTo>
                  <a:pt x="8784" y="2920"/>
                </a:lnTo>
                <a:lnTo>
                  <a:pt x="8833" y="2774"/>
                </a:lnTo>
                <a:lnTo>
                  <a:pt x="8808" y="2628"/>
                </a:lnTo>
                <a:lnTo>
                  <a:pt x="8930" y="2482"/>
                </a:lnTo>
                <a:lnTo>
                  <a:pt x="9076" y="2360"/>
                </a:lnTo>
                <a:lnTo>
                  <a:pt x="9441" y="2093"/>
                </a:lnTo>
                <a:lnTo>
                  <a:pt x="10001" y="1728"/>
                </a:lnTo>
                <a:lnTo>
                  <a:pt x="10439" y="1460"/>
                </a:lnTo>
                <a:lnTo>
                  <a:pt x="10925" y="1192"/>
                </a:lnTo>
                <a:lnTo>
                  <a:pt x="11412" y="949"/>
                </a:lnTo>
                <a:lnTo>
                  <a:pt x="11899" y="754"/>
                </a:lnTo>
                <a:lnTo>
                  <a:pt x="12045" y="681"/>
                </a:lnTo>
                <a:lnTo>
                  <a:pt x="12215" y="657"/>
                </a:lnTo>
                <a:lnTo>
                  <a:pt x="12580" y="608"/>
                </a:lnTo>
                <a:lnTo>
                  <a:pt x="12945" y="633"/>
                </a:lnTo>
                <a:lnTo>
                  <a:pt x="13286" y="633"/>
                </a:lnTo>
                <a:lnTo>
                  <a:pt x="13626" y="657"/>
                </a:lnTo>
                <a:lnTo>
                  <a:pt x="13967" y="730"/>
                </a:lnTo>
                <a:lnTo>
                  <a:pt x="14283" y="803"/>
                </a:lnTo>
                <a:lnTo>
                  <a:pt x="14599" y="925"/>
                </a:lnTo>
                <a:lnTo>
                  <a:pt x="14551" y="998"/>
                </a:lnTo>
                <a:lnTo>
                  <a:pt x="14526" y="1095"/>
                </a:lnTo>
                <a:lnTo>
                  <a:pt x="14551" y="1144"/>
                </a:lnTo>
                <a:lnTo>
                  <a:pt x="14575" y="1192"/>
                </a:lnTo>
                <a:lnTo>
                  <a:pt x="14624" y="1217"/>
                </a:lnTo>
                <a:lnTo>
                  <a:pt x="14672" y="1217"/>
                </a:lnTo>
                <a:lnTo>
                  <a:pt x="14770" y="1168"/>
                </a:lnTo>
                <a:lnTo>
                  <a:pt x="14867" y="1119"/>
                </a:lnTo>
                <a:lnTo>
                  <a:pt x="14964" y="1095"/>
                </a:lnTo>
                <a:lnTo>
                  <a:pt x="15135" y="1192"/>
                </a:lnTo>
                <a:lnTo>
                  <a:pt x="15062" y="1265"/>
                </a:lnTo>
                <a:lnTo>
                  <a:pt x="15013" y="1338"/>
                </a:lnTo>
                <a:lnTo>
                  <a:pt x="15013" y="1436"/>
                </a:lnTo>
                <a:lnTo>
                  <a:pt x="15037" y="1509"/>
                </a:lnTo>
                <a:lnTo>
                  <a:pt x="15110" y="1533"/>
                </a:lnTo>
                <a:lnTo>
                  <a:pt x="15208" y="1533"/>
                </a:lnTo>
                <a:lnTo>
                  <a:pt x="15427" y="1411"/>
                </a:lnTo>
                <a:lnTo>
                  <a:pt x="15573" y="1509"/>
                </a:lnTo>
                <a:lnTo>
                  <a:pt x="15451" y="1679"/>
                </a:lnTo>
                <a:lnTo>
                  <a:pt x="15378" y="1849"/>
                </a:lnTo>
                <a:lnTo>
                  <a:pt x="15378" y="1995"/>
                </a:lnTo>
                <a:lnTo>
                  <a:pt x="15378" y="2044"/>
                </a:lnTo>
                <a:lnTo>
                  <a:pt x="15427" y="2068"/>
                </a:lnTo>
                <a:lnTo>
                  <a:pt x="15524" y="2068"/>
                </a:lnTo>
                <a:lnTo>
                  <a:pt x="15597" y="2020"/>
                </a:lnTo>
                <a:lnTo>
                  <a:pt x="15743" y="1898"/>
                </a:lnTo>
                <a:lnTo>
                  <a:pt x="15840" y="1801"/>
                </a:lnTo>
                <a:lnTo>
                  <a:pt x="15986" y="1971"/>
                </a:lnTo>
                <a:lnTo>
                  <a:pt x="15865" y="2093"/>
                </a:lnTo>
                <a:lnTo>
                  <a:pt x="15767" y="2239"/>
                </a:lnTo>
                <a:lnTo>
                  <a:pt x="15694" y="2385"/>
                </a:lnTo>
                <a:lnTo>
                  <a:pt x="15670" y="2458"/>
                </a:lnTo>
                <a:lnTo>
                  <a:pt x="15670" y="2531"/>
                </a:lnTo>
                <a:lnTo>
                  <a:pt x="15719" y="2506"/>
                </a:lnTo>
                <a:lnTo>
                  <a:pt x="15792" y="2482"/>
                </a:lnTo>
                <a:lnTo>
                  <a:pt x="15889" y="2433"/>
                </a:lnTo>
                <a:lnTo>
                  <a:pt x="15986" y="2360"/>
                </a:lnTo>
                <a:lnTo>
                  <a:pt x="16157" y="2239"/>
                </a:lnTo>
                <a:lnTo>
                  <a:pt x="16327" y="2579"/>
                </a:lnTo>
                <a:lnTo>
                  <a:pt x="16157" y="2701"/>
                </a:lnTo>
                <a:lnTo>
                  <a:pt x="15913" y="2944"/>
                </a:lnTo>
                <a:lnTo>
                  <a:pt x="15792" y="3066"/>
                </a:lnTo>
                <a:lnTo>
                  <a:pt x="15694" y="3212"/>
                </a:lnTo>
                <a:lnTo>
                  <a:pt x="15694" y="3261"/>
                </a:lnTo>
                <a:lnTo>
                  <a:pt x="15694" y="3309"/>
                </a:lnTo>
                <a:lnTo>
                  <a:pt x="15743" y="3334"/>
                </a:lnTo>
                <a:lnTo>
                  <a:pt x="15792" y="3334"/>
                </a:lnTo>
                <a:lnTo>
                  <a:pt x="15938" y="3285"/>
                </a:lnTo>
                <a:lnTo>
                  <a:pt x="16059" y="3212"/>
                </a:lnTo>
                <a:lnTo>
                  <a:pt x="16327" y="3017"/>
                </a:lnTo>
                <a:lnTo>
                  <a:pt x="16449" y="2944"/>
                </a:lnTo>
                <a:lnTo>
                  <a:pt x="16570" y="3431"/>
                </a:lnTo>
                <a:lnTo>
                  <a:pt x="16497" y="3480"/>
                </a:lnTo>
                <a:lnTo>
                  <a:pt x="16400" y="3553"/>
                </a:lnTo>
                <a:lnTo>
                  <a:pt x="16303" y="3650"/>
                </a:lnTo>
                <a:lnTo>
                  <a:pt x="16181" y="3747"/>
                </a:lnTo>
                <a:lnTo>
                  <a:pt x="15962" y="3893"/>
                </a:lnTo>
                <a:lnTo>
                  <a:pt x="15889" y="3991"/>
                </a:lnTo>
                <a:lnTo>
                  <a:pt x="15816" y="4112"/>
                </a:lnTo>
                <a:lnTo>
                  <a:pt x="15792" y="4137"/>
                </a:lnTo>
                <a:lnTo>
                  <a:pt x="15816" y="4185"/>
                </a:lnTo>
                <a:lnTo>
                  <a:pt x="15865" y="4210"/>
                </a:lnTo>
                <a:lnTo>
                  <a:pt x="15889" y="4185"/>
                </a:lnTo>
                <a:lnTo>
                  <a:pt x="16254" y="4064"/>
                </a:lnTo>
                <a:lnTo>
                  <a:pt x="16449" y="3966"/>
                </a:lnTo>
                <a:lnTo>
                  <a:pt x="16643" y="3869"/>
                </a:lnTo>
                <a:lnTo>
                  <a:pt x="16643" y="4039"/>
                </a:lnTo>
                <a:lnTo>
                  <a:pt x="16668" y="4185"/>
                </a:lnTo>
                <a:lnTo>
                  <a:pt x="16546" y="4234"/>
                </a:lnTo>
                <a:lnTo>
                  <a:pt x="16424" y="4283"/>
                </a:lnTo>
                <a:lnTo>
                  <a:pt x="16205" y="4404"/>
                </a:lnTo>
                <a:lnTo>
                  <a:pt x="15962" y="4575"/>
                </a:lnTo>
                <a:lnTo>
                  <a:pt x="15840" y="4672"/>
                </a:lnTo>
                <a:lnTo>
                  <a:pt x="15719" y="4769"/>
                </a:lnTo>
                <a:lnTo>
                  <a:pt x="15719" y="4842"/>
                </a:lnTo>
                <a:lnTo>
                  <a:pt x="15743" y="4867"/>
                </a:lnTo>
                <a:lnTo>
                  <a:pt x="15767" y="4867"/>
                </a:lnTo>
                <a:lnTo>
                  <a:pt x="16059" y="4818"/>
                </a:lnTo>
                <a:lnTo>
                  <a:pt x="16351" y="4721"/>
                </a:lnTo>
                <a:lnTo>
                  <a:pt x="16692" y="4623"/>
                </a:lnTo>
                <a:lnTo>
                  <a:pt x="16668" y="4940"/>
                </a:lnTo>
                <a:lnTo>
                  <a:pt x="16668" y="5256"/>
                </a:lnTo>
                <a:lnTo>
                  <a:pt x="16449" y="5280"/>
                </a:lnTo>
                <a:lnTo>
                  <a:pt x="16230" y="5329"/>
                </a:lnTo>
                <a:lnTo>
                  <a:pt x="16059" y="5378"/>
                </a:lnTo>
                <a:lnTo>
                  <a:pt x="15889" y="5426"/>
                </a:lnTo>
                <a:lnTo>
                  <a:pt x="15548" y="5572"/>
                </a:lnTo>
                <a:lnTo>
                  <a:pt x="15548" y="5597"/>
                </a:lnTo>
                <a:lnTo>
                  <a:pt x="15573" y="5621"/>
                </a:lnTo>
                <a:lnTo>
                  <a:pt x="15816" y="5645"/>
                </a:lnTo>
                <a:lnTo>
                  <a:pt x="16084" y="5670"/>
                </a:lnTo>
                <a:lnTo>
                  <a:pt x="16351" y="5694"/>
                </a:lnTo>
                <a:lnTo>
                  <a:pt x="16619" y="5694"/>
                </a:lnTo>
                <a:lnTo>
                  <a:pt x="16546" y="6010"/>
                </a:lnTo>
                <a:lnTo>
                  <a:pt x="16473" y="6327"/>
                </a:lnTo>
                <a:lnTo>
                  <a:pt x="16351" y="6278"/>
                </a:lnTo>
                <a:lnTo>
                  <a:pt x="16205" y="6229"/>
                </a:lnTo>
                <a:lnTo>
                  <a:pt x="15938" y="6181"/>
                </a:lnTo>
                <a:lnTo>
                  <a:pt x="15670" y="6156"/>
                </a:lnTo>
                <a:lnTo>
                  <a:pt x="15402" y="6156"/>
                </a:lnTo>
                <a:lnTo>
                  <a:pt x="15354" y="6205"/>
                </a:lnTo>
                <a:lnTo>
                  <a:pt x="15354" y="6254"/>
                </a:lnTo>
                <a:lnTo>
                  <a:pt x="15378" y="6327"/>
                </a:lnTo>
                <a:lnTo>
                  <a:pt x="15427" y="6375"/>
                </a:lnTo>
                <a:lnTo>
                  <a:pt x="15500" y="6424"/>
                </a:lnTo>
                <a:lnTo>
                  <a:pt x="15573" y="6472"/>
                </a:lnTo>
                <a:lnTo>
                  <a:pt x="15743" y="6521"/>
                </a:lnTo>
                <a:lnTo>
                  <a:pt x="15889" y="6545"/>
                </a:lnTo>
                <a:lnTo>
                  <a:pt x="16108" y="6618"/>
                </a:lnTo>
                <a:lnTo>
                  <a:pt x="16351" y="6691"/>
                </a:lnTo>
                <a:lnTo>
                  <a:pt x="16376" y="6716"/>
                </a:lnTo>
                <a:lnTo>
                  <a:pt x="16254" y="7032"/>
                </a:lnTo>
                <a:lnTo>
                  <a:pt x="16084" y="7008"/>
                </a:lnTo>
                <a:lnTo>
                  <a:pt x="15889" y="6959"/>
                </a:lnTo>
                <a:lnTo>
                  <a:pt x="15524" y="6862"/>
                </a:lnTo>
                <a:lnTo>
                  <a:pt x="15329" y="6837"/>
                </a:lnTo>
                <a:lnTo>
                  <a:pt x="15159" y="6837"/>
                </a:lnTo>
                <a:lnTo>
                  <a:pt x="14964" y="6862"/>
                </a:lnTo>
                <a:lnTo>
                  <a:pt x="14794" y="6935"/>
                </a:lnTo>
                <a:lnTo>
                  <a:pt x="14770" y="6983"/>
                </a:lnTo>
                <a:lnTo>
                  <a:pt x="14770" y="7008"/>
                </a:lnTo>
                <a:lnTo>
                  <a:pt x="14770" y="7056"/>
                </a:lnTo>
                <a:lnTo>
                  <a:pt x="14818" y="7081"/>
                </a:lnTo>
                <a:lnTo>
                  <a:pt x="15135" y="7178"/>
                </a:lnTo>
                <a:lnTo>
                  <a:pt x="15451" y="7300"/>
                </a:lnTo>
                <a:lnTo>
                  <a:pt x="15767" y="7397"/>
                </a:lnTo>
                <a:lnTo>
                  <a:pt x="16084" y="7470"/>
                </a:lnTo>
                <a:lnTo>
                  <a:pt x="15889" y="7884"/>
                </a:lnTo>
                <a:lnTo>
                  <a:pt x="15719" y="7786"/>
                </a:lnTo>
                <a:lnTo>
                  <a:pt x="15524" y="7738"/>
                </a:lnTo>
                <a:lnTo>
                  <a:pt x="15183" y="7665"/>
                </a:lnTo>
                <a:lnTo>
                  <a:pt x="14940" y="7616"/>
                </a:lnTo>
                <a:lnTo>
                  <a:pt x="14721" y="7567"/>
                </a:lnTo>
                <a:lnTo>
                  <a:pt x="14502" y="7543"/>
                </a:lnTo>
                <a:lnTo>
                  <a:pt x="14259" y="7567"/>
                </a:lnTo>
                <a:lnTo>
                  <a:pt x="14210" y="7592"/>
                </a:lnTo>
                <a:lnTo>
                  <a:pt x="14186" y="7640"/>
                </a:lnTo>
                <a:lnTo>
                  <a:pt x="14186" y="7689"/>
                </a:lnTo>
                <a:lnTo>
                  <a:pt x="14234" y="7713"/>
                </a:lnTo>
                <a:lnTo>
                  <a:pt x="14721" y="7884"/>
                </a:lnTo>
                <a:lnTo>
                  <a:pt x="15183" y="8078"/>
                </a:lnTo>
                <a:lnTo>
                  <a:pt x="15427" y="8151"/>
                </a:lnTo>
                <a:lnTo>
                  <a:pt x="15573" y="8176"/>
                </a:lnTo>
                <a:lnTo>
                  <a:pt x="15694" y="8200"/>
                </a:lnTo>
                <a:lnTo>
                  <a:pt x="15427" y="8638"/>
                </a:lnTo>
                <a:lnTo>
                  <a:pt x="15378" y="8614"/>
                </a:lnTo>
                <a:lnTo>
                  <a:pt x="14818" y="8565"/>
                </a:lnTo>
                <a:lnTo>
                  <a:pt x="14551" y="8516"/>
                </a:lnTo>
                <a:lnTo>
                  <a:pt x="14283" y="8468"/>
                </a:lnTo>
                <a:lnTo>
                  <a:pt x="13821" y="8370"/>
                </a:lnTo>
                <a:lnTo>
                  <a:pt x="13578" y="8322"/>
                </a:lnTo>
                <a:lnTo>
                  <a:pt x="13334" y="8322"/>
                </a:lnTo>
                <a:lnTo>
                  <a:pt x="13310" y="8346"/>
                </a:lnTo>
                <a:lnTo>
                  <a:pt x="13286" y="8370"/>
                </a:lnTo>
                <a:lnTo>
                  <a:pt x="13286" y="8395"/>
                </a:lnTo>
                <a:lnTo>
                  <a:pt x="13310" y="8419"/>
                </a:lnTo>
                <a:lnTo>
                  <a:pt x="13553" y="8541"/>
                </a:lnTo>
                <a:lnTo>
                  <a:pt x="13821" y="8638"/>
                </a:lnTo>
                <a:lnTo>
                  <a:pt x="14332" y="8808"/>
                </a:lnTo>
                <a:lnTo>
                  <a:pt x="14551" y="8857"/>
                </a:lnTo>
                <a:lnTo>
                  <a:pt x="14770" y="8906"/>
                </a:lnTo>
                <a:lnTo>
                  <a:pt x="15013" y="8930"/>
                </a:lnTo>
                <a:lnTo>
                  <a:pt x="15232" y="8930"/>
                </a:lnTo>
                <a:lnTo>
                  <a:pt x="14818" y="9465"/>
                </a:lnTo>
                <a:lnTo>
                  <a:pt x="14648" y="9417"/>
                </a:lnTo>
                <a:lnTo>
                  <a:pt x="14453" y="9368"/>
                </a:lnTo>
                <a:lnTo>
                  <a:pt x="14088" y="9319"/>
                </a:lnTo>
                <a:lnTo>
                  <a:pt x="13797" y="9271"/>
                </a:lnTo>
                <a:lnTo>
                  <a:pt x="13480" y="9198"/>
                </a:lnTo>
                <a:lnTo>
                  <a:pt x="13188" y="9100"/>
                </a:lnTo>
                <a:lnTo>
                  <a:pt x="12921" y="8979"/>
                </a:lnTo>
                <a:lnTo>
                  <a:pt x="12872" y="8979"/>
                </a:lnTo>
                <a:lnTo>
                  <a:pt x="12872" y="9027"/>
                </a:lnTo>
                <a:lnTo>
                  <a:pt x="12945" y="9125"/>
                </a:lnTo>
                <a:lnTo>
                  <a:pt x="13018" y="9222"/>
                </a:lnTo>
                <a:lnTo>
                  <a:pt x="13115" y="9319"/>
                </a:lnTo>
                <a:lnTo>
                  <a:pt x="13213" y="9392"/>
                </a:lnTo>
                <a:lnTo>
                  <a:pt x="13432" y="9490"/>
                </a:lnTo>
                <a:lnTo>
                  <a:pt x="13675" y="9587"/>
                </a:lnTo>
                <a:lnTo>
                  <a:pt x="13991" y="9684"/>
                </a:lnTo>
                <a:lnTo>
                  <a:pt x="14332" y="9733"/>
                </a:lnTo>
                <a:lnTo>
                  <a:pt x="14551" y="9806"/>
                </a:lnTo>
                <a:lnTo>
                  <a:pt x="14186" y="10195"/>
                </a:lnTo>
                <a:lnTo>
                  <a:pt x="14137" y="10098"/>
                </a:lnTo>
                <a:lnTo>
                  <a:pt x="14064" y="10049"/>
                </a:lnTo>
                <a:lnTo>
                  <a:pt x="13651" y="9928"/>
                </a:lnTo>
                <a:lnTo>
                  <a:pt x="13213" y="9782"/>
                </a:lnTo>
                <a:lnTo>
                  <a:pt x="12799" y="9660"/>
                </a:lnTo>
                <a:lnTo>
                  <a:pt x="12580" y="9611"/>
                </a:lnTo>
                <a:lnTo>
                  <a:pt x="12337" y="9611"/>
                </a:lnTo>
                <a:lnTo>
                  <a:pt x="12337" y="9636"/>
                </a:lnTo>
                <a:lnTo>
                  <a:pt x="12337" y="9660"/>
                </a:lnTo>
                <a:lnTo>
                  <a:pt x="12702" y="9903"/>
                </a:lnTo>
                <a:lnTo>
                  <a:pt x="13115" y="10122"/>
                </a:lnTo>
                <a:lnTo>
                  <a:pt x="13529" y="10293"/>
                </a:lnTo>
                <a:lnTo>
                  <a:pt x="13967" y="10439"/>
                </a:lnTo>
                <a:lnTo>
                  <a:pt x="13505" y="10877"/>
                </a:lnTo>
                <a:lnTo>
                  <a:pt x="13286" y="10804"/>
                </a:lnTo>
                <a:lnTo>
                  <a:pt x="13042" y="10731"/>
                </a:lnTo>
                <a:lnTo>
                  <a:pt x="12799" y="10658"/>
                </a:lnTo>
                <a:lnTo>
                  <a:pt x="12580" y="10585"/>
                </a:lnTo>
                <a:lnTo>
                  <a:pt x="12045" y="10341"/>
                </a:lnTo>
                <a:lnTo>
                  <a:pt x="11777" y="10244"/>
                </a:lnTo>
                <a:lnTo>
                  <a:pt x="11631" y="10220"/>
                </a:lnTo>
                <a:lnTo>
                  <a:pt x="11485" y="10195"/>
                </a:lnTo>
                <a:lnTo>
                  <a:pt x="11436" y="10220"/>
                </a:lnTo>
                <a:lnTo>
                  <a:pt x="11436" y="10244"/>
                </a:lnTo>
                <a:lnTo>
                  <a:pt x="11412" y="10268"/>
                </a:lnTo>
                <a:lnTo>
                  <a:pt x="11436" y="10317"/>
                </a:lnTo>
                <a:lnTo>
                  <a:pt x="11680" y="10512"/>
                </a:lnTo>
                <a:lnTo>
                  <a:pt x="11972" y="10706"/>
                </a:lnTo>
                <a:lnTo>
                  <a:pt x="12264" y="10852"/>
                </a:lnTo>
                <a:lnTo>
                  <a:pt x="12556" y="10998"/>
                </a:lnTo>
                <a:lnTo>
                  <a:pt x="12848" y="11120"/>
                </a:lnTo>
                <a:lnTo>
                  <a:pt x="12994" y="11169"/>
                </a:lnTo>
                <a:lnTo>
                  <a:pt x="13164" y="11193"/>
                </a:lnTo>
                <a:lnTo>
                  <a:pt x="12799" y="11509"/>
                </a:lnTo>
                <a:lnTo>
                  <a:pt x="12702" y="11461"/>
                </a:lnTo>
                <a:lnTo>
                  <a:pt x="12580" y="11412"/>
                </a:lnTo>
                <a:lnTo>
                  <a:pt x="12337" y="11363"/>
                </a:lnTo>
                <a:lnTo>
                  <a:pt x="12069" y="11315"/>
                </a:lnTo>
                <a:lnTo>
                  <a:pt x="11826" y="11266"/>
                </a:lnTo>
                <a:lnTo>
                  <a:pt x="11315" y="11071"/>
                </a:lnTo>
                <a:lnTo>
                  <a:pt x="11047" y="10998"/>
                </a:lnTo>
                <a:lnTo>
                  <a:pt x="10901" y="10974"/>
                </a:lnTo>
                <a:lnTo>
                  <a:pt x="10755" y="10974"/>
                </a:lnTo>
                <a:lnTo>
                  <a:pt x="10706" y="10998"/>
                </a:lnTo>
                <a:lnTo>
                  <a:pt x="10682" y="11023"/>
                </a:lnTo>
                <a:lnTo>
                  <a:pt x="10682" y="11071"/>
                </a:lnTo>
                <a:lnTo>
                  <a:pt x="10706" y="11096"/>
                </a:lnTo>
                <a:lnTo>
                  <a:pt x="10828" y="11217"/>
                </a:lnTo>
                <a:lnTo>
                  <a:pt x="10998" y="11339"/>
                </a:lnTo>
                <a:lnTo>
                  <a:pt x="11217" y="11461"/>
                </a:lnTo>
                <a:lnTo>
                  <a:pt x="11436" y="11582"/>
                </a:lnTo>
                <a:lnTo>
                  <a:pt x="11655" y="11704"/>
                </a:lnTo>
                <a:lnTo>
                  <a:pt x="11899" y="11777"/>
                </a:lnTo>
                <a:lnTo>
                  <a:pt x="12142" y="11826"/>
                </a:lnTo>
                <a:lnTo>
                  <a:pt x="12385" y="11874"/>
                </a:lnTo>
                <a:lnTo>
                  <a:pt x="12045" y="12142"/>
                </a:lnTo>
                <a:lnTo>
                  <a:pt x="11874" y="12093"/>
                </a:lnTo>
                <a:lnTo>
                  <a:pt x="11704" y="12045"/>
                </a:lnTo>
                <a:lnTo>
                  <a:pt x="11412" y="11996"/>
                </a:lnTo>
                <a:lnTo>
                  <a:pt x="11242" y="11947"/>
                </a:lnTo>
                <a:lnTo>
                  <a:pt x="11071" y="11850"/>
                </a:lnTo>
                <a:lnTo>
                  <a:pt x="10682" y="11680"/>
                </a:lnTo>
                <a:lnTo>
                  <a:pt x="10487" y="11582"/>
                </a:lnTo>
                <a:lnTo>
                  <a:pt x="10293" y="11534"/>
                </a:lnTo>
                <a:lnTo>
                  <a:pt x="10098" y="11509"/>
                </a:lnTo>
                <a:lnTo>
                  <a:pt x="9903" y="11534"/>
                </a:lnTo>
                <a:lnTo>
                  <a:pt x="9879" y="11534"/>
                </a:lnTo>
                <a:lnTo>
                  <a:pt x="9879" y="11558"/>
                </a:lnTo>
                <a:lnTo>
                  <a:pt x="9879" y="11631"/>
                </a:lnTo>
                <a:lnTo>
                  <a:pt x="9976" y="11728"/>
                </a:lnTo>
                <a:lnTo>
                  <a:pt x="10098" y="11826"/>
                </a:lnTo>
                <a:lnTo>
                  <a:pt x="10366" y="11972"/>
                </a:lnTo>
                <a:lnTo>
                  <a:pt x="10925" y="12215"/>
                </a:lnTo>
                <a:lnTo>
                  <a:pt x="11266" y="12361"/>
                </a:lnTo>
                <a:lnTo>
                  <a:pt x="11607" y="12483"/>
                </a:lnTo>
                <a:lnTo>
                  <a:pt x="11169" y="12799"/>
                </a:lnTo>
                <a:lnTo>
                  <a:pt x="10925" y="12726"/>
                </a:lnTo>
                <a:lnTo>
                  <a:pt x="10585" y="12604"/>
                </a:lnTo>
                <a:lnTo>
                  <a:pt x="10244" y="12458"/>
                </a:lnTo>
                <a:lnTo>
                  <a:pt x="9782" y="12239"/>
                </a:lnTo>
                <a:lnTo>
                  <a:pt x="9538" y="12142"/>
                </a:lnTo>
                <a:lnTo>
                  <a:pt x="9417" y="12118"/>
                </a:lnTo>
                <a:lnTo>
                  <a:pt x="9295" y="12118"/>
                </a:lnTo>
                <a:lnTo>
                  <a:pt x="9271" y="12142"/>
                </a:lnTo>
                <a:lnTo>
                  <a:pt x="9271" y="12191"/>
                </a:lnTo>
                <a:lnTo>
                  <a:pt x="9344" y="12312"/>
                </a:lnTo>
                <a:lnTo>
                  <a:pt x="9441" y="12410"/>
                </a:lnTo>
                <a:lnTo>
                  <a:pt x="9563" y="12507"/>
                </a:lnTo>
                <a:lnTo>
                  <a:pt x="9684" y="12604"/>
                </a:lnTo>
                <a:lnTo>
                  <a:pt x="9976" y="12750"/>
                </a:lnTo>
                <a:lnTo>
                  <a:pt x="10244" y="12896"/>
                </a:lnTo>
                <a:lnTo>
                  <a:pt x="10463" y="12994"/>
                </a:lnTo>
                <a:lnTo>
                  <a:pt x="10731" y="13115"/>
                </a:lnTo>
                <a:lnTo>
                  <a:pt x="10220" y="13456"/>
                </a:lnTo>
                <a:lnTo>
                  <a:pt x="10220" y="13359"/>
                </a:lnTo>
                <a:lnTo>
                  <a:pt x="10195" y="13334"/>
                </a:lnTo>
                <a:lnTo>
                  <a:pt x="10147" y="13286"/>
                </a:lnTo>
                <a:lnTo>
                  <a:pt x="9976" y="13188"/>
                </a:lnTo>
                <a:lnTo>
                  <a:pt x="9782" y="13091"/>
                </a:lnTo>
                <a:lnTo>
                  <a:pt x="9417" y="12921"/>
                </a:lnTo>
                <a:lnTo>
                  <a:pt x="9222" y="12848"/>
                </a:lnTo>
                <a:lnTo>
                  <a:pt x="9052" y="12775"/>
                </a:lnTo>
                <a:lnTo>
                  <a:pt x="8857" y="12726"/>
                </a:lnTo>
                <a:lnTo>
                  <a:pt x="8662" y="12726"/>
                </a:lnTo>
                <a:lnTo>
                  <a:pt x="8638" y="12750"/>
                </a:lnTo>
                <a:lnTo>
                  <a:pt x="8638" y="12775"/>
                </a:lnTo>
                <a:lnTo>
                  <a:pt x="8979" y="13018"/>
                </a:lnTo>
                <a:lnTo>
                  <a:pt x="9319" y="13261"/>
                </a:lnTo>
                <a:lnTo>
                  <a:pt x="9490" y="13383"/>
                </a:lnTo>
                <a:lnTo>
                  <a:pt x="9660" y="13480"/>
                </a:lnTo>
                <a:lnTo>
                  <a:pt x="9855" y="13553"/>
                </a:lnTo>
                <a:lnTo>
                  <a:pt x="10049" y="13602"/>
                </a:lnTo>
                <a:lnTo>
                  <a:pt x="9538" y="13943"/>
                </a:lnTo>
                <a:lnTo>
                  <a:pt x="9538" y="13918"/>
                </a:lnTo>
                <a:lnTo>
                  <a:pt x="9465" y="13870"/>
                </a:lnTo>
                <a:lnTo>
                  <a:pt x="9368" y="13821"/>
                </a:lnTo>
                <a:lnTo>
                  <a:pt x="9222" y="13724"/>
                </a:lnTo>
                <a:lnTo>
                  <a:pt x="8808" y="13407"/>
                </a:lnTo>
                <a:lnTo>
                  <a:pt x="8662" y="13286"/>
                </a:lnTo>
                <a:lnTo>
                  <a:pt x="8492" y="13140"/>
                </a:lnTo>
                <a:lnTo>
                  <a:pt x="8297" y="13042"/>
                </a:lnTo>
                <a:lnTo>
                  <a:pt x="8200" y="12994"/>
                </a:lnTo>
                <a:lnTo>
                  <a:pt x="8054" y="12994"/>
                </a:lnTo>
                <a:lnTo>
                  <a:pt x="8030" y="13018"/>
                </a:lnTo>
                <a:lnTo>
                  <a:pt x="7957" y="13091"/>
                </a:lnTo>
                <a:lnTo>
                  <a:pt x="7957" y="13164"/>
                </a:lnTo>
                <a:lnTo>
                  <a:pt x="7981" y="13213"/>
                </a:lnTo>
                <a:lnTo>
                  <a:pt x="8005" y="13261"/>
                </a:lnTo>
                <a:lnTo>
                  <a:pt x="8297" y="13529"/>
                </a:lnTo>
                <a:lnTo>
                  <a:pt x="8614" y="13772"/>
                </a:lnTo>
                <a:lnTo>
                  <a:pt x="8881" y="13991"/>
                </a:lnTo>
                <a:lnTo>
                  <a:pt x="9027" y="14113"/>
                </a:lnTo>
                <a:lnTo>
                  <a:pt x="9173" y="14210"/>
                </a:lnTo>
                <a:lnTo>
                  <a:pt x="8784" y="14478"/>
                </a:lnTo>
                <a:lnTo>
                  <a:pt x="8711" y="14502"/>
                </a:lnTo>
                <a:lnTo>
                  <a:pt x="8565" y="14381"/>
                </a:lnTo>
                <a:lnTo>
                  <a:pt x="8419" y="14259"/>
                </a:lnTo>
                <a:lnTo>
                  <a:pt x="8103" y="14040"/>
                </a:lnTo>
                <a:lnTo>
                  <a:pt x="7713" y="13797"/>
                </a:lnTo>
                <a:lnTo>
                  <a:pt x="7348" y="13578"/>
                </a:lnTo>
                <a:lnTo>
                  <a:pt x="6570" y="13115"/>
                </a:lnTo>
                <a:lnTo>
                  <a:pt x="6180" y="12872"/>
                </a:lnTo>
                <a:lnTo>
                  <a:pt x="5767" y="12604"/>
                </a:lnTo>
                <a:lnTo>
                  <a:pt x="5402" y="12312"/>
                </a:lnTo>
                <a:lnTo>
                  <a:pt x="5037" y="11996"/>
                </a:lnTo>
                <a:lnTo>
                  <a:pt x="4623" y="11680"/>
                </a:lnTo>
                <a:lnTo>
                  <a:pt x="4210" y="11363"/>
                </a:lnTo>
                <a:lnTo>
                  <a:pt x="3820" y="11023"/>
                </a:lnTo>
                <a:lnTo>
                  <a:pt x="3626" y="10852"/>
                </a:lnTo>
                <a:lnTo>
                  <a:pt x="3455" y="10658"/>
                </a:lnTo>
                <a:lnTo>
                  <a:pt x="2847" y="9952"/>
                </a:lnTo>
                <a:lnTo>
                  <a:pt x="2263" y="9222"/>
                </a:lnTo>
                <a:lnTo>
                  <a:pt x="1971" y="8857"/>
                </a:lnTo>
                <a:lnTo>
                  <a:pt x="1728" y="8468"/>
                </a:lnTo>
                <a:lnTo>
                  <a:pt x="1484" y="8054"/>
                </a:lnTo>
                <a:lnTo>
                  <a:pt x="1265" y="7640"/>
                </a:lnTo>
                <a:lnTo>
                  <a:pt x="1095" y="7227"/>
                </a:lnTo>
                <a:lnTo>
                  <a:pt x="949" y="6789"/>
                </a:lnTo>
                <a:lnTo>
                  <a:pt x="827" y="6351"/>
                </a:lnTo>
                <a:lnTo>
                  <a:pt x="730" y="5889"/>
                </a:lnTo>
                <a:lnTo>
                  <a:pt x="657" y="5451"/>
                </a:lnTo>
                <a:lnTo>
                  <a:pt x="633" y="4988"/>
                </a:lnTo>
                <a:lnTo>
                  <a:pt x="608" y="4526"/>
                </a:lnTo>
                <a:lnTo>
                  <a:pt x="608" y="4064"/>
                </a:lnTo>
                <a:lnTo>
                  <a:pt x="608" y="3674"/>
                </a:lnTo>
                <a:lnTo>
                  <a:pt x="657" y="3261"/>
                </a:lnTo>
                <a:lnTo>
                  <a:pt x="706" y="2871"/>
                </a:lnTo>
                <a:lnTo>
                  <a:pt x="827" y="2482"/>
                </a:lnTo>
                <a:lnTo>
                  <a:pt x="973" y="2117"/>
                </a:lnTo>
                <a:lnTo>
                  <a:pt x="1046" y="1947"/>
                </a:lnTo>
                <a:lnTo>
                  <a:pt x="1168" y="1776"/>
                </a:lnTo>
                <a:lnTo>
                  <a:pt x="1265" y="1630"/>
                </a:lnTo>
                <a:lnTo>
                  <a:pt x="1411" y="1460"/>
                </a:lnTo>
                <a:lnTo>
                  <a:pt x="1557" y="1338"/>
                </a:lnTo>
                <a:lnTo>
                  <a:pt x="1728" y="1192"/>
                </a:lnTo>
                <a:lnTo>
                  <a:pt x="1922" y="1071"/>
                </a:lnTo>
                <a:lnTo>
                  <a:pt x="2117" y="949"/>
                </a:lnTo>
                <a:lnTo>
                  <a:pt x="2336" y="852"/>
                </a:lnTo>
                <a:lnTo>
                  <a:pt x="2531" y="779"/>
                </a:lnTo>
                <a:lnTo>
                  <a:pt x="2774" y="706"/>
                </a:lnTo>
                <a:lnTo>
                  <a:pt x="2993" y="633"/>
                </a:lnTo>
                <a:lnTo>
                  <a:pt x="3455" y="560"/>
                </a:lnTo>
                <a:lnTo>
                  <a:pt x="3918" y="535"/>
                </a:lnTo>
                <a:close/>
                <a:moveTo>
                  <a:pt x="3358" y="0"/>
                </a:moveTo>
                <a:lnTo>
                  <a:pt x="2969" y="73"/>
                </a:lnTo>
                <a:lnTo>
                  <a:pt x="2579" y="146"/>
                </a:lnTo>
                <a:lnTo>
                  <a:pt x="2239" y="268"/>
                </a:lnTo>
                <a:lnTo>
                  <a:pt x="1874" y="414"/>
                </a:lnTo>
                <a:lnTo>
                  <a:pt x="1557" y="608"/>
                </a:lnTo>
                <a:lnTo>
                  <a:pt x="1241" y="827"/>
                </a:lnTo>
                <a:lnTo>
                  <a:pt x="949" y="1095"/>
                </a:lnTo>
                <a:lnTo>
                  <a:pt x="706" y="1387"/>
                </a:lnTo>
                <a:lnTo>
                  <a:pt x="487" y="1728"/>
                </a:lnTo>
                <a:lnTo>
                  <a:pt x="316" y="2093"/>
                </a:lnTo>
                <a:lnTo>
                  <a:pt x="195" y="2482"/>
                </a:lnTo>
                <a:lnTo>
                  <a:pt x="97" y="2896"/>
                </a:lnTo>
                <a:lnTo>
                  <a:pt x="49" y="3309"/>
                </a:lnTo>
                <a:lnTo>
                  <a:pt x="0" y="3747"/>
                </a:lnTo>
                <a:lnTo>
                  <a:pt x="0" y="4161"/>
                </a:lnTo>
                <a:lnTo>
                  <a:pt x="24" y="4988"/>
                </a:lnTo>
                <a:lnTo>
                  <a:pt x="73" y="5451"/>
                </a:lnTo>
                <a:lnTo>
                  <a:pt x="146" y="5913"/>
                </a:lnTo>
                <a:lnTo>
                  <a:pt x="219" y="6351"/>
                </a:lnTo>
                <a:lnTo>
                  <a:pt x="341" y="6789"/>
                </a:lnTo>
                <a:lnTo>
                  <a:pt x="487" y="7227"/>
                </a:lnTo>
                <a:lnTo>
                  <a:pt x="633" y="7665"/>
                </a:lnTo>
                <a:lnTo>
                  <a:pt x="827" y="8078"/>
                </a:lnTo>
                <a:lnTo>
                  <a:pt x="1046" y="8492"/>
                </a:lnTo>
                <a:lnTo>
                  <a:pt x="1265" y="8881"/>
                </a:lnTo>
                <a:lnTo>
                  <a:pt x="1533" y="9246"/>
                </a:lnTo>
                <a:lnTo>
                  <a:pt x="1801" y="9587"/>
                </a:lnTo>
                <a:lnTo>
                  <a:pt x="2093" y="9928"/>
                </a:lnTo>
                <a:lnTo>
                  <a:pt x="2458" y="10341"/>
                </a:lnTo>
                <a:lnTo>
                  <a:pt x="2798" y="10779"/>
                </a:lnTo>
                <a:lnTo>
                  <a:pt x="3139" y="11169"/>
                </a:lnTo>
                <a:lnTo>
                  <a:pt x="3334" y="11363"/>
                </a:lnTo>
                <a:lnTo>
                  <a:pt x="3553" y="11558"/>
                </a:lnTo>
                <a:lnTo>
                  <a:pt x="4331" y="12215"/>
                </a:lnTo>
                <a:lnTo>
                  <a:pt x="5134" y="12823"/>
                </a:lnTo>
                <a:lnTo>
                  <a:pt x="5961" y="13432"/>
                </a:lnTo>
                <a:lnTo>
                  <a:pt x="6399" y="13724"/>
                </a:lnTo>
                <a:lnTo>
                  <a:pt x="6837" y="13991"/>
                </a:lnTo>
                <a:lnTo>
                  <a:pt x="7275" y="14235"/>
                </a:lnTo>
                <a:lnTo>
                  <a:pt x="7689" y="14502"/>
                </a:lnTo>
                <a:lnTo>
                  <a:pt x="7981" y="14672"/>
                </a:lnTo>
                <a:lnTo>
                  <a:pt x="8127" y="14770"/>
                </a:lnTo>
                <a:lnTo>
                  <a:pt x="8249" y="14891"/>
                </a:lnTo>
                <a:lnTo>
                  <a:pt x="8249" y="14964"/>
                </a:lnTo>
                <a:lnTo>
                  <a:pt x="8249" y="15062"/>
                </a:lnTo>
                <a:lnTo>
                  <a:pt x="8297" y="15110"/>
                </a:lnTo>
                <a:lnTo>
                  <a:pt x="8370" y="15183"/>
                </a:lnTo>
                <a:lnTo>
                  <a:pt x="8443" y="15208"/>
                </a:lnTo>
                <a:lnTo>
                  <a:pt x="8516" y="15232"/>
                </a:lnTo>
                <a:lnTo>
                  <a:pt x="8614" y="15232"/>
                </a:lnTo>
                <a:lnTo>
                  <a:pt x="8711" y="15183"/>
                </a:lnTo>
                <a:lnTo>
                  <a:pt x="8735" y="15159"/>
                </a:lnTo>
                <a:lnTo>
                  <a:pt x="8784" y="15110"/>
                </a:lnTo>
                <a:lnTo>
                  <a:pt x="9490" y="14599"/>
                </a:lnTo>
                <a:lnTo>
                  <a:pt x="10220" y="14113"/>
                </a:lnTo>
                <a:lnTo>
                  <a:pt x="10925" y="13602"/>
                </a:lnTo>
                <a:lnTo>
                  <a:pt x="11631" y="13115"/>
                </a:lnTo>
                <a:lnTo>
                  <a:pt x="12312" y="12604"/>
                </a:lnTo>
                <a:lnTo>
                  <a:pt x="12969" y="12069"/>
                </a:lnTo>
                <a:lnTo>
                  <a:pt x="13578" y="11509"/>
                </a:lnTo>
                <a:lnTo>
                  <a:pt x="14186" y="10925"/>
                </a:lnTo>
                <a:lnTo>
                  <a:pt x="14745" y="10341"/>
                </a:lnTo>
                <a:lnTo>
                  <a:pt x="15256" y="9733"/>
                </a:lnTo>
                <a:lnTo>
                  <a:pt x="15743" y="9076"/>
                </a:lnTo>
                <a:lnTo>
                  <a:pt x="15962" y="8735"/>
                </a:lnTo>
                <a:lnTo>
                  <a:pt x="16157" y="8395"/>
                </a:lnTo>
                <a:lnTo>
                  <a:pt x="16351" y="8054"/>
                </a:lnTo>
                <a:lnTo>
                  <a:pt x="16522" y="7689"/>
                </a:lnTo>
                <a:lnTo>
                  <a:pt x="16668" y="7324"/>
                </a:lnTo>
                <a:lnTo>
                  <a:pt x="16814" y="6959"/>
                </a:lnTo>
                <a:lnTo>
                  <a:pt x="16935" y="6570"/>
                </a:lnTo>
                <a:lnTo>
                  <a:pt x="17033" y="6181"/>
                </a:lnTo>
                <a:lnTo>
                  <a:pt x="17106" y="5791"/>
                </a:lnTo>
                <a:lnTo>
                  <a:pt x="17179" y="5378"/>
                </a:lnTo>
                <a:lnTo>
                  <a:pt x="17203" y="5013"/>
                </a:lnTo>
                <a:lnTo>
                  <a:pt x="17227" y="4623"/>
                </a:lnTo>
                <a:lnTo>
                  <a:pt x="17227" y="4210"/>
                </a:lnTo>
                <a:lnTo>
                  <a:pt x="17203" y="3820"/>
                </a:lnTo>
                <a:lnTo>
                  <a:pt x="17130" y="3407"/>
                </a:lnTo>
                <a:lnTo>
                  <a:pt x="17057" y="3017"/>
                </a:lnTo>
                <a:lnTo>
                  <a:pt x="16960" y="2652"/>
                </a:lnTo>
                <a:lnTo>
                  <a:pt x="16814" y="2287"/>
                </a:lnTo>
                <a:lnTo>
                  <a:pt x="16643" y="1947"/>
                </a:lnTo>
                <a:lnTo>
                  <a:pt x="16449" y="1655"/>
                </a:lnTo>
                <a:lnTo>
                  <a:pt x="16205" y="1363"/>
                </a:lnTo>
                <a:lnTo>
                  <a:pt x="15938" y="1119"/>
                </a:lnTo>
                <a:lnTo>
                  <a:pt x="15646" y="876"/>
                </a:lnTo>
                <a:lnTo>
                  <a:pt x="15329" y="681"/>
                </a:lnTo>
                <a:lnTo>
                  <a:pt x="14989" y="511"/>
                </a:lnTo>
                <a:lnTo>
                  <a:pt x="14648" y="365"/>
                </a:lnTo>
                <a:lnTo>
                  <a:pt x="14332" y="243"/>
                </a:lnTo>
                <a:lnTo>
                  <a:pt x="13967" y="170"/>
                </a:lnTo>
                <a:lnTo>
                  <a:pt x="13578" y="97"/>
                </a:lnTo>
                <a:lnTo>
                  <a:pt x="13188" y="73"/>
                </a:lnTo>
                <a:lnTo>
                  <a:pt x="12799" y="49"/>
                </a:lnTo>
                <a:lnTo>
                  <a:pt x="12410" y="73"/>
                </a:lnTo>
                <a:lnTo>
                  <a:pt x="12045" y="146"/>
                </a:lnTo>
                <a:lnTo>
                  <a:pt x="11704" y="243"/>
                </a:lnTo>
                <a:lnTo>
                  <a:pt x="11217" y="462"/>
                </a:lnTo>
                <a:lnTo>
                  <a:pt x="10731" y="706"/>
                </a:lnTo>
                <a:lnTo>
                  <a:pt x="10268" y="949"/>
                </a:lnTo>
                <a:lnTo>
                  <a:pt x="9806" y="1241"/>
                </a:lnTo>
                <a:lnTo>
                  <a:pt x="9611" y="1363"/>
                </a:lnTo>
                <a:lnTo>
                  <a:pt x="9271" y="1582"/>
                </a:lnTo>
                <a:lnTo>
                  <a:pt x="8906" y="1874"/>
                </a:lnTo>
                <a:lnTo>
                  <a:pt x="8735" y="2044"/>
                </a:lnTo>
                <a:lnTo>
                  <a:pt x="8589" y="2190"/>
                </a:lnTo>
                <a:lnTo>
                  <a:pt x="8468" y="2044"/>
                </a:lnTo>
                <a:lnTo>
                  <a:pt x="8322" y="1922"/>
                </a:lnTo>
                <a:lnTo>
                  <a:pt x="7981" y="1630"/>
                </a:lnTo>
                <a:lnTo>
                  <a:pt x="7592" y="1363"/>
                </a:lnTo>
                <a:lnTo>
                  <a:pt x="7202" y="1119"/>
                </a:lnTo>
                <a:lnTo>
                  <a:pt x="6813" y="900"/>
                </a:lnTo>
                <a:lnTo>
                  <a:pt x="6472" y="706"/>
                </a:lnTo>
                <a:lnTo>
                  <a:pt x="5986" y="487"/>
                </a:lnTo>
                <a:lnTo>
                  <a:pt x="5645" y="341"/>
                </a:lnTo>
                <a:lnTo>
                  <a:pt x="5280" y="219"/>
                </a:lnTo>
                <a:lnTo>
                  <a:pt x="4915" y="122"/>
                </a:lnTo>
                <a:lnTo>
                  <a:pt x="4526" y="49"/>
                </a:lnTo>
                <a:lnTo>
                  <a:pt x="413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41"/>
          <p:cNvSpPr/>
          <p:nvPr/>
        </p:nvSpPr>
        <p:spPr>
          <a:xfrm>
            <a:off x="1911263" y="818532"/>
            <a:ext cx="178161" cy="173986"/>
          </a:xfrm>
          <a:custGeom>
            <a:avLst/>
            <a:gdLst/>
            <a:ahLst/>
            <a:cxnLst/>
            <a:rect l="l" t="t" r="r" b="b"/>
            <a:pathLst>
              <a:path w="16717" h="16790" extrusionOk="0">
                <a:moveTo>
                  <a:pt x="8687" y="511"/>
                </a:moveTo>
                <a:lnTo>
                  <a:pt x="9174" y="1046"/>
                </a:lnTo>
                <a:lnTo>
                  <a:pt x="9660" y="1606"/>
                </a:lnTo>
                <a:lnTo>
                  <a:pt x="10025" y="2068"/>
                </a:lnTo>
                <a:lnTo>
                  <a:pt x="10196" y="2312"/>
                </a:lnTo>
                <a:lnTo>
                  <a:pt x="10390" y="2531"/>
                </a:lnTo>
                <a:lnTo>
                  <a:pt x="10585" y="2701"/>
                </a:lnTo>
                <a:lnTo>
                  <a:pt x="10780" y="2871"/>
                </a:lnTo>
                <a:lnTo>
                  <a:pt x="11023" y="2969"/>
                </a:lnTo>
                <a:lnTo>
                  <a:pt x="11242" y="3042"/>
                </a:lnTo>
                <a:lnTo>
                  <a:pt x="11485" y="3066"/>
                </a:lnTo>
                <a:lnTo>
                  <a:pt x="11729" y="3042"/>
                </a:lnTo>
                <a:lnTo>
                  <a:pt x="11972" y="2969"/>
                </a:lnTo>
                <a:lnTo>
                  <a:pt x="12215" y="2847"/>
                </a:lnTo>
                <a:lnTo>
                  <a:pt x="12337" y="2750"/>
                </a:lnTo>
                <a:lnTo>
                  <a:pt x="12434" y="2652"/>
                </a:lnTo>
                <a:lnTo>
                  <a:pt x="12605" y="2433"/>
                </a:lnTo>
                <a:lnTo>
                  <a:pt x="12726" y="2190"/>
                </a:lnTo>
                <a:lnTo>
                  <a:pt x="12824" y="1922"/>
                </a:lnTo>
                <a:lnTo>
                  <a:pt x="12921" y="1679"/>
                </a:lnTo>
                <a:lnTo>
                  <a:pt x="13043" y="1411"/>
                </a:lnTo>
                <a:lnTo>
                  <a:pt x="13164" y="1168"/>
                </a:lnTo>
                <a:lnTo>
                  <a:pt x="13335" y="973"/>
                </a:lnTo>
                <a:lnTo>
                  <a:pt x="13456" y="852"/>
                </a:lnTo>
                <a:lnTo>
                  <a:pt x="13602" y="779"/>
                </a:lnTo>
                <a:lnTo>
                  <a:pt x="13724" y="706"/>
                </a:lnTo>
                <a:lnTo>
                  <a:pt x="13870" y="657"/>
                </a:lnTo>
                <a:lnTo>
                  <a:pt x="13991" y="608"/>
                </a:lnTo>
                <a:lnTo>
                  <a:pt x="14137" y="584"/>
                </a:lnTo>
                <a:lnTo>
                  <a:pt x="14283" y="584"/>
                </a:lnTo>
                <a:lnTo>
                  <a:pt x="14429" y="608"/>
                </a:lnTo>
                <a:lnTo>
                  <a:pt x="14721" y="681"/>
                </a:lnTo>
                <a:lnTo>
                  <a:pt x="14989" y="779"/>
                </a:lnTo>
                <a:lnTo>
                  <a:pt x="15232" y="949"/>
                </a:lnTo>
                <a:lnTo>
                  <a:pt x="15451" y="1119"/>
                </a:lnTo>
                <a:lnTo>
                  <a:pt x="15403" y="1168"/>
                </a:lnTo>
                <a:lnTo>
                  <a:pt x="15354" y="1217"/>
                </a:lnTo>
                <a:lnTo>
                  <a:pt x="15354" y="1265"/>
                </a:lnTo>
                <a:lnTo>
                  <a:pt x="15354" y="1314"/>
                </a:lnTo>
                <a:lnTo>
                  <a:pt x="15403" y="1363"/>
                </a:lnTo>
                <a:lnTo>
                  <a:pt x="15646" y="1363"/>
                </a:lnTo>
                <a:lnTo>
                  <a:pt x="15670" y="1387"/>
                </a:lnTo>
                <a:lnTo>
                  <a:pt x="15768" y="1533"/>
                </a:lnTo>
                <a:lnTo>
                  <a:pt x="15646" y="1557"/>
                </a:lnTo>
                <a:lnTo>
                  <a:pt x="15500" y="1606"/>
                </a:lnTo>
                <a:lnTo>
                  <a:pt x="15427" y="1630"/>
                </a:lnTo>
                <a:lnTo>
                  <a:pt x="15378" y="1703"/>
                </a:lnTo>
                <a:lnTo>
                  <a:pt x="15354" y="1752"/>
                </a:lnTo>
                <a:lnTo>
                  <a:pt x="15378" y="1801"/>
                </a:lnTo>
                <a:lnTo>
                  <a:pt x="15451" y="1825"/>
                </a:lnTo>
                <a:lnTo>
                  <a:pt x="15500" y="1849"/>
                </a:lnTo>
                <a:lnTo>
                  <a:pt x="15646" y="1874"/>
                </a:lnTo>
                <a:lnTo>
                  <a:pt x="15914" y="1874"/>
                </a:lnTo>
                <a:lnTo>
                  <a:pt x="16011" y="2068"/>
                </a:lnTo>
                <a:lnTo>
                  <a:pt x="15841" y="2044"/>
                </a:lnTo>
                <a:lnTo>
                  <a:pt x="15695" y="2044"/>
                </a:lnTo>
                <a:lnTo>
                  <a:pt x="15573" y="2068"/>
                </a:lnTo>
                <a:lnTo>
                  <a:pt x="15451" y="2141"/>
                </a:lnTo>
                <a:lnTo>
                  <a:pt x="15427" y="2141"/>
                </a:lnTo>
                <a:lnTo>
                  <a:pt x="15451" y="2166"/>
                </a:lnTo>
                <a:lnTo>
                  <a:pt x="15500" y="2239"/>
                </a:lnTo>
                <a:lnTo>
                  <a:pt x="15573" y="2287"/>
                </a:lnTo>
                <a:lnTo>
                  <a:pt x="15743" y="2360"/>
                </a:lnTo>
                <a:lnTo>
                  <a:pt x="16084" y="2458"/>
                </a:lnTo>
                <a:lnTo>
                  <a:pt x="16084" y="2652"/>
                </a:lnTo>
                <a:lnTo>
                  <a:pt x="16060" y="2823"/>
                </a:lnTo>
                <a:lnTo>
                  <a:pt x="15646" y="2725"/>
                </a:lnTo>
                <a:lnTo>
                  <a:pt x="15427" y="2652"/>
                </a:lnTo>
                <a:lnTo>
                  <a:pt x="15330" y="2628"/>
                </a:lnTo>
                <a:lnTo>
                  <a:pt x="15184" y="2628"/>
                </a:lnTo>
                <a:lnTo>
                  <a:pt x="15184" y="2652"/>
                </a:lnTo>
                <a:lnTo>
                  <a:pt x="15281" y="2750"/>
                </a:lnTo>
                <a:lnTo>
                  <a:pt x="15378" y="2847"/>
                </a:lnTo>
                <a:lnTo>
                  <a:pt x="15622" y="2993"/>
                </a:lnTo>
                <a:lnTo>
                  <a:pt x="15768" y="3090"/>
                </a:lnTo>
                <a:lnTo>
                  <a:pt x="15962" y="3139"/>
                </a:lnTo>
                <a:lnTo>
                  <a:pt x="15841" y="3309"/>
                </a:lnTo>
                <a:lnTo>
                  <a:pt x="15768" y="3407"/>
                </a:lnTo>
                <a:lnTo>
                  <a:pt x="15670" y="3334"/>
                </a:lnTo>
                <a:lnTo>
                  <a:pt x="15573" y="3285"/>
                </a:lnTo>
                <a:lnTo>
                  <a:pt x="15378" y="3212"/>
                </a:lnTo>
                <a:lnTo>
                  <a:pt x="14989" y="3017"/>
                </a:lnTo>
                <a:lnTo>
                  <a:pt x="14794" y="2944"/>
                </a:lnTo>
                <a:lnTo>
                  <a:pt x="14600" y="2896"/>
                </a:lnTo>
                <a:lnTo>
                  <a:pt x="14575" y="2896"/>
                </a:lnTo>
                <a:lnTo>
                  <a:pt x="14575" y="2920"/>
                </a:lnTo>
                <a:lnTo>
                  <a:pt x="14673" y="3090"/>
                </a:lnTo>
                <a:lnTo>
                  <a:pt x="14819" y="3236"/>
                </a:lnTo>
                <a:lnTo>
                  <a:pt x="14965" y="3358"/>
                </a:lnTo>
                <a:lnTo>
                  <a:pt x="15135" y="3455"/>
                </a:lnTo>
                <a:lnTo>
                  <a:pt x="15427" y="3626"/>
                </a:lnTo>
                <a:lnTo>
                  <a:pt x="15086" y="3747"/>
                </a:lnTo>
                <a:lnTo>
                  <a:pt x="14989" y="3674"/>
                </a:lnTo>
                <a:lnTo>
                  <a:pt x="14867" y="3650"/>
                </a:lnTo>
                <a:lnTo>
                  <a:pt x="14770" y="3601"/>
                </a:lnTo>
                <a:lnTo>
                  <a:pt x="14673" y="3528"/>
                </a:lnTo>
                <a:lnTo>
                  <a:pt x="14527" y="3407"/>
                </a:lnTo>
                <a:lnTo>
                  <a:pt x="14429" y="3358"/>
                </a:lnTo>
                <a:lnTo>
                  <a:pt x="14332" y="3334"/>
                </a:lnTo>
                <a:lnTo>
                  <a:pt x="14308" y="3334"/>
                </a:lnTo>
                <a:lnTo>
                  <a:pt x="14259" y="3358"/>
                </a:lnTo>
                <a:lnTo>
                  <a:pt x="14235" y="3431"/>
                </a:lnTo>
                <a:lnTo>
                  <a:pt x="14259" y="3528"/>
                </a:lnTo>
                <a:lnTo>
                  <a:pt x="14308" y="3650"/>
                </a:lnTo>
                <a:lnTo>
                  <a:pt x="14478" y="3845"/>
                </a:lnTo>
                <a:lnTo>
                  <a:pt x="14551" y="3918"/>
                </a:lnTo>
                <a:lnTo>
                  <a:pt x="14308" y="4015"/>
                </a:lnTo>
                <a:lnTo>
                  <a:pt x="14186" y="3942"/>
                </a:lnTo>
                <a:lnTo>
                  <a:pt x="14064" y="3893"/>
                </a:lnTo>
                <a:lnTo>
                  <a:pt x="14016" y="3869"/>
                </a:lnTo>
                <a:lnTo>
                  <a:pt x="13943" y="3845"/>
                </a:lnTo>
                <a:lnTo>
                  <a:pt x="13918" y="3869"/>
                </a:lnTo>
                <a:lnTo>
                  <a:pt x="13894" y="3893"/>
                </a:lnTo>
                <a:lnTo>
                  <a:pt x="13894" y="3966"/>
                </a:lnTo>
                <a:lnTo>
                  <a:pt x="13918" y="4039"/>
                </a:lnTo>
                <a:lnTo>
                  <a:pt x="13991" y="4161"/>
                </a:lnTo>
                <a:lnTo>
                  <a:pt x="14040" y="4210"/>
                </a:lnTo>
                <a:lnTo>
                  <a:pt x="13967" y="4283"/>
                </a:lnTo>
                <a:lnTo>
                  <a:pt x="13870" y="4404"/>
                </a:lnTo>
                <a:lnTo>
                  <a:pt x="13845" y="4331"/>
                </a:lnTo>
                <a:lnTo>
                  <a:pt x="13797" y="4234"/>
                </a:lnTo>
                <a:lnTo>
                  <a:pt x="13724" y="4161"/>
                </a:lnTo>
                <a:lnTo>
                  <a:pt x="13651" y="4161"/>
                </a:lnTo>
                <a:lnTo>
                  <a:pt x="13626" y="4234"/>
                </a:lnTo>
                <a:lnTo>
                  <a:pt x="13602" y="4283"/>
                </a:lnTo>
                <a:lnTo>
                  <a:pt x="13602" y="4380"/>
                </a:lnTo>
                <a:lnTo>
                  <a:pt x="13602" y="4428"/>
                </a:lnTo>
                <a:lnTo>
                  <a:pt x="13675" y="4550"/>
                </a:lnTo>
                <a:lnTo>
                  <a:pt x="13748" y="4647"/>
                </a:lnTo>
                <a:lnTo>
                  <a:pt x="13699" y="4842"/>
                </a:lnTo>
                <a:lnTo>
                  <a:pt x="13675" y="5037"/>
                </a:lnTo>
                <a:lnTo>
                  <a:pt x="13699" y="5231"/>
                </a:lnTo>
                <a:lnTo>
                  <a:pt x="13724" y="5426"/>
                </a:lnTo>
                <a:lnTo>
                  <a:pt x="13797" y="5621"/>
                </a:lnTo>
                <a:lnTo>
                  <a:pt x="13870" y="5815"/>
                </a:lnTo>
                <a:lnTo>
                  <a:pt x="13967" y="5986"/>
                </a:lnTo>
                <a:lnTo>
                  <a:pt x="14089" y="6132"/>
                </a:lnTo>
                <a:lnTo>
                  <a:pt x="14308" y="6351"/>
                </a:lnTo>
                <a:lnTo>
                  <a:pt x="14527" y="6570"/>
                </a:lnTo>
                <a:lnTo>
                  <a:pt x="14746" y="6764"/>
                </a:lnTo>
                <a:lnTo>
                  <a:pt x="14965" y="6983"/>
                </a:lnTo>
                <a:lnTo>
                  <a:pt x="15597" y="7640"/>
                </a:lnTo>
                <a:lnTo>
                  <a:pt x="15914" y="7981"/>
                </a:lnTo>
                <a:lnTo>
                  <a:pt x="16254" y="8273"/>
                </a:lnTo>
                <a:lnTo>
                  <a:pt x="16279" y="8297"/>
                </a:lnTo>
                <a:lnTo>
                  <a:pt x="16230" y="8443"/>
                </a:lnTo>
                <a:lnTo>
                  <a:pt x="16133" y="8346"/>
                </a:lnTo>
                <a:lnTo>
                  <a:pt x="16035" y="8249"/>
                </a:lnTo>
                <a:lnTo>
                  <a:pt x="15768" y="8078"/>
                </a:lnTo>
                <a:lnTo>
                  <a:pt x="15573" y="7981"/>
                </a:lnTo>
                <a:lnTo>
                  <a:pt x="15378" y="7884"/>
                </a:lnTo>
                <a:lnTo>
                  <a:pt x="15159" y="7811"/>
                </a:lnTo>
                <a:lnTo>
                  <a:pt x="14940" y="7738"/>
                </a:lnTo>
                <a:lnTo>
                  <a:pt x="14892" y="7762"/>
                </a:lnTo>
                <a:lnTo>
                  <a:pt x="14892" y="7786"/>
                </a:lnTo>
                <a:lnTo>
                  <a:pt x="15013" y="7932"/>
                </a:lnTo>
                <a:lnTo>
                  <a:pt x="15159" y="8078"/>
                </a:lnTo>
                <a:lnTo>
                  <a:pt x="15476" y="8297"/>
                </a:lnTo>
                <a:lnTo>
                  <a:pt x="15695" y="8468"/>
                </a:lnTo>
                <a:lnTo>
                  <a:pt x="15889" y="8614"/>
                </a:lnTo>
                <a:lnTo>
                  <a:pt x="15987" y="8687"/>
                </a:lnTo>
                <a:lnTo>
                  <a:pt x="16060" y="8711"/>
                </a:lnTo>
                <a:lnTo>
                  <a:pt x="15865" y="9003"/>
                </a:lnTo>
                <a:lnTo>
                  <a:pt x="15816" y="9076"/>
                </a:lnTo>
                <a:lnTo>
                  <a:pt x="15816" y="9052"/>
                </a:lnTo>
                <a:lnTo>
                  <a:pt x="15768" y="8954"/>
                </a:lnTo>
                <a:lnTo>
                  <a:pt x="15695" y="8881"/>
                </a:lnTo>
                <a:lnTo>
                  <a:pt x="15597" y="8833"/>
                </a:lnTo>
                <a:lnTo>
                  <a:pt x="15524" y="8784"/>
                </a:lnTo>
                <a:lnTo>
                  <a:pt x="15135" y="8614"/>
                </a:lnTo>
                <a:lnTo>
                  <a:pt x="14916" y="8516"/>
                </a:lnTo>
                <a:lnTo>
                  <a:pt x="14721" y="8395"/>
                </a:lnTo>
                <a:lnTo>
                  <a:pt x="14527" y="8273"/>
                </a:lnTo>
                <a:lnTo>
                  <a:pt x="14332" y="8176"/>
                </a:lnTo>
                <a:lnTo>
                  <a:pt x="14283" y="8176"/>
                </a:lnTo>
                <a:lnTo>
                  <a:pt x="14283" y="8200"/>
                </a:lnTo>
                <a:lnTo>
                  <a:pt x="14259" y="8249"/>
                </a:lnTo>
                <a:lnTo>
                  <a:pt x="14308" y="8346"/>
                </a:lnTo>
                <a:lnTo>
                  <a:pt x="14356" y="8419"/>
                </a:lnTo>
                <a:lnTo>
                  <a:pt x="14527" y="8589"/>
                </a:lnTo>
                <a:lnTo>
                  <a:pt x="14721" y="8735"/>
                </a:lnTo>
                <a:lnTo>
                  <a:pt x="14892" y="8833"/>
                </a:lnTo>
                <a:lnTo>
                  <a:pt x="15086" y="8954"/>
                </a:lnTo>
                <a:lnTo>
                  <a:pt x="15305" y="9076"/>
                </a:lnTo>
                <a:lnTo>
                  <a:pt x="15427" y="9100"/>
                </a:lnTo>
                <a:lnTo>
                  <a:pt x="15549" y="9149"/>
                </a:lnTo>
                <a:lnTo>
                  <a:pt x="15743" y="9149"/>
                </a:lnTo>
                <a:lnTo>
                  <a:pt x="15768" y="9125"/>
                </a:lnTo>
                <a:lnTo>
                  <a:pt x="15451" y="9587"/>
                </a:lnTo>
                <a:lnTo>
                  <a:pt x="15330" y="9490"/>
                </a:lnTo>
                <a:lnTo>
                  <a:pt x="15208" y="9417"/>
                </a:lnTo>
                <a:lnTo>
                  <a:pt x="14965" y="9246"/>
                </a:lnTo>
                <a:lnTo>
                  <a:pt x="14746" y="9100"/>
                </a:lnTo>
                <a:lnTo>
                  <a:pt x="14502" y="8954"/>
                </a:lnTo>
                <a:lnTo>
                  <a:pt x="14381" y="8881"/>
                </a:lnTo>
                <a:lnTo>
                  <a:pt x="14235" y="8833"/>
                </a:lnTo>
                <a:lnTo>
                  <a:pt x="14113" y="8808"/>
                </a:lnTo>
                <a:lnTo>
                  <a:pt x="13991" y="8808"/>
                </a:lnTo>
                <a:lnTo>
                  <a:pt x="13943" y="8833"/>
                </a:lnTo>
                <a:lnTo>
                  <a:pt x="13943" y="8857"/>
                </a:lnTo>
                <a:lnTo>
                  <a:pt x="14016" y="8954"/>
                </a:lnTo>
                <a:lnTo>
                  <a:pt x="14089" y="9052"/>
                </a:lnTo>
                <a:lnTo>
                  <a:pt x="14283" y="9222"/>
                </a:lnTo>
                <a:lnTo>
                  <a:pt x="14673" y="9514"/>
                </a:lnTo>
                <a:lnTo>
                  <a:pt x="14916" y="9709"/>
                </a:lnTo>
                <a:lnTo>
                  <a:pt x="15062" y="9806"/>
                </a:lnTo>
                <a:lnTo>
                  <a:pt x="15208" y="9903"/>
                </a:lnTo>
                <a:lnTo>
                  <a:pt x="15086" y="10049"/>
                </a:lnTo>
                <a:lnTo>
                  <a:pt x="15013" y="10122"/>
                </a:lnTo>
                <a:lnTo>
                  <a:pt x="14843" y="10001"/>
                </a:lnTo>
                <a:lnTo>
                  <a:pt x="14721" y="9928"/>
                </a:lnTo>
                <a:lnTo>
                  <a:pt x="14405" y="9782"/>
                </a:lnTo>
                <a:lnTo>
                  <a:pt x="14089" y="9636"/>
                </a:lnTo>
                <a:lnTo>
                  <a:pt x="13943" y="9538"/>
                </a:lnTo>
                <a:lnTo>
                  <a:pt x="13797" y="9441"/>
                </a:lnTo>
                <a:lnTo>
                  <a:pt x="13699" y="9319"/>
                </a:lnTo>
                <a:lnTo>
                  <a:pt x="13626" y="9149"/>
                </a:lnTo>
                <a:lnTo>
                  <a:pt x="13578" y="9149"/>
                </a:lnTo>
                <a:lnTo>
                  <a:pt x="13554" y="9295"/>
                </a:lnTo>
                <a:lnTo>
                  <a:pt x="13578" y="9392"/>
                </a:lnTo>
                <a:lnTo>
                  <a:pt x="13602" y="9514"/>
                </a:lnTo>
                <a:lnTo>
                  <a:pt x="13651" y="9611"/>
                </a:lnTo>
                <a:lnTo>
                  <a:pt x="13724" y="9709"/>
                </a:lnTo>
                <a:lnTo>
                  <a:pt x="13797" y="9782"/>
                </a:lnTo>
                <a:lnTo>
                  <a:pt x="13991" y="9952"/>
                </a:lnTo>
                <a:lnTo>
                  <a:pt x="14283" y="10122"/>
                </a:lnTo>
                <a:lnTo>
                  <a:pt x="14600" y="10268"/>
                </a:lnTo>
                <a:lnTo>
                  <a:pt x="14746" y="10390"/>
                </a:lnTo>
                <a:lnTo>
                  <a:pt x="14551" y="10512"/>
                </a:lnTo>
                <a:lnTo>
                  <a:pt x="14356" y="10633"/>
                </a:lnTo>
                <a:lnTo>
                  <a:pt x="14259" y="10512"/>
                </a:lnTo>
                <a:lnTo>
                  <a:pt x="14137" y="10414"/>
                </a:lnTo>
                <a:lnTo>
                  <a:pt x="13894" y="10244"/>
                </a:lnTo>
                <a:lnTo>
                  <a:pt x="13724" y="10122"/>
                </a:lnTo>
                <a:lnTo>
                  <a:pt x="13578" y="9976"/>
                </a:lnTo>
                <a:lnTo>
                  <a:pt x="13456" y="9855"/>
                </a:lnTo>
                <a:lnTo>
                  <a:pt x="13408" y="9782"/>
                </a:lnTo>
                <a:lnTo>
                  <a:pt x="13359" y="9733"/>
                </a:lnTo>
                <a:lnTo>
                  <a:pt x="13310" y="9733"/>
                </a:lnTo>
                <a:lnTo>
                  <a:pt x="13286" y="9757"/>
                </a:lnTo>
                <a:lnTo>
                  <a:pt x="13262" y="9830"/>
                </a:lnTo>
                <a:lnTo>
                  <a:pt x="13262" y="9928"/>
                </a:lnTo>
                <a:lnTo>
                  <a:pt x="13262" y="10001"/>
                </a:lnTo>
                <a:lnTo>
                  <a:pt x="13310" y="10098"/>
                </a:lnTo>
                <a:lnTo>
                  <a:pt x="13408" y="10244"/>
                </a:lnTo>
                <a:lnTo>
                  <a:pt x="13529" y="10390"/>
                </a:lnTo>
                <a:lnTo>
                  <a:pt x="13699" y="10536"/>
                </a:lnTo>
                <a:lnTo>
                  <a:pt x="13894" y="10682"/>
                </a:lnTo>
                <a:lnTo>
                  <a:pt x="13991" y="10779"/>
                </a:lnTo>
                <a:lnTo>
                  <a:pt x="13894" y="10828"/>
                </a:lnTo>
                <a:lnTo>
                  <a:pt x="13578" y="10828"/>
                </a:lnTo>
                <a:lnTo>
                  <a:pt x="13505" y="10804"/>
                </a:lnTo>
                <a:lnTo>
                  <a:pt x="13335" y="10706"/>
                </a:lnTo>
                <a:lnTo>
                  <a:pt x="13213" y="10560"/>
                </a:lnTo>
                <a:lnTo>
                  <a:pt x="13116" y="10414"/>
                </a:lnTo>
                <a:lnTo>
                  <a:pt x="13018" y="10244"/>
                </a:lnTo>
                <a:lnTo>
                  <a:pt x="12872" y="9879"/>
                </a:lnTo>
                <a:lnTo>
                  <a:pt x="12775" y="9636"/>
                </a:lnTo>
                <a:lnTo>
                  <a:pt x="12653" y="9392"/>
                </a:lnTo>
                <a:lnTo>
                  <a:pt x="12532" y="9173"/>
                </a:lnTo>
                <a:lnTo>
                  <a:pt x="12386" y="8979"/>
                </a:lnTo>
                <a:lnTo>
                  <a:pt x="12215" y="8808"/>
                </a:lnTo>
                <a:lnTo>
                  <a:pt x="12021" y="8662"/>
                </a:lnTo>
                <a:lnTo>
                  <a:pt x="11777" y="8565"/>
                </a:lnTo>
                <a:lnTo>
                  <a:pt x="11510" y="8468"/>
                </a:lnTo>
                <a:lnTo>
                  <a:pt x="11218" y="8443"/>
                </a:lnTo>
                <a:lnTo>
                  <a:pt x="10926" y="8443"/>
                </a:lnTo>
                <a:lnTo>
                  <a:pt x="10634" y="8492"/>
                </a:lnTo>
                <a:lnTo>
                  <a:pt x="10366" y="8589"/>
                </a:lnTo>
                <a:lnTo>
                  <a:pt x="10098" y="8687"/>
                </a:lnTo>
                <a:lnTo>
                  <a:pt x="9855" y="8833"/>
                </a:lnTo>
                <a:lnTo>
                  <a:pt x="9612" y="9027"/>
                </a:lnTo>
                <a:lnTo>
                  <a:pt x="9393" y="9198"/>
                </a:lnTo>
                <a:lnTo>
                  <a:pt x="9198" y="9392"/>
                </a:lnTo>
                <a:lnTo>
                  <a:pt x="9028" y="9611"/>
                </a:lnTo>
                <a:lnTo>
                  <a:pt x="8906" y="9855"/>
                </a:lnTo>
                <a:lnTo>
                  <a:pt x="8784" y="10122"/>
                </a:lnTo>
                <a:lnTo>
                  <a:pt x="8711" y="10366"/>
                </a:lnTo>
                <a:lnTo>
                  <a:pt x="8663" y="10633"/>
                </a:lnTo>
                <a:lnTo>
                  <a:pt x="8638" y="10925"/>
                </a:lnTo>
                <a:lnTo>
                  <a:pt x="8663" y="11193"/>
                </a:lnTo>
                <a:lnTo>
                  <a:pt x="8736" y="11461"/>
                </a:lnTo>
                <a:lnTo>
                  <a:pt x="8833" y="11680"/>
                </a:lnTo>
                <a:lnTo>
                  <a:pt x="8955" y="11874"/>
                </a:lnTo>
                <a:lnTo>
                  <a:pt x="9101" y="12045"/>
                </a:lnTo>
                <a:lnTo>
                  <a:pt x="9295" y="12191"/>
                </a:lnTo>
                <a:lnTo>
                  <a:pt x="9514" y="12312"/>
                </a:lnTo>
                <a:lnTo>
                  <a:pt x="9733" y="12409"/>
                </a:lnTo>
                <a:lnTo>
                  <a:pt x="10001" y="12507"/>
                </a:lnTo>
                <a:lnTo>
                  <a:pt x="10220" y="12580"/>
                </a:lnTo>
                <a:lnTo>
                  <a:pt x="10463" y="12677"/>
                </a:lnTo>
                <a:lnTo>
                  <a:pt x="10658" y="12799"/>
                </a:lnTo>
                <a:lnTo>
                  <a:pt x="10731" y="12872"/>
                </a:lnTo>
                <a:lnTo>
                  <a:pt x="10804" y="12969"/>
                </a:lnTo>
                <a:lnTo>
                  <a:pt x="10780" y="12969"/>
                </a:lnTo>
                <a:lnTo>
                  <a:pt x="10536" y="12920"/>
                </a:lnTo>
                <a:lnTo>
                  <a:pt x="10317" y="12872"/>
                </a:lnTo>
                <a:lnTo>
                  <a:pt x="10098" y="12847"/>
                </a:lnTo>
                <a:lnTo>
                  <a:pt x="9855" y="12847"/>
                </a:lnTo>
                <a:lnTo>
                  <a:pt x="9831" y="12872"/>
                </a:lnTo>
                <a:lnTo>
                  <a:pt x="9831" y="12896"/>
                </a:lnTo>
                <a:lnTo>
                  <a:pt x="9831" y="12920"/>
                </a:lnTo>
                <a:lnTo>
                  <a:pt x="9831" y="12945"/>
                </a:lnTo>
                <a:lnTo>
                  <a:pt x="10293" y="13139"/>
                </a:lnTo>
                <a:lnTo>
                  <a:pt x="10609" y="13285"/>
                </a:lnTo>
                <a:lnTo>
                  <a:pt x="10780" y="13334"/>
                </a:lnTo>
                <a:lnTo>
                  <a:pt x="10926" y="13358"/>
                </a:lnTo>
                <a:lnTo>
                  <a:pt x="10901" y="13504"/>
                </a:lnTo>
                <a:lnTo>
                  <a:pt x="10877" y="13650"/>
                </a:lnTo>
                <a:lnTo>
                  <a:pt x="10634" y="13602"/>
                </a:lnTo>
                <a:lnTo>
                  <a:pt x="10366" y="13577"/>
                </a:lnTo>
                <a:lnTo>
                  <a:pt x="10098" y="13504"/>
                </a:lnTo>
                <a:lnTo>
                  <a:pt x="9879" y="13383"/>
                </a:lnTo>
                <a:lnTo>
                  <a:pt x="9855" y="13407"/>
                </a:lnTo>
                <a:lnTo>
                  <a:pt x="9831" y="13431"/>
                </a:lnTo>
                <a:lnTo>
                  <a:pt x="10025" y="13650"/>
                </a:lnTo>
                <a:lnTo>
                  <a:pt x="10123" y="13748"/>
                </a:lnTo>
                <a:lnTo>
                  <a:pt x="10269" y="13821"/>
                </a:lnTo>
                <a:lnTo>
                  <a:pt x="10512" y="13918"/>
                </a:lnTo>
                <a:lnTo>
                  <a:pt x="10780" y="13991"/>
                </a:lnTo>
                <a:lnTo>
                  <a:pt x="10609" y="14283"/>
                </a:lnTo>
                <a:lnTo>
                  <a:pt x="9952" y="14113"/>
                </a:lnTo>
                <a:lnTo>
                  <a:pt x="9490" y="13967"/>
                </a:lnTo>
                <a:lnTo>
                  <a:pt x="9271" y="13894"/>
                </a:lnTo>
                <a:lnTo>
                  <a:pt x="9028" y="13845"/>
                </a:lnTo>
                <a:lnTo>
                  <a:pt x="9003" y="13869"/>
                </a:lnTo>
                <a:lnTo>
                  <a:pt x="8979" y="13869"/>
                </a:lnTo>
                <a:lnTo>
                  <a:pt x="8955" y="13918"/>
                </a:lnTo>
                <a:lnTo>
                  <a:pt x="8979" y="13942"/>
                </a:lnTo>
                <a:lnTo>
                  <a:pt x="9271" y="14137"/>
                </a:lnTo>
                <a:lnTo>
                  <a:pt x="9587" y="14356"/>
                </a:lnTo>
                <a:lnTo>
                  <a:pt x="9952" y="14526"/>
                </a:lnTo>
                <a:lnTo>
                  <a:pt x="10147" y="14599"/>
                </a:lnTo>
                <a:lnTo>
                  <a:pt x="10317" y="14648"/>
                </a:lnTo>
                <a:lnTo>
                  <a:pt x="10074" y="14916"/>
                </a:lnTo>
                <a:lnTo>
                  <a:pt x="9855" y="14867"/>
                </a:lnTo>
                <a:lnTo>
                  <a:pt x="9685" y="14867"/>
                </a:lnTo>
                <a:lnTo>
                  <a:pt x="9393" y="14818"/>
                </a:lnTo>
                <a:lnTo>
                  <a:pt x="9101" y="14721"/>
                </a:lnTo>
                <a:lnTo>
                  <a:pt x="8809" y="14599"/>
                </a:lnTo>
                <a:lnTo>
                  <a:pt x="8541" y="14429"/>
                </a:lnTo>
                <a:lnTo>
                  <a:pt x="8517" y="14429"/>
                </a:lnTo>
                <a:lnTo>
                  <a:pt x="8517" y="14453"/>
                </a:lnTo>
                <a:lnTo>
                  <a:pt x="8565" y="14624"/>
                </a:lnTo>
                <a:lnTo>
                  <a:pt x="8687" y="14770"/>
                </a:lnTo>
                <a:lnTo>
                  <a:pt x="8809" y="14891"/>
                </a:lnTo>
                <a:lnTo>
                  <a:pt x="8955" y="14989"/>
                </a:lnTo>
                <a:lnTo>
                  <a:pt x="9125" y="15086"/>
                </a:lnTo>
                <a:lnTo>
                  <a:pt x="9295" y="15159"/>
                </a:lnTo>
                <a:lnTo>
                  <a:pt x="9490" y="15208"/>
                </a:lnTo>
                <a:lnTo>
                  <a:pt x="9660" y="15232"/>
                </a:lnTo>
                <a:lnTo>
                  <a:pt x="9320" y="15500"/>
                </a:lnTo>
                <a:lnTo>
                  <a:pt x="9271" y="15451"/>
                </a:lnTo>
                <a:lnTo>
                  <a:pt x="9125" y="15354"/>
                </a:lnTo>
                <a:lnTo>
                  <a:pt x="8955" y="15281"/>
                </a:lnTo>
                <a:lnTo>
                  <a:pt x="8590" y="15135"/>
                </a:lnTo>
                <a:lnTo>
                  <a:pt x="8298" y="14989"/>
                </a:lnTo>
                <a:lnTo>
                  <a:pt x="8152" y="14940"/>
                </a:lnTo>
                <a:lnTo>
                  <a:pt x="8030" y="14867"/>
                </a:lnTo>
                <a:lnTo>
                  <a:pt x="8006" y="14867"/>
                </a:lnTo>
                <a:lnTo>
                  <a:pt x="7981" y="14891"/>
                </a:lnTo>
                <a:lnTo>
                  <a:pt x="7957" y="14989"/>
                </a:lnTo>
                <a:lnTo>
                  <a:pt x="7981" y="15062"/>
                </a:lnTo>
                <a:lnTo>
                  <a:pt x="8006" y="15135"/>
                </a:lnTo>
                <a:lnTo>
                  <a:pt x="8054" y="15208"/>
                </a:lnTo>
                <a:lnTo>
                  <a:pt x="8152" y="15329"/>
                </a:lnTo>
                <a:lnTo>
                  <a:pt x="8298" y="15427"/>
                </a:lnTo>
                <a:lnTo>
                  <a:pt x="8590" y="15597"/>
                </a:lnTo>
                <a:lnTo>
                  <a:pt x="8930" y="15767"/>
                </a:lnTo>
                <a:lnTo>
                  <a:pt x="8614" y="15986"/>
                </a:lnTo>
                <a:lnTo>
                  <a:pt x="8322" y="15792"/>
                </a:lnTo>
                <a:lnTo>
                  <a:pt x="8054" y="15597"/>
                </a:lnTo>
                <a:lnTo>
                  <a:pt x="7762" y="15402"/>
                </a:lnTo>
                <a:lnTo>
                  <a:pt x="7470" y="15183"/>
                </a:lnTo>
                <a:lnTo>
                  <a:pt x="7203" y="14916"/>
                </a:lnTo>
                <a:lnTo>
                  <a:pt x="6935" y="14599"/>
                </a:lnTo>
                <a:lnTo>
                  <a:pt x="6667" y="14307"/>
                </a:lnTo>
                <a:lnTo>
                  <a:pt x="6375" y="14040"/>
                </a:lnTo>
                <a:lnTo>
                  <a:pt x="6229" y="13942"/>
                </a:lnTo>
                <a:lnTo>
                  <a:pt x="6083" y="13845"/>
                </a:lnTo>
                <a:lnTo>
                  <a:pt x="5937" y="13772"/>
                </a:lnTo>
                <a:lnTo>
                  <a:pt x="5767" y="13699"/>
                </a:lnTo>
                <a:lnTo>
                  <a:pt x="5597" y="13650"/>
                </a:lnTo>
                <a:lnTo>
                  <a:pt x="5427" y="13626"/>
                </a:lnTo>
                <a:lnTo>
                  <a:pt x="5256" y="13626"/>
                </a:lnTo>
                <a:lnTo>
                  <a:pt x="5086" y="13650"/>
                </a:lnTo>
                <a:lnTo>
                  <a:pt x="4916" y="13529"/>
                </a:lnTo>
                <a:lnTo>
                  <a:pt x="4843" y="13456"/>
                </a:lnTo>
                <a:lnTo>
                  <a:pt x="4745" y="13383"/>
                </a:lnTo>
                <a:lnTo>
                  <a:pt x="4697" y="13407"/>
                </a:lnTo>
                <a:lnTo>
                  <a:pt x="4672" y="13456"/>
                </a:lnTo>
                <a:lnTo>
                  <a:pt x="4697" y="13529"/>
                </a:lnTo>
                <a:lnTo>
                  <a:pt x="4721" y="13602"/>
                </a:lnTo>
                <a:lnTo>
                  <a:pt x="4843" y="13772"/>
                </a:lnTo>
                <a:lnTo>
                  <a:pt x="4818" y="13772"/>
                </a:lnTo>
                <a:lnTo>
                  <a:pt x="4697" y="13869"/>
                </a:lnTo>
                <a:lnTo>
                  <a:pt x="4502" y="13748"/>
                </a:lnTo>
                <a:lnTo>
                  <a:pt x="4380" y="13723"/>
                </a:lnTo>
                <a:lnTo>
                  <a:pt x="4283" y="13699"/>
                </a:lnTo>
                <a:lnTo>
                  <a:pt x="4259" y="13723"/>
                </a:lnTo>
                <a:lnTo>
                  <a:pt x="4259" y="13748"/>
                </a:lnTo>
                <a:lnTo>
                  <a:pt x="4356" y="13918"/>
                </a:lnTo>
                <a:lnTo>
                  <a:pt x="4478" y="14088"/>
                </a:lnTo>
                <a:lnTo>
                  <a:pt x="4356" y="14234"/>
                </a:lnTo>
                <a:lnTo>
                  <a:pt x="4259" y="14405"/>
                </a:lnTo>
                <a:lnTo>
                  <a:pt x="4161" y="14307"/>
                </a:lnTo>
                <a:lnTo>
                  <a:pt x="4064" y="14186"/>
                </a:lnTo>
                <a:lnTo>
                  <a:pt x="3918" y="13942"/>
                </a:lnTo>
                <a:lnTo>
                  <a:pt x="3894" y="13942"/>
                </a:lnTo>
                <a:lnTo>
                  <a:pt x="3869" y="13967"/>
                </a:lnTo>
                <a:lnTo>
                  <a:pt x="3869" y="14186"/>
                </a:lnTo>
                <a:lnTo>
                  <a:pt x="3894" y="14380"/>
                </a:lnTo>
                <a:lnTo>
                  <a:pt x="3967" y="14575"/>
                </a:lnTo>
                <a:lnTo>
                  <a:pt x="4015" y="14648"/>
                </a:lnTo>
                <a:lnTo>
                  <a:pt x="4088" y="14721"/>
                </a:lnTo>
                <a:lnTo>
                  <a:pt x="3821" y="15329"/>
                </a:lnTo>
                <a:lnTo>
                  <a:pt x="3772" y="15281"/>
                </a:lnTo>
                <a:lnTo>
                  <a:pt x="3699" y="15110"/>
                </a:lnTo>
                <a:lnTo>
                  <a:pt x="3650" y="14916"/>
                </a:lnTo>
                <a:lnTo>
                  <a:pt x="3602" y="14794"/>
                </a:lnTo>
                <a:lnTo>
                  <a:pt x="3553" y="14672"/>
                </a:lnTo>
                <a:lnTo>
                  <a:pt x="3456" y="14551"/>
                </a:lnTo>
                <a:lnTo>
                  <a:pt x="3407" y="14526"/>
                </a:lnTo>
                <a:lnTo>
                  <a:pt x="3358" y="14478"/>
                </a:lnTo>
                <a:lnTo>
                  <a:pt x="3334" y="14502"/>
                </a:lnTo>
                <a:lnTo>
                  <a:pt x="3310" y="14526"/>
                </a:lnTo>
                <a:lnTo>
                  <a:pt x="3285" y="14794"/>
                </a:lnTo>
                <a:lnTo>
                  <a:pt x="3310" y="15013"/>
                </a:lnTo>
                <a:lnTo>
                  <a:pt x="3334" y="15208"/>
                </a:lnTo>
                <a:lnTo>
                  <a:pt x="3358" y="15354"/>
                </a:lnTo>
                <a:lnTo>
                  <a:pt x="3431" y="15475"/>
                </a:lnTo>
                <a:lnTo>
                  <a:pt x="3504" y="15597"/>
                </a:lnTo>
                <a:lnTo>
                  <a:pt x="3626" y="15694"/>
                </a:lnTo>
                <a:lnTo>
                  <a:pt x="3480" y="15865"/>
                </a:lnTo>
                <a:lnTo>
                  <a:pt x="3334" y="16035"/>
                </a:lnTo>
                <a:lnTo>
                  <a:pt x="3358" y="15986"/>
                </a:lnTo>
                <a:lnTo>
                  <a:pt x="3358" y="15913"/>
                </a:lnTo>
                <a:lnTo>
                  <a:pt x="3358" y="15865"/>
                </a:lnTo>
                <a:lnTo>
                  <a:pt x="3334" y="15816"/>
                </a:lnTo>
                <a:lnTo>
                  <a:pt x="3188" y="15621"/>
                </a:lnTo>
                <a:lnTo>
                  <a:pt x="3091" y="15402"/>
                </a:lnTo>
                <a:lnTo>
                  <a:pt x="2920" y="14940"/>
                </a:lnTo>
                <a:lnTo>
                  <a:pt x="2896" y="14916"/>
                </a:lnTo>
                <a:lnTo>
                  <a:pt x="2872" y="14916"/>
                </a:lnTo>
                <a:lnTo>
                  <a:pt x="2847" y="14940"/>
                </a:lnTo>
                <a:lnTo>
                  <a:pt x="2823" y="15232"/>
                </a:lnTo>
                <a:lnTo>
                  <a:pt x="2823" y="15378"/>
                </a:lnTo>
                <a:lnTo>
                  <a:pt x="2823" y="15524"/>
                </a:lnTo>
                <a:lnTo>
                  <a:pt x="2872" y="15670"/>
                </a:lnTo>
                <a:lnTo>
                  <a:pt x="2896" y="15792"/>
                </a:lnTo>
                <a:lnTo>
                  <a:pt x="2969" y="15938"/>
                </a:lnTo>
                <a:lnTo>
                  <a:pt x="3066" y="16059"/>
                </a:lnTo>
                <a:lnTo>
                  <a:pt x="3164" y="16108"/>
                </a:lnTo>
                <a:lnTo>
                  <a:pt x="3237" y="16108"/>
                </a:lnTo>
                <a:lnTo>
                  <a:pt x="3115" y="16181"/>
                </a:lnTo>
                <a:lnTo>
                  <a:pt x="2993" y="16230"/>
                </a:lnTo>
                <a:lnTo>
                  <a:pt x="2872" y="16254"/>
                </a:lnTo>
                <a:lnTo>
                  <a:pt x="2726" y="16278"/>
                </a:lnTo>
                <a:lnTo>
                  <a:pt x="2774" y="16181"/>
                </a:lnTo>
                <a:lnTo>
                  <a:pt x="2750" y="16132"/>
                </a:lnTo>
                <a:lnTo>
                  <a:pt x="2750" y="16084"/>
                </a:lnTo>
                <a:lnTo>
                  <a:pt x="2555" y="15646"/>
                </a:lnTo>
                <a:lnTo>
                  <a:pt x="2458" y="15427"/>
                </a:lnTo>
                <a:lnTo>
                  <a:pt x="2336" y="15232"/>
                </a:lnTo>
                <a:lnTo>
                  <a:pt x="2312" y="15208"/>
                </a:lnTo>
                <a:lnTo>
                  <a:pt x="2263" y="15232"/>
                </a:lnTo>
                <a:lnTo>
                  <a:pt x="2190" y="15354"/>
                </a:lnTo>
                <a:lnTo>
                  <a:pt x="2166" y="15500"/>
                </a:lnTo>
                <a:lnTo>
                  <a:pt x="2166" y="15621"/>
                </a:lnTo>
                <a:lnTo>
                  <a:pt x="2190" y="15767"/>
                </a:lnTo>
                <a:lnTo>
                  <a:pt x="2263" y="16035"/>
                </a:lnTo>
                <a:lnTo>
                  <a:pt x="2385" y="16278"/>
                </a:lnTo>
                <a:lnTo>
                  <a:pt x="2166" y="16230"/>
                </a:lnTo>
                <a:lnTo>
                  <a:pt x="1971" y="16132"/>
                </a:lnTo>
                <a:lnTo>
                  <a:pt x="1971" y="16059"/>
                </a:lnTo>
                <a:lnTo>
                  <a:pt x="1874" y="15573"/>
                </a:lnTo>
                <a:lnTo>
                  <a:pt x="1850" y="15475"/>
                </a:lnTo>
                <a:lnTo>
                  <a:pt x="1777" y="15402"/>
                </a:lnTo>
                <a:lnTo>
                  <a:pt x="1704" y="15329"/>
                </a:lnTo>
                <a:lnTo>
                  <a:pt x="1606" y="15305"/>
                </a:lnTo>
                <a:lnTo>
                  <a:pt x="1558" y="15305"/>
                </a:lnTo>
                <a:lnTo>
                  <a:pt x="1533" y="15354"/>
                </a:lnTo>
                <a:lnTo>
                  <a:pt x="1509" y="15451"/>
                </a:lnTo>
                <a:lnTo>
                  <a:pt x="1485" y="15548"/>
                </a:lnTo>
                <a:lnTo>
                  <a:pt x="1509" y="15767"/>
                </a:lnTo>
                <a:lnTo>
                  <a:pt x="1509" y="15792"/>
                </a:lnTo>
                <a:lnTo>
                  <a:pt x="1387" y="15646"/>
                </a:lnTo>
                <a:lnTo>
                  <a:pt x="1266" y="15500"/>
                </a:lnTo>
                <a:lnTo>
                  <a:pt x="1144" y="15329"/>
                </a:lnTo>
                <a:lnTo>
                  <a:pt x="1047" y="15135"/>
                </a:lnTo>
                <a:lnTo>
                  <a:pt x="876" y="14770"/>
                </a:lnTo>
                <a:lnTo>
                  <a:pt x="779" y="14405"/>
                </a:lnTo>
                <a:lnTo>
                  <a:pt x="730" y="14234"/>
                </a:lnTo>
                <a:lnTo>
                  <a:pt x="706" y="14040"/>
                </a:lnTo>
                <a:lnTo>
                  <a:pt x="706" y="13869"/>
                </a:lnTo>
                <a:lnTo>
                  <a:pt x="730" y="13699"/>
                </a:lnTo>
                <a:lnTo>
                  <a:pt x="779" y="13529"/>
                </a:lnTo>
                <a:lnTo>
                  <a:pt x="828" y="13358"/>
                </a:lnTo>
                <a:lnTo>
                  <a:pt x="925" y="13212"/>
                </a:lnTo>
                <a:lnTo>
                  <a:pt x="1047" y="13066"/>
                </a:lnTo>
                <a:lnTo>
                  <a:pt x="1168" y="12969"/>
                </a:lnTo>
                <a:lnTo>
                  <a:pt x="1314" y="12872"/>
                </a:lnTo>
                <a:lnTo>
                  <a:pt x="1606" y="12726"/>
                </a:lnTo>
                <a:lnTo>
                  <a:pt x="1923" y="12580"/>
                </a:lnTo>
                <a:lnTo>
                  <a:pt x="2239" y="12458"/>
                </a:lnTo>
                <a:lnTo>
                  <a:pt x="2507" y="12288"/>
                </a:lnTo>
                <a:lnTo>
                  <a:pt x="2726" y="12118"/>
                </a:lnTo>
                <a:lnTo>
                  <a:pt x="2896" y="11899"/>
                </a:lnTo>
                <a:lnTo>
                  <a:pt x="2945" y="11777"/>
                </a:lnTo>
                <a:lnTo>
                  <a:pt x="2993" y="11680"/>
                </a:lnTo>
                <a:lnTo>
                  <a:pt x="3018" y="11558"/>
                </a:lnTo>
                <a:lnTo>
                  <a:pt x="3042" y="11436"/>
                </a:lnTo>
                <a:lnTo>
                  <a:pt x="3042" y="11315"/>
                </a:lnTo>
                <a:lnTo>
                  <a:pt x="3018" y="11193"/>
                </a:lnTo>
                <a:lnTo>
                  <a:pt x="2969" y="11047"/>
                </a:lnTo>
                <a:lnTo>
                  <a:pt x="2896" y="10925"/>
                </a:lnTo>
                <a:lnTo>
                  <a:pt x="2823" y="10804"/>
                </a:lnTo>
                <a:lnTo>
                  <a:pt x="2701" y="10682"/>
                </a:lnTo>
                <a:lnTo>
                  <a:pt x="2361" y="10341"/>
                </a:lnTo>
                <a:lnTo>
                  <a:pt x="1996" y="10025"/>
                </a:lnTo>
                <a:lnTo>
                  <a:pt x="1655" y="9709"/>
                </a:lnTo>
                <a:lnTo>
                  <a:pt x="1290" y="9392"/>
                </a:lnTo>
                <a:lnTo>
                  <a:pt x="1095" y="9149"/>
                </a:lnTo>
                <a:lnTo>
                  <a:pt x="901" y="8906"/>
                </a:lnTo>
                <a:lnTo>
                  <a:pt x="706" y="8662"/>
                </a:lnTo>
                <a:lnTo>
                  <a:pt x="487" y="8443"/>
                </a:lnTo>
                <a:lnTo>
                  <a:pt x="925" y="7932"/>
                </a:lnTo>
                <a:lnTo>
                  <a:pt x="1363" y="7397"/>
                </a:lnTo>
                <a:lnTo>
                  <a:pt x="1777" y="6886"/>
                </a:lnTo>
                <a:lnTo>
                  <a:pt x="2239" y="6375"/>
                </a:lnTo>
                <a:lnTo>
                  <a:pt x="2458" y="6156"/>
                </a:lnTo>
                <a:lnTo>
                  <a:pt x="2604" y="6059"/>
                </a:lnTo>
                <a:lnTo>
                  <a:pt x="2750" y="5961"/>
                </a:lnTo>
                <a:lnTo>
                  <a:pt x="2896" y="5888"/>
                </a:lnTo>
                <a:lnTo>
                  <a:pt x="3042" y="5840"/>
                </a:lnTo>
                <a:lnTo>
                  <a:pt x="3212" y="5815"/>
                </a:lnTo>
                <a:lnTo>
                  <a:pt x="3358" y="5815"/>
                </a:lnTo>
                <a:lnTo>
                  <a:pt x="3456" y="5864"/>
                </a:lnTo>
                <a:lnTo>
                  <a:pt x="3529" y="5888"/>
                </a:lnTo>
                <a:lnTo>
                  <a:pt x="3675" y="6010"/>
                </a:lnTo>
                <a:lnTo>
                  <a:pt x="3796" y="6156"/>
                </a:lnTo>
                <a:lnTo>
                  <a:pt x="3894" y="6326"/>
                </a:lnTo>
                <a:lnTo>
                  <a:pt x="4113" y="6667"/>
                </a:lnTo>
                <a:lnTo>
                  <a:pt x="4307" y="7032"/>
                </a:lnTo>
                <a:lnTo>
                  <a:pt x="4502" y="7373"/>
                </a:lnTo>
                <a:lnTo>
                  <a:pt x="4624" y="7543"/>
                </a:lnTo>
                <a:lnTo>
                  <a:pt x="4745" y="7713"/>
                </a:lnTo>
                <a:lnTo>
                  <a:pt x="4916" y="7859"/>
                </a:lnTo>
                <a:lnTo>
                  <a:pt x="5110" y="7981"/>
                </a:lnTo>
                <a:lnTo>
                  <a:pt x="5305" y="8054"/>
                </a:lnTo>
                <a:lnTo>
                  <a:pt x="5500" y="8103"/>
                </a:lnTo>
                <a:lnTo>
                  <a:pt x="5913" y="8103"/>
                </a:lnTo>
                <a:lnTo>
                  <a:pt x="6132" y="8054"/>
                </a:lnTo>
                <a:lnTo>
                  <a:pt x="6351" y="7981"/>
                </a:lnTo>
                <a:lnTo>
                  <a:pt x="6643" y="7859"/>
                </a:lnTo>
                <a:lnTo>
                  <a:pt x="6935" y="7713"/>
                </a:lnTo>
                <a:lnTo>
                  <a:pt x="7227" y="7519"/>
                </a:lnTo>
                <a:lnTo>
                  <a:pt x="7470" y="7324"/>
                </a:lnTo>
                <a:lnTo>
                  <a:pt x="7689" y="7105"/>
                </a:lnTo>
                <a:lnTo>
                  <a:pt x="7884" y="6837"/>
                </a:lnTo>
                <a:lnTo>
                  <a:pt x="8054" y="6570"/>
                </a:lnTo>
                <a:lnTo>
                  <a:pt x="8176" y="6253"/>
                </a:lnTo>
                <a:lnTo>
                  <a:pt x="8249" y="5937"/>
                </a:lnTo>
                <a:lnTo>
                  <a:pt x="8273" y="5645"/>
                </a:lnTo>
                <a:lnTo>
                  <a:pt x="8225" y="5353"/>
                </a:lnTo>
                <a:lnTo>
                  <a:pt x="8127" y="5110"/>
                </a:lnTo>
                <a:lnTo>
                  <a:pt x="7981" y="4866"/>
                </a:lnTo>
                <a:lnTo>
                  <a:pt x="7787" y="4672"/>
                </a:lnTo>
                <a:lnTo>
                  <a:pt x="7568" y="4501"/>
                </a:lnTo>
                <a:lnTo>
                  <a:pt x="7276" y="4355"/>
                </a:lnTo>
                <a:lnTo>
                  <a:pt x="7008" y="4234"/>
                </a:lnTo>
                <a:lnTo>
                  <a:pt x="6716" y="4137"/>
                </a:lnTo>
                <a:lnTo>
                  <a:pt x="6424" y="4039"/>
                </a:lnTo>
                <a:lnTo>
                  <a:pt x="6156" y="3918"/>
                </a:lnTo>
                <a:lnTo>
                  <a:pt x="6059" y="3845"/>
                </a:lnTo>
                <a:lnTo>
                  <a:pt x="5986" y="3772"/>
                </a:lnTo>
                <a:lnTo>
                  <a:pt x="5913" y="3699"/>
                </a:lnTo>
                <a:lnTo>
                  <a:pt x="5864" y="3626"/>
                </a:lnTo>
                <a:lnTo>
                  <a:pt x="5816" y="3455"/>
                </a:lnTo>
                <a:lnTo>
                  <a:pt x="5791" y="3261"/>
                </a:lnTo>
                <a:lnTo>
                  <a:pt x="5816" y="3066"/>
                </a:lnTo>
                <a:lnTo>
                  <a:pt x="5864" y="2896"/>
                </a:lnTo>
                <a:lnTo>
                  <a:pt x="5962" y="2701"/>
                </a:lnTo>
                <a:lnTo>
                  <a:pt x="6059" y="2531"/>
                </a:lnTo>
                <a:lnTo>
                  <a:pt x="6302" y="2214"/>
                </a:lnTo>
                <a:lnTo>
                  <a:pt x="6594" y="1898"/>
                </a:lnTo>
                <a:lnTo>
                  <a:pt x="6911" y="1630"/>
                </a:lnTo>
                <a:lnTo>
                  <a:pt x="7227" y="1363"/>
                </a:lnTo>
                <a:lnTo>
                  <a:pt x="7592" y="1119"/>
                </a:lnTo>
                <a:lnTo>
                  <a:pt x="7957" y="900"/>
                </a:lnTo>
                <a:lnTo>
                  <a:pt x="8322" y="706"/>
                </a:lnTo>
                <a:lnTo>
                  <a:pt x="8687" y="511"/>
                </a:lnTo>
                <a:close/>
                <a:moveTo>
                  <a:pt x="8590" y="0"/>
                </a:moveTo>
                <a:lnTo>
                  <a:pt x="8541" y="24"/>
                </a:lnTo>
                <a:lnTo>
                  <a:pt x="8176" y="219"/>
                </a:lnTo>
                <a:lnTo>
                  <a:pt x="7811" y="414"/>
                </a:lnTo>
                <a:lnTo>
                  <a:pt x="7470" y="608"/>
                </a:lnTo>
                <a:lnTo>
                  <a:pt x="7130" y="827"/>
                </a:lnTo>
                <a:lnTo>
                  <a:pt x="6813" y="1071"/>
                </a:lnTo>
                <a:lnTo>
                  <a:pt x="6497" y="1314"/>
                </a:lnTo>
                <a:lnTo>
                  <a:pt x="6205" y="1606"/>
                </a:lnTo>
                <a:lnTo>
                  <a:pt x="5913" y="1874"/>
                </a:lnTo>
                <a:lnTo>
                  <a:pt x="5694" y="2117"/>
                </a:lnTo>
                <a:lnTo>
                  <a:pt x="5524" y="2360"/>
                </a:lnTo>
                <a:lnTo>
                  <a:pt x="5378" y="2628"/>
                </a:lnTo>
                <a:lnTo>
                  <a:pt x="5281" y="2920"/>
                </a:lnTo>
                <a:lnTo>
                  <a:pt x="5256" y="3066"/>
                </a:lnTo>
                <a:lnTo>
                  <a:pt x="5232" y="3212"/>
                </a:lnTo>
                <a:lnTo>
                  <a:pt x="5232" y="3382"/>
                </a:lnTo>
                <a:lnTo>
                  <a:pt x="5256" y="3528"/>
                </a:lnTo>
                <a:lnTo>
                  <a:pt x="5281" y="3650"/>
                </a:lnTo>
                <a:lnTo>
                  <a:pt x="5354" y="3796"/>
                </a:lnTo>
                <a:lnTo>
                  <a:pt x="5427" y="3942"/>
                </a:lnTo>
                <a:lnTo>
                  <a:pt x="5524" y="4064"/>
                </a:lnTo>
                <a:lnTo>
                  <a:pt x="5645" y="4185"/>
                </a:lnTo>
                <a:lnTo>
                  <a:pt x="5767" y="4283"/>
                </a:lnTo>
                <a:lnTo>
                  <a:pt x="6035" y="4428"/>
                </a:lnTo>
                <a:lnTo>
                  <a:pt x="6327" y="4550"/>
                </a:lnTo>
                <a:lnTo>
                  <a:pt x="6643" y="4647"/>
                </a:lnTo>
                <a:lnTo>
                  <a:pt x="6935" y="4745"/>
                </a:lnTo>
                <a:lnTo>
                  <a:pt x="7203" y="4891"/>
                </a:lnTo>
                <a:lnTo>
                  <a:pt x="7349" y="4964"/>
                </a:lnTo>
                <a:lnTo>
                  <a:pt x="7446" y="5061"/>
                </a:lnTo>
                <a:lnTo>
                  <a:pt x="7543" y="5158"/>
                </a:lnTo>
                <a:lnTo>
                  <a:pt x="7641" y="5280"/>
                </a:lnTo>
                <a:lnTo>
                  <a:pt x="7689" y="5377"/>
                </a:lnTo>
                <a:lnTo>
                  <a:pt x="7714" y="5475"/>
                </a:lnTo>
                <a:lnTo>
                  <a:pt x="7738" y="5669"/>
                </a:lnTo>
                <a:lnTo>
                  <a:pt x="7714" y="5864"/>
                </a:lnTo>
                <a:lnTo>
                  <a:pt x="7665" y="6083"/>
                </a:lnTo>
                <a:lnTo>
                  <a:pt x="7592" y="6278"/>
                </a:lnTo>
                <a:lnTo>
                  <a:pt x="7495" y="6472"/>
                </a:lnTo>
                <a:lnTo>
                  <a:pt x="7373" y="6643"/>
                </a:lnTo>
                <a:lnTo>
                  <a:pt x="7251" y="6789"/>
                </a:lnTo>
                <a:lnTo>
                  <a:pt x="7105" y="6910"/>
                </a:lnTo>
                <a:lnTo>
                  <a:pt x="6959" y="7056"/>
                </a:lnTo>
                <a:lnTo>
                  <a:pt x="6789" y="7154"/>
                </a:lnTo>
                <a:lnTo>
                  <a:pt x="6619" y="7275"/>
                </a:lnTo>
                <a:lnTo>
                  <a:pt x="6254" y="7446"/>
                </a:lnTo>
                <a:lnTo>
                  <a:pt x="5864" y="7567"/>
                </a:lnTo>
                <a:lnTo>
                  <a:pt x="5767" y="7592"/>
                </a:lnTo>
                <a:lnTo>
                  <a:pt x="5645" y="7592"/>
                </a:lnTo>
                <a:lnTo>
                  <a:pt x="5548" y="7567"/>
                </a:lnTo>
                <a:lnTo>
                  <a:pt x="5451" y="7543"/>
                </a:lnTo>
                <a:lnTo>
                  <a:pt x="5281" y="7446"/>
                </a:lnTo>
                <a:lnTo>
                  <a:pt x="5135" y="7300"/>
                </a:lnTo>
                <a:lnTo>
                  <a:pt x="4989" y="7154"/>
                </a:lnTo>
                <a:lnTo>
                  <a:pt x="4891" y="6959"/>
                </a:lnTo>
                <a:lnTo>
                  <a:pt x="4672" y="6594"/>
                </a:lnTo>
                <a:lnTo>
                  <a:pt x="4502" y="6253"/>
                </a:lnTo>
                <a:lnTo>
                  <a:pt x="4283" y="5888"/>
                </a:lnTo>
                <a:lnTo>
                  <a:pt x="4161" y="5742"/>
                </a:lnTo>
                <a:lnTo>
                  <a:pt x="4040" y="5596"/>
                </a:lnTo>
                <a:lnTo>
                  <a:pt x="3869" y="5475"/>
                </a:lnTo>
                <a:lnTo>
                  <a:pt x="3699" y="5377"/>
                </a:lnTo>
                <a:lnTo>
                  <a:pt x="3577" y="5304"/>
                </a:lnTo>
                <a:lnTo>
                  <a:pt x="3456" y="5280"/>
                </a:lnTo>
                <a:lnTo>
                  <a:pt x="3334" y="5256"/>
                </a:lnTo>
                <a:lnTo>
                  <a:pt x="3188" y="5256"/>
                </a:lnTo>
                <a:lnTo>
                  <a:pt x="2945" y="5304"/>
                </a:lnTo>
                <a:lnTo>
                  <a:pt x="2701" y="5377"/>
                </a:lnTo>
                <a:lnTo>
                  <a:pt x="2458" y="5499"/>
                </a:lnTo>
                <a:lnTo>
                  <a:pt x="2239" y="5645"/>
                </a:lnTo>
                <a:lnTo>
                  <a:pt x="2044" y="5815"/>
                </a:lnTo>
                <a:lnTo>
                  <a:pt x="1850" y="5986"/>
                </a:lnTo>
                <a:lnTo>
                  <a:pt x="1606" y="6229"/>
                </a:lnTo>
                <a:lnTo>
                  <a:pt x="1387" y="6521"/>
                </a:lnTo>
                <a:lnTo>
                  <a:pt x="998" y="7081"/>
                </a:lnTo>
                <a:lnTo>
                  <a:pt x="730" y="7397"/>
                </a:lnTo>
                <a:lnTo>
                  <a:pt x="487" y="7713"/>
                </a:lnTo>
                <a:lnTo>
                  <a:pt x="244" y="8030"/>
                </a:lnTo>
                <a:lnTo>
                  <a:pt x="25" y="8395"/>
                </a:lnTo>
                <a:lnTo>
                  <a:pt x="0" y="8492"/>
                </a:lnTo>
                <a:lnTo>
                  <a:pt x="25" y="8565"/>
                </a:lnTo>
                <a:lnTo>
                  <a:pt x="98" y="8638"/>
                </a:lnTo>
                <a:lnTo>
                  <a:pt x="171" y="8662"/>
                </a:lnTo>
                <a:lnTo>
                  <a:pt x="341" y="8906"/>
                </a:lnTo>
                <a:lnTo>
                  <a:pt x="487" y="9149"/>
                </a:lnTo>
                <a:lnTo>
                  <a:pt x="730" y="9441"/>
                </a:lnTo>
                <a:lnTo>
                  <a:pt x="974" y="9709"/>
                </a:lnTo>
                <a:lnTo>
                  <a:pt x="1290" y="10049"/>
                </a:lnTo>
                <a:lnTo>
                  <a:pt x="1655" y="10390"/>
                </a:lnTo>
                <a:lnTo>
                  <a:pt x="2361" y="10998"/>
                </a:lnTo>
                <a:lnTo>
                  <a:pt x="2458" y="11120"/>
                </a:lnTo>
                <a:lnTo>
                  <a:pt x="2531" y="11217"/>
                </a:lnTo>
                <a:lnTo>
                  <a:pt x="2580" y="11290"/>
                </a:lnTo>
                <a:lnTo>
                  <a:pt x="2580" y="11388"/>
                </a:lnTo>
                <a:lnTo>
                  <a:pt x="2580" y="11485"/>
                </a:lnTo>
                <a:lnTo>
                  <a:pt x="2531" y="11582"/>
                </a:lnTo>
                <a:lnTo>
                  <a:pt x="2482" y="11655"/>
                </a:lnTo>
                <a:lnTo>
                  <a:pt x="2409" y="11728"/>
                </a:lnTo>
                <a:lnTo>
                  <a:pt x="2239" y="11874"/>
                </a:lnTo>
                <a:lnTo>
                  <a:pt x="2044" y="11996"/>
                </a:lnTo>
                <a:lnTo>
                  <a:pt x="1655" y="12191"/>
                </a:lnTo>
                <a:lnTo>
                  <a:pt x="1387" y="12312"/>
                </a:lnTo>
                <a:lnTo>
                  <a:pt x="1095" y="12458"/>
                </a:lnTo>
                <a:lnTo>
                  <a:pt x="852" y="12604"/>
                </a:lnTo>
                <a:lnTo>
                  <a:pt x="609" y="12799"/>
                </a:lnTo>
                <a:lnTo>
                  <a:pt x="511" y="12920"/>
                </a:lnTo>
                <a:lnTo>
                  <a:pt x="438" y="13042"/>
                </a:lnTo>
                <a:lnTo>
                  <a:pt x="365" y="13164"/>
                </a:lnTo>
                <a:lnTo>
                  <a:pt x="317" y="13285"/>
                </a:lnTo>
                <a:lnTo>
                  <a:pt x="244" y="13577"/>
                </a:lnTo>
                <a:lnTo>
                  <a:pt x="219" y="13869"/>
                </a:lnTo>
                <a:lnTo>
                  <a:pt x="244" y="14161"/>
                </a:lnTo>
                <a:lnTo>
                  <a:pt x="268" y="14453"/>
                </a:lnTo>
                <a:lnTo>
                  <a:pt x="341" y="14745"/>
                </a:lnTo>
                <a:lnTo>
                  <a:pt x="438" y="15013"/>
                </a:lnTo>
                <a:lnTo>
                  <a:pt x="536" y="15281"/>
                </a:lnTo>
                <a:lnTo>
                  <a:pt x="682" y="15524"/>
                </a:lnTo>
                <a:lnTo>
                  <a:pt x="852" y="15767"/>
                </a:lnTo>
                <a:lnTo>
                  <a:pt x="1022" y="16011"/>
                </a:lnTo>
                <a:lnTo>
                  <a:pt x="1241" y="16205"/>
                </a:lnTo>
                <a:lnTo>
                  <a:pt x="1460" y="16400"/>
                </a:lnTo>
                <a:lnTo>
                  <a:pt x="1704" y="16546"/>
                </a:lnTo>
                <a:lnTo>
                  <a:pt x="1971" y="16668"/>
                </a:lnTo>
                <a:lnTo>
                  <a:pt x="2190" y="16741"/>
                </a:lnTo>
                <a:lnTo>
                  <a:pt x="2434" y="16765"/>
                </a:lnTo>
                <a:lnTo>
                  <a:pt x="2653" y="16789"/>
                </a:lnTo>
                <a:lnTo>
                  <a:pt x="2896" y="16765"/>
                </a:lnTo>
                <a:lnTo>
                  <a:pt x="3115" y="16716"/>
                </a:lnTo>
                <a:lnTo>
                  <a:pt x="3334" y="16643"/>
                </a:lnTo>
                <a:lnTo>
                  <a:pt x="3529" y="16522"/>
                </a:lnTo>
                <a:lnTo>
                  <a:pt x="3723" y="16351"/>
                </a:lnTo>
                <a:lnTo>
                  <a:pt x="3869" y="16205"/>
                </a:lnTo>
                <a:lnTo>
                  <a:pt x="3991" y="16035"/>
                </a:lnTo>
                <a:lnTo>
                  <a:pt x="4113" y="15840"/>
                </a:lnTo>
                <a:lnTo>
                  <a:pt x="4210" y="15646"/>
                </a:lnTo>
                <a:lnTo>
                  <a:pt x="4405" y="15256"/>
                </a:lnTo>
                <a:lnTo>
                  <a:pt x="4575" y="14867"/>
                </a:lnTo>
                <a:lnTo>
                  <a:pt x="4697" y="14648"/>
                </a:lnTo>
                <a:lnTo>
                  <a:pt x="4818" y="14478"/>
                </a:lnTo>
                <a:lnTo>
                  <a:pt x="4940" y="14332"/>
                </a:lnTo>
                <a:lnTo>
                  <a:pt x="5086" y="14234"/>
                </a:lnTo>
                <a:lnTo>
                  <a:pt x="5232" y="14161"/>
                </a:lnTo>
                <a:lnTo>
                  <a:pt x="5402" y="14137"/>
                </a:lnTo>
                <a:lnTo>
                  <a:pt x="5621" y="14186"/>
                </a:lnTo>
                <a:lnTo>
                  <a:pt x="5840" y="14259"/>
                </a:lnTo>
                <a:lnTo>
                  <a:pt x="6010" y="14380"/>
                </a:lnTo>
                <a:lnTo>
                  <a:pt x="6181" y="14502"/>
                </a:lnTo>
                <a:lnTo>
                  <a:pt x="6327" y="14648"/>
                </a:lnTo>
                <a:lnTo>
                  <a:pt x="6473" y="14818"/>
                </a:lnTo>
                <a:lnTo>
                  <a:pt x="6740" y="15135"/>
                </a:lnTo>
                <a:lnTo>
                  <a:pt x="7032" y="15451"/>
                </a:lnTo>
                <a:lnTo>
                  <a:pt x="7154" y="15597"/>
                </a:lnTo>
                <a:lnTo>
                  <a:pt x="7324" y="15719"/>
                </a:lnTo>
                <a:lnTo>
                  <a:pt x="7641" y="15938"/>
                </a:lnTo>
                <a:lnTo>
                  <a:pt x="7957" y="16157"/>
                </a:lnTo>
                <a:lnTo>
                  <a:pt x="8273" y="16400"/>
                </a:lnTo>
                <a:lnTo>
                  <a:pt x="8298" y="16473"/>
                </a:lnTo>
                <a:lnTo>
                  <a:pt x="8346" y="16522"/>
                </a:lnTo>
                <a:lnTo>
                  <a:pt x="8395" y="16546"/>
                </a:lnTo>
                <a:lnTo>
                  <a:pt x="8468" y="16546"/>
                </a:lnTo>
                <a:lnTo>
                  <a:pt x="8784" y="16424"/>
                </a:lnTo>
                <a:lnTo>
                  <a:pt x="9052" y="16254"/>
                </a:lnTo>
                <a:lnTo>
                  <a:pt x="9587" y="15889"/>
                </a:lnTo>
                <a:lnTo>
                  <a:pt x="9879" y="15670"/>
                </a:lnTo>
                <a:lnTo>
                  <a:pt x="10147" y="15475"/>
                </a:lnTo>
                <a:lnTo>
                  <a:pt x="10390" y="15256"/>
                </a:lnTo>
                <a:lnTo>
                  <a:pt x="10634" y="15013"/>
                </a:lnTo>
                <a:lnTo>
                  <a:pt x="10828" y="14794"/>
                </a:lnTo>
                <a:lnTo>
                  <a:pt x="10999" y="14575"/>
                </a:lnTo>
                <a:lnTo>
                  <a:pt x="11145" y="14332"/>
                </a:lnTo>
                <a:lnTo>
                  <a:pt x="11242" y="14088"/>
                </a:lnTo>
                <a:lnTo>
                  <a:pt x="11339" y="13821"/>
                </a:lnTo>
                <a:lnTo>
                  <a:pt x="11388" y="13553"/>
                </a:lnTo>
                <a:lnTo>
                  <a:pt x="11388" y="13261"/>
                </a:lnTo>
                <a:lnTo>
                  <a:pt x="11339" y="12993"/>
                </a:lnTo>
                <a:lnTo>
                  <a:pt x="11315" y="12847"/>
                </a:lnTo>
                <a:lnTo>
                  <a:pt x="11242" y="12726"/>
                </a:lnTo>
                <a:lnTo>
                  <a:pt x="11169" y="12628"/>
                </a:lnTo>
                <a:lnTo>
                  <a:pt x="11096" y="12531"/>
                </a:lnTo>
                <a:lnTo>
                  <a:pt x="10877" y="12361"/>
                </a:lnTo>
                <a:lnTo>
                  <a:pt x="10658" y="12239"/>
                </a:lnTo>
                <a:lnTo>
                  <a:pt x="10390" y="12118"/>
                </a:lnTo>
                <a:lnTo>
                  <a:pt x="10147" y="12045"/>
                </a:lnTo>
                <a:lnTo>
                  <a:pt x="9879" y="11947"/>
                </a:lnTo>
                <a:lnTo>
                  <a:pt x="9636" y="11850"/>
                </a:lnTo>
                <a:lnTo>
                  <a:pt x="9466" y="11753"/>
                </a:lnTo>
                <a:lnTo>
                  <a:pt x="9320" y="11631"/>
                </a:lnTo>
                <a:lnTo>
                  <a:pt x="9222" y="11485"/>
                </a:lnTo>
                <a:lnTo>
                  <a:pt x="9149" y="11315"/>
                </a:lnTo>
                <a:lnTo>
                  <a:pt x="9125" y="11169"/>
                </a:lnTo>
                <a:lnTo>
                  <a:pt x="9101" y="10974"/>
                </a:lnTo>
                <a:lnTo>
                  <a:pt x="9125" y="10804"/>
                </a:lnTo>
                <a:lnTo>
                  <a:pt x="9149" y="10633"/>
                </a:lnTo>
                <a:lnTo>
                  <a:pt x="9198" y="10439"/>
                </a:lnTo>
                <a:lnTo>
                  <a:pt x="9271" y="10268"/>
                </a:lnTo>
                <a:lnTo>
                  <a:pt x="9466" y="9903"/>
                </a:lnTo>
                <a:lnTo>
                  <a:pt x="9685" y="9611"/>
                </a:lnTo>
                <a:lnTo>
                  <a:pt x="9928" y="9368"/>
                </a:lnTo>
                <a:lnTo>
                  <a:pt x="10074" y="9246"/>
                </a:lnTo>
                <a:lnTo>
                  <a:pt x="10244" y="9149"/>
                </a:lnTo>
                <a:lnTo>
                  <a:pt x="10415" y="9076"/>
                </a:lnTo>
                <a:lnTo>
                  <a:pt x="10609" y="9003"/>
                </a:lnTo>
                <a:lnTo>
                  <a:pt x="10804" y="8954"/>
                </a:lnTo>
                <a:lnTo>
                  <a:pt x="10999" y="8930"/>
                </a:lnTo>
                <a:lnTo>
                  <a:pt x="11193" y="8930"/>
                </a:lnTo>
                <a:lnTo>
                  <a:pt x="11388" y="8954"/>
                </a:lnTo>
                <a:lnTo>
                  <a:pt x="11583" y="8979"/>
                </a:lnTo>
                <a:lnTo>
                  <a:pt x="11729" y="9052"/>
                </a:lnTo>
                <a:lnTo>
                  <a:pt x="11875" y="9149"/>
                </a:lnTo>
                <a:lnTo>
                  <a:pt x="11996" y="9271"/>
                </a:lnTo>
                <a:lnTo>
                  <a:pt x="12118" y="9417"/>
                </a:lnTo>
                <a:lnTo>
                  <a:pt x="12215" y="9563"/>
                </a:lnTo>
                <a:lnTo>
                  <a:pt x="12361" y="9903"/>
                </a:lnTo>
                <a:lnTo>
                  <a:pt x="12580" y="10390"/>
                </a:lnTo>
                <a:lnTo>
                  <a:pt x="12702" y="10633"/>
                </a:lnTo>
                <a:lnTo>
                  <a:pt x="12824" y="10828"/>
                </a:lnTo>
                <a:lnTo>
                  <a:pt x="12994" y="11023"/>
                </a:lnTo>
                <a:lnTo>
                  <a:pt x="13189" y="11169"/>
                </a:lnTo>
                <a:lnTo>
                  <a:pt x="13310" y="11217"/>
                </a:lnTo>
                <a:lnTo>
                  <a:pt x="13432" y="11266"/>
                </a:lnTo>
                <a:lnTo>
                  <a:pt x="13554" y="11290"/>
                </a:lnTo>
                <a:lnTo>
                  <a:pt x="13724" y="11315"/>
                </a:lnTo>
                <a:lnTo>
                  <a:pt x="13870" y="11315"/>
                </a:lnTo>
                <a:lnTo>
                  <a:pt x="14016" y="11290"/>
                </a:lnTo>
                <a:lnTo>
                  <a:pt x="14186" y="11266"/>
                </a:lnTo>
                <a:lnTo>
                  <a:pt x="14332" y="11217"/>
                </a:lnTo>
                <a:lnTo>
                  <a:pt x="14600" y="11071"/>
                </a:lnTo>
                <a:lnTo>
                  <a:pt x="14867" y="10877"/>
                </a:lnTo>
                <a:lnTo>
                  <a:pt x="15111" y="10682"/>
                </a:lnTo>
                <a:lnTo>
                  <a:pt x="15330" y="10439"/>
                </a:lnTo>
                <a:lnTo>
                  <a:pt x="15549" y="10195"/>
                </a:lnTo>
                <a:lnTo>
                  <a:pt x="15719" y="9952"/>
                </a:lnTo>
                <a:lnTo>
                  <a:pt x="16352" y="9027"/>
                </a:lnTo>
                <a:lnTo>
                  <a:pt x="16473" y="8833"/>
                </a:lnTo>
                <a:lnTo>
                  <a:pt x="16619" y="8614"/>
                </a:lnTo>
                <a:lnTo>
                  <a:pt x="16692" y="8395"/>
                </a:lnTo>
                <a:lnTo>
                  <a:pt x="16717" y="8273"/>
                </a:lnTo>
                <a:lnTo>
                  <a:pt x="16717" y="8151"/>
                </a:lnTo>
                <a:lnTo>
                  <a:pt x="16717" y="8127"/>
                </a:lnTo>
                <a:lnTo>
                  <a:pt x="16717" y="8078"/>
                </a:lnTo>
                <a:lnTo>
                  <a:pt x="16717" y="8005"/>
                </a:lnTo>
                <a:lnTo>
                  <a:pt x="16692" y="7957"/>
                </a:lnTo>
                <a:lnTo>
                  <a:pt x="16644" y="7908"/>
                </a:lnTo>
                <a:lnTo>
                  <a:pt x="16327" y="7640"/>
                </a:lnTo>
                <a:lnTo>
                  <a:pt x="16011" y="7348"/>
                </a:lnTo>
                <a:lnTo>
                  <a:pt x="15451" y="6740"/>
                </a:lnTo>
                <a:lnTo>
                  <a:pt x="15232" y="6521"/>
                </a:lnTo>
                <a:lnTo>
                  <a:pt x="14989" y="6302"/>
                </a:lnTo>
                <a:lnTo>
                  <a:pt x="14527" y="5888"/>
                </a:lnTo>
                <a:lnTo>
                  <a:pt x="14381" y="5742"/>
                </a:lnTo>
                <a:lnTo>
                  <a:pt x="14283" y="5572"/>
                </a:lnTo>
                <a:lnTo>
                  <a:pt x="14210" y="5402"/>
                </a:lnTo>
                <a:lnTo>
                  <a:pt x="14162" y="5231"/>
                </a:lnTo>
                <a:lnTo>
                  <a:pt x="14162" y="5061"/>
                </a:lnTo>
                <a:lnTo>
                  <a:pt x="14186" y="4866"/>
                </a:lnTo>
                <a:lnTo>
                  <a:pt x="14259" y="4696"/>
                </a:lnTo>
                <a:lnTo>
                  <a:pt x="14381" y="4526"/>
                </a:lnTo>
                <a:lnTo>
                  <a:pt x="14478" y="4428"/>
                </a:lnTo>
                <a:lnTo>
                  <a:pt x="14600" y="4355"/>
                </a:lnTo>
                <a:lnTo>
                  <a:pt x="14746" y="4283"/>
                </a:lnTo>
                <a:lnTo>
                  <a:pt x="14892" y="4234"/>
                </a:lnTo>
                <a:lnTo>
                  <a:pt x="15476" y="4039"/>
                </a:lnTo>
                <a:lnTo>
                  <a:pt x="15719" y="3942"/>
                </a:lnTo>
                <a:lnTo>
                  <a:pt x="15938" y="3820"/>
                </a:lnTo>
                <a:lnTo>
                  <a:pt x="16108" y="3674"/>
                </a:lnTo>
                <a:lnTo>
                  <a:pt x="16230" y="3504"/>
                </a:lnTo>
                <a:lnTo>
                  <a:pt x="16352" y="3334"/>
                </a:lnTo>
                <a:lnTo>
                  <a:pt x="16425" y="3139"/>
                </a:lnTo>
                <a:lnTo>
                  <a:pt x="16473" y="2920"/>
                </a:lnTo>
                <a:lnTo>
                  <a:pt x="16498" y="2701"/>
                </a:lnTo>
                <a:lnTo>
                  <a:pt x="16522" y="2482"/>
                </a:lnTo>
                <a:lnTo>
                  <a:pt x="16498" y="2263"/>
                </a:lnTo>
                <a:lnTo>
                  <a:pt x="16449" y="2044"/>
                </a:lnTo>
                <a:lnTo>
                  <a:pt x="16376" y="1825"/>
                </a:lnTo>
                <a:lnTo>
                  <a:pt x="16303" y="1606"/>
                </a:lnTo>
                <a:lnTo>
                  <a:pt x="16206" y="1387"/>
                </a:lnTo>
                <a:lnTo>
                  <a:pt x="16084" y="1192"/>
                </a:lnTo>
                <a:lnTo>
                  <a:pt x="15938" y="998"/>
                </a:lnTo>
                <a:lnTo>
                  <a:pt x="15768" y="779"/>
                </a:lnTo>
                <a:lnTo>
                  <a:pt x="15573" y="608"/>
                </a:lnTo>
                <a:lnTo>
                  <a:pt x="15354" y="462"/>
                </a:lnTo>
                <a:lnTo>
                  <a:pt x="15111" y="341"/>
                </a:lnTo>
                <a:lnTo>
                  <a:pt x="14892" y="268"/>
                </a:lnTo>
                <a:lnTo>
                  <a:pt x="14648" y="195"/>
                </a:lnTo>
                <a:lnTo>
                  <a:pt x="14137" y="195"/>
                </a:lnTo>
                <a:lnTo>
                  <a:pt x="13894" y="219"/>
                </a:lnTo>
                <a:lnTo>
                  <a:pt x="13675" y="292"/>
                </a:lnTo>
                <a:lnTo>
                  <a:pt x="13432" y="389"/>
                </a:lnTo>
                <a:lnTo>
                  <a:pt x="13213" y="535"/>
                </a:lnTo>
                <a:lnTo>
                  <a:pt x="13018" y="681"/>
                </a:lnTo>
                <a:lnTo>
                  <a:pt x="12848" y="876"/>
                </a:lnTo>
                <a:lnTo>
                  <a:pt x="12702" y="1095"/>
                </a:lnTo>
                <a:lnTo>
                  <a:pt x="12580" y="1338"/>
                </a:lnTo>
                <a:lnTo>
                  <a:pt x="12459" y="1630"/>
                </a:lnTo>
                <a:lnTo>
                  <a:pt x="12337" y="1898"/>
                </a:lnTo>
                <a:lnTo>
                  <a:pt x="12191" y="2166"/>
                </a:lnTo>
                <a:lnTo>
                  <a:pt x="12118" y="2287"/>
                </a:lnTo>
                <a:lnTo>
                  <a:pt x="12021" y="2385"/>
                </a:lnTo>
                <a:lnTo>
                  <a:pt x="11850" y="2531"/>
                </a:lnTo>
                <a:lnTo>
                  <a:pt x="11680" y="2579"/>
                </a:lnTo>
                <a:lnTo>
                  <a:pt x="11510" y="2604"/>
                </a:lnTo>
                <a:lnTo>
                  <a:pt x="11339" y="2579"/>
                </a:lnTo>
                <a:lnTo>
                  <a:pt x="11169" y="2506"/>
                </a:lnTo>
                <a:lnTo>
                  <a:pt x="10999" y="2433"/>
                </a:lnTo>
                <a:lnTo>
                  <a:pt x="10853" y="2312"/>
                </a:lnTo>
                <a:lnTo>
                  <a:pt x="10707" y="2190"/>
                </a:lnTo>
                <a:lnTo>
                  <a:pt x="10488" y="1947"/>
                </a:lnTo>
                <a:lnTo>
                  <a:pt x="10269" y="1679"/>
                </a:lnTo>
                <a:lnTo>
                  <a:pt x="9855" y="1168"/>
                </a:lnTo>
                <a:lnTo>
                  <a:pt x="9636" y="900"/>
                </a:lnTo>
                <a:lnTo>
                  <a:pt x="9417" y="657"/>
                </a:lnTo>
                <a:lnTo>
                  <a:pt x="9174" y="414"/>
                </a:lnTo>
                <a:lnTo>
                  <a:pt x="8906" y="219"/>
                </a:lnTo>
                <a:lnTo>
                  <a:pt x="8857" y="122"/>
                </a:lnTo>
                <a:lnTo>
                  <a:pt x="8784" y="24"/>
                </a:lnTo>
                <a:lnTo>
                  <a:pt x="866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41"/>
          <p:cNvSpPr/>
          <p:nvPr/>
        </p:nvSpPr>
        <p:spPr>
          <a:xfrm>
            <a:off x="8352703" y="818467"/>
            <a:ext cx="167269" cy="172225"/>
          </a:xfrm>
          <a:custGeom>
            <a:avLst/>
            <a:gdLst/>
            <a:ahLst/>
            <a:cxnLst/>
            <a:rect l="l" t="t" r="r" b="b"/>
            <a:pathLst>
              <a:path w="15695" h="16620" extrusionOk="0">
                <a:moveTo>
                  <a:pt x="7786" y="755"/>
                </a:moveTo>
                <a:lnTo>
                  <a:pt x="7567" y="780"/>
                </a:lnTo>
                <a:lnTo>
                  <a:pt x="7324" y="804"/>
                </a:lnTo>
                <a:lnTo>
                  <a:pt x="7105" y="877"/>
                </a:lnTo>
                <a:lnTo>
                  <a:pt x="6910" y="999"/>
                </a:lnTo>
                <a:lnTo>
                  <a:pt x="6813" y="1072"/>
                </a:lnTo>
                <a:lnTo>
                  <a:pt x="6740" y="1145"/>
                </a:lnTo>
                <a:lnTo>
                  <a:pt x="6691" y="1242"/>
                </a:lnTo>
                <a:lnTo>
                  <a:pt x="6643" y="1364"/>
                </a:lnTo>
                <a:lnTo>
                  <a:pt x="6667" y="1388"/>
                </a:lnTo>
                <a:lnTo>
                  <a:pt x="6691" y="1412"/>
                </a:lnTo>
                <a:lnTo>
                  <a:pt x="6740" y="1388"/>
                </a:lnTo>
                <a:lnTo>
                  <a:pt x="6764" y="1412"/>
                </a:lnTo>
                <a:lnTo>
                  <a:pt x="6716" y="1461"/>
                </a:lnTo>
                <a:lnTo>
                  <a:pt x="6691" y="1510"/>
                </a:lnTo>
                <a:lnTo>
                  <a:pt x="6691" y="1680"/>
                </a:lnTo>
                <a:lnTo>
                  <a:pt x="6716" y="1826"/>
                </a:lnTo>
                <a:lnTo>
                  <a:pt x="6764" y="1996"/>
                </a:lnTo>
                <a:lnTo>
                  <a:pt x="6813" y="2166"/>
                </a:lnTo>
                <a:lnTo>
                  <a:pt x="6886" y="2312"/>
                </a:lnTo>
                <a:lnTo>
                  <a:pt x="7008" y="2434"/>
                </a:lnTo>
                <a:lnTo>
                  <a:pt x="7129" y="2556"/>
                </a:lnTo>
                <a:lnTo>
                  <a:pt x="7251" y="2629"/>
                </a:lnTo>
                <a:lnTo>
                  <a:pt x="7300" y="2629"/>
                </a:lnTo>
                <a:lnTo>
                  <a:pt x="7324" y="2604"/>
                </a:lnTo>
                <a:lnTo>
                  <a:pt x="7324" y="2580"/>
                </a:lnTo>
                <a:lnTo>
                  <a:pt x="7324" y="2556"/>
                </a:lnTo>
                <a:lnTo>
                  <a:pt x="7056" y="2069"/>
                </a:lnTo>
                <a:lnTo>
                  <a:pt x="6983" y="1826"/>
                </a:lnTo>
                <a:lnTo>
                  <a:pt x="6910" y="1583"/>
                </a:lnTo>
                <a:lnTo>
                  <a:pt x="7202" y="1874"/>
                </a:lnTo>
                <a:lnTo>
                  <a:pt x="7543" y="2142"/>
                </a:lnTo>
                <a:lnTo>
                  <a:pt x="7884" y="2385"/>
                </a:lnTo>
                <a:lnTo>
                  <a:pt x="8273" y="2580"/>
                </a:lnTo>
                <a:lnTo>
                  <a:pt x="8468" y="2677"/>
                </a:lnTo>
                <a:lnTo>
                  <a:pt x="8662" y="2726"/>
                </a:lnTo>
                <a:lnTo>
                  <a:pt x="8857" y="2775"/>
                </a:lnTo>
                <a:lnTo>
                  <a:pt x="9076" y="2823"/>
                </a:lnTo>
                <a:lnTo>
                  <a:pt x="9490" y="2823"/>
                </a:lnTo>
                <a:lnTo>
                  <a:pt x="9709" y="2799"/>
                </a:lnTo>
                <a:lnTo>
                  <a:pt x="9928" y="2750"/>
                </a:lnTo>
                <a:lnTo>
                  <a:pt x="9952" y="2726"/>
                </a:lnTo>
                <a:lnTo>
                  <a:pt x="9976" y="2677"/>
                </a:lnTo>
                <a:lnTo>
                  <a:pt x="9952" y="2629"/>
                </a:lnTo>
                <a:lnTo>
                  <a:pt x="9928" y="2604"/>
                </a:lnTo>
                <a:lnTo>
                  <a:pt x="9538" y="2531"/>
                </a:lnTo>
                <a:lnTo>
                  <a:pt x="9173" y="2458"/>
                </a:lnTo>
                <a:lnTo>
                  <a:pt x="8784" y="2410"/>
                </a:lnTo>
                <a:lnTo>
                  <a:pt x="8419" y="2312"/>
                </a:lnTo>
                <a:lnTo>
                  <a:pt x="8224" y="2239"/>
                </a:lnTo>
                <a:lnTo>
                  <a:pt x="8054" y="2142"/>
                </a:lnTo>
                <a:lnTo>
                  <a:pt x="7689" y="1947"/>
                </a:lnTo>
                <a:lnTo>
                  <a:pt x="7348" y="1728"/>
                </a:lnTo>
                <a:lnTo>
                  <a:pt x="7008" y="1510"/>
                </a:lnTo>
                <a:lnTo>
                  <a:pt x="7251" y="1583"/>
                </a:lnTo>
                <a:lnTo>
                  <a:pt x="7494" y="1631"/>
                </a:lnTo>
                <a:lnTo>
                  <a:pt x="7981" y="1753"/>
                </a:lnTo>
                <a:lnTo>
                  <a:pt x="8297" y="1826"/>
                </a:lnTo>
                <a:lnTo>
                  <a:pt x="8638" y="1923"/>
                </a:lnTo>
                <a:lnTo>
                  <a:pt x="8954" y="1947"/>
                </a:lnTo>
                <a:lnTo>
                  <a:pt x="9125" y="1947"/>
                </a:lnTo>
                <a:lnTo>
                  <a:pt x="9295" y="1923"/>
                </a:lnTo>
                <a:lnTo>
                  <a:pt x="9344" y="1899"/>
                </a:lnTo>
                <a:lnTo>
                  <a:pt x="9344" y="1850"/>
                </a:lnTo>
                <a:lnTo>
                  <a:pt x="9344" y="1826"/>
                </a:lnTo>
                <a:lnTo>
                  <a:pt x="9319" y="1777"/>
                </a:lnTo>
                <a:lnTo>
                  <a:pt x="9027" y="1655"/>
                </a:lnTo>
                <a:lnTo>
                  <a:pt x="8711" y="1558"/>
                </a:lnTo>
                <a:lnTo>
                  <a:pt x="8078" y="1437"/>
                </a:lnTo>
                <a:lnTo>
                  <a:pt x="7567" y="1315"/>
                </a:lnTo>
                <a:lnTo>
                  <a:pt x="7300" y="1266"/>
                </a:lnTo>
                <a:lnTo>
                  <a:pt x="7032" y="1266"/>
                </a:lnTo>
                <a:lnTo>
                  <a:pt x="7251" y="1145"/>
                </a:lnTo>
                <a:lnTo>
                  <a:pt x="7470" y="1072"/>
                </a:lnTo>
                <a:lnTo>
                  <a:pt x="7738" y="1047"/>
                </a:lnTo>
                <a:lnTo>
                  <a:pt x="8005" y="1072"/>
                </a:lnTo>
                <a:lnTo>
                  <a:pt x="8273" y="1120"/>
                </a:lnTo>
                <a:lnTo>
                  <a:pt x="8541" y="1193"/>
                </a:lnTo>
                <a:lnTo>
                  <a:pt x="8760" y="1266"/>
                </a:lnTo>
                <a:lnTo>
                  <a:pt x="8954" y="1339"/>
                </a:lnTo>
                <a:lnTo>
                  <a:pt x="9368" y="1558"/>
                </a:lnTo>
                <a:lnTo>
                  <a:pt x="9806" y="1753"/>
                </a:lnTo>
                <a:lnTo>
                  <a:pt x="10001" y="1826"/>
                </a:lnTo>
                <a:lnTo>
                  <a:pt x="10220" y="1874"/>
                </a:lnTo>
                <a:lnTo>
                  <a:pt x="10268" y="1850"/>
                </a:lnTo>
                <a:lnTo>
                  <a:pt x="10293" y="1826"/>
                </a:lnTo>
                <a:lnTo>
                  <a:pt x="10317" y="1801"/>
                </a:lnTo>
                <a:lnTo>
                  <a:pt x="10293" y="1753"/>
                </a:lnTo>
                <a:lnTo>
                  <a:pt x="10098" y="1558"/>
                </a:lnTo>
                <a:lnTo>
                  <a:pt x="9879" y="1388"/>
                </a:lnTo>
                <a:lnTo>
                  <a:pt x="9611" y="1242"/>
                </a:lnTo>
                <a:lnTo>
                  <a:pt x="9344" y="1120"/>
                </a:lnTo>
                <a:lnTo>
                  <a:pt x="9052" y="1023"/>
                </a:lnTo>
                <a:lnTo>
                  <a:pt x="8760" y="926"/>
                </a:lnTo>
                <a:lnTo>
                  <a:pt x="8224" y="804"/>
                </a:lnTo>
                <a:lnTo>
                  <a:pt x="8030" y="755"/>
                </a:lnTo>
                <a:close/>
                <a:moveTo>
                  <a:pt x="5888" y="1996"/>
                </a:moveTo>
                <a:lnTo>
                  <a:pt x="5864" y="2020"/>
                </a:lnTo>
                <a:lnTo>
                  <a:pt x="5694" y="2142"/>
                </a:lnTo>
                <a:lnTo>
                  <a:pt x="5523" y="2264"/>
                </a:lnTo>
                <a:lnTo>
                  <a:pt x="5207" y="2556"/>
                </a:lnTo>
                <a:lnTo>
                  <a:pt x="4891" y="2823"/>
                </a:lnTo>
                <a:lnTo>
                  <a:pt x="4745" y="2969"/>
                </a:lnTo>
                <a:lnTo>
                  <a:pt x="4623" y="3140"/>
                </a:lnTo>
                <a:lnTo>
                  <a:pt x="4623" y="3188"/>
                </a:lnTo>
                <a:lnTo>
                  <a:pt x="4647" y="3213"/>
                </a:lnTo>
                <a:lnTo>
                  <a:pt x="4842" y="3115"/>
                </a:lnTo>
                <a:lnTo>
                  <a:pt x="4988" y="3018"/>
                </a:lnTo>
                <a:lnTo>
                  <a:pt x="5280" y="2775"/>
                </a:lnTo>
                <a:lnTo>
                  <a:pt x="5645" y="2458"/>
                </a:lnTo>
                <a:lnTo>
                  <a:pt x="5986" y="2166"/>
                </a:lnTo>
                <a:lnTo>
                  <a:pt x="6010" y="2093"/>
                </a:lnTo>
                <a:lnTo>
                  <a:pt x="5986" y="2045"/>
                </a:lnTo>
                <a:lnTo>
                  <a:pt x="5937" y="1996"/>
                </a:lnTo>
                <a:close/>
                <a:moveTo>
                  <a:pt x="6107" y="5622"/>
                </a:moveTo>
                <a:lnTo>
                  <a:pt x="6059" y="5646"/>
                </a:lnTo>
                <a:lnTo>
                  <a:pt x="6010" y="5670"/>
                </a:lnTo>
                <a:lnTo>
                  <a:pt x="5961" y="5719"/>
                </a:lnTo>
                <a:lnTo>
                  <a:pt x="5888" y="5768"/>
                </a:lnTo>
                <a:lnTo>
                  <a:pt x="5815" y="5816"/>
                </a:lnTo>
                <a:lnTo>
                  <a:pt x="5767" y="5889"/>
                </a:lnTo>
                <a:lnTo>
                  <a:pt x="5718" y="5987"/>
                </a:lnTo>
                <a:lnTo>
                  <a:pt x="5669" y="6157"/>
                </a:lnTo>
                <a:lnTo>
                  <a:pt x="5669" y="6327"/>
                </a:lnTo>
                <a:lnTo>
                  <a:pt x="5669" y="6425"/>
                </a:lnTo>
                <a:lnTo>
                  <a:pt x="5718" y="6546"/>
                </a:lnTo>
                <a:lnTo>
                  <a:pt x="5767" y="6644"/>
                </a:lnTo>
                <a:lnTo>
                  <a:pt x="5815" y="6717"/>
                </a:lnTo>
                <a:lnTo>
                  <a:pt x="5888" y="6790"/>
                </a:lnTo>
                <a:lnTo>
                  <a:pt x="5986" y="6863"/>
                </a:lnTo>
                <a:lnTo>
                  <a:pt x="6083" y="6911"/>
                </a:lnTo>
                <a:lnTo>
                  <a:pt x="6180" y="6936"/>
                </a:lnTo>
                <a:lnTo>
                  <a:pt x="6326" y="6936"/>
                </a:lnTo>
                <a:lnTo>
                  <a:pt x="6399" y="6911"/>
                </a:lnTo>
                <a:lnTo>
                  <a:pt x="6448" y="6863"/>
                </a:lnTo>
                <a:lnTo>
                  <a:pt x="6570" y="6717"/>
                </a:lnTo>
                <a:lnTo>
                  <a:pt x="6643" y="6546"/>
                </a:lnTo>
                <a:lnTo>
                  <a:pt x="6667" y="6352"/>
                </a:lnTo>
                <a:lnTo>
                  <a:pt x="6667" y="6157"/>
                </a:lnTo>
                <a:lnTo>
                  <a:pt x="6618" y="5962"/>
                </a:lnTo>
                <a:lnTo>
                  <a:pt x="6594" y="5889"/>
                </a:lnTo>
                <a:lnTo>
                  <a:pt x="6521" y="5792"/>
                </a:lnTo>
                <a:lnTo>
                  <a:pt x="6472" y="5719"/>
                </a:lnTo>
                <a:lnTo>
                  <a:pt x="6375" y="5670"/>
                </a:lnTo>
                <a:lnTo>
                  <a:pt x="6302" y="5622"/>
                </a:lnTo>
                <a:close/>
                <a:moveTo>
                  <a:pt x="9368" y="5622"/>
                </a:moveTo>
                <a:lnTo>
                  <a:pt x="9319" y="5646"/>
                </a:lnTo>
                <a:lnTo>
                  <a:pt x="9271" y="5670"/>
                </a:lnTo>
                <a:lnTo>
                  <a:pt x="9222" y="5719"/>
                </a:lnTo>
                <a:lnTo>
                  <a:pt x="9149" y="5768"/>
                </a:lnTo>
                <a:lnTo>
                  <a:pt x="9076" y="5816"/>
                </a:lnTo>
                <a:lnTo>
                  <a:pt x="9027" y="5889"/>
                </a:lnTo>
                <a:lnTo>
                  <a:pt x="8979" y="5987"/>
                </a:lnTo>
                <a:lnTo>
                  <a:pt x="8930" y="6157"/>
                </a:lnTo>
                <a:lnTo>
                  <a:pt x="8930" y="6327"/>
                </a:lnTo>
                <a:lnTo>
                  <a:pt x="8930" y="6425"/>
                </a:lnTo>
                <a:lnTo>
                  <a:pt x="8979" y="6546"/>
                </a:lnTo>
                <a:lnTo>
                  <a:pt x="9027" y="6644"/>
                </a:lnTo>
                <a:lnTo>
                  <a:pt x="9076" y="6717"/>
                </a:lnTo>
                <a:lnTo>
                  <a:pt x="9149" y="6790"/>
                </a:lnTo>
                <a:lnTo>
                  <a:pt x="9246" y="6863"/>
                </a:lnTo>
                <a:lnTo>
                  <a:pt x="9344" y="6911"/>
                </a:lnTo>
                <a:lnTo>
                  <a:pt x="9441" y="6936"/>
                </a:lnTo>
                <a:lnTo>
                  <a:pt x="9587" y="6936"/>
                </a:lnTo>
                <a:lnTo>
                  <a:pt x="9660" y="6911"/>
                </a:lnTo>
                <a:lnTo>
                  <a:pt x="9709" y="6863"/>
                </a:lnTo>
                <a:lnTo>
                  <a:pt x="9830" y="6717"/>
                </a:lnTo>
                <a:lnTo>
                  <a:pt x="9903" y="6546"/>
                </a:lnTo>
                <a:lnTo>
                  <a:pt x="9928" y="6352"/>
                </a:lnTo>
                <a:lnTo>
                  <a:pt x="9928" y="6157"/>
                </a:lnTo>
                <a:lnTo>
                  <a:pt x="9879" y="5962"/>
                </a:lnTo>
                <a:lnTo>
                  <a:pt x="9855" y="5889"/>
                </a:lnTo>
                <a:lnTo>
                  <a:pt x="9782" y="5792"/>
                </a:lnTo>
                <a:lnTo>
                  <a:pt x="9733" y="5719"/>
                </a:lnTo>
                <a:lnTo>
                  <a:pt x="9636" y="5670"/>
                </a:lnTo>
                <a:lnTo>
                  <a:pt x="9563" y="5622"/>
                </a:lnTo>
                <a:close/>
                <a:moveTo>
                  <a:pt x="7786" y="6765"/>
                </a:moveTo>
                <a:lnTo>
                  <a:pt x="7738" y="6814"/>
                </a:lnTo>
                <a:lnTo>
                  <a:pt x="7713" y="6863"/>
                </a:lnTo>
                <a:lnTo>
                  <a:pt x="7713" y="7082"/>
                </a:lnTo>
                <a:lnTo>
                  <a:pt x="7738" y="7301"/>
                </a:lnTo>
                <a:lnTo>
                  <a:pt x="7738" y="7520"/>
                </a:lnTo>
                <a:lnTo>
                  <a:pt x="7762" y="7739"/>
                </a:lnTo>
                <a:lnTo>
                  <a:pt x="7786" y="7787"/>
                </a:lnTo>
                <a:lnTo>
                  <a:pt x="7811" y="7812"/>
                </a:lnTo>
                <a:lnTo>
                  <a:pt x="7908" y="7860"/>
                </a:lnTo>
                <a:lnTo>
                  <a:pt x="7957" y="7836"/>
                </a:lnTo>
                <a:lnTo>
                  <a:pt x="8005" y="7836"/>
                </a:lnTo>
                <a:lnTo>
                  <a:pt x="8030" y="7787"/>
                </a:lnTo>
                <a:lnTo>
                  <a:pt x="8054" y="7739"/>
                </a:lnTo>
                <a:lnTo>
                  <a:pt x="8054" y="7641"/>
                </a:lnTo>
                <a:lnTo>
                  <a:pt x="8054" y="7520"/>
                </a:lnTo>
                <a:lnTo>
                  <a:pt x="8030" y="7301"/>
                </a:lnTo>
                <a:lnTo>
                  <a:pt x="7981" y="7057"/>
                </a:lnTo>
                <a:lnTo>
                  <a:pt x="7957" y="6936"/>
                </a:lnTo>
                <a:lnTo>
                  <a:pt x="7884" y="6814"/>
                </a:lnTo>
                <a:lnTo>
                  <a:pt x="7835" y="6765"/>
                </a:lnTo>
                <a:close/>
                <a:moveTo>
                  <a:pt x="8589" y="8274"/>
                </a:moveTo>
                <a:lnTo>
                  <a:pt x="8249" y="8371"/>
                </a:lnTo>
                <a:lnTo>
                  <a:pt x="7932" y="8444"/>
                </a:lnTo>
                <a:lnTo>
                  <a:pt x="7592" y="8469"/>
                </a:lnTo>
                <a:lnTo>
                  <a:pt x="7421" y="8469"/>
                </a:lnTo>
                <a:lnTo>
                  <a:pt x="7251" y="8444"/>
                </a:lnTo>
                <a:lnTo>
                  <a:pt x="7202" y="8469"/>
                </a:lnTo>
                <a:lnTo>
                  <a:pt x="7178" y="8469"/>
                </a:lnTo>
                <a:lnTo>
                  <a:pt x="7154" y="8517"/>
                </a:lnTo>
                <a:lnTo>
                  <a:pt x="7178" y="8542"/>
                </a:lnTo>
                <a:lnTo>
                  <a:pt x="7227" y="8639"/>
                </a:lnTo>
                <a:lnTo>
                  <a:pt x="7300" y="8688"/>
                </a:lnTo>
                <a:lnTo>
                  <a:pt x="7373" y="8761"/>
                </a:lnTo>
                <a:lnTo>
                  <a:pt x="7470" y="8785"/>
                </a:lnTo>
                <a:lnTo>
                  <a:pt x="7665" y="8834"/>
                </a:lnTo>
                <a:lnTo>
                  <a:pt x="7908" y="8834"/>
                </a:lnTo>
                <a:lnTo>
                  <a:pt x="8127" y="8809"/>
                </a:lnTo>
                <a:lnTo>
                  <a:pt x="8370" y="8761"/>
                </a:lnTo>
                <a:lnTo>
                  <a:pt x="8565" y="8712"/>
                </a:lnTo>
                <a:lnTo>
                  <a:pt x="8735" y="8639"/>
                </a:lnTo>
                <a:lnTo>
                  <a:pt x="8808" y="8590"/>
                </a:lnTo>
                <a:lnTo>
                  <a:pt x="8833" y="8542"/>
                </a:lnTo>
                <a:lnTo>
                  <a:pt x="8833" y="8469"/>
                </a:lnTo>
                <a:lnTo>
                  <a:pt x="8833" y="8396"/>
                </a:lnTo>
                <a:lnTo>
                  <a:pt x="8784" y="8347"/>
                </a:lnTo>
                <a:lnTo>
                  <a:pt x="8735" y="8298"/>
                </a:lnTo>
                <a:lnTo>
                  <a:pt x="8662" y="8274"/>
                </a:lnTo>
                <a:close/>
                <a:moveTo>
                  <a:pt x="6618" y="9928"/>
                </a:moveTo>
                <a:lnTo>
                  <a:pt x="6862" y="10026"/>
                </a:lnTo>
                <a:lnTo>
                  <a:pt x="7105" y="10099"/>
                </a:lnTo>
                <a:lnTo>
                  <a:pt x="7373" y="10172"/>
                </a:lnTo>
                <a:lnTo>
                  <a:pt x="7616" y="10220"/>
                </a:lnTo>
                <a:lnTo>
                  <a:pt x="7859" y="10245"/>
                </a:lnTo>
                <a:lnTo>
                  <a:pt x="8127" y="10269"/>
                </a:lnTo>
                <a:lnTo>
                  <a:pt x="8370" y="10245"/>
                </a:lnTo>
                <a:lnTo>
                  <a:pt x="8614" y="10220"/>
                </a:lnTo>
                <a:lnTo>
                  <a:pt x="8833" y="10172"/>
                </a:lnTo>
                <a:lnTo>
                  <a:pt x="9052" y="10123"/>
                </a:lnTo>
                <a:lnTo>
                  <a:pt x="9027" y="10366"/>
                </a:lnTo>
                <a:lnTo>
                  <a:pt x="8735" y="10391"/>
                </a:lnTo>
                <a:lnTo>
                  <a:pt x="8443" y="10415"/>
                </a:lnTo>
                <a:lnTo>
                  <a:pt x="8419" y="10415"/>
                </a:lnTo>
                <a:lnTo>
                  <a:pt x="8151" y="10391"/>
                </a:lnTo>
                <a:lnTo>
                  <a:pt x="8005" y="10391"/>
                </a:lnTo>
                <a:lnTo>
                  <a:pt x="7859" y="10415"/>
                </a:lnTo>
                <a:lnTo>
                  <a:pt x="7859" y="10439"/>
                </a:lnTo>
                <a:lnTo>
                  <a:pt x="7835" y="10464"/>
                </a:lnTo>
                <a:lnTo>
                  <a:pt x="7835" y="10512"/>
                </a:lnTo>
                <a:lnTo>
                  <a:pt x="7884" y="10585"/>
                </a:lnTo>
                <a:lnTo>
                  <a:pt x="7932" y="10610"/>
                </a:lnTo>
                <a:lnTo>
                  <a:pt x="8078" y="10683"/>
                </a:lnTo>
                <a:lnTo>
                  <a:pt x="8224" y="10707"/>
                </a:lnTo>
                <a:lnTo>
                  <a:pt x="8346" y="10731"/>
                </a:lnTo>
                <a:lnTo>
                  <a:pt x="8687" y="10731"/>
                </a:lnTo>
                <a:lnTo>
                  <a:pt x="8857" y="10707"/>
                </a:lnTo>
                <a:lnTo>
                  <a:pt x="9027" y="10683"/>
                </a:lnTo>
                <a:lnTo>
                  <a:pt x="9027" y="10804"/>
                </a:lnTo>
                <a:lnTo>
                  <a:pt x="8687" y="10853"/>
                </a:lnTo>
                <a:lnTo>
                  <a:pt x="8541" y="10877"/>
                </a:lnTo>
                <a:lnTo>
                  <a:pt x="8370" y="10902"/>
                </a:lnTo>
                <a:lnTo>
                  <a:pt x="7932" y="10902"/>
                </a:lnTo>
                <a:lnTo>
                  <a:pt x="7786" y="10950"/>
                </a:lnTo>
                <a:lnTo>
                  <a:pt x="7762" y="10999"/>
                </a:lnTo>
                <a:lnTo>
                  <a:pt x="7786" y="11023"/>
                </a:lnTo>
                <a:lnTo>
                  <a:pt x="7884" y="11121"/>
                </a:lnTo>
                <a:lnTo>
                  <a:pt x="8030" y="11194"/>
                </a:lnTo>
                <a:lnTo>
                  <a:pt x="8200" y="11242"/>
                </a:lnTo>
                <a:lnTo>
                  <a:pt x="8589" y="11242"/>
                </a:lnTo>
                <a:lnTo>
                  <a:pt x="8760" y="11218"/>
                </a:lnTo>
                <a:lnTo>
                  <a:pt x="8930" y="11194"/>
                </a:lnTo>
                <a:lnTo>
                  <a:pt x="9076" y="11121"/>
                </a:lnTo>
                <a:lnTo>
                  <a:pt x="9125" y="11218"/>
                </a:lnTo>
                <a:lnTo>
                  <a:pt x="8954" y="11291"/>
                </a:lnTo>
                <a:lnTo>
                  <a:pt x="8760" y="11340"/>
                </a:lnTo>
                <a:lnTo>
                  <a:pt x="8151" y="11461"/>
                </a:lnTo>
                <a:lnTo>
                  <a:pt x="8127" y="11461"/>
                </a:lnTo>
                <a:lnTo>
                  <a:pt x="8127" y="11486"/>
                </a:lnTo>
                <a:lnTo>
                  <a:pt x="8151" y="11510"/>
                </a:lnTo>
                <a:lnTo>
                  <a:pt x="8346" y="11583"/>
                </a:lnTo>
                <a:lnTo>
                  <a:pt x="8589" y="11607"/>
                </a:lnTo>
                <a:lnTo>
                  <a:pt x="8370" y="11656"/>
                </a:lnTo>
                <a:lnTo>
                  <a:pt x="8151" y="11680"/>
                </a:lnTo>
                <a:lnTo>
                  <a:pt x="7932" y="11680"/>
                </a:lnTo>
                <a:lnTo>
                  <a:pt x="7713" y="11656"/>
                </a:lnTo>
                <a:lnTo>
                  <a:pt x="7421" y="11632"/>
                </a:lnTo>
                <a:lnTo>
                  <a:pt x="7129" y="11559"/>
                </a:lnTo>
                <a:lnTo>
                  <a:pt x="6862" y="11461"/>
                </a:lnTo>
                <a:lnTo>
                  <a:pt x="6740" y="11388"/>
                </a:lnTo>
                <a:lnTo>
                  <a:pt x="6618" y="11291"/>
                </a:lnTo>
                <a:lnTo>
                  <a:pt x="6594" y="11242"/>
                </a:lnTo>
                <a:lnTo>
                  <a:pt x="6667" y="11194"/>
                </a:lnTo>
                <a:lnTo>
                  <a:pt x="6716" y="11121"/>
                </a:lnTo>
                <a:lnTo>
                  <a:pt x="6716" y="11023"/>
                </a:lnTo>
                <a:lnTo>
                  <a:pt x="6716" y="10950"/>
                </a:lnTo>
                <a:lnTo>
                  <a:pt x="6667" y="10804"/>
                </a:lnTo>
                <a:lnTo>
                  <a:pt x="6618" y="10610"/>
                </a:lnTo>
                <a:lnTo>
                  <a:pt x="6594" y="10415"/>
                </a:lnTo>
                <a:lnTo>
                  <a:pt x="6594" y="10245"/>
                </a:lnTo>
                <a:lnTo>
                  <a:pt x="6618" y="10074"/>
                </a:lnTo>
                <a:lnTo>
                  <a:pt x="6643" y="9977"/>
                </a:lnTo>
                <a:lnTo>
                  <a:pt x="6643" y="9953"/>
                </a:lnTo>
                <a:lnTo>
                  <a:pt x="6618" y="10001"/>
                </a:lnTo>
                <a:lnTo>
                  <a:pt x="6618" y="9928"/>
                </a:lnTo>
                <a:close/>
                <a:moveTo>
                  <a:pt x="9636" y="11218"/>
                </a:moveTo>
                <a:lnTo>
                  <a:pt x="9782" y="11291"/>
                </a:lnTo>
                <a:lnTo>
                  <a:pt x="9928" y="11364"/>
                </a:lnTo>
                <a:lnTo>
                  <a:pt x="9855" y="11510"/>
                </a:lnTo>
                <a:lnTo>
                  <a:pt x="9757" y="11632"/>
                </a:lnTo>
                <a:lnTo>
                  <a:pt x="9636" y="11778"/>
                </a:lnTo>
                <a:lnTo>
                  <a:pt x="9514" y="11875"/>
                </a:lnTo>
                <a:lnTo>
                  <a:pt x="9246" y="12070"/>
                </a:lnTo>
                <a:lnTo>
                  <a:pt x="8930" y="12240"/>
                </a:lnTo>
                <a:lnTo>
                  <a:pt x="8589" y="12362"/>
                </a:lnTo>
                <a:lnTo>
                  <a:pt x="8249" y="12435"/>
                </a:lnTo>
                <a:lnTo>
                  <a:pt x="7908" y="12483"/>
                </a:lnTo>
                <a:lnTo>
                  <a:pt x="7592" y="12508"/>
                </a:lnTo>
                <a:lnTo>
                  <a:pt x="7227" y="12508"/>
                </a:lnTo>
                <a:lnTo>
                  <a:pt x="6886" y="12459"/>
                </a:lnTo>
                <a:lnTo>
                  <a:pt x="6521" y="12362"/>
                </a:lnTo>
                <a:lnTo>
                  <a:pt x="6375" y="12289"/>
                </a:lnTo>
                <a:lnTo>
                  <a:pt x="6205" y="12216"/>
                </a:lnTo>
                <a:lnTo>
                  <a:pt x="6083" y="12118"/>
                </a:lnTo>
                <a:lnTo>
                  <a:pt x="5986" y="12021"/>
                </a:lnTo>
                <a:lnTo>
                  <a:pt x="5888" y="11924"/>
                </a:lnTo>
                <a:lnTo>
                  <a:pt x="5815" y="11826"/>
                </a:lnTo>
                <a:lnTo>
                  <a:pt x="5694" y="11583"/>
                </a:lnTo>
                <a:lnTo>
                  <a:pt x="5572" y="11315"/>
                </a:lnTo>
                <a:lnTo>
                  <a:pt x="5645" y="11291"/>
                </a:lnTo>
                <a:lnTo>
                  <a:pt x="5840" y="11267"/>
                </a:lnTo>
                <a:lnTo>
                  <a:pt x="6107" y="11242"/>
                </a:lnTo>
                <a:lnTo>
                  <a:pt x="6180" y="11364"/>
                </a:lnTo>
                <a:lnTo>
                  <a:pt x="6278" y="11486"/>
                </a:lnTo>
                <a:lnTo>
                  <a:pt x="6448" y="11656"/>
                </a:lnTo>
                <a:lnTo>
                  <a:pt x="6594" y="11753"/>
                </a:lnTo>
                <a:lnTo>
                  <a:pt x="6764" y="11851"/>
                </a:lnTo>
                <a:lnTo>
                  <a:pt x="7105" y="11972"/>
                </a:lnTo>
                <a:lnTo>
                  <a:pt x="7446" y="12045"/>
                </a:lnTo>
                <a:lnTo>
                  <a:pt x="7811" y="12094"/>
                </a:lnTo>
                <a:lnTo>
                  <a:pt x="8151" y="12094"/>
                </a:lnTo>
                <a:lnTo>
                  <a:pt x="8492" y="12070"/>
                </a:lnTo>
                <a:lnTo>
                  <a:pt x="8833" y="11972"/>
                </a:lnTo>
                <a:lnTo>
                  <a:pt x="9003" y="11924"/>
                </a:lnTo>
                <a:lnTo>
                  <a:pt x="9173" y="11851"/>
                </a:lnTo>
                <a:lnTo>
                  <a:pt x="9295" y="11753"/>
                </a:lnTo>
                <a:lnTo>
                  <a:pt x="9441" y="11607"/>
                </a:lnTo>
                <a:lnTo>
                  <a:pt x="9563" y="11461"/>
                </a:lnTo>
                <a:lnTo>
                  <a:pt x="9587" y="11364"/>
                </a:lnTo>
                <a:lnTo>
                  <a:pt x="9611" y="11291"/>
                </a:lnTo>
                <a:lnTo>
                  <a:pt x="9636" y="11218"/>
                </a:lnTo>
                <a:close/>
                <a:moveTo>
                  <a:pt x="5231" y="11437"/>
                </a:moveTo>
                <a:lnTo>
                  <a:pt x="5231" y="11583"/>
                </a:lnTo>
                <a:lnTo>
                  <a:pt x="5280" y="11729"/>
                </a:lnTo>
                <a:lnTo>
                  <a:pt x="5329" y="11875"/>
                </a:lnTo>
                <a:lnTo>
                  <a:pt x="5402" y="12021"/>
                </a:lnTo>
                <a:lnTo>
                  <a:pt x="5596" y="12264"/>
                </a:lnTo>
                <a:lnTo>
                  <a:pt x="5815" y="12459"/>
                </a:lnTo>
                <a:lnTo>
                  <a:pt x="6010" y="12581"/>
                </a:lnTo>
                <a:lnTo>
                  <a:pt x="6205" y="12702"/>
                </a:lnTo>
                <a:lnTo>
                  <a:pt x="6399" y="12775"/>
                </a:lnTo>
                <a:lnTo>
                  <a:pt x="6618" y="12848"/>
                </a:lnTo>
                <a:lnTo>
                  <a:pt x="6837" y="12897"/>
                </a:lnTo>
                <a:lnTo>
                  <a:pt x="7056" y="12946"/>
                </a:lnTo>
                <a:lnTo>
                  <a:pt x="7494" y="12970"/>
                </a:lnTo>
                <a:lnTo>
                  <a:pt x="7908" y="12946"/>
                </a:lnTo>
                <a:lnTo>
                  <a:pt x="8322" y="12897"/>
                </a:lnTo>
                <a:lnTo>
                  <a:pt x="8760" y="12775"/>
                </a:lnTo>
                <a:lnTo>
                  <a:pt x="9149" y="12629"/>
                </a:lnTo>
                <a:lnTo>
                  <a:pt x="9344" y="12532"/>
                </a:lnTo>
                <a:lnTo>
                  <a:pt x="9538" y="12410"/>
                </a:lnTo>
                <a:lnTo>
                  <a:pt x="9709" y="12289"/>
                </a:lnTo>
                <a:lnTo>
                  <a:pt x="9879" y="12143"/>
                </a:lnTo>
                <a:lnTo>
                  <a:pt x="10025" y="11997"/>
                </a:lnTo>
                <a:lnTo>
                  <a:pt x="10147" y="11851"/>
                </a:lnTo>
                <a:lnTo>
                  <a:pt x="10268" y="11656"/>
                </a:lnTo>
                <a:lnTo>
                  <a:pt x="10366" y="11486"/>
                </a:lnTo>
                <a:lnTo>
                  <a:pt x="10950" y="11583"/>
                </a:lnTo>
                <a:lnTo>
                  <a:pt x="10974" y="11583"/>
                </a:lnTo>
                <a:lnTo>
                  <a:pt x="10828" y="11680"/>
                </a:lnTo>
                <a:lnTo>
                  <a:pt x="10658" y="11778"/>
                </a:lnTo>
                <a:lnTo>
                  <a:pt x="10512" y="11899"/>
                </a:lnTo>
                <a:lnTo>
                  <a:pt x="10366" y="12045"/>
                </a:lnTo>
                <a:lnTo>
                  <a:pt x="10317" y="12118"/>
                </a:lnTo>
                <a:lnTo>
                  <a:pt x="10293" y="12216"/>
                </a:lnTo>
                <a:lnTo>
                  <a:pt x="10439" y="12167"/>
                </a:lnTo>
                <a:lnTo>
                  <a:pt x="10585" y="12094"/>
                </a:lnTo>
                <a:lnTo>
                  <a:pt x="10852" y="11924"/>
                </a:lnTo>
                <a:lnTo>
                  <a:pt x="11193" y="11778"/>
                </a:lnTo>
                <a:lnTo>
                  <a:pt x="11315" y="11753"/>
                </a:lnTo>
                <a:lnTo>
                  <a:pt x="11436" y="11705"/>
                </a:lnTo>
                <a:lnTo>
                  <a:pt x="11461" y="11680"/>
                </a:lnTo>
                <a:lnTo>
                  <a:pt x="12020" y="11851"/>
                </a:lnTo>
                <a:lnTo>
                  <a:pt x="11728" y="11948"/>
                </a:lnTo>
                <a:lnTo>
                  <a:pt x="11436" y="12070"/>
                </a:lnTo>
                <a:lnTo>
                  <a:pt x="11144" y="12191"/>
                </a:lnTo>
                <a:lnTo>
                  <a:pt x="10877" y="12362"/>
                </a:lnTo>
                <a:lnTo>
                  <a:pt x="10633" y="12532"/>
                </a:lnTo>
                <a:lnTo>
                  <a:pt x="10609" y="12556"/>
                </a:lnTo>
                <a:lnTo>
                  <a:pt x="10633" y="12581"/>
                </a:lnTo>
                <a:lnTo>
                  <a:pt x="11144" y="12386"/>
                </a:lnTo>
                <a:lnTo>
                  <a:pt x="11655" y="12216"/>
                </a:lnTo>
                <a:lnTo>
                  <a:pt x="11874" y="12167"/>
                </a:lnTo>
                <a:lnTo>
                  <a:pt x="12093" y="12118"/>
                </a:lnTo>
                <a:lnTo>
                  <a:pt x="12312" y="12094"/>
                </a:lnTo>
                <a:lnTo>
                  <a:pt x="12531" y="12021"/>
                </a:lnTo>
                <a:lnTo>
                  <a:pt x="12969" y="12216"/>
                </a:lnTo>
                <a:lnTo>
                  <a:pt x="12726" y="12289"/>
                </a:lnTo>
                <a:lnTo>
                  <a:pt x="12507" y="12386"/>
                </a:lnTo>
                <a:lnTo>
                  <a:pt x="11874" y="12654"/>
                </a:lnTo>
                <a:lnTo>
                  <a:pt x="11582" y="12800"/>
                </a:lnTo>
                <a:lnTo>
                  <a:pt x="11266" y="12897"/>
                </a:lnTo>
                <a:lnTo>
                  <a:pt x="11242" y="12921"/>
                </a:lnTo>
                <a:lnTo>
                  <a:pt x="11217" y="12946"/>
                </a:lnTo>
                <a:lnTo>
                  <a:pt x="11242" y="12970"/>
                </a:lnTo>
                <a:lnTo>
                  <a:pt x="11266" y="12994"/>
                </a:lnTo>
                <a:lnTo>
                  <a:pt x="11850" y="12873"/>
                </a:lnTo>
                <a:lnTo>
                  <a:pt x="12458" y="12727"/>
                </a:lnTo>
                <a:lnTo>
                  <a:pt x="12677" y="12678"/>
                </a:lnTo>
                <a:lnTo>
                  <a:pt x="12920" y="12629"/>
                </a:lnTo>
                <a:lnTo>
                  <a:pt x="13164" y="12556"/>
                </a:lnTo>
                <a:lnTo>
                  <a:pt x="13285" y="12508"/>
                </a:lnTo>
                <a:lnTo>
                  <a:pt x="13383" y="12459"/>
                </a:lnTo>
                <a:lnTo>
                  <a:pt x="13626" y="12629"/>
                </a:lnTo>
                <a:lnTo>
                  <a:pt x="13869" y="12824"/>
                </a:lnTo>
                <a:lnTo>
                  <a:pt x="13602" y="12873"/>
                </a:lnTo>
                <a:lnTo>
                  <a:pt x="12847" y="13067"/>
                </a:lnTo>
                <a:lnTo>
                  <a:pt x="12482" y="13165"/>
                </a:lnTo>
                <a:lnTo>
                  <a:pt x="12142" y="13286"/>
                </a:lnTo>
                <a:lnTo>
                  <a:pt x="12093" y="13335"/>
                </a:lnTo>
                <a:lnTo>
                  <a:pt x="12117" y="13359"/>
                </a:lnTo>
                <a:lnTo>
                  <a:pt x="12263" y="13408"/>
                </a:lnTo>
                <a:lnTo>
                  <a:pt x="12409" y="13432"/>
                </a:lnTo>
                <a:lnTo>
                  <a:pt x="12531" y="13457"/>
                </a:lnTo>
                <a:lnTo>
                  <a:pt x="12677" y="13432"/>
                </a:lnTo>
                <a:lnTo>
                  <a:pt x="12969" y="13408"/>
                </a:lnTo>
                <a:lnTo>
                  <a:pt x="13237" y="13335"/>
                </a:lnTo>
                <a:lnTo>
                  <a:pt x="13675" y="13238"/>
                </a:lnTo>
                <a:lnTo>
                  <a:pt x="13869" y="13189"/>
                </a:lnTo>
                <a:lnTo>
                  <a:pt x="14088" y="13165"/>
                </a:lnTo>
                <a:lnTo>
                  <a:pt x="14186" y="13140"/>
                </a:lnTo>
                <a:lnTo>
                  <a:pt x="14356" y="13335"/>
                </a:lnTo>
                <a:lnTo>
                  <a:pt x="14502" y="13530"/>
                </a:lnTo>
                <a:lnTo>
                  <a:pt x="14186" y="13554"/>
                </a:lnTo>
                <a:lnTo>
                  <a:pt x="13845" y="13578"/>
                </a:lnTo>
                <a:lnTo>
                  <a:pt x="13529" y="13627"/>
                </a:lnTo>
                <a:lnTo>
                  <a:pt x="13212" y="13676"/>
                </a:lnTo>
                <a:lnTo>
                  <a:pt x="13042" y="13724"/>
                </a:lnTo>
                <a:lnTo>
                  <a:pt x="12896" y="13773"/>
                </a:lnTo>
                <a:lnTo>
                  <a:pt x="12872" y="13797"/>
                </a:lnTo>
                <a:lnTo>
                  <a:pt x="12872" y="13822"/>
                </a:lnTo>
                <a:lnTo>
                  <a:pt x="12896" y="13846"/>
                </a:lnTo>
                <a:lnTo>
                  <a:pt x="12896" y="13870"/>
                </a:lnTo>
                <a:lnTo>
                  <a:pt x="13188" y="13919"/>
                </a:lnTo>
                <a:lnTo>
                  <a:pt x="13456" y="13943"/>
                </a:lnTo>
                <a:lnTo>
                  <a:pt x="13991" y="13919"/>
                </a:lnTo>
                <a:lnTo>
                  <a:pt x="14745" y="13919"/>
                </a:lnTo>
                <a:lnTo>
                  <a:pt x="14916" y="14284"/>
                </a:lnTo>
                <a:lnTo>
                  <a:pt x="14405" y="14308"/>
                </a:lnTo>
                <a:lnTo>
                  <a:pt x="13821" y="14308"/>
                </a:lnTo>
                <a:lnTo>
                  <a:pt x="13529" y="14333"/>
                </a:lnTo>
                <a:lnTo>
                  <a:pt x="13383" y="14357"/>
                </a:lnTo>
                <a:lnTo>
                  <a:pt x="13237" y="14381"/>
                </a:lnTo>
                <a:lnTo>
                  <a:pt x="13212" y="14406"/>
                </a:lnTo>
                <a:lnTo>
                  <a:pt x="13188" y="14454"/>
                </a:lnTo>
                <a:lnTo>
                  <a:pt x="13212" y="14503"/>
                </a:lnTo>
                <a:lnTo>
                  <a:pt x="13237" y="14527"/>
                </a:lnTo>
                <a:lnTo>
                  <a:pt x="13529" y="14600"/>
                </a:lnTo>
                <a:lnTo>
                  <a:pt x="13821" y="14625"/>
                </a:lnTo>
                <a:lnTo>
                  <a:pt x="14721" y="14625"/>
                </a:lnTo>
                <a:lnTo>
                  <a:pt x="15037" y="14600"/>
                </a:lnTo>
                <a:lnTo>
                  <a:pt x="15110" y="14868"/>
                </a:lnTo>
                <a:lnTo>
                  <a:pt x="15159" y="15136"/>
                </a:lnTo>
                <a:lnTo>
                  <a:pt x="14989" y="15087"/>
                </a:lnTo>
                <a:lnTo>
                  <a:pt x="14818" y="15087"/>
                </a:lnTo>
                <a:lnTo>
                  <a:pt x="14453" y="15063"/>
                </a:lnTo>
                <a:lnTo>
                  <a:pt x="14234" y="15063"/>
                </a:lnTo>
                <a:lnTo>
                  <a:pt x="13991" y="15087"/>
                </a:lnTo>
                <a:lnTo>
                  <a:pt x="13772" y="15111"/>
                </a:lnTo>
                <a:lnTo>
                  <a:pt x="13529" y="15184"/>
                </a:lnTo>
                <a:lnTo>
                  <a:pt x="13504" y="15209"/>
                </a:lnTo>
                <a:lnTo>
                  <a:pt x="13504" y="15233"/>
                </a:lnTo>
                <a:lnTo>
                  <a:pt x="13504" y="15282"/>
                </a:lnTo>
                <a:lnTo>
                  <a:pt x="13553" y="15282"/>
                </a:lnTo>
                <a:lnTo>
                  <a:pt x="14015" y="15306"/>
                </a:lnTo>
                <a:lnTo>
                  <a:pt x="14453" y="15330"/>
                </a:lnTo>
                <a:lnTo>
                  <a:pt x="14843" y="15355"/>
                </a:lnTo>
                <a:lnTo>
                  <a:pt x="15013" y="15355"/>
                </a:lnTo>
                <a:lnTo>
                  <a:pt x="15183" y="15330"/>
                </a:lnTo>
                <a:lnTo>
                  <a:pt x="15183" y="15330"/>
                </a:lnTo>
                <a:lnTo>
                  <a:pt x="15086" y="15355"/>
                </a:lnTo>
                <a:lnTo>
                  <a:pt x="14794" y="15452"/>
                </a:lnTo>
                <a:lnTo>
                  <a:pt x="14502" y="15549"/>
                </a:lnTo>
                <a:lnTo>
                  <a:pt x="13918" y="15671"/>
                </a:lnTo>
                <a:lnTo>
                  <a:pt x="13310" y="15768"/>
                </a:lnTo>
                <a:lnTo>
                  <a:pt x="12701" y="15841"/>
                </a:lnTo>
                <a:lnTo>
                  <a:pt x="12677" y="15720"/>
                </a:lnTo>
                <a:lnTo>
                  <a:pt x="12653" y="15525"/>
                </a:lnTo>
                <a:lnTo>
                  <a:pt x="12628" y="15428"/>
                </a:lnTo>
                <a:lnTo>
                  <a:pt x="12555" y="15330"/>
                </a:lnTo>
                <a:lnTo>
                  <a:pt x="12482" y="15257"/>
                </a:lnTo>
                <a:lnTo>
                  <a:pt x="12385" y="15233"/>
                </a:lnTo>
                <a:lnTo>
                  <a:pt x="12288" y="15257"/>
                </a:lnTo>
                <a:lnTo>
                  <a:pt x="12215" y="15330"/>
                </a:lnTo>
                <a:lnTo>
                  <a:pt x="12166" y="15428"/>
                </a:lnTo>
                <a:lnTo>
                  <a:pt x="12142" y="15525"/>
                </a:lnTo>
                <a:lnTo>
                  <a:pt x="12142" y="15720"/>
                </a:lnTo>
                <a:lnTo>
                  <a:pt x="12142" y="15890"/>
                </a:lnTo>
                <a:lnTo>
                  <a:pt x="11801" y="15939"/>
                </a:lnTo>
                <a:lnTo>
                  <a:pt x="11290" y="15987"/>
                </a:lnTo>
                <a:lnTo>
                  <a:pt x="10755" y="16036"/>
                </a:lnTo>
                <a:lnTo>
                  <a:pt x="9709" y="16085"/>
                </a:lnTo>
                <a:lnTo>
                  <a:pt x="7592" y="16085"/>
                </a:lnTo>
                <a:lnTo>
                  <a:pt x="6521" y="16060"/>
                </a:lnTo>
                <a:lnTo>
                  <a:pt x="5475" y="16012"/>
                </a:lnTo>
                <a:lnTo>
                  <a:pt x="4428" y="15939"/>
                </a:lnTo>
                <a:lnTo>
                  <a:pt x="3382" y="15841"/>
                </a:lnTo>
                <a:lnTo>
                  <a:pt x="3236" y="15817"/>
                </a:lnTo>
                <a:lnTo>
                  <a:pt x="3236" y="15768"/>
                </a:lnTo>
                <a:lnTo>
                  <a:pt x="3236" y="15671"/>
                </a:lnTo>
                <a:lnTo>
                  <a:pt x="3212" y="15622"/>
                </a:lnTo>
                <a:lnTo>
                  <a:pt x="3212" y="15574"/>
                </a:lnTo>
                <a:lnTo>
                  <a:pt x="3236" y="15403"/>
                </a:lnTo>
                <a:lnTo>
                  <a:pt x="3236" y="15306"/>
                </a:lnTo>
                <a:lnTo>
                  <a:pt x="3212" y="15209"/>
                </a:lnTo>
                <a:lnTo>
                  <a:pt x="3163" y="15136"/>
                </a:lnTo>
                <a:lnTo>
                  <a:pt x="3090" y="15087"/>
                </a:lnTo>
                <a:lnTo>
                  <a:pt x="3017" y="15087"/>
                </a:lnTo>
                <a:lnTo>
                  <a:pt x="2920" y="15111"/>
                </a:lnTo>
                <a:lnTo>
                  <a:pt x="2823" y="15209"/>
                </a:lnTo>
                <a:lnTo>
                  <a:pt x="2750" y="15330"/>
                </a:lnTo>
                <a:lnTo>
                  <a:pt x="2725" y="15452"/>
                </a:lnTo>
                <a:lnTo>
                  <a:pt x="2701" y="15598"/>
                </a:lnTo>
                <a:lnTo>
                  <a:pt x="2701" y="15695"/>
                </a:lnTo>
                <a:lnTo>
                  <a:pt x="2141" y="15525"/>
                </a:lnTo>
                <a:lnTo>
                  <a:pt x="1582" y="15355"/>
                </a:lnTo>
                <a:lnTo>
                  <a:pt x="1314" y="15282"/>
                </a:lnTo>
                <a:lnTo>
                  <a:pt x="1046" y="15257"/>
                </a:lnTo>
                <a:lnTo>
                  <a:pt x="754" y="15233"/>
                </a:lnTo>
                <a:lnTo>
                  <a:pt x="487" y="15257"/>
                </a:lnTo>
                <a:lnTo>
                  <a:pt x="462" y="15038"/>
                </a:lnTo>
                <a:lnTo>
                  <a:pt x="487" y="14844"/>
                </a:lnTo>
                <a:lnTo>
                  <a:pt x="511" y="14625"/>
                </a:lnTo>
                <a:lnTo>
                  <a:pt x="584" y="14430"/>
                </a:lnTo>
                <a:lnTo>
                  <a:pt x="657" y="14235"/>
                </a:lnTo>
                <a:lnTo>
                  <a:pt x="754" y="14041"/>
                </a:lnTo>
                <a:lnTo>
                  <a:pt x="852" y="13870"/>
                </a:lnTo>
                <a:lnTo>
                  <a:pt x="973" y="13676"/>
                </a:lnTo>
                <a:lnTo>
                  <a:pt x="1241" y="13359"/>
                </a:lnTo>
                <a:lnTo>
                  <a:pt x="1557" y="13043"/>
                </a:lnTo>
                <a:lnTo>
                  <a:pt x="1874" y="12775"/>
                </a:lnTo>
                <a:lnTo>
                  <a:pt x="2190" y="12532"/>
                </a:lnTo>
                <a:lnTo>
                  <a:pt x="2409" y="12386"/>
                </a:lnTo>
                <a:lnTo>
                  <a:pt x="2604" y="12289"/>
                </a:lnTo>
                <a:lnTo>
                  <a:pt x="3042" y="12070"/>
                </a:lnTo>
                <a:lnTo>
                  <a:pt x="3480" y="11924"/>
                </a:lnTo>
                <a:lnTo>
                  <a:pt x="3942" y="11778"/>
                </a:lnTo>
                <a:lnTo>
                  <a:pt x="4234" y="11680"/>
                </a:lnTo>
                <a:lnTo>
                  <a:pt x="4574" y="11607"/>
                </a:lnTo>
                <a:lnTo>
                  <a:pt x="5231" y="11437"/>
                </a:lnTo>
                <a:close/>
                <a:moveTo>
                  <a:pt x="8200" y="1"/>
                </a:moveTo>
                <a:lnTo>
                  <a:pt x="7811" y="50"/>
                </a:lnTo>
                <a:lnTo>
                  <a:pt x="7470" y="123"/>
                </a:lnTo>
                <a:lnTo>
                  <a:pt x="7154" y="244"/>
                </a:lnTo>
                <a:lnTo>
                  <a:pt x="6667" y="463"/>
                </a:lnTo>
                <a:lnTo>
                  <a:pt x="6424" y="609"/>
                </a:lnTo>
                <a:lnTo>
                  <a:pt x="6278" y="731"/>
                </a:lnTo>
                <a:lnTo>
                  <a:pt x="6205" y="804"/>
                </a:lnTo>
                <a:lnTo>
                  <a:pt x="6180" y="853"/>
                </a:lnTo>
                <a:lnTo>
                  <a:pt x="6205" y="926"/>
                </a:lnTo>
                <a:lnTo>
                  <a:pt x="6253" y="974"/>
                </a:lnTo>
                <a:lnTo>
                  <a:pt x="6302" y="999"/>
                </a:lnTo>
                <a:lnTo>
                  <a:pt x="6472" y="999"/>
                </a:lnTo>
                <a:lnTo>
                  <a:pt x="6594" y="950"/>
                </a:lnTo>
                <a:lnTo>
                  <a:pt x="6716" y="877"/>
                </a:lnTo>
                <a:lnTo>
                  <a:pt x="7178" y="682"/>
                </a:lnTo>
                <a:lnTo>
                  <a:pt x="7421" y="585"/>
                </a:lnTo>
                <a:lnTo>
                  <a:pt x="7665" y="488"/>
                </a:lnTo>
                <a:lnTo>
                  <a:pt x="8005" y="439"/>
                </a:lnTo>
                <a:lnTo>
                  <a:pt x="8346" y="415"/>
                </a:lnTo>
                <a:lnTo>
                  <a:pt x="8735" y="439"/>
                </a:lnTo>
                <a:lnTo>
                  <a:pt x="9125" y="488"/>
                </a:lnTo>
                <a:lnTo>
                  <a:pt x="9490" y="585"/>
                </a:lnTo>
                <a:lnTo>
                  <a:pt x="9855" y="707"/>
                </a:lnTo>
                <a:lnTo>
                  <a:pt x="10195" y="828"/>
                </a:lnTo>
                <a:lnTo>
                  <a:pt x="10487" y="974"/>
                </a:lnTo>
                <a:lnTo>
                  <a:pt x="10706" y="1096"/>
                </a:lnTo>
                <a:lnTo>
                  <a:pt x="10877" y="1242"/>
                </a:lnTo>
                <a:lnTo>
                  <a:pt x="11023" y="1412"/>
                </a:lnTo>
                <a:lnTo>
                  <a:pt x="11169" y="1583"/>
                </a:lnTo>
                <a:lnTo>
                  <a:pt x="11290" y="1801"/>
                </a:lnTo>
                <a:lnTo>
                  <a:pt x="11388" y="1996"/>
                </a:lnTo>
                <a:lnTo>
                  <a:pt x="11485" y="2215"/>
                </a:lnTo>
                <a:lnTo>
                  <a:pt x="11558" y="2458"/>
                </a:lnTo>
                <a:lnTo>
                  <a:pt x="11655" y="2921"/>
                </a:lnTo>
                <a:lnTo>
                  <a:pt x="11728" y="3407"/>
                </a:lnTo>
                <a:lnTo>
                  <a:pt x="11753" y="3894"/>
                </a:lnTo>
                <a:lnTo>
                  <a:pt x="11753" y="4356"/>
                </a:lnTo>
                <a:lnTo>
                  <a:pt x="11217" y="4356"/>
                </a:lnTo>
                <a:lnTo>
                  <a:pt x="10974" y="4332"/>
                </a:lnTo>
                <a:lnTo>
                  <a:pt x="10731" y="4259"/>
                </a:lnTo>
                <a:lnTo>
                  <a:pt x="10487" y="4210"/>
                </a:lnTo>
                <a:lnTo>
                  <a:pt x="10244" y="4113"/>
                </a:lnTo>
                <a:lnTo>
                  <a:pt x="9782" y="3918"/>
                </a:lnTo>
                <a:lnTo>
                  <a:pt x="9319" y="3675"/>
                </a:lnTo>
                <a:lnTo>
                  <a:pt x="8881" y="3432"/>
                </a:lnTo>
                <a:lnTo>
                  <a:pt x="8419" y="3164"/>
                </a:lnTo>
                <a:lnTo>
                  <a:pt x="7981" y="2921"/>
                </a:lnTo>
                <a:lnTo>
                  <a:pt x="7908" y="2896"/>
                </a:lnTo>
                <a:lnTo>
                  <a:pt x="7835" y="2896"/>
                </a:lnTo>
                <a:lnTo>
                  <a:pt x="7786" y="2921"/>
                </a:lnTo>
                <a:lnTo>
                  <a:pt x="7738" y="2945"/>
                </a:lnTo>
                <a:lnTo>
                  <a:pt x="7689" y="2994"/>
                </a:lnTo>
                <a:lnTo>
                  <a:pt x="7665" y="3042"/>
                </a:lnTo>
                <a:lnTo>
                  <a:pt x="7640" y="3115"/>
                </a:lnTo>
                <a:lnTo>
                  <a:pt x="7640" y="3164"/>
                </a:lnTo>
                <a:lnTo>
                  <a:pt x="7713" y="3529"/>
                </a:lnTo>
                <a:lnTo>
                  <a:pt x="7786" y="3894"/>
                </a:lnTo>
                <a:lnTo>
                  <a:pt x="7640" y="3797"/>
                </a:lnTo>
                <a:lnTo>
                  <a:pt x="7494" y="3699"/>
                </a:lnTo>
                <a:lnTo>
                  <a:pt x="7202" y="3432"/>
                </a:lnTo>
                <a:lnTo>
                  <a:pt x="6959" y="3140"/>
                </a:lnTo>
                <a:lnTo>
                  <a:pt x="6740" y="2799"/>
                </a:lnTo>
                <a:lnTo>
                  <a:pt x="6545" y="2458"/>
                </a:lnTo>
                <a:lnTo>
                  <a:pt x="6424" y="2118"/>
                </a:lnTo>
                <a:lnTo>
                  <a:pt x="6399" y="1947"/>
                </a:lnTo>
                <a:lnTo>
                  <a:pt x="6375" y="1777"/>
                </a:lnTo>
                <a:lnTo>
                  <a:pt x="6375" y="1607"/>
                </a:lnTo>
                <a:lnTo>
                  <a:pt x="6399" y="1461"/>
                </a:lnTo>
                <a:lnTo>
                  <a:pt x="6399" y="1388"/>
                </a:lnTo>
                <a:lnTo>
                  <a:pt x="6399" y="1339"/>
                </a:lnTo>
                <a:lnTo>
                  <a:pt x="6351" y="1291"/>
                </a:lnTo>
                <a:lnTo>
                  <a:pt x="6302" y="1266"/>
                </a:lnTo>
                <a:lnTo>
                  <a:pt x="6205" y="1266"/>
                </a:lnTo>
                <a:lnTo>
                  <a:pt x="6156" y="1291"/>
                </a:lnTo>
                <a:lnTo>
                  <a:pt x="6107" y="1339"/>
                </a:lnTo>
                <a:lnTo>
                  <a:pt x="6034" y="1485"/>
                </a:lnTo>
                <a:lnTo>
                  <a:pt x="6010" y="1655"/>
                </a:lnTo>
                <a:lnTo>
                  <a:pt x="5815" y="1680"/>
                </a:lnTo>
                <a:lnTo>
                  <a:pt x="5645" y="1728"/>
                </a:lnTo>
                <a:lnTo>
                  <a:pt x="5475" y="1826"/>
                </a:lnTo>
                <a:lnTo>
                  <a:pt x="5304" y="1923"/>
                </a:lnTo>
                <a:lnTo>
                  <a:pt x="5085" y="2069"/>
                </a:lnTo>
                <a:lnTo>
                  <a:pt x="4891" y="2215"/>
                </a:lnTo>
                <a:lnTo>
                  <a:pt x="4720" y="2337"/>
                </a:lnTo>
                <a:lnTo>
                  <a:pt x="4647" y="2410"/>
                </a:lnTo>
                <a:lnTo>
                  <a:pt x="4599" y="2507"/>
                </a:lnTo>
                <a:lnTo>
                  <a:pt x="4574" y="2531"/>
                </a:lnTo>
                <a:lnTo>
                  <a:pt x="4599" y="2556"/>
                </a:lnTo>
                <a:lnTo>
                  <a:pt x="4623" y="2580"/>
                </a:lnTo>
                <a:lnTo>
                  <a:pt x="4647" y="2604"/>
                </a:lnTo>
                <a:lnTo>
                  <a:pt x="4745" y="2580"/>
                </a:lnTo>
                <a:lnTo>
                  <a:pt x="4818" y="2556"/>
                </a:lnTo>
                <a:lnTo>
                  <a:pt x="4988" y="2458"/>
                </a:lnTo>
                <a:lnTo>
                  <a:pt x="5280" y="2239"/>
                </a:lnTo>
                <a:lnTo>
                  <a:pt x="5621" y="1996"/>
                </a:lnTo>
                <a:lnTo>
                  <a:pt x="5986" y="1801"/>
                </a:lnTo>
                <a:lnTo>
                  <a:pt x="5986" y="1996"/>
                </a:lnTo>
                <a:lnTo>
                  <a:pt x="6034" y="2166"/>
                </a:lnTo>
                <a:lnTo>
                  <a:pt x="6083" y="2337"/>
                </a:lnTo>
                <a:lnTo>
                  <a:pt x="6156" y="2531"/>
                </a:lnTo>
                <a:lnTo>
                  <a:pt x="6302" y="2872"/>
                </a:lnTo>
                <a:lnTo>
                  <a:pt x="6472" y="3164"/>
                </a:lnTo>
                <a:lnTo>
                  <a:pt x="6618" y="3359"/>
                </a:lnTo>
                <a:lnTo>
                  <a:pt x="6764" y="3578"/>
                </a:lnTo>
                <a:lnTo>
                  <a:pt x="6959" y="3772"/>
                </a:lnTo>
                <a:lnTo>
                  <a:pt x="7129" y="3967"/>
                </a:lnTo>
                <a:lnTo>
                  <a:pt x="7348" y="4137"/>
                </a:lnTo>
                <a:lnTo>
                  <a:pt x="7567" y="4283"/>
                </a:lnTo>
                <a:lnTo>
                  <a:pt x="7811" y="4381"/>
                </a:lnTo>
                <a:lnTo>
                  <a:pt x="8054" y="4454"/>
                </a:lnTo>
                <a:lnTo>
                  <a:pt x="8151" y="4454"/>
                </a:lnTo>
                <a:lnTo>
                  <a:pt x="8249" y="4381"/>
                </a:lnTo>
                <a:lnTo>
                  <a:pt x="8297" y="4356"/>
                </a:lnTo>
                <a:lnTo>
                  <a:pt x="8322" y="4308"/>
                </a:lnTo>
                <a:lnTo>
                  <a:pt x="8322" y="4235"/>
                </a:lnTo>
                <a:lnTo>
                  <a:pt x="8322" y="4186"/>
                </a:lnTo>
                <a:lnTo>
                  <a:pt x="8151" y="3505"/>
                </a:lnTo>
                <a:lnTo>
                  <a:pt x="8151" y="3505"/>
                </a:lnTo>
                <a:lnTo>
                  <a:pt x="8881" y="3918"/>
                </a:lnTo>
                <a:lnTo>
                  <a:pt x="9587" y="4283"/>
                </a:lnTo>
                <a:lnTo>
                  <a:pt x="9952" y="4429"/>
                </a:lnTo>
                <a:lnTo>
                  <a:pt x="10317" y="4575"/>
                </a:lnTo>
                <a:lnTo>
                  <a:pt x="10682" y="4697"/>
                </a:lnTo>
                <a:lnTo>
                  <a:pt x="11071" y="4746"/>
                </a:lnTo>
                <a:lnTo>
                  <a:pt x="11169" y="4940"/>
                </a:lnTo>
                <a:lnTo>
                  <a:pt x="11242" y="5111"/>
                </a:lnTo>
                <a:lnTo>
                  <a:pt x="11266" y="5281"/>
                </a:lnTo>
                <a:lnTo>
                  <a:pt x="11266" y="5451"/>
                </a:lnTo>
                <a:lnTo>
                  <a:pt x="11242" y="5792"/>
                </a:lnTo>
                <a:lnTo>
                  <a:pt x="11266" y="5865"/>
                </a:lnTo>
                <a:lnTo>
                  <a:pt x="11315" y="5938"/>
                </a:lnTo>
                <a:lnTo>
                  <a:pt x="11363" y="5987"/>
                </a:lnTo>
                <a:lnTo>
                  <a:pt x="11509" y="5987"/>
                </a:lnTo>
                <a:lnTo>
                  <a:pt x="11582" y="5962"/>
                </a:lnTo>
                <a:lnTo>
                  <a:pt x="11631" y="5914"/>
                </a:lnTo>
                <a:lnTo>
                  <a:pt x="11655" y="5841"/>
                </a:lnTo>
                <a:lnTo>
                  <a:pt x="11704" y="5622"/>
                </a:lnTo>
                <a:lnTo>
                  <a:pt x="11704" y="5354"/>
                </a:lnTo>
                <a:lnTo>
                  <a:pt x="11680" y="5135"/>
                </a:lnTo>
                <a:lnTo>
                  <a:pt x="11607" y="4892"/>
                </a:lnTo>
                <a:lnTo>
                  <a:pt x="11558" y="4794"/>
                </a:lnTo>
                <a:lnTo>
                  <a:pt x="11680" y="4770"/>
                </a:lnTo>
                <a:lnTo>
                  <a:pt x="11801" y="4940"/>
                </a:lnTo>
                <a:lnTo>
                  <a:pt x="11923" y="5111"/>
                </a:lnTo>
                <a:lnTo>
                  <a:pt x="11996" y="5305"/>
                </a:lnTo>
                <a:lnTo>
                  <a:pt x="12044" y="5500"/>
                </a:lnTo>
                <a:lnTo>
                  <a:pt x="12069" y="5695"/>
                </a:lnTo>
                <a:lnTo>
                  <a:pt x="12093" y="5889"/>
                </a:lnTo>
                <a:lnTo>
                  <a:pt x="12069" y="6108"/>
                </a:lnTo>
                <a:lnTo>
                  <a:pt x="12044" y="6303"/>
                </a:lnTo>
                <a:lnTo>
                  <a:pt x="11996" y="6522"/>
                </a:lnTo>
                <a:lnTo>
                  <a:pt x="11899" y="6692"/>
                </a:lnTo>
                <a:lnTo>
                  <a:pt x="11801" y="6887"/>
                </a:lnTo>
                <a:lnTo>
                  <a:pt x="11655" y="7033"/>
                </a:lnTo>
                <a:lnTo>
                  <a:pt x="11631" y="7082"/>
                </a:lnTo>
                <a:lnTo>
                  <a:pt x="11631" y="6936"/>
                </a:lnTo>
                <a:lnTo>
                  <a:pt x="11631" y="6814"/>
                </a:lnTo>
                <a:lnTo>
                  <a:pt x="11582" y="6717"/>
                </a:lnTo>
                <a:lnTo>
                  <a:pt x="11509" y="6619"/>
                </a:lnTo>
                <a:lnTo>
                  <a:pt x="11436" y="6571"/>
                </a:lnTo>
                <a:lnTo>
                  <a:pt x="11290" y="6571"/>
                </a:lnTo>
                <a:lnTo>
                  <a:pt x="11242" y="6619"/>
                </a:lnTo>
                <a:lnTo>
                  <a:pt x="11193" y="6668"/>
                </a:lnTo>
                <a:lnTo>
                  <a:pt x="11169" y="6717"/>
                </a:lnTo>
                <a:lnTo>
                  <a:pt x="11169" y="6790"/>
                </a:lnTo>
                <a:lnTo>
                  <a:pt x="11193" y="6863"/>
                </a:lnTo>
                <a:lnTo>
                  <a:pt x="11169" y="6838"/>
                </a:lnTo>
                <a:lnTo>
                  <a:pt x="11144" y="6863"/>
                </a:lnTo>
                <a:lnTo>
                  <a:pt x="11144" y="6984"/>
                </a:lnTo>
                <a:lnTo>
                  <a:pt x="11071" y="7228"/>
                </a:lnTo>
                <a:lnTo>
                  <a:pt x="10974" y="7447"/>
                </a:lnTo>
                <a:lnTo>
                  <a:pt x="10755" y="7933"/>
                </a:lnTo>
                <a:lnTo>
                  <a:pt x="10487" y="8396"/>
                </a:lnTo>
                <a:lnTo>
                  <a:pt x="10317" y="8663"/>
                </a:lnTo>
                <a:lnTo>
                  <a:pt x="10098" y="8907"/>
                </a:lnTo>
                <a:lnTo>
                  <a:pt x="9879" y="9126"/>
                </a:lnTo>
                <a:lnTo>
                  <a:pt x="9611" y="9320"/>
                </a:lnTo>
                <a:lnTo>
                  <a:pt x="9344" y="9491"/>
                </a:lnTo>
                <a:lnTo>
                  <a:pt x="9052" y="9637"/>
                </a:lnTo>
                <a:lnTo>
                  <a:pt x="8735" y="9734"/>
                </a:lnTo>
                <a:lnTo>
                  <a:pt x="8419" y="9782"/>
                </a:lnTo>
                <a:lnTo>
                  <a:pt x="8078" y="9807"/>
                </a:lnTo>
                <a:lnTo>
                  <a:pt x="7738" y="9782"/>
                </a:lnTo>
                <a:lnTo>
                  <a:pt x="7397" y="9709"/>
                </a:lnTo>
                <a:lnTo>
                  <a:pt x="7056" y="9612"/>
                </a:lnTo>
                <a:lnTo>
                  <a:pt x="6716" y="9466"/>
                </a:lnTo>
                <a:lnTo>
                  <a:pt x="6424" y="9296"/>
                </a:lnTo>
                <a:lnTo>
                  <a:pt x="6107" y="9126"/>
                </a:lnTo>
                <a:lnTo>
                  <a:pt x="5840" y="8907"/>
                </a:lnTo>
                <a:lnTo>
                  <a:pt x="5596" y="8712"/>
                </a:lnTo>
                <a:lnTo>
                  <a:pt x="5377" y="8469"/>
                </a:lnTo>
                <a:lnTo>
                  <a:pt x="5158" y="8225"/>
                </a:lnTo>
                <a:lnTo>
                  <a:pt x="4988" y="7958"/>
                </a:lnTo>
                <a:lnTo>
                  <a:pt x="4891" y="7787"/>
                </a:lnTo>
                <a:lnTo>
                  <a:pt x="4818" y="7641"/>
                </a:lnTo>
                <a:lnTo>
                  <a:pt x="4696" y="7301"/>
                </a:lnTo>
                <a:lnTo>
                  <a:pt x="4599" y="6960"/>
                </a:lnTo>
                <a:lnTo>
                  <a:pt x="4477" y="6644"/>
                </a:lnTo>
                <a:lnTo>
                  <a:pt x="4428" y="6571"/>
                </a:lnTo>
                <a:lnTo>
                  <a:pt x="4355" y="6546"/>
                </a:lnTo>
                <a:lnTo>
                  <a:pt x="4282" y="6571"/>
                </a:lnTo>
                <a:lnTo>
                  <a:pt x="4258" y="6595"/>
                </a:lnTo>
                <a:lnTo>
                  <a:pt x="4234" y="6644"/>
                </a:lnTo>
                <a:lnTo>
                  <a:pt x="4209" y="6936"/>
                </a:lnTo>
                <a:lnTo>
                  <a:pt x="4234" y="7228"/>
                </a:lnTo>
                <a:lnTo>
                  <a:pt x="4088" y="7130"/>
                </a:lnTo>
                <a:lnTo>
                  <a:pt x="3966" y="7033"/>
                </a:lnTo>
                <a:lnTo>
                  <a:pt x="3845" y="6911"/>
                </a:lnTo>
                <a:lnTo>
                  <a:pt x="3772" y="6790"/>
                </a:lnTo>
                <a:lnTo>
                  <a:pt x="3699" y="6644"/>
                </a:lnTo>
                <a:lnTo>
                  <a:pt x="3650" y="6473"/>
                </a:lnTo>
                <a:lnTo>
                  <a:pt x="3577" y="6133"/>
                </a:lnTo>
                <a:lnTo>
                  <a:pt x="3553" y="5816"/>
                </a:lnTo>
                <a:lnTo>
                  <a:pt x="3577" y="5670"/>
                </a:lnTo>
                <a:lnTo>
                  <a:pt x="3601" y="5524"/>
                </a:lnTo>
                <a:lnTo>
                  <a:pt x="3650" y="5378"/>
                </a:lnTo>
                <a:lnTo>
                  <a:pt x="3699" y="5232"/>
                </a:lnTo>
                <a:lnTo>
                  <a:pt x="3772" y="5111"/>
                </a:lnTo>
                <a:lnTo>
                  <a:pt x="3893" y="5013"/>
                </a:lnTo>
                <a:lnTo>
                  <a:pt x="3942" y="5013"/>
                </a:lnTo>
                <a:lnTo>
                  <a:pt x="3918" y="5208"/>
                </a:lnTo>
                <a:lnTo>
                  <a:pt x="3942" y="5403"/>
                </a:lnTo>
                <a:lnTo>
                  <a:pt x="3966" y="5476"/>
                </a:lnTo>
                <a:lnTo>
                  <a:pt x="4015" y="5549"/>
                </a:lnTo>
                <a:lnTo>
                  <a:pt x="4063" y="5622"/>
                </a:lnTo>
                <a:lnTo>
                  <a:pt x="4136" y="5670"/>
                </a:lnTo>
                <a:lnTo>
                  <a:pt x="4209" y="5695"/>
                </a:lnTo>
                <a:lnTo>
                  <a:pt x="4258" y="5670"/>
                </a:lnTo>
                <a:lnTo>
                  <a:pt x="4307" y="5646"/>
                </a:lnTo>
                <a:lnTo>
                  <a:pt x="4355" y="5597"/>
                </a:lnTo>
                <a:lnTo>
                  <a:pt x="4355" y="5476"/>
                </a:lnTo>
                <a:lnTo>
                  <a:pt x="4355" y="5403"/>
                </a:lnTo>
                <a:lnTo>
                  <a:pt x="4307" y="5208"/>
                </a:lnTo>
                <a:lnTo>
                  <a:pt x="4331" y="5086"/>
                </a:lnTo>
                <a:lnTo>
                  <a:pt x="4355" y="4965"/>
                </a:lnTo>
                <a:lnTo>
                  <a:pt x="4453" y="4746"/>
                </a:lnTo>
                <a:lnTo>
                  <a:pt x="4550" y="4575"/>
                </a:lnTo>
                <a:lnTo>
                  <a:pt x="4647" y="4405"/>
                </a:lnTo>
                <a:lnTo>
                  <a:pt x="5085" y="4016"/>
                </a:lnTo>
                <a:lnTo>
                  <a:pt x="5377" y="3748"/>
                </a:lnTo>
                <a:lnTo>
                  <a:pt x="5669" y="3432"/>
                </a:lnTo>
                <a:lnTo>
                  <a:pt x="5791" y="3237"/>
                </a:lnTo>
                <a:lnTo>
                  <a:pt x="5888" y="3067"/>
                </a:lnTo>
                <a:lnTo>
                  <a:pt x="5961" y="2872"/>
                </a:lnTo>
                <a:lnTo>
                  <a:pt x="6010" y="2677"/>
                </a:lnTo>
                <a:lnTo>
                  <a:pt x="5986" y="2629"/>
                </a:lnTo>
                <a:lnTo>
                  <a:pt x="5937" y="2604"/>
                </a:lnTo>
                <a:lnTo>
                  <a:pt x="5888" y="2604"/>
                </a:lnTo>
                <a:lnTo>
                  <a:pt x="5864" y="2629"/>
                </a:lnTo>
                <a:lnTo>
                  <a:pt x="5718" y="2750"/>
                </a:lnTo>
                <a:lnTo>
                  <a:pt x="5596" y="2921"/>
                </a:lnTo>
                <a:lnTo>
                  <a:pt x="5377" y="3237"/>
                </a:lnTo>
                <a:lnTo>
                  <a:pt x="5110" y="3505"/>
                </a:lnTo>
                <a:lnTo>
                  <a:pt x="4818" y="3772"/>
                </a:lnTo>
                <a:lnTo>
                  <a:pt x="4647" y="3894"/>
                </a:lnTo>
                <a:lnTo>
                  <a:pt x="4453" y="4040"/>
                </a:lnTo>
                <a:lnTo>
                  <a:pt x="4063" y="4332"/>
                </a:lnTo>
                <a:lnTo>
                  <a:pt x="4112" y="3894"/>
                </a:lnTo>
                <a:lnTo>
                  <a:pt x="4209" y="3456"/>
                </a:lnTo>
                <a:lnTo>
                  <a:pt x="4331" y="3042"/>
                </a:lnTo>
                <a:lnTo>
                  <a:pt x="4477" y="2629"/>
                </a:lnTo>
                <a:lnTo>
                  <a:pt x="4599" y="2337"/>
                </a:lnTo>
                <a:lnTo>
                  <a:pt x="4769" y="2045"/>
                </a:lnTo>
                <a:lnTo>
                  <a:pt x="4939" y="1777"/>
                </a:lnTo>
                <a:lnTo>
                  <a:pt x="5158" y="1558"/>
                </a:lnTo>
                <a:lnTo>
                  <a:pt x="5256" y="1485"/>
                </a:lnTo>
                <a:lnTo>
                  <a:pt x="5377" y="1412"/>
                </a:lnTo>
                <a:lnTo>
                  <a:pt x="5596" y="1364"/>
                </a:lnTo>
                <a:lnTo>
                  <a:pt x="5815" y="1315"/>
                </a:lnTo>
                <a:lnTo>
                  <a:pt x="5913" y="1291"/>
                </a:lnTo>
                <a:lnTo>
                  <a:pt x="6034" y="1242"/>
                </a:lnTo>
                <a:lnTo>
                  <a:pt x="6034" y="1218"/>
                </a:lnTo>
                <a:lnTo>
                  <a:pt x="6034" y="1193"/>
                </a:lnTo>
                <a:lnTo>
                  <a:pt x="5961" y="1096"/>
                </a:lnTo>
                <a:lnTo>
                  <a:pt x="5888" y="1023"/>
                </a:lnTo>
                <a:lnTo>
                  <a:pt x="5767" y="974"/>
                </a:lnTo>
                <a:lnTo>
                  <a:pt x="5523" y="974"/>
                </a:lnTo>
                <a:lnTo>
                  <a:pt x="5402" y="999"/>
                </a:lnTo>
                <a:lnTo>
                  <a:pt x="5183" y="1072"/>
                </a:lnTo>
                <a:lnTo>
                  <a:pt x="5037" y="1145"/>
                </a:lnTo>
                <a:lnTo>
                  <a:pt x="4915" y="1242"/>
                </a:lnTo>
                <a:lnTo>
                  <a:pt x="4793" y="1364"/>
                </a:lnTo>
                <a:lnTo>
                  <a:pt x="4672" y="1485"/>
                </a:lnTo>
                <a:lnTo>
                  <a:pt x="4477" y="1728"/>
                </a:lnTo>
                <a:lnTo>
                  <a:pt x="4307" y="2020"/>
                </a:lnTo>
                <a:lnTo>
                  <a:pt x="4161" y="2312"/>
                </a:lnTo>
                <a:lnTo>
                  <a:pt x="4015" y="2653"/>
                </a:lnTo>
                <a:lnTo>
                  <a:pt x="3893" y="3018"/>
                </a:lnTo>
                <a:lnTo>
                  <a:pt x="3772" y="3359"/>
                </a:lnTo>
                <a:lnTo>
                  <a:pt x="3699" y="3724"/>
                </a:lnTo>
                <a:lnTo>
                  <a:pt x="3650" y="4113"/>
                </a:lnTo>
                <a:lnTo>
                  <a:pt x="3650" y="4454"/>
                </a:lnTo>
                <a:lnTo>
                  <a:pt x="3674" y="4819"/>
                </a:lnTo>
                <a:lnTo>
                  <a:pt x="3553" y="4892"/>
                </a:lnTo>
                <a:lnTo>
                  <a:pt x="3455" y="5038"/>
                </a:lnTo>
                <a:lnTo>
                  <a:pt x="3382" y="5184"/>
                </a:lnTo>
                <a:lnTo>
                  <a:pt x="3334" y="5378"/>
                </a:lnTo>
                <a:lnTo>
                  <a:pt x="3236" y="5719"/>
                </a:lnTo>
                <a:lnTo>
                  <a:pt x="3212" y="5962"/>
                </a:lnTo>
                <a:lnTo>
                  <a:pt x="3236" y="6230"/>
                </a:lnTo>
                <a:lnTo>
                  <a:pt x="3285" y="6522"/>
                </a:lnTo>
                <a:lnTo>
                  <a:pt x="3358" y="6814"/>
                </a:lnTo>
                <a:lnTo>
                  <a:pt x="3480" y="7082"/>
                </a:lnTo>
                <a:lnTo>
                  <a:pt x="3626" y="7325"/>
                </a:lnTo>
                <a:lnTo>
                  <a:pt x="3723" y="7422"/>
                </a:lnTo>
                <a:lnTo>
                  <a:pt x="3845" y="7520"/>
                </a:lnTo>
                <a:lnTo>
                  <a:pt x="3942" y="7593"/>
                </a:lnTo>
                <a:lnTo>
                  <a:pt x="4063" y="7641"/>
                </a:lnTo>
                <a:lnTo>
                  <a:pt x="4209" y="7690"/>
                </a:lnTo>
                <a:lnTo>
                  <a:pt x="4355" y="7690"/>
                </a:lnTo>
                <a:lnTo>
                  <a:pt x="4477" y="7933"/>
                </a:lnTo>
                <a:lnTo>
                  <a:pt x="4599" y="8177"/>
                </a:lnTo>
                <a:lnTo>
                  <a:pt x="4745" y="8396"/>
                </a:lnTo>
                <a:lnTo>
                  <a:pt x="4915" y="8615"/>
                </a:lnTo>
                <a:lnTo>
                  <a:pt x="5085" y="8809"/>
                </a:lnTo>
                <a:lnTo>
                  <a:pt x="5256" y="8980"/>
                </a:lnTo>
                <a:lnTo>
                  <a:pt x="5645" y="9320"/>
                </a:lnTo>
                <a:lnTo>
                  <a:pt x="6010" y="9588"/>
                </a:lnTo>
                <a:lnTo>
                  <a:pt x="6424" y="9831"/>
                </a:lnTo>
                <a:lnTo>
                  <a:pt x="6351" y="9855"/>
                </a:lnTo>
                <a:lnTo>
                  <a:pt x="6278" y="9928"/>
                </a:lnTo>
                <a:lnTo>
                  <a:pt x="6253" y="10001"/>
                </a:lnTo>
                <a:lnTo>
                  <a:pt x="6205" y="10074"/>
                </a:lnTo>
                <a:lnTo>
                  <a:pt x="6180" y="10269"/>
                </a:lnTo>
                <a:lnTo>
                  <a:pt x="6156" y="10464"/>
                </a:lnTo>
                <a:lnTo>
                  <a:pt x="6156" y="10610"/>
                </a:lnTo>
                <a:lnTo>
                  <a:pt x="6180" y="10804"/>
                </a:lnTo>
                <a:lnTo>
                  <a:pt x="6010" y="10829"/>
                </a:lnTo>
                <a:lnTo>
                  <a:pt x="5864" y="10853"/>
                </a:lnTo>
                <a:lnTo>
                  <a:pt x="5596" y="10902"/>
                </a:lnTo>
                <a:lnTo>
                  <a:pt x="5231" y="10975"/>
                </a:lnTo>
                <a:lnTo>
                  <a:pt x="4866" y="11072"/>
                </a:lnTo>
                <a:lnTo>
                  <a:pt x="4161" y="11242"/>
                </a:lnTo>
                <a:lnTo>
                  <a:pt x="3480" y="11437"/>
                </a:lnTo>
                <a:lnTo>
                  <a:pt x="2993" y="11632"/>
                </a:lnTo>
                <a:lnTo>
                  <a:pt x="2531" y="11826"/>
                </a:lnTo>
                <a:lnTo>
                  <a:pt x="2068" y="12070"/>
                </a:lnTo>
                <a:lnTo>
                  <a:pt x="1655" y="12362"/>
                </a:lnTo>
                <a:lnTo>
                  <a:pt x="1314" y="12654"/>
                </a:lnTo>
                <a:lnTo>
                  <a:pt x="973" y="12970"/>
                </a:lnTo>
                <a:lnTo>
                  <a:pt x="681" y="13335"/>
                </a:lnTo>
                <a:lnTo>
                  <a:pt x="414" y="13700"/>
                </a:lnTo>
                <a:lnTo>
                  <a:pt x="316" y="13919"/>
                </a:lnTo>
                <a:lnTo>
                  <a:pt x="219" y="14114"/>
                </a:lnTo>
                <a:lnTo>
                  <a:pt x="122" y="14333"/>
                </a:lnTo>
                <a:lnTo>
                  <a:pt x="73" y="14552"/>
                </a:lnTo>
                <a:lnTo>
                  <a:pt x="24" y="14771"/>
                </a:lnTo>
                <a:lnTo>
                  <a:pt x="0" y="14990"/>
                </a:lnTo>
                <a:lnTo>
                  <a:pt x="24" y="15209"/>
                </a:lnTo>
                <a:lnTo>
                  <a:pt x="49" y="15428"/>
                </a:lnTo>
                <a:lnTo>
                  <a:pt x="73" y="15525"/>
                </a:lnTo>
                <a:lnTo>
                  <a:pt x="122" y="15574"/>
                </a:lnTo>
                <a:lnTo>
                  <a:pt x="170" y="15598"/>
                </a:lnTo>
                <a:lnTo>
                  <a:pt x="243" y="15598"/>
                </a:lnTo>
                <a:lnTo>
                  <a:pt x="316" y="15671"/>
                </a:lnTo>
                <a:lnTo>
                  <a:pt x="414" y="15695"/>
                </a:lnTo>
                <a:lnTo>
                  <a:pt x="803" y="15720"/>
                </a:lnTo>
                <a:lnTo>
                  <a:pt x="1217" y="15793"/>
                </a:lnTo>
                <a:lnTo>
                  <a:pt x="1606" y="15890"/>
                </a:lnTo>
                <a:lnTo>
                  <a:pt x="1995" y="15987"/>
                </a:lnTo>
                <a:lnTo>
                  <a:pt x="2774" y="16231"/>
                </a:lnTo>
                <a:lnTo>
                  <a:pt x="3163" y="16328"/>
                </a:lnTo>
                <a:lnTo>
                  <a:pt x="3553" y="16401"/>
                </a:lnTo>
                <a:lnTo>
                  <a:pt x="4599" y="16498"/>
                </a:lnTo>
                <a:lnTo>
                  <a:pt x="5669" y="16547"/>
                </a:lnTo>
                <a:lnTo>
                  <a:pt x="6716" y="16596"/>
                </a:lnTo>
                <a:lnTo>
                  <a:pt x="7762" y="16620"/>
                </a:lnTo>
                <a:lnTo>
                  <a:pt x="9879" y="16620"/>
                </a:lnTo>
                <a:lnTo>
                  <a:pt x="10950" y="16547"/>
                </a:lnTo>
                <a:lnTo>
                  <a:pt x="11996" y="16450"/>
                </a:lnTo>
                <a:lnTo>
                  <a:pt x="12823" y="16352"/>
                </a:lnTo>
                <a:lnTo>
                  <a:pt x="13626" y="16255"/>
                </a:lnTo>
                <a:lnTo>
                  <a:pt x="14040" y="16206"/>
                </a:lnTo>
                <a:lnTo>
                  <a:pt x="14453" y="16109"/>
                </a:lnTo>
                <a:lnTo>
                  <a:pt x="14843" y="16012"/>
                </a:lnTo>
                <a:lnTo>
                  <a:pt x="15232" y="15890"/>
                </a:lnTo>
                <a:lnTo>
                  <a:pt x="15305" y="15841"/>
                </a:lnTo>
                <a:lnTo>
                  <a:pt x="15378" y="15768"/>
                </a:lnTo>
                <a:lnTo>
                  <a:pt x="15402" y="15695"/>
                </a:lnTo>
                <a:lnTo>
                  <a:pt x="15427" y="15622"/>
                </a:lnTo>
                <a:lnTo>
                  <a:pt x="15524" y="15622"/>
                </a:lnTo>
                <a:lnTo>
                  <a:pt x="15621" y="15574"/>
                </a:lnTo>
                <a:lnTo>
                  <a:pt x="15670" y="15549"/>
                </a:lnTo>
                <a:lnTo>
                  <a:pt x="15694" y="15501"/>
                </a:lnTo>
                <a:lnTo>
                  <a:pt x="15694" y="15452"/>
                </a:lnTo>
                <a:lnTo>
                  <a:pt x="15694" y="15379"/>
                </a:lnTo>
                <a:lnTo>
                  <a:pt x="15646" y="14965"/>
                </a:lnTo>
                <a:lnTo>
                  <a:pt x="15548" y="14576"/>
                </a:lnTo>
                <a:lnTo>
                  <a:pt x="15427" y="14187"/>
                </a:lnTo>
                <a:lnTo>
                  <a:pt x="15256" y="13822"/>
                </a:lnTo>
                <a:lnTo>
                  <a:pt x="15281" y="13822"/>
                </a:lnTo>
                <a:lnTo>
                  <a:pt x="15329" y="13797"/>
                </a:lnTo>
                <a:lnTo>
                  <a:pt x="15354" y="13724"/>
                </a:lnTo>
                <a:lnTo>
                  <a:pt x="15354" y="13676"/>
                </a:lnTo>
                <a:lnTo>
                  <a:pt x="15305" y="13627"/>
                </a:lnTo>
                <a:lnTo>
                  <a:pt x="15110" y="13554"/>
                </a:lnTo>
                <a:lnTo>
                  <a:pt x="14989" y="13359"/>
                </a:lnTo>
                <a:lnTo>
                  <a:pt x="14843" y="13140"/>
                </a:lnTo>
                <a:lnTo>
                  <a:pt x="14502" y="12751"/>
                </a:lnTo>
                <a:lnTo>
                  <a:pt x="14113" y="12386"/>
                </a:lnTo>
                <a:lnTo>
                  <a:pt x="13699" y="12070"/>
                </a:lnTo>
                <a:lnTo>
                  <a:pt x="13456" y="11924"/>
                </a:lnTo>
                <a:lnTo>
                  <a:pt x="13237" y="11778"/>
                </a:lnTo>
                <a:lnTo>
                  <a:pt x="12726" y="11559"/>
                </a:lnTo>
                <a:lnTo>
                  <a:pt x="12215" y="11388"/>
                </a:lnTo>
                <a:lnTo>
                  <a:pt x="11680" y="11242"/>
                </a:lnTo>
                <a:lnTo>
                  <a:pt x="11071" y="11121"/>
                </a:lnTo>
                <a:lnTo>
                  <a:pt x="10463" y="11023"/>
                </a:lnTo>
                <a:lnTo>
                  <a:pt x="10341" y="10999"/>
                </a:lnTo>
                <a:lnTo>
                  <a:pt x="10244" y="10975"/>
                </a:lnTo>
                <a:lnTo>
                  <a:pt x="9879" y="10902"/>
                </a:lnTo>
                <a:lnTo>
                  <a:pt x="9684" y="10877"/>
                </a:lnTo>
                <a:lnTo>
                  <a:pt x="9490" y="10877"/>
                </a:lnTo>
                <a:lnTo>
                  <a:pt x="9490" y="10780"/>
                </a:lnTo>
                <a:lnTo>
                  <a:pt x="9490" y="10658"/>
                </a:lnTo>
                <a:lnTo>
                  <a:pt x="9490" y="10415"/>
                </a:lnTo>
                <a:lnTo>
                  <a:pt x="9490" y="10172"/>
                </a:lnTo>
                <a:lnTo>
                  <a:pt x="9465" y="10050"/>
                </a:lnTo>
                <a:lnTo>
                  <a:pt x="9441" y="9977"/>
                </a:lnTo>
                <a:lnTo>
                  <a:pt x="9660" y="9831"/>
                </a:lnTo>
                <a:lnTo>
                  <a:pt x="9879" y="9709"/>
                </a:lnTo>
                <a:lnTo>
                  <a:pt x="10098" y="9539"/>
                </a:lnTo>
                <a:lnTo>
                  <a:pt x="10293" y="9369"/>
                </a:lnTo>
                <a:lnTo>
                  <a:pt x="10463" y="9174"/>
                </a:lnTo>
                <a:lnTo>
                  <a:pt x="10633" y="8980"/>
                </a:lnTo>
                <a:lnTo>
                  <a:pt x="10804" y="8761"/>
                </a:lnTo>
                <a:lnTo>
                  <a:pt x="10950" y="8542"/>
                </a:lnTo>
                <a:lnTo>
                  <a:pt x="11193" y="8128"/>
                </a:lnTo>
                <a:lnTo>
                  <a:pt x="11363" y="7812"/>
                </a:lnTo>
                <a:lnTo>
                  <a:pt x="11509" y="7495"/>
                </a:lnTo>
                <a:lnTo>
                  <a:pt x="11582" y="7495"/>
                </a:lnTo>
                <a:lnTo>
                  <a:pt x="11655" y="7471"/>
                </a:lnTo>
                <a:lnTo>
                  <a:pt x="11801" y="7398"/>
                </a:lnTo>
                <a:lnTo>
                  <a:pt x="11947" y="7252"/>
                </a:lnTo>
                <a:lnTo>
                  <a:pt x="12093" y="7082"/>
                </a:lnTo>
                <a:lnTo>
                  <a:pt x="12215" y="6887"/>
                </a:lnTo>
                <a:lnTo>
                  <a:pt x="12288" y="6717"/>
                </a:lnTo>
                <a:lnTo>
                  <a:pt x="12409" y="6425"/>
                </a:lnTo>
                <a:lnTo>
                  <a:pt x="12458" y="6206"/>
                </a:lnTo>
                <a:lnTo>
                  <a:pt x="12482" y="5987"/>
                </a:lnTo>
                <a:lnTo>
                  <a:pt x="12482" y="5768"/>
                </a:lnTo>
                <a:lnTo>
                  <a:pt x="12458" y="5549"/>
                </a:lnTo>
                <a:lnTo>
                  <a:pt x="12434" y="5330"/>
                </a:lnTo>
                <a:lnTo>
                  <a:pt x="12361" y="5111"/>
                </a:lnTo>
                <a:lnTo>
                  <a:pt x="12263" y="4916"/>
                </a:lnTo>
                <a:lnTo>
                  <a:pt x="12142" y="4721"/>
                </a:lnTo>
                <a:lnTo>
                  <a:pt x="12190" y="4697"/>
                </a:lnTo>
                <a:lnTo>
                  <a:pt x="12239" y="4648"/>
                </a:lnTo>
                <a:lnTo>
                  <a:pt x="12263" y="4551"/>
                </a:lnTo>
                <a:lnTo>
                  <a:pt x="12239" y="4454"/>
                </a:lnTo>
                <a:lnTo>
                  <a:pt x="12166" y="4356"/>
                </a:lnTo>
                <a:lnTo>
                  <a:pt x="12166" y="3797"/>
                </a:lnTo>
                <a:lnTo>
                  <a:pt x="12142" y="3237"/>
                </a:lnTo>
                <a:lnTo>
                  <a:pt x="12093" y="2969"/>
                </a:lnTo>
                <a:lnTo>
                  <a:pt x="12044" y="2677"/>
                </a:lnTo>
                <a:lnTo>
                  <a:pt x="11971" y="2410"/>
                </a:lnTo>
                <a:lnTo>
                  <a:pt x="11899" y="2142"/>
                </a:lnTo>
                <a:lnTo>
                  <a:pt x="11801" y="1874"/>
                </a:lnTo>
                <a:lnTo>
                  <a:pt x="11680" y="1631"/>
                </a:lnTo>
                <a:lnTo>
                  <a:pt x="11534" y="1412"/>
                </a:lnTo>
                <a:lnTo>
                  <a:pt x="11363" y="1193"/>
                </a:lnTo>
                <a:lnTo>
                  <a:pt x="11193" y="974"/>
                </a:lnTo>
                <a:lnTo>
                  <a:pt x="10974" y="804"/>
                </a:lnTo>
                <a:lnTo>
                  <a:pt x="10755" y="634"/>
                </a:lnTo>
                <a:lnTo>
                  <a:pt x="10487" y="488"/>
                </a:lnTo>
                <a:lnTo>
                  <a:pt x="10171" y="342"/>
                </a:lnTo>
                <a:lnTo>
                  <a:pt x="9782" y="220"/>
                </a:lnTo>
                <a:lnTo>
                  <a:pt x="9417" y="123"/>
                </a:lnTo>
                <a:lnTo>
                  <a:pt x="9003" y="50"/>
                </a:lnTo>
                <a:lnTo>
                  <a:pt x="8589" y="25"/>
                </a:lnTo>
                <a:lnTo>
                  <a:pt x="820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41"/>
          <p:cNvSpPr/>
          <p:nvPr/>
        </p:nvSpPr>
        <p:spPr>
          <a:xfrm>
            <a:off x="8326512" y="3710622"/>
            <a:ext cx="193466" cy="138692"/>
          </a:xfrm>
          <a:custGeom>
            <a:avLst/>
            <a:gdLst/>
            <a:ahLst/>
            <a:cxnLst/>
            <a:rect l="l" t="t" r="r" b="b"/>
            <a:pathLst>
              <a:path w="18153" h="13384" extrusionOk="0">
                <a:moveTo>
                  <a:pt x="15865" y="1752"/>
                </a:moveTo>
                <a:lnTo>
                  <a:pt x="15962" y="1801"/>
                </a:lnTo>
                <a:lnTo>
                  <a:pt x="16230" y="1801"/>
                </a:lnTo>
                <a:lnTo>
                  <a:pt x="16279" y="1825"/>
                </a:lnTo>
                <a:lnTo>
                  <a:pt x="16303" y="1850"/>
                </a:lnTo>
                <a:lnTo>
                  <a:pt x="16327" y="1923"/>
                </a:lnTo>
                <a:lnTo>
                  <a:pt x="16303" y="1971"/>
                </a:lnTo>
                <a:lnTo>
                  <a:pt x="16279" y="2117"/>
                </a:lnTo>
                <a:lnTo>
                  <a:pt x="16230" y="2190"/>
                </a:lnTo>
                <a:lnTo>
                  <a:pt x="16157" y="2288"/>
                </a:lnTo>
                <a:lnTo>
                  <a:pt x="16084" y="2336"/>
                </a:lnTo>
                <a:lnTo>
                  <a:pt x="16011" y="2361"/>
                </a:lnTo>
                <a:lnTo>
                  <a:pt x="15938" y="2336"/>
                </a:lnTo>
                <a:lnTo>
                  <a:pt x="15865" y="2239"/>
                </a:lnTo>
                <a:lnTo>
                  <a:pt x="15792" y="2142"/>
                </a:lnTo>
                <a:lnTo>
                  <a:pt x="15768" y="2020"/>
                </a:lnTo>
                <a:lnTo>
                  <a:pt x="15768" y="1923"/>
                </a:lnTo>
                <a:lnTo>
                  <a:pt x="15841" y="1801"/>
                </a:lnTo>
                <a:lnTo>
                  <a:pt x="15865" y="1752"/>
                </a:lnTo>
                <a:close/>
                <a:moveTo>
                  <a:pt x="10925" y="4015"/>
                </a:moveTo>
                <a:lnTo>
                  <a:pt x="11023" y="4039"/>
                </a:lnTo>
                <a:lnTo>
                  <a:pt x="11071" y="4064"/>
                </a:lnTo>
                <a:lnTo>
                  <a:pt x="11096" y="4064"/>
                </a:lnTo>
                <a:lnTo>
                  <a:pt x="11096" y="4088"/>
                </a:lnTo>
                <a:lnTo>
                  <a:pt x="11120" y="4112"/>
                </a:lnTo>
                <a:lnTo>
                  <a:pt x="11120" y="4137"/>
                </a:lnTo>
                <a:lnTo>
                  <a:pt x="11120" y="4185"/>
                </a:lnTo>
                <a:lnTo>
                  <a:pt x="11120" y="4210"/>
                </a:lnTo>
                <a:lnTo>
                  <a:pt x="11096" y="4283"/>
                </a:lnTo>
                <a:lnTo>
                  <a:pt x="11023" y="4380"/>
                </a:lnTo>
                <a:lnTo>
                  <a:pt x="10998" y="4429"/>
                </a:lnTo>
                <a:lnTo>
                  <a:pt x="10950" y="4477"/>
                </a:lnTo>
                <a:lnTo>
                  <a:pt x="10901" y="4477"/>
                </a:lnTo>
                <a:lnTo>
                  <a:pt x="10901" y="4453"/>
                </a:lnTo>
                <a:lnTo>
                  <a:pt x="10877" y="4453"/>
                </a:lnTo>
                <a:lnTo>
                  <a:pt x="10828" y="4380"/>
                </a:lnTo>
                <a:lnTo>
                  <a:pt x="10779" y="4307"/>
                </a:lnTo>
                <a:lnTo>
                  <a:pt x="10779" y="4234"/>
                </a:lnTo>
                <a:lnTo>
                  <a:pt x="10779" y="4137"/>
                </a:lnTo>
                <a:lnTo>
                  <a:pt x="10828" y="4064"/>
                </a:lnTo>
                <a:lnTo>
                  <a:pt x="10901" y="4015"/>
                </a:lnTo>
                <a:close/>
                <a:moveTo>
                  <a:pt x="12507" y="5159"/>
                </a:moveTo>
                <a:lnTo>
                  <a:pt x="12580" y="5183"/>
                </a:lnTo>
                <a:lnTo>
                  <a:pt x="12629" y="5256"/>
                </a:lnTo>
                <a:lnTo>
                  <a:pt x="12677" y="5329"/>
                </a:lnTo>
                <a:lnTo>
                  <a:pt x="12677" y="5451"/>
                </a:lnTo>
                <a:lnTo>
                  <a:pt x="12653" y="5548"/>
                </a:lnTo>
                <a:lnTo>
                  <a:pt x="12604" y="5645"/>
                </a:lnTo>
                <a:lnTo>
                  <a:pt x="12556" y="5743"/>
                </a:lnTo>
                <a:lnTo>
                  <a:pt x="12507" y="5767"/>
                </a:lnTo>
                <a:lnTo>
                  <a:pt x="12458" y="5791"/>
                </a:lnTo>
                <a:lnTo>
                  <a:pt x="12337" y="5767"/>
                </a:lnTo>
                <a:lnTo>
                  <a:pt x="12239" y="5718"/>
                </a:lnTo>
                <a:lnTo>
                  <a:pt x="12166" y="5645"/>
                </a:lnTo>
                <a:lnTo>
                  <a:pt x="12142" y="5572"/>
                </a:lnTo>
                <a:lnTo>
                  <a:pt x="12142" y="5499"/>
                </a:lnTo>
                <a:lnTo>
                  <a:pt x="12166" y="5426"/>
                </a:lnTo>
                <a:lnTo>
                  <a:pt x="12191" y="5353"/>
                </a:lnTo>
                <a:lnTo>
                  <a:pt x="12264" y="5329"/>
                </a:lnTo>
                <a:lnTo>
                  <a:pt x="12312" y="5305"/>
                </a:lnTo>
                <a:lnTo>
                  <a:pt x="12337" y="5256"/>
                </a:lnTo>
                <a:lnTo>
                  <a:pt x="12361" y="5183"/>
                </a:lnTo>
                <a:lnTo>
                  <a:pt x="12410" y="5159"/>
                </a:lnTo>
                <a:close/>
                <a:moveTo>
                  <a:pt x="5499" y="6229"/>
                </a:moveTo>
                <a:lnTo>
                  <a:pt x="5597" y="6302"/>
                </a:lnTo>
                <a:lnTo>
                  <a:pt x="5694" y="6351"/>
                </a:lnTo>
                <a:lnTo>
                  <a:pt x="5743" y="6424"/>
                </a:lnTo>
                <a:lnTo>
                  <a:pt x="5767" y="6546"/>
                </a:lnTo>
                <a:lnTo>
                  <a:pt x="5743" y="6643"/>
                </a:lnTo>
                <a:lnTo>
                  <a:pt x="5670" y="6740"/>
                </a:lnTo>
                <a:lnTo>
                  <a:pt x="5621" y="6813"/>
                </a:lnTo>
                <a:lnTo>
                  <a:pt x="5524" y="6838"/>
                </a:lnTo>
                <a:lnTo>
                  <a:pt x="5475" y="6862"/>
                </a:lnTo>
                <a:lnTo>
                  <a:pt x="5426" y="6862"/>
                </a:lnTo>
                <a:lnTo>
                  <a:pt x="5329" y="6789"/>
                </a:lnTo>
                <a:lnTo>
                  <a:pt x="5280" y="6716"/>
                </a:lnTo>
                <a:lnTo>
                  <a:pt x="5280" y="6643"/>
                </a:lnTo>
                <a:lnTo>
                  <a:pt x="5280" y="6594"/>
                </a:lnTo>
                <a:lnTo>
                  <a:pt x="5305" y="6497"/>
                </a:lnTo>
                <a:lnTo>
                  <a:pt x="5353" y="6400"/>
                </a:lnTo>
                <a:lnTo>
                  <a:pt x="5475" y="6254"/>
                </a:lnTo>
                <a:lnTo>
                  <a:pt x="5499" y="6229"/>
                </a:lnTo>
                <a:close/>
                <a:moveTo>
                  <a:pt x="7568" y="7470"/>
                </a:moveTo>
                <a:lnTo>
                  <a:pt x="7616" y="7519"/>
                </a:lnTo>
                <a:lnTo>
                  <a:pt x="7689" y="7519"/>
                </a:lnTo>
                <a:lnTo>
                  <a:pt x="7835" y="7543"/>
                </a:lnTo>
                <a:lnTo>
                  <a:pt x="7908" y="7568"/>
                </a:lnTo>
                <a:lnTo>
                  <a:pt x="7957" y="7592"/>
                </a:lnTo>
                <a:lnTo>
                  <a:pt x="7957" y="7616"/>
                </a:lnTo>
                <a:lnTo>
                  <a:pt x="7957" y="7641"/>
                </a:lnTo>
                <a:lnTo>
                  <a:pt x="7957" y="7665"/>
                </a:lnTo>
                <a:lnTo>
                  <a:pt x="7908" y="7714"/>
                </a:lnTo>
                <a:lnTo>
                  <a:pt x="7908" y="7738"/>
                </a:lnTo>
                <a:lnTo>
                  <a:pt x="7811" y="7811"/>
                </a:lnTo>
                <a:lnTo>
                  <a:pt x="7787" y="7835"/>
                </a:lnTo>
                <a:lnTo>
                  <a:pt x="7714" y="7884"/>
                </a:lnTo>
                <a:lnTo>
                  <a:pt x="7641" y="7884"/>
                </a:lnTo>
                <a:lnTo>
                  <a:pt x="7641" y="7908"/>
                </a:lnTo>
                <a:lnTo>
                  <a:pt x="7592" y="7908"/>
                </a:lnTo>
                <a:lnTo>
                  <a:pt x="7543" y="7884"/>
                </a:lnTo>
                <a:lnTo>
                  <a:pt x="7519" y="7884"/>
                </a:lnTo>
                <a:lnTo>
                  <a:pt x="7495" y="7860"/>
                </a:lnTo>
                <a:lnTo>
                  <a:pt x="7495" y="7835"/>
                </a:lnTo>
                <a:lnTo>
                  <a:pt x="7470" y="7811"/>
                </a:lnTo>
                <a:lnTo>
                  <a:pt x="7422" y="7689"/>
                </a:lnTo>
                <a:lnTo>
                  <a:pt x="7397" y="7616"/>
                </a:lnTo>
                <a:lnTo>
                  <a:pt x="7422" y="7543"/>
                </a:lnTo>
                <a:lnTo>
                  <a:pt x="7495" y="7519"/>
                </a:lnTo>
                <a:lnTo>
                  <a:pt x="7568" y="7470"/>
                </a:lnTo>
                <a:close/>
                <a:moveTo>
                  <a:pt x="16011" y="1363"/>
                </a:moveTo>
                <a:lnTo>
                  <a:pt x="15889" y="1387"/>
                </a:lnTo>
                <a:lnTo>
                  <a:pt x="15768" y="1436"/>
                </a:lnTo>
                <a:lnTo>
                  <a:pt x="15646" y="1509"/>
                </a:lnTo>
                <a:lnTo>
                  <a:pt x="15573" y="1582"/>
                </a:lnTo>
                <a:lnTo>
                  <a:pt x="15500" y="1655"/>
                </a:lnTo>
                <a:lnTo>
                  <a:pt x="15476" y="1752"/>
                </a:lnTo>
                <a:lnTo>
                  <a:pt x="15427" y="1825"/>
                </a:lnTo>
                <a:lnTo>
                  <a:pt x="15403" y="2020"/>
                </a:lnTo>
                <a:lnTo>
                  <a:pt x="15451" y="2215"/>
                </a:lnTo>
                <a:lnTo>
                  <a:pt x="15500" y="2361"/>
                </a:lnTo>
                <a:lnTo>
                  <a:pt x="15330" y="2458"/>
                </a:lnTo>
                <a:lnTo>
                  <a:pt x="15159" y="2579"/>
                </a:lnTo>
                <a:lnTo>
                  <a:pt x="14989" y="2725"/>
                </a:lnTo>
                <a:lnTo>
                  <a:pt x="14843" y="2896"/>
                </a:lnTo>
                <a:lnTo>
                  <a:pt x="14283" y="3528"/>
                </a:lnTo>
                <a:lnTo>
                  <a:pt x="13918" y="3893"/>
                </a:lnTo>
                <a:lnTo>
                  <a:pt x="13529" y="4234"/>
                </a:lnTo>
                <a:lnTo>
                  <a:pt x="13140" y="4599"/>
                </a:lnTo>
                <a:lnTo>
                  <a:pt x="12775" y="4964"/>
                </a:lnTo>
                <a:lnTo>
                  <a:pt x="12677" y="4891"/>
                </a:lnTo>
                <a:lnTo>
                  <a:pt x="12556" y="4842"/>
                </a:lnTo>
                <a:lnTo>
                  <a:pt x="12507" y="4842"/>
                </a:lnTo>
                <a:lnTo>
                  <a:pt x="12434" y="4818"/>
                </a:lnTo>
                <a:lnTo>
                  <a:pt x="12264" y="4818"/>
                </a:lnTo>
                <a:lnTo>
                  <a:pt x="12191" y="4867"/>
                </a:lnTo>
                <a:lnTo>
                  <a:pt x="12020" y="4696"/>
                </a:lnTo>
                <a:lnTo>
                  <a:pt x="11826" y="4502"/>
                </a:lnTo>
                <a:lnTo>
                  <a:pt x="11655" y="4331"/>
                </a:lnTo>
                <a:lnTo>
                  <a:pt x="11582" y="4307"/>
                </a:lnTo>
                <a:lnTo>
                  <a:pt x="11582" y="4161"/>
                </a:lnTo>
                <a:lnTo>
                  <a:pt x="11582" y="4039"/>
                </a:lnTo>
                <a:lnTo>
                  <a:pt x="11534" y="3918"/>
                </a:lnTo>
                <a:lnTo>
                  <a:pt x="11485" y="3820"/>
                </a:lnTo>
                <a:lnTo>
                  <a:pt x="11388" y="3723"/>
                </a:lnTo>
                <a:lnTo>
                  <a:pt x="11242" y="3626"/>
                </a:lnTo>
                <a:lnTo>
                  <a:pt x="11169" y="3577"/>
                </a:lnTo>
                <a:lnTo>
                  <a:pt x="11120" y="3528"/>
                </a:lnTo>
                <a:lnTo>
                  <a:pt x="11047" y="3504"/>
                </a:lnTo>
                <a:lnTo>
                  <a:pt x="10974" y="3504"/>
                </a:lnTo>
                <a:lnTo>
                  <a:pt x="10828" y="3528"/>
                </a:lnTo>
                <a:lnTo>
                  <a:pt x="10682" y="3601"/>
                </a:lnTo>
                <a:lnTo>
                  <a:pt x="10536" y="3723"/>
                </a:lnTo>
                <a:lnTo>
                  <a:pt x="10439" y="3869"/>
                </a:lnTo>
                <a:lnTo>
                  <a:pt x="10341" y="4039"/>
                </a:lnTo>
                <a:lnTo>
                  <a:pt x="10317" y="4234"/>
                </a:lnTo>
                <a:lnTo>
                  <a:pt x="10317" y="4380"/>
                </a:lnTo>
                <a:lnTo>
                  <a:pt x="10171" y="4477"/>
                </a:lnTo>
                <a:lnTo>
                  <a:pt x="10025" y="4575"/>
                </a:lnTo>
                <a:lnTo>
                  <a:pt x="9879" y="4721"/>
                </a:lnTo>
                <a:lnTo>
                  <a:pt x="9733" y="4867"/>
                </a:lnTo>
                <a:lnTo>
                  <a:pt x="9490" y="5159"/>
                </a:lnTo>
                <a:lnTo>
                  <a:pt x="9319" y="5402"/>
                </a:lnTo>
                <a:lnTo>
                  <a:pt x="8954" y="5864"/>
                </a:lnTo>
                <a:lnTo>
                  <a:pt x="8614" y="6375"/>
                </a:lnTo>
                <a:lnTo>
                  <a:pt x="8298" y="6789"/>
                </a:lnTo>
                <a:lnTo>
                  <a:pt x="8152" y="7008"/>
                </a:lnTo>
                <a:lnTo>
                  <a:pt x="8030" y="7227"/>
                </a:lnTo>
                <a:lnTo>
                  <a:pt x="7908" y="7203"/>
                </a:lnTo>
                <a:lnTo>
                  <a:pt x="7787" y="7178"/>
                </a:lnTo>
                <a:lnTo>
                  <a:pt x="7738" y="7154"/>
                </a:lnTo>
                <a:lnTo>
                  <a:pt x="7616" y="7130"/>
                </a:lnTo>
                <a:lnTo>
                  <a:pt x="7470" y="7130"/>
                </a:lnTo>
                <a:lnTo>
                  <a:pt x="7349" y="7178"/>
                </a:lnTo>
                <a:lnTo>
                  <a:pt x="7227" y="7251"/>
                </a:lnTo>
                <a:lnTo>
                  <a:pt x="7178" y="7203"/>
                </a:lnTo>
                <a:lnTo>
                  <a:pt x="6935" y="7081"/>
                </a:lnTo>
                <a:lnTo>
                  <a:pt x="6692" y="6935"/>
                </a:lnTo>
                <a:lnTo>
                  <a:pt x="6448" y="6765"/>
                </a:lnTo>
                <a:lnTo>
                  <a:pt x="6327" y="6716"/>
                </a:lnTo>
                <a:lnTo>
                  <a:pt x="6205" y="6667"/>
                </a:lnTo>
                <a:lnTo>
                  <a:pt x="6229" y="6546"/>
                </a:lnTo>
                <a:lnTo>
                  <a:pt x="6205" y="6424"/>
                </a:lnTo>
                <a:lnTo>
                  <a:pt x="6181" y="6278"/>
                </a:lnTo>
                <a:lnTo>
                  <a:pt x="6132" y="6181"/>
                </a:lnTo>
                <a:lnTo>
                  <a:pt x="6059" y="6059"/>
                </a:lnTo>
                <a:lnTo>
                  <a:pt x="5986" y="5962"/>
                </a:lnTo>
                <a:lnTo>
                  <a:pt x="5889" y="5889"/>
                </a:lnTo>
                <a:lnTo>
                  <a:pt x="5767" y="5840"/>
                </a:lnTo>
                <a:lnTo>
                  <a:pt x="5694" y="5816"/>
                </a:lnTo>
                <a:lnTo>
                  <a:pt x="5621" y="5791"/>
                </a:lnTo>
                <a:lnTo>
                  <a:pt x="5475" y="5791"/>
                </a:lnTo>
                <a:lnTo>
                  <a:pt x="5329" y="5840"/>
                </a:lnTo>
                <a:lnTo>
                  <a:pt x="5207" y="5913"/>
                </a:lnTo>
                <a:lnTo>
                  <a:pt x="5086" y="6010"/>
                </a:lnTo>
                <a:lnTo>
                  <a:pt x="4964" y="6156"/>
                </a:lnTo>
                <a:lnTo>
                  <a:pt x="4891" y="6302"/>
                </a:lnTo>
                <a:lnTo>
                  <a:pt x="4818" y="6473"/>
                </a:lnTo>
                <a:lnTo>
                  <a:pt x="4818" y="6570"/>
                </a:lnTo>
                <a:lnTo>
                  <a:pt x="4818" y="6692"/>
                </a:lnTo>
                <a:lnTo>
                  <a:pt x="4769" y="6716"/>
                </a:lnTo>
                <a:lnTo>
                  <a:pt x="3918" y="7714"/>
                </a:lnTo>
                <a:lnTo>
                  <a:pt x="3504" y="8225"/>
                </a:lnTo>
                <a:lnTo>
                  <a:pt x="3090" y="8760"/>
                </a:lnTo>
                <a:lnTo>
                  <a:pt x="2677" y="9271"/>
                </a:lnTo>
                <a:lnTo>
                  <a:pt x="2214" y="9782"/>
                </a:lnTo>
                <a:lnTo>
                  <a:pt x="2044" y="9952"/>
                </a:lnTo>
                <a:lnTo>
                  <a:pt x="1874" y="10147"/>
                </a:lnTo>
                <a:lnTo>
                  <a:pt x="1801" y="10244"/>
                </a:lnTo>
                <a:lnTo>
                  <a:pt x="1752" y="10366"/>
                </a:lnTo>
                <a:lnTo>
                  <a:pt x="1703" y="10488"/>
                </a:lnTo>
                <a:lnTo>
                  <a:pt x="1703" y="10609"/>
                </a:lnTo>
                <a:lnTo>
                  <a:pt x="1728" y="10682"/>
                </a:lnTo>
                <a:lnTo>
                  <a:pt x="1776" y="10731"/>
                </a:lnTo>
                <a:lnTo>
                  <a:pt x="1849" y="10755"/>
                </a:lnTo>
                <a:lnTo>
                  <a:pt x="1922" y="10731"/>
                </a:lnTo>
                <a:lnTo>
                  <a:pt x="2020" y="10682"/>
                </a:lnTo>
                <a:lnTo>
                  <a:pt x="2117" y="10633"/>
                </a:lnTo>
                <a:lnTo>
                  <a:pt x="2263" y="10463"/>
                </a:lnTo>
                <a:lnTo>
                  <a:pt x="2579" y="10123"/>
                </a:lnTo>
                <a:lnTo>
                  <a:pt x="2969" y="9733"/>
                </a:lnTo>
                <a:lnTo>
                  <a:pt x="3163" y="9514"/>
                </a:lnTo>
                <a:lnTo>
                  <a:pt x="3334" y="9295"/>
                </a:lnTo>
                <a:lnTo>
                  <a:pt x="3747" y="8760"/>
                </a:lnTo>
                <a:lnTo>
                  <a:pt x="4185" y="8225"/>
                </a:lnTo>
                <a:lnTo>
                  <a:pt x="4648" y="7714"/>
                </a:lnTo>
                <a:lnTo>
                  <a:pt x="5086" y="7203"/>
                </a:lnTo>
                <a:lnTo>
                  <a:pt x="5159" y="7251"/>
                </a:lnTo>
                <a:lnTo>
                  <a:pt x="5280" y="7300"/>
                </a:lnTo>
                <a:lnTo>
                  <a:pt x="5378" y="7324"/>
                </a:lnTo>
                <a:lnTo>
                  <a:pt x="5499" y="7324"/>
                </a:lnTo>
                <a:lnTo>
                  <a:pt x="5645" y="7300"/>
                </a:lnTo>
                <a:lnTo>
                  <a:pt x="5791" y="7251"/>
                </a:lnTo>
                <a:lnTo>
                  <a:pt x="5913" y="7154"/>
                </a:lnTo>
                <a:lnTo>
                  <a:pt x="6010" y="7057"/>
                </a:lnTo>
                <a:lnTo>
                  <a:pt x="6205" y="7178"/>
                </a:lnTo>
                <a:lnTo>
                  <a:pt x="6400" y="7300"/>
                </a:lnTo>
                <a:lnTo>
                  <a:pt x="6716" y="7519"/>
                </a:lnTo>
                <a:lnTo>
                  <a:pt x="6862" y="7616"/>
                </a:lnTo>
                <a:lnTo>
                  <a:pt x="7032" y="7689"/>
                </a:lnTo>
                <a:lnTo>
                  <a:pt x="7057" y="7811"/>
                </a:lnTo>
                <a:lnTo>
                  <a:pt x="7105" y="7933"/>
                </a:lnTo>
                <a:lnTo>
                  <a:pt x="7154" y="8030"/>
                </a:lnTo>
                <a:lnTo>
                  <a:pt x="7227" y="8127"/>
                </a:lnTo>
                <a:lnTo>
                  <a:pt x="7324" y="8176"/>
                </a:lnTo>
                <a:lnTo>
                  <a:pt x="7397" y="8225"/>
                </a:lnTo>
                <a:lnTo>
                  <a:pt x="7495" y="8273"/>
                </a:lnTo>
                <a:lnTo>
                  <a:pt x="7714" y="8273"/>
                </a:lnTo>
                <a:lnTo>
                  <a:pt x="7835" y="8225"/>
                </a:lnTo>
                <a:lnTo>
                  <a:pt x="8006" y="8127"/>
                </a:lnTo>
                <a:lnTo>
                  <a:pt x="8152" y="8006"/>
                </a:lnTo>
                <a:lnTo>
                  <a:pt x="8225" y="7908"/>
                </a:lnTo>
                <a:lnTo>
                  <a:pt x="8273" y="7835"/>
                </a:lnTo>
                <a:lnTo>
                  <a:pt x="8298" y="7738"/>
                </a:lnTo>
                <a:lnTo>
                  <a:pt x="8322" y="7641"/>
                </a:lnTo>
                <a:lnTo>
                  <a:pt x="8322" y="7543"/>
                </a:lnTo>
                <a:lnTo>
                  <a:pt x="8298" y="7470"/>
                </a:lnTo>
                <a:lnTo>
                  <a:pt x="8468" y="7300"/>
                </a:lnTo>
                <a:lnTo>
                  <a:pt x="8614" y="7130"/>
                </a:lnTo>
                <a:lnTo>
                  <a:pt x="8906" y="6740"/>
                </a:lnTo>
                <a:lnTo>
                  <a:pt x="9173" y="6327"/>
                </a:lnTo>
                <a:lnTo>
                  <a:pt x="9417" y="5962"/>
                </a:lnTo>
                <a:lnTo>
                  <a:pt x="9782" y="5499"/>
                </a:lnTo>
                <a:lnTo>
                  <a:pt x="10195" y="5086"/>
                </a:lnTo>
                <a:lnTo>
                  <a:pt x="10268" y="5013"/>
                </a:lnTo>
                <a:lnTo>
                  <a:pt x="10366" y="4940"/>
                </a:lnTo>
                <a:lnTo>
                  <a:pt x="10585" y="4818"/>
                </a:lnTo>
                <a:lnTo>
                  <a:pt x="10706" y="4891"/>
                </a:lnTo>
                <a:lnTo>
                  <a:pt x="10828" y="4915"/>
                </a:lnTo>
                <a:lnTo>
                  <a:pt x="10950" y="4940"/>
                </a:lnTo>
                <a:lnTo>
                  <a:pt x="11096" y="4915"/>
                </a:lnTo>
                <a:lnTo>
                  <a:pt x="11193" y="4867"/>
                </a:lnTo>
                <a:lnTo>
                  <a:pt x="11266" y="4794"/>
                </a:lnTo>
                <a:lnTo>
                  <a:pt x="11363" y="4721"/>
                </a:lnTo>
                <a:lnTo>
                  <a:pt x="11436" y="4648"/>
                </a:lnTo>
                <a:lnTo>
                  <a:pt x="11704" y="4964"/>
                </a:lnTo>
                <a:lnTo>
                  <a:pt x="11874" y="5183"/>
                </a:lnTo>
                <a:lnTo>
                  <a:pt x="11801" y="5305"/>
                </a:lnTo>
                <a:lnTo>
                  <a:pt x="11777" y="5426"/>
                </a:lnTo>
                <a:lnTo>
                  <a:pt x="11753" y="5548"/>
                </a:lnTo>
                <a:lnTo>
                  <a:pt x="11777" y="5694"/>
                </a:lnTo>
                <a:lnTo>
                  <a:pt x="11826" y="5816"/>
                </a:lnTo>
                <a:lnTo>
                  <a:pt x="11899" y="5913"/>
                </a:lnTo>
                <a:lnTo>
                  <a:pt x="12020" y="6010"/>
                </a:lnTo>
                <a:lnTo>
                  <a:pt x="12142" y="6059"/>
                </a:lnTo>
                <a:lnTo>
                  <a:pt x="12264" y="6108"/>
                </a:lnTo>
                <a:lnTo>
                  <a:pt x="12410" y="6108"/>
                </a:lnTo>
                <a:lnTo>
                  <a:pt x="12531" y="6083"/>
                </a:lnTo>
                <a:lnTo>
                  <a:pt x="12653" y="6035"/>
                </a:lnTo>
                <a:lnTo>
                  <a:pt x="12726" y="5986"/>
                </a:lnTo>
                <a:lnTo>
                  <a:pt x="12799" y="5913"/>
                </a:lnTo>
                <a:lnTo>
                  <a:pt x="12872" y="5840"/>
                </a:lnTo>
                <a:lnTo>
                  <a:pt x="12921" y="5743"/>
                </a:lnTo>
                <a:lnTo>
                  <a:pt x="12969" y="5548"/>
                </a:lnTo>
                <a:lnTo>
                  <a:pt x="12969" y="5329"/>
                </a:lnTo>
                <a:lnTo>
                  <a:pt x="12969" y="5280"/>
                </a:lnTo>
                <a:lnTo>
                  <a:pt x="13042" y="5256"/>
                </a:lnTo>
                <a:lnTo>
                  <a:pt x="13383" y="4915"/>
                </a:lnTo>
                <a:lnTo>
                  <a:pt x="13748" y="4575"/>
                </a:lnTo>
                <a:lnTo>
                  <a:pt x="14454" y="3942"/>
                </a:lnTo>
                <a:lnTo>
                  <a:pt x="15111" y="3309"/>
                </a:lnTo>
                <a:lnTo>
                  <a:pt x="15768" y="2677"/>
                </a:lnTo>
                <a:lnTo>
                  <a:pt x="15792" y="2652"/>
                </a:lnTo>
                <a:lnTo>
                  <a:pt x="15914" y="2701"/>
                </a:lnTo>
                <a:lnTo>
                  <a:pt x="16157" y="2701"/>
                </a:lnTo>
                <a:lnTo>
                  <a:pt x="16279" y="2652"/>
                </a:lnTo>
                <a:lnTo>
                  <a:pt x="16376" y="2579"/>
                </a:lnTo>
                <a:lnTo>
                  <a:pt x="16449" y="2506"/>
                </a:lnTo>
                <a:lnTo>
                  <a:pt x="16522" y="2409"/>
                </a:lnTo>
                <a:lnTo>
                  <a:pt x="16595" y="2312"/>
                </a:lnTo>
                <a:lnTo>
                  <a:pt x="16643" y="2215"/>
                </a:lnTo>
                <a:lnTo>
                  <a:pt x="16668" y="2093"/>
                </a:lnTo>
                <a:lnTo>
                  <a:pt x="16692" y="1996"/>
                </a:lnTo>
                <a:lnTo>
                  <a:pt x="16692" y="1874"/>
                </a:lnTo>
                <a:lnTo>
                  <a:pt x="16668" y="1777"/>
                </a:lnTo>
                <a:lnTo>
                  <a:pt x="16643" y="1679"/>
                </a:lnTo>
                <a:lnTo>
                  <a:pt x="16570" y="1606"/>
                </a:lnTo>
                <a:lnTo>
                  <a:pt x="16522" y="1533"/>
                </a:lnTo>
                <a:lnTo>
                  <a:pt x="16424" y="1460"/>
                </a:lnTo>
                <a:lnTo>
                  <a:pt x="16352" y="1436"/>
                </a:lnTo>
                <a:lnTo>
                  <a:pt x="16254" y="1412"/>
                </a:lnTo>
                <a:lnTo>
                  <a:pt x="16157" y="1387"/>
                </a:lnTo>
                <a:lnTo>
                  <a:pt x="16011" y="1363"/>
                </a:lnTo>
                <a:close/>
                <a:moveTo>
                  <a:pt x="195" y="0"/>
                </a:moveTo>
                <a:lnTo>
                  <a:pt x="146" y="49"/>
                </a:lnTo>
                <a:lnTo>
                  <a:pt x="98" y="73"/>
                </a:lnTo>
                <a:lnTo>
                  <a:pt x="49" y="195"/>
                </a:lnTo>
                <a:lnTo>
                  <a:pt x="0" y="317"/>
                </a:lnTo>
                <a:lnTo>
                  <a:pt x="0" y="438"/>
                </a:lnTo>
                <a:lnTo>
                  <a:pt x="0" y="584"/>
                </a:lnTo>
                <a:lnTo>
                  <a:pt x="25" y="876"/>
                </a:lnTo>
                <a:lnTo>
                  <a:pt x="49" y="1120"/>
                </a:lnTo>
                <a:lnTo>
                  <a:pt x="49" y="1947"/>
                </a:lnTo>
                <a:lnTo>
                  <a:pt x="25" y="2774"/>
                </a:lnTo>
                <a:lnTo>
                  <a:pt x="49" y="3601"/>
                </a:lnTo>
                <a:lnTo>
                  <a:pt x="25" y="4429"/>
                </a:lnTo>
                <a:lnTo>
                  <a:pt x="0" y="6108"/>
                </a:lnTo>
                <a:lnTo>
                  <a:pt x="0" y="6984"/>
                </a:lnTo>
                <a:lnTo>
                  <a:pt x="0" y="7860"/>
                </a:lnTo>
                <a:lnTo>
                  <a:pt x="73" y="9587"/>
                </a:lnTo>
                <a:lnTo>
                  <a:pt x="146" y="11315"/>
                </a:lnTo>
                <a:lnTo>
                  <a:pt x="171" y="12191"/>
                </a:lnTo>
                <a:lnTo>
                  <a:pt x="171" y="13067"/>
                </a:lnTo>
                <a:lnTo>
                  <a:pt x="195" y="13188"/>
                </a:lnTo>
                <a:lnTo>
                  <a:pt x="268" y="13261"/>
                </a:lnTo>
                <a:lnTo>
                  <a:pt x="317" y="13310"/>
                </a:lnTo>
                <a:lnTo>
                  <a:pt x="390" y="13310"/>
                </a:lnTo>
                <a:lnTo>
                  <a:pt x="900" y="13383"/>
                </a:lnTo>
                <a:lnTo>
                  <a:pt x="1898" y="13383"/>
                </a:lnTo>
                <a:lnTo>
                  <a:pt x="2409" y="13334"/>
                </a:lnTo>
                <a:lnTo>
                  <a:pt x="3431" y="13261"/>
                </a:lnTo>
                <a:lnTo>
                  <a:pt x="3942" y="13213"/>
                </a:lnTo>
                <a:lnTo>
                  <a:pt x="4453" y="13188"/>
                </a:lnTo>
                <a:lnTo>
                  <a:pt x="10025" y="13188"/>
                </a:lnTo>
                <a:lnTo>
                  <a:pt x="11169" y="13164"/>
                </a:lnTo>
                <a:lnTo>
                  <a:pt x="13432" y="13091"/>
                </a:lnTo>
                <a:lnTo>
                  <a:pt x="14575" y="13067"/>
                </a:lnTo>
                <a:lnTo>
                  <a:pt x="16741" y="13067"/>
                </a:lnTo>
                <a:lnTo>
                  <a:pt x="17276" y="13091"/>
                </a:lnTo>
                <a:lnTo>
                  <a:pt x="17544" y="13140"/>
                </a:lnTo>
                <a:lnTo>
                  <a:pt x="17811" y="13164"/>
                </a:lnTo>
                <a:lnTo>
                  <a:pt x="17933" y="13164"/>
                </a:lnTo>
                <a:lnTo>
                  <a:pt x="18030" y="13115"/>
                </a:lnTo>
                <a:lnTo>
                  <a:pt x="18103" y="13042"/>
                </a:lnTo>
                <a:lnTo>
                  <a:pt x="18152" y="12945"/>
                </a:lnTo>
                <a:lnTo>
                  <a:pt x="18152" y="12848"/>
                </a:lnTo>
                <a:lnTo>
                  <a:pt x="18128" y="12750"/>
                </a:lnTo>
                <a:lnTo>
                  <a:pt x="18055" y="12677"/>
                </a:lnTo>
                <a:lnTo>
                  <a:pt x="17957" y="12629"/>
                </a:lnTo>
                <a:lnTo>
                  <a:pt x="17495" y="12556"/>
                </a:lnTo>
                <a:lnTo>
                  <a:pt x="17008" y="12531"/>
                </a:lnTo>
                <a:lnTo>
                  <a:pt x="16084" y="12507"/>
                </a:lnTo>
                <a:lnTo>
                  <a:pt x="14940" y="12483"/>
                </a:lnTo>
                <a:lnTo>
                  <a:pt x="13821" y="12507"/>
                </a:lnTo>
                <a:lnTo>
                  <a:pt x="11534" y="12580"/>
                </a:lnTo>
                <a:lnTo>
                  <a:pt x="10414" y="12604"/>
                </a:lnTo>
                <a:lnTo>
                  <a:pt x="9271" y="12629"/>
                </a:lnTo>
                <a:lnTo>
                  <a:pt x="7032" y="12604"/>
                </a:lnTo>
                <a:lnTo>
                  <a:pt x="5913" y="12604"/>
                </a:lnTo>
                <a:lnTo>
                  <a:pt x="4818" y="12629"/>
                </a:lnTo>
                <a:lnTo>
                  <a:pt x="3796" y="12677"/>
                </a:lnTo>
                <a:lnTo>
                  <a:pt x="2774" y="12726"/>
                </a:lnTo>
                <a:lnTo>
                  <a:pt x="1752" y="12799"/>
                </a:lnTo>
                <a:lnTo>
                  <a:pt x="730" y="12848"/>
                </a:lnTo>
                <a:lnTo>
                  <a:pt x="681" y="11169"/>
                </a:lnTo>
                <a:lnTo>
                  <a:pt x="608" y="9490"/>
                </a:lnTo>
                <a:lnTo>
                  <a:pt x="535" y="7787"/>
                </a:lnTo>
                <a:lnTo>
                  <a:pt x="535" y="6959"/>
                </a:lnTo>
                <a:lnTo>
                  <a:pt x="535" y="6108"/>
                </a:lnTo>
                <a:lnTo>
                  <a:pt x="560" y="4356"/>
                </a:lnTo>
                <a:lnTo>
                  <a:pt x="560" y="2579"/>
                </a:lnTo>
                <a:lnTo>
                  <a:pt x="560" y="1752"/>
                </a:lnTo>
                <a:lnTo>
                  <a:pt x="584" y="1363"/>
                </a:lnTo>
                <a:lnTo>
                  <a:pt x="584" y="949"/>
                </a:lnTo>
                <a:lnTo>
                  <a:pt x="560" y="706"/>
                </a:lnTo>
                <a:lnTo>
                  <a:pt x="535" y="438"/>
                </a:lnTo>
                <a:lnTo>
                  <a:pt x="511" y="317"/>
                </a:lnTo>
                <a:lnTo>
                  <a:pt x="463" y="219"/>
                </a:lnTo>
                <a:lnTo>
                  <a:pt x="390" y="98"/>
                </a:lnTo>
                <a:lnTo>
                  <a:pt x="317" y="25"/>
                </a:lnTo>
                <a:lnTo>
                  <a:pt x="24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41"/>
          <p:cNvSpPr/>
          <p:nvPr/>
        </p:nvSpPr>
        <p:spPr>
          <a:xfrm>
            <a:off x="3520030" y="818553"/>
            <a:ext cx="177128" cy="172473"/>
          </a:xfrm>
          <a:custGeom>
            <a:avLst/>
            <a:gdLst/>
            <a:ahLst/>
            <a:cxnLst/>
            <a:rect l="l" t="t" r="r" b="b"/>
            <a:pathLst>
              <a:path w="16620" h="16644" extrusionOk="0">
                <a:moveTo>
                  <a:pt x="11437" y="5767"/>
                </a:moveTo>
                <a:lnTo>
                  <a:pt x="11753" y="6132"/>
                </a:lnTo>
                <a:lnTo>
                  <a:pt x="12094" y="6522"/>
                </a:lnTo>
                <a:lnTo>
                  <a:pt x="11510" y="7179"/>
                </a:lnTo>
                <a:lnTo>
                  <a:pt x="11291" y="7008"/>
                </a:lnTo>
                <a:lnTo>
                  <a:pt x="11096" y="6862"/>
                </a:lnTo>
                <a:lnTo>
                  <a:pt x="10877" y="6668"/>
                </a:lnTo>
                <a:lnTo>
                  <a:pt x="10756" y="6570"/>
                </a:lnTo>
                <a:lnTo>
                  <a:pt x="10610" y="6497"/>
                </a:lnTo>
                <a:lnTo>
                  <a:pt x="10926" y="6230"/>
                </a:lnTo>
                <a:lnTo>
                  <a:pt x="10975" y="6303"/>
                </a:lnTo>
                <a:lnTo>
                  <a:pt x="11048" y="6400"/>
                </a:lnTo>
                <a:lnTo>
                  <a:pt x="11194" y="6546"/>
                </a:lnTo>
                <a:lnTo>
                  <a:pt x="11388" y="6789"/>
                </a:lnTo>
                <a:lnTo>
                  <a:pt x="11486" y="6887"/>
                </a:lnTo>
                <a:lnTo>
                  <a:pt x="11632" y="6960"/>
                </a:lnTo>
                <a:lnTo>
                  <a:pt x="11680" y="6960"/>
                </a:lnTo>
                <a:lnTo>
                  <a:pt x="11705" y="6911"/>
                </a:lnTo>
                <a:lnTo>
                  <a:pt x="11680" y="6765"/>
                </a:lnTo>
                <a:lnTo>
                  <a:pt x="11632" y="6619"/>
                </a:lnTo>
                <a:lnTo>
                  <a:pt x="11534" y="6522"/>
                </a:lnTo>
                <a:lnTo>
                  <a:pt x="11437" y="6400"/>
                </a:lnTo>
                <a:lnTo>
                  <a:pt x="11291" y="6205"/>
                </a:lnTo>
                <a:lnTo>
                  <a:pt x="11218" y="6108"/>
                </a:lnTo>
                <a:lnTo>
                  <a:pt x="11121" y="6059"/>
                </a:lnTo>
                <a:lnTo>
                  <a:pt x="11437" y="5767"/>
                </a:lnTo>
                <a:close/>
                <a:moveTo>
                  <a:pt x="10464" y="6643"/>
                </a:moveTo>
                <a:lnTo>
                  <a:pt x="10537" y="6765"/>
                </a:lnTo>
                <a:lnTo>
                  <a:pt x="10634" y="6887"/>
                </a:lnTo>
                <a:lnTo>
                  <a:pt x="10853" y="7106"/>
                </a:lnTo>
                <a:lnTo>
                  <a:pt x="11048" y="7300"/>
                </a:lnTo>
                <a:lnTo>
                  <a:pt x="11242" y="7495"/>
                </a:lnTo>
                <a:lnTo>
                  <a:pt x="11121" y="7641"/>
                </a:lnTo>
                <a:lnTo>
                  <a:pt x="10902" y="7446"/>
                </a:lnTo>
                <a:lnTo>
                  <a:pt x="10658" y="7276"/>
                </a:lnTo>
                <a:lnTo>
                  <a:pt x="10440" y="7057"/>
                </a:lnTo>
                <a:lnTo>
                  <a:pt x="10318" y="6960"/>
                </a:lnTo>
                <a:lnTo>
                  <a:pt x="10172" y="6887"/>
                </a:lnTo>
                <a:lnTo>
                  <a:pt x="10464" y="6643"/>
                </a:lnTo>
                <a:close/>
                <a:moveTo>
                  <a:pt x="10075" y="6984"/>
                </a:moveTo>
                <a:lnTo>
                  <a:pt x="10075" y="7057"/>
                </a:lnTo>
                <a:lnTo>
                  <a:pt x="10123" y="7130"/>
                </a:lnTo>
                <a:lnTo>
                  <a:pt x="10196" y="7276"/>
                </a:lnTo>
                <a:lnTo>
                  <a:pt x="10318" y="7398"/>
                </a:lnTo>
                <a:lnTo>
                  <a:pt x="10415" y="7519"/>
                </a:lnTo>
                <a:lnTo>
                  <a:pt x="10658" y="7714"/>
                </a:lnTo>
                <a:lnTo>
                  <a:pt x="10780" y="7811"/>
                </a:lnTo>
                <a:lnTo>
                  <a:pt x="10926" y="7909"/>
                </a:lnTo>
                <a:lnTo>
                  <a:pt x="10683" y="8176"/>
                </a:lnTo>
                <a:lnTo>
                  <a:pt x="10585" y="8055"/>
                </a:lnTo>
                <a:lnTo>
                  <a:pt x="10488" y="7957"/>
                </a:lnTo>
                <a:lnTo>
                  <a:pt x="10269" y="7787"/>
                </a:lnTo>
                <a:lnTo>
                  <a:pt x="10002" y="7519"/>
                </a:lnTo>
                <a:lnTo>
                  <a:pt x="9734" y="7276"/>
                </a:lnTo>
                <a:lnTo>
                  <a:pt x="10075" y="6984"/>
                </a:lnTo>
                <a:close/>
                <a:moveTo>
                  <a:pt x="9515" y="7495"/>
                </a:moveTo>
                <a:lnTo>
                  <a:pt x="9612" y="7617"/>
                </a:lnTo>
                <a:lnTo>
                  <a:pt x="9710" y="7738"/>
                </a:lnTo>
                <a:lnTo>
                  <a:pt x="9953" y="7957"/>
                </a:lnTo>
                <a:lnTo>
                  <a:pt x="10172" y="8201"/>
                </a:lnTo>
                <a:lnTo>
                  <a:pt x="10318" y="8347"/>
                </a:lnTo>
                <a:lnTo>
                  <a:pt x="10464" y="8444"/>
                </a:lnTo>
                <a:lnTo>
                  <a:pt x="10172" y="8809"/>
                </a:lnTo>
                <a:lnTo>
                  <a:pt x="9904" y="8468"/>
                </a:lnTo>
                <a:lnTo>
                  <a:pt x="9661" y="8176"/>
                </a:lnTo>
                <a:lnTo>
                  <a:pt x="9466" y="7933"/>
                </a:lnTo>
                <a:lnTo>
                  <a:pt x="9369" y="7811"/>
                </a:lnTo>
                <a:lnTo>
                  <a:pt x="9272" y="7714"/>
                </a:lnTo>
                <a:lnTo>
                  <a:pt x="9515" y="7495"/>
                </a:lnTo>
                <a:close/>
                <a:moveTo>
                  <a:pt x="9004" y="7933"/>
                </a:moveTo>
                <a:lnTo>
                  <a:pt x="9126" y="8128"/>
                </a:lnTo>
                <a:lnTo>
                  <a:pt x="9272" y="8298"/>
                </a:lnTo>
                <a:lnTo>
                  <a:pt x="9564" y="8663"/>
                </a:lnTo>
                <a:lnTo>
                  <a:pt x="9880" y="9028"/>
                </a:lnTo>
                <a:lnTo>
                  <a:pt x="9904" y="9077"/>
                </a:lnTo>
                <a:lnTo>
                  <a:pt x="9856" y="9125"/>
                </a:lnTo>
                <a:lnTo>
                  <a:pt x="9734" y="9271"/>
                </a:lnTo>
                <a:lnTo>
                  <a:pt x="9710" y="9198"/>
                </a:lnTo>
                <a:lnTo>
                  <a:pt x="9442" y="8858"/>
                </a:lnTo>
                <a:lnTo>
                  <a:pt x="9126" y="8517"/>
                </a:lnTo>
                <a:lnTo>
                  <a:pt x="8955" y="8322"/>
                </a:lnTo>
                <a:lnTo>
                  <a:pt x="8785" y="8152"/>
                </a:lnTo>
                <a:lnTo>
                  <a:pt x="9004" y="7933"/>
                </a:lnTo>
                <a:close/>
                <a:moveTo>
                  <a:pt x="8517" y="8371"/>
                </a:moveTo>
                <a:lnTo>
                  <a:pt x="8663" y="8590"/>
                </a:lnTo>
                <a:lnTo>
                  <a:pt x="8809" y="8785"/>
                </a:lnTo>
                <a:lnTo>
                  <a:pt x="9101" y="9150"/>
                </a:lnTo>
                <a:lnTo>
                  <a:pt x="9272" y="9320"/>
                </a:lnTo>
                <a:lnTo>
                  <a:pt x="9442" y="9466"/>
                </a:lnTo>
                <a:lnTo>
                  <a:pt x="9515" y="9490"/>
                </a:lnTo>
                <a:lnTo>
                  <a:pt x="9199" y="9806"/>
                </a:lnTo>
                <a:lnTo>
                  <a:pt x="9174" y="9709"/>
                </a:lnTo>
                <a:lnTo>
                  <a:pt x="9150" y="9612"/>
                </a:lnTo>
                <a:lnTo>
                  <a:pt x="9053" y="9442"/>
                </a:lnTo>
                <a:lnTo>
                  <a:pt x="8931" y="9271"/>
                </a:lnTo>
                <a:lnTo>
                  <a:pt x="8785" y="9125"/>
                </a:lnTo>
                <a:lnTo>
                  <a:pt x="8590" y="8833"/>
                </a:lnTo>
                <a:lnTo>
                  <a:pt x="8444" y="8663"/>
                </a:lnTo>
                <a:lnTo>
                  <a:pt x="8323" y="8541"/>
                </a:lnTo>
                <a:lnTo>
                  <a:pt x="8517" y="8371"/>
                </a:lnTo>
                <a:close/>
                <a:moveTo>
                  <a:pt x="5476" y="7787"/>
                </a:moveTo>
                <a:lnTo>
                  <a:pt x="5622" y="7982"/>
                </a:lnTo>
                <a:lnTo>
                  <a:pt x="5816" y="8176"/>
                </a:lnTo>
                <a:lnTo>
                  <a:pt x="6133" y="8444"/>
                </a:lnTo>
                <a:lnTo>
                  <a:pt x="6449" y="8736"/>
                </a:lnTo>
                <a:lnTo>
                  <a:pt x="6790" y="8979"/>
                </a:lnTo>
                <a:lnTo>
                  <a:pt x="6984" y="9125"/>
                </a:lnTo>
                <a:lnTo>
                  <a:pt x="7057" y="9174"/>
                </a:lnTo>
                <a:lnTo>
                  <a:pt x="7155" y="9198"/>
                </a:lnTo>
                <a:lnTo>
                  <a:pt x="7155" y="9247"/>
                </a:lnTo>
                <a:lnTo>
                  <a:pt x="7179" y="9296"/>
                </a:lnTo>
                <a:lnTo>
                  <a:pt x="7301" y="9296"/>
                </a:lnTo>
                <a:lnTo>
                  <a:pt x="7398" y="9271"/>
                </a:lnTo>
                <a:lnTo>
                  <a:pt x="7568" y="9198"/>
                </a:lnTo>
                <a:lnTo>
                  <a:pt x="7617" y="9344"/>
                </a:lnTo>
                <a:lnTo>
                  <a:pt x="7690" y="9490"/>
                </a:lnTo>
                <a:lnTo>
                  <a:pt x="7885" y="9758"/>
                </a:lnTo>
                <a:lnTo>
                  <a:pt x="8006" y="9952"/>
                </a:lnTo>
                <a:lnTo>
                  <a:pt x="8177" y="10098"/>
                </a:lnTo>
                <a:lnTo>
                  <a:pt x="8250" y="10171"/>
                </a:lnTo>
                <a:lnTo>
                  <a:pt x="8347" y="10220"/>
                </a:lnTo>
                <a:lnTo>
                  <a:pt x="8469" y="10269"/>
                </a:lnTo>
                <a:lnTo>
                  <a:pt x="8566" y="10293"/>
                </a:lnTo>
                <a:lnTo>
                  <a:pt x="8615" y="10269"/>
                </a:lnTo>
                <a:lnTo>
                  <a:pt x="8615" y="10244"/>
                </a:lnTo>
                <a:lnTo>
                  <a:pt x="8542" y="10074"/>
                </a:lnTo>
                <a:lnTo>
                  <a:pt x="8420" y="9904"/>
                </a:lnTo>
                <a:lnTo>
                  <a:pt x="8177" y="9636"/>
                </a:lnTo>
                <a:lnTo>
                  <a:pt x="8055" y="9490"/>
                </a:lnTo>
                <a:lnTo>
                  <a:pt x="7982" y="9344"/>
                </a:lnTo>
                <a:lnTo>
                  <a:pt x="7885" y="9174"/>
                </a:lnTo>
                <a:lnTo>
                  <a:pt x="7763" y="9052"/>
                </a:lnTo>
                <a:lnTo>
                  <a:pt x="8079" y="8760"/>
                </a:lnTo>
                <a:lnTo>
                  <a:pt x="8128" y="8906"/>
                </a:lnTo>
                <a:lnTo>
                  <a:pt x="8225" y="9028"/>
                </a:lnTo>
                <a:lnTo>
                  <a:pt x="8420" y="9271"/>
                </a:lnTo>
                <a:lnTo>
                  <a:pt x="8542" y="9466"/>
                </a:lnTo>
                <a:lnTo>
                  <a:pt x="8688" y="9661"/>
                </a:lnTo>
                <a:lnTo>
                  <a:pt x="8785" y="9758"/>
                </a:lnTo>
                <a:lnTo>
                  <a:pt x="8882" y="9831"/>
                </a:lnTo>
                <a:lnTo>
                  <a:pt x="8980" y="9879"/>
                </a:lnTo>
                <a:lnTo>
                  <a:pt x="9077" y="9928"/>
                </a:lnTo>
                <a:lnTo>
                  <a:pt x="8615" y="10366"/>
                </a:lnTo>
                <a:lnTo>
                  <a:pt x="8250" y="10682"/>
                </a:lnTo>
                <a:lnTo>
                  <a:pt x="8225" y="10634"/>
                </a:lnTo>
                <a:lnTo>
                  <a:pt x="8201" y="10585"/>
                </a:lnTo>
                <a:lnTo>
                  <a:pt x="8031" y="10366"/>
                </a:lnTo>
                <a:lnTo>
                  <a:pt x="7812" y="10171"/>
                </a:lnTo>
                <a:lnTo>
                  <a:pt x="7374" y="9782"/>
                </a:lnTo>
                <a:lnTo>
                  <a:pt x="6960" y="9393"/>
                </a:lnTo>
                <a:lnTo>
                  <a:pt x="6546" y="9004"/>
                </a:lnTo>
                <a:lnTo>
                  <a:pt x="5670" y="8225"/>
                </a:lnTo>
                <a:lnTo>
                  <a:pt x="5500" y="8079"/>
                </a:lnTo>
                <a:lnTo>
                  <a:pt x="5330" y="7933"/>
                </a:lnTo>
                <a:lnTo>
                  <a:pt x="5476" y="7787"/>
                </a:lnTo>
                <a:close/>
                <a:moveTo>
                  <a:pt x="5062" y="8152"/>
                </a:moveTo>
                <a:lnTo>
                  <a:pt x="5232" y="8322"/>
                </a:lnTo>
                <a:lnTo>
                  <a:pt x="5403" y="8493"/>
                </a:lnTo>
                <a:lnTo>
                  <a:pt x="6279" y="9271"/>
                </a:lnTo>
                <a:lnTo>
                  <a:pt x="6692" y="9636"/>
                </a:lnTo>
                <a:lnTo>
                  <a:pt x="7155" y="10025"/>
                </a:lnTo>
                <a:lnTo>
                  <a:pt x="7374" y="10220"/>
                </a:lnTo>
                <a:lnTo>
                  <a:pt x="7593" y="10415"/>
                </a:lnTo>
                <a:lnTo>
                  <a:pt x="7812" y="10609"/>
                </a:lnTo>
                <a:lnTo>
                  <a:pt x="8055" y="10780"/>
                </a:lnTo>
                <a:lnTo>
                  <a:pt x="8104" y="10804"/>
                </a:lnTo>
                <a:lnTo>
                  <a:pt x="7982" y="10901"/>
                </a:lnTo>
                <a:lnTo>
                  <a:pt x="6254" y="9466"/>
                </a:lnTo>
                <a:lnTo>
                  <a:pt x="5597" y="8882"/>
                </a:lnTo>
                <a:lnTo>
                  <a:pt x="5232" y="8590"/>
                </a:lnTo>
                <a:lnTo>
                  <a:pt x="5062" y="8468"/>
                </a:lnTo>
                <a:lnTo>
                  <a:pt x="4867" y="8347"/>
                </a:lnTo>
                <a:lnTo>
                  <a:pt x="5038" y="8176"/>
                </a:lnTo>
                <a:lnTo>
                  <a:pt x="5062" y="8152"/>
                </a:lnTo>
                <a:close/>
                <a:moveTo>
                  <a:pt x="4746" y="8493"/>
                </a:moveTo>
                <a:lnTo>
                  <a:pt x="4867" y="8663"/>
                </a:lnTo>
                <a:lnTo>
                  <a:pt x="5038" y="8809"/>
                </a:lnTo>
                <a:lnTo>
                  <a:pt x="5378" y="9101"/>
                </a:lnTo>
                <a:lnTo>
                  <a:pt x="6060" y="9636"/>
                </a:lnTo>
                <a:lnTo>
                  <a:pt x="7787" y="11072"/>
                </a:lnTo>
                <a:lnTo>
                  <a:pt x="7617" y="11218"/>
                </a:lnTo>
                <a:lnTo>
                  <a:pt x="7398" y="11047"/>
                </a:lnTo>
                <a:lnTo>
                  <a:pt x="7155" y="10877"/>
                </a:lnTo>
                <a:lnTo>
                  <a:pt x="6911" y="10707"/>
                </a:lnTo>
                <a:lnTo>
                  <a:pt x="6668" y="10536"/>
                </a:lnTo>
                <a:lnTo>
                  <a:pt x="6181" y="10123"/>
                </a:lnTo>
                <a:lnTo>
                  <a:pt x="5719" y="9709"/>
                </a:lnTo>
                <a:lnTo>
                  <a:pt x="5281" y="9247"/>
                </a:lnTo>
                <a:lnTo>
                  <a:pt x="4867" y="8760"/>
                </a:lnTo>
                <a:lnTo>
                  <a:pt x="4770" y="8663"/>
                </a:lnTo>
                <a:lnTo>
                  <a:pt x="4673" y="8566"/>
                </a:lnTo>
                <a:lnTo>
                  <a:pt x="4746" y="8493"/>
                </a:lnTo>
                <a:close/>
                <a:moveTo>
                  <a:pt x="11437" y="5256"/>
                </a:moveTo>
                <a:lnTo>
                  <a:pt x="11364" y="5281"/>
                </a:lnTo>
                <a:lnTo>
                  <a:pt x="11315" y="5305"/>
                </a:lnTo>
                <a:lnTo>
                  <a:pt x="11218" y="5354"/>
                </a:lnTo>
                <a:lnTo>
                  <a:pt x="10075" y="6376"/>
                </a:lnTo>
                <a:lnTo>
                  <a:pt x="8931" y="7422"/>
                </a:lnTo>
                <a:lnTo>
                  <a:pt x="8347" y="7933"/>
                </a:lnTo>
                <a:lnTo>
                  <a:pt x="7787" y="8468"/>
                </a:lnTo>
                <a:lnTo>
                  <a:pt x="7544" y="8663"/>
                </a:lnTo>
                <a:lnTo>
                  <a:pt x="7325" y="8882"/>
                </a:lnTo>
                <a:lnTo>
                  <a:pt x="7228" y="8785"/>
                </a:lnTo>
                <a:lnTo>
                  <a:pt x="7106" y="8712"/>
                </a:lnTo>
                <a:lnTo>
                  <a:pt x="6717" y="8395"/>
                </a:lnTo>
                <a:lnTo>
                  <a:pt x="6327" y="8079"/>
                </a:lnTo>
                <a:lnTo>
                  <a:pt x="6011" y="7763"/>
                </a:lnTo>
                <a:lnTo>
                  <a:pt x="5768" y="7568"/>
                </a:lnTo>
                <a:lnTo>
                  <a:pt x="5670" y="7495"/>
                </a:lnTo>
                <a:lnTo>
                  <a:pt x="5573" y="7446"/>
                </a:lnTo>
                <a:lnTo>
                  <a:pt x="5524" y="7422"/>
                </a:lnTo>
                <a:lnTo>
                  <a:pt x="5427" y="7373"/>
                </a:lnTo>
                <a:lnTo>
                  <a:pt x="5330" y="7373"/>
                </a:lnTo>
                <a:lnTo>
                  <a:pt x="5232" y="7398"/>
                </a:lnTo>
                <a:lnTo>
                  <a:pt x="5135" y="7446"/>
                </a:lnTo>
                <a:lnTo>
                  <a:pt x="4940" y="7568"/>
                </a:lnTo>
                <a:lnTo>
                  <a:pt x="4794" y="7690"/>
                </a:lnTo>
                <a:lnTo>
                  <a:pt x="4575" y="7860"/>
                </a:lnTo>
                <a:lnTo>
                  <a:pt x="4381" y="8030"/>
                </a:lnTo>
                <a:lnTo>
                  <a:pt x="4283" y="8152"/>
                </a:lnTo>
                <a:lnTo>
                  <a:pt x="4210" y="8249"/>
                </a:lnTo>
                <a:lnTo>
                  <a:pt x="4162" y="8371"/>
                </a:lnTo>
                <a:lnTo>
                  <a:pt x="4137" y="8493"/>
                </a:lnTo>
                <a:lnTo>
                  <a:pt x="4162" y="8566"/>
                </a:lnTo>
                <a:lnTo>
                  <a:pt x="4210" y="8639"/>
                </a:lnTo>
                <a:lnTo>
                  <a:pt x="4259" y="8687"/>
                </a:lnTo>
                <a:lnTo>
                  <a:pt x="4332" y="8712"/>
                </a:lnTo>
                <a:lnTo>
                  <a:pt x="4356" y="8809"/>
                </a:lnTo>
                <a:lnTo>
                  <a:pt x="4405" y="8906"/>
                </a:lnTo>
                <a:lnTo>
                  <a:pt x="4478" y="9028"/>
                </a:lnTo>
                <a:lnTo>
                  <a:pt x="4551" y="9150"/>
                </a:lnTo>
                <a:lnTo>
                  <a:pt x="4721" y="9344"/>
                </a:lnTo>
                <a:lnTo>
                  <a:pt x="4940" y="9588"/>
                </a:lnTo>
                <a:lnTo>
                  <a:pt x="5135" y="9831"/>
                </a:lnTo>
                <a:lnTo>
                  <a:pt x="5597" y="10269"/>
                </a:lnTo>
                <a:lnTo>
                  <a:pt x="5987" y="10634"/>
                </a:lnTo>
                <a:lnTo>
                  <a:pt x="6425" y="10999"/>
                </a:lnTo>
                <a:lnTo>
                  <a:pt x="6668" y="11169"/>
                </a:lnTo>
                <a:lnTo>
                  <a:pt x="6887" y="11315"/>
                </a:lnTo>
                <a:lnTo>
                  <a:pt x="7130" y="11461"/>
                </a:lnTo>
                <a:lnTo>
                  <a:pt x="7374" y="11583"/>
                </a:lnTo>
                <a:lnTo>
                  <a:pt x="7349" y="11607"/>
                </a:lnTo>
                <a:lnTo>
                  <a:pt x="7349" y="11680"/>
                </a:lnTo>
                <a:lnTo>
                  <a:pt x="7374" y="11753"/>
                </a:lnTo>
                <a:lnTo>
                  <a:pt x="7422" y="11777"/>
                </a:lnTo>
                <a:lnTo>
                  <a:pt x="7495" y="11777"/>
                </a:lnTo>
                <a:lnTo>
                  <a:pt x="7666" y="11729"/>
                </a:lnTo>
                <a:lnTo>
                  <a:pt x="7836" y="11631"/>
                </a:lnTo>
                <a:lnTo>
                  <a:pt x="7982" y="11534"/>
                </a:lnTo>
                <a:lnTo>
                  <a:pt x="8128" y="11412"/>
                </a:lnTo>
                <a:lnTo>
                  <a:pt x="8420" y="11145"/>
                </a:lnTo>
                <a:lnTo>
                  <a:pt x="8663" y="10901"/>
                </a:lnTo>
                <a:lnTo>
                  <a:pt x="9369" y="10244"/>
                </a:lnTo>
                <a:lnTo>
                  <a:pt x="10050" y="9563"/>
                </a:lnTo>
                <a:lnTo>
                  <a:pt x="10658" y="8955"/>
                </a:lnTo>
                <a:lnTo>
                  <a:pt x="11291" y="8298"/>
                </a:lnTo>
                <a:lnTo>
                  <a:pt x="11875" y="7617"/>
                </a:lnTo>
                <a:lnTo>
                  <a:pt x="12143" y="7276"/>
                </a:lnTo>
                <a:lnTo>
                  <a:pt x="12410" y="6911"/>
                </a:lnTo>
                <a:lnTo>
                  <a:pt x="12483" y="6960"/>
                </a:lnTo>
                <a:lnTo>
                  <a:pt x="12556" y="6984"/>
                </a:lnTo>
                <a:lnTo>
                  <a:pt x="12654" y="6984"/>
                </a:lnTo>
                <a:lnTo>
                  <a:pt x="12727" y="6935"/>
                </a:lnTo>
                <a:lnTo>
                  <a:pt x="12775" y="6887"/>
                </a:lnTo>
                <a:lnTo>
                  <a:pt x="12824" y="6814"/>
                </a:lnTo>
                <a:lnTo>
                  <a:pt x="12824" y="6741"/>
                </a:lnTo>
                <a:lnTo>
                  <a:pt x="12775" y="6643"/>
                </a:lnTo>
                <a:lnTo>
                  <a:pt x="12532" y="6327"/>
                </a:lnTo>
                <a:lnTo>
                  <a:pt x="12240" y="6011"/>
                </a:lnTo>
                <a:lnTo>
                  <a:pt x="11924" y="5646"/>
                </a:lnTo>
                <a:lnTo>
                  <a:pt x="11778" y="5475"/>
                </a:lnTo>
                <a:lnTo>
                  <a:pt x="11583" y="5305"/>
                </a:lnTo>
                <a:lnTo>
                  <a:pt x="11510" y="5256"/>
                </a:lnTo>
                <a:close/>
                <a:moveTo>
                  <a:pt x="8104" y="439"/>
                </a:moveTo>
                <a:lnTo>
                  <a:pt x="8371" y="487"/>
                </a:lnTo>
                <a:lnTo>
                  <a:pt x="8663" y="536"/>
                </a:lnTo>
                <a:lnTo>
                  <a:pt x="9247" y="585"/>
                </a:lnTo>
                <a:lnTo>
                  <a:pt x="9588" y="633"/>
                </a:lnTo>
                <a:lnTo>
                  <a:pt x="9904" y="706"/>
                </a:lnTo>
                <a:lnTo>
                  <a:pt x="10537" y="877"/>
                </a:lnTo>
                <a:lnTo>
                  <a:pt x="10877" y="998"/>
                </a:lnTo>
                <a:lnTo>
                  <a:pt x="11218" y="1120"/>
                </a:lnTo>
                <a:lnTo>
                  <a:pt x="11559" y="1266"/>
                </a:lnTo>
                <a:lnTo>
                  <a:pt x="11875" y="1412"/>
                </a:lnTo>
                <a:lnTo>
                  <a:pt x="12191" y="1582"/>
                </a:lnTo>
                <a:lnTo>
                  <a:pt x="12508" y="1752"/>
                </a:lnTo>
                <a:lnTo>
                  <a:pt x="13116" y="2166"/>
                </a:lnTo>
                <a:lnTo>
                  <a:pt x="13408" y="2385"/>
                </a:lnTo>
                <a:lnTo>
                  <a:pt x="13700" y="2628"/>
                </a:lnTo>
                <a:lnTo>
                  <a:pt x="13968" y="2896"/>
                </a:lnTo>
                <a:lnTo>
                  <a:pt x="14235" y="3188"/>
                </a:lnTo>
                <a:lnTo>
                  <a:pt x="14479" y="3456"/>
                </a:lnTo>
                <a:lnTo>
                  <a:pt x="14698" y="3772"/>
                </a:lnTo>
                <a:lnTo>
                  <a:pt x="14917" y="4088"/>
                </a:lnTo>
                <a:lnTo>
                  <a:pt x="15111" y="4405"/>
                </a:lnTo>
                <a:lnTo>
                  <a:pt x="15282" y="4745"/>
                </a:lnTo>
                <a:lnTo>
                  <a:pt x="15452" y="5086"/>
                </a:lnTo>
                <a:lnTo>
                  <a:pt x="15574" y="5427"/>
                </a:lnTo>
                <a:lnTo>
                  <a:pt x="15720" y="5792"/>
                </a:lnTo>
                <a:lnTo>
                  <a:pt x="15817" y="6157"/>
                </a:lnTo>
                <a:lnTo>
                  <a:pt x="15914" y="6522"/>
                </a:lnTo>
                <a:lnTo>
                  <a:pt x="15987" y="6887"/>
                </a:lnTo>
                <a:lnTo>
                  <a:pt x="16036" y="7276"/>
                </a:lnTo>
                <a:lnTo>
                  <a:pt x="16109" y="8079"/>
                </a:lnTo>
                <a:lnTo>
                  <a:pt x="16109" y="8468"/>
                </a:lnTo>
                <a:lnTo>
                  <a:pt x="16109" y="8858"/>
                </a:lnTo>
                <a:lnTo>
                  <a:pt x="16085" y="9271"/>
                </a:lnTo>
                <a:lnTo>
                  <a:pt x="16060" y="9661"/>
                </a:lnTo>
                <a:lnTo>
                  <a:pt x="15987" y="10050"/>
                </a:lnTo>
                <a:lnTo>
                  <a:pt x="15914" y="10439"/>
                </a:lnTo>
                <a:lnTo>
                  <a:pt x="15817" y="10828"/>
                </a:lnTo>
                <a:lnTo>
                  <a:pt x="15695" y="11193"/>
                </a:lnTo>
                <a:lnTo>
                  <a:pt x="15549" y="11558"/>
                </a:lnTo>
                <a:lnTo>
                  <a:pt x="15379" y="11899"/>
                </a:lnTo>
                <a:lnTo>
                  <a:pt x="15184" y="12240"/>
                </a:lnTo>
                <a:lnTo>
                  <a:pt x="14965" y="12580"/>
                </a:lnTo>
                <a:lnTo>
                  <a:pt x="14722" y="12872"/>
                </a:lnTo>
                <a:lnTo>
                  <a:pt x="14430" y="13189"/>
                </a:lnTo>
                <a:lnTo>
                  <a:pt x="14138" y="13456"/>
                </a:lnTo>
                <a:lnTo>
                  <a:pt x="13846" y="13700"/>
                </a:lnTo>
                <a:lnTo>
                  <a:pt x="13530" y="13943"/>
                </a:lnTo>
                <a:lnTo>
                  <a:pt x="13213" y="14186"/>
                </a:lnTo>
                <a:lnTo>
                  <a:pt x="12532" y="14624"/>
                </a:lnTo>
                <a:lnTo>
                  <a:pt x="11851" y="15014"/>
                </a:lnTo>
                <a:lnTo>
                  <a:pt x="11510" y="15184"/>
                </a:lnTo>
                <a:lnTo>
                  <a:pt x="11145" y="15330"/>
                </a:lnTo>
                <a:lnTo>
                  <a:pt x="10415" y="15622"/>
                </a:lnTo>
                <a:lnTo>
                  <a:pt x="10050" y="15744"/>
                </a:lnTo>
                <a:lnTo>
                  <a:pt x="9685" y="15841"/>
                </a:lnTo>
                <a:lnTo>
                  <a:pt x="9320" y="15963"/>
                </a:lnTo>
                <a:lnTo>
                  <a:pt x="8980" y="16109"/>
                </a:lnTo>
                <a:lnTo>
                  <a:pt x="8907" y="16157"/>
                </a:lnTo>
                <a:lnTo>
                  <a:pt x="8882" y="16230"/>
                </a:lnTo>
                <a:lnTo>
                  <a:pt x="8104" y="16230"/>
                </a:lnTo>
                <a:lnTo>
                  <a:pt x="7739" y="16206"/>
                </a:lnTo>
                <a:lnTo>
                  <a:pt x="7349" y="16157"/>
                </a:lnTo>
                <a:lnTo>
                  <a:pt x="6984" y="16109"/>
                </a:lnTo>
                <a:lnTo>
                  <a:pt x="6619" y="16011"/>
                </a:lnTo>
                <a:lnTo>
                  <a:pt x="6254" y="15914"/>
                </a:lnTo>
                <a:lnTo>
                  <a:pt x="5889" y="15817"/>
                </a:lnTo>
                <a:lnTo>
                  <a:pt x="5524" y="15695"/>
                </a:lnTo>
                <a:lnTo>
                  <a:pt x="5184" y="15549"/>
                </a:lnTo>
                <a:lnTo>
                  <a:pt x="4843" y="15379"/>
                </a:lnTo>
                <a:lnTo>
                  <a:pt x="4502" y="15208"/>
                </a:lnTo>
                <a:lnTo>
                  <a:pt x="4162" y="15014"/>
                </a:lnTo>
                <a:lnTo>
                  <a:pt x="3845" y="14795"/>
                </a:lnTo>
                <a:lnTo>
                  <a:pt x="3553" y="14576"/>
                </a:lnTo>
                <a:lnTo>
                  <a:pt x="3237" y="14357"/>
                </a:lnTo>
                <a:lnTo>
                  <a:pt x="2921" y="14065"/>
                </a:lnTo>
                <a:lnTo>
                  <a:pt x="2629" y="13797"/>
                </a:lnTo>
                <a:lnTo>
                  <a:pt x="2361" y="13481"/>
                </a:lnTo>
                <a:lnTo>
                  <a:pt x="2094" y="13164"/>
                </a:lnTo>
                <a:lnTo>
                  <a:pt x="1850" y="12824"/>
                </a:lnTo>
                <a:lnTo>
                  <a:pt x="1631" y="12483"/>
                </a:lnTo>
                <a:lnTo>
                  <a:pt x="1437" y="12142"/>
                </a:lnTo>
                <a:lnTo>
                  <a:pt x="1242" y="11777"/>
                </a:lnTo>
                <a:lnTo>
                  <a:pt x="1096" y="11412"/>
                </a:lnTo>
                <a:lnTo>
                  <a:pt x="950" y="11023"/>
                </a:lnTo>
                <a:lnTo>
                  <a:pt x="804" y="10634"/>
                </a:lnTo>
                <a:lnTo>
                  <a:pt x="707" y="10244"/>
                </a:lnTo>
                <a:lnTo>
                  <a:pt x="609" y="9831"/>
                </a:lnTo>
                <a:lnTo>
                  <a:pt x="561" y="9442"/>
                </a:lnTo>
                <a:lnTo>
                  <a:pt x="512" y="9028"/>
                </a:lnTo>
                <a:lnTo>
                  <a:pt x="463" y="8614"/>
                </a:lnTo>
                <a:lnTo>
                  <a:pt x="463" y="8201"/>
                </a:lnTo>
                <a:lnTo>
                  <a:pt x="488" y="7787"/>
                </a:lnTo>
                <a:lnTo>
                  <a:pt x="512" y="7373"/>
                </a:lnTo>
                <a:lnTo>
                  <a:pt x="585" y="6960"/>
                </a:lnTo>
                <a:lnTo>
                  <a:pt x="658" y="6570"/>
                </a:lnTo>
                <a:lnTo>
                  <a:pt x="755" y="6181"/>
                </a:lnTo>
                <a:lnTo>
                  <a:pt x="877" y="5792"/>
                </a:lnTo>
                <a:lnTo>
                  <a:pt x="1023" y="5402"/>
                </a:lnTo>
                <a:lnTo>
                  <a:pt x="1169" y="5037"/>
                </a:lnTo>
                <a:lnTo>
                  <a:pt x="1364" y="4672"/>
                </a:lnTo>
                <a:lnTo>
                  <a:pt x="1558" y="4307"/>
                </a:lnTo>
                <a:lnTo>
                  <a:pt x="1777" y="3967"/>
                </a:lnTo>
                <a:lnTo>
                  <a:pt x="1996" y="3626"/>
                </a:lnTo>
                <a:lnTo>
                  <a:pt x="2264" y="3310"/>
                </a:lnTo>
                <a:lnTo>
                  <a:pt x="2532" y="2993"/>
                </a:lnTo>
                <a:lnTo>
                  <a:pt x="2823" y="2701"/>
                </a:lnTo>
                <a:lnTo>
                  <a:pt x="3115" y="2434"/>
                </a:lnTo>
                <a:lnTo>
                  <a:pt x="3432" y="2190"/>
                </a:lnTo>
                <a:lnTo>
                  <a:pt x="3748" y="1947"/>
                </a:lnTo>
                <a:lnTo>
                  <a:pt x="4089" y="1728"/>
                </a:lnTo>
                <a:lnTo>
                  <a:pt x="4429" y="1509"/>
                </a:lnTo>
                <a:lnTo>
                  <a:pt x="4794" y="1339"/>
                </a:lnTo>
                <a:lnTo>
                  <a:pt x="5159" y="1169"/>
                </a:lnTo>
                <a:lnTo>
                  <a:pt x="5524" y="998"/>
                </a:lnTo>
                <a:lnTo>
                  <a:pt x="5865" y="877"/>
                </a:lnTo>
                <a:lnTo>
                  <a:pt x="6206" y="779"/>
                </a:lnTo>
                <a:lnTo>
                  <a:pt x="6911" y="609"/>
                </a:lnTo>
                <a:lnTo>
                  <a:pt x="7203" y="560"/>
                </a:lnTo>
                <a:lnTo>
                  <a:pt x="7520" y="536"/>
                </a:lnTo>
                <a:lnTo>
                  <a:pt x="7812" y="487"/>
                </a:lnTo>
                <a:lnTo>
                  <a:pt x="8104" y="439"/>
                </a:lnTo>
                <a:close/>
                <a:moveTo>
                  <a:pt x="7690" y="1"/>
                </a:moveTo>
                <a:lnTo>
                  <a:pt x="7374" y="25"/>
                </a:lnTo>
                <a:lnTo>
                  <a:pt x="7057" y="74"/>
                </a:lnTo>
                <a:lnTo>
                  <a:pt x="6644" y="147"/>
                </a:lnTo>
                <a:lnTo>
                  <a:pt x="6206" y="244"/>
                </a:lnTo>
                <a:lnTo>
                  <a:pt x="5792" y="366"/>
                </a:lnTo>
                <a:lnTo>
                  <a:pt x="5403" y="512"/>
                </a:lnTo>
                <a:lnTo>
                  <a:pt x="5013" y="682"/>
                </a:lnTo>
                <a:lnTo>
                  <a:pt x="4624" y="852"/>
                </a:lnTo>
                <a:lnTo>
                  <a:pt x="4259" y="1047"/>
                </a:lnTo>
                <a:lnTo>
                  <a:pt x="3918" y="1266"/>
                </a:lnTo>
                <a:lnTo>
                  <a:pt x="3578" y="1485"/>
                </a:lnTo>
                <a:lnTo>
                  <a:pt x="3237" y="1752"/>
                </a:lnTo>
                <a:lnTo>
                  <a:pt x="2921" y="1996"/>
                </a:lnTo>
                <a:lnTo>
                  <a:pt x="2604" y="2288"/>
                </a:lnTo>
                <a:lnTo>
                  <a:pt x="2288" y="2580"/>
                </a:lnTo>
                <a:lnTo>
                  <a:pt x="1996" y="2896"/>
                </a:lnTo>
                <a:lnTo>
                  <a:pt x="1704" y="3237"/>
                </a:lnTo>
                <a:lnTo>
                  <a:pt x="1461" y="3577"/>
                </a:lnTo>
                <a:lnTo>
                  <a:pt x="1218" y="3942"/>
                </a:lnTo>
                <a:lnTo>
                  <a:pt x="999" y="4307"/>
                </a:lnTo>
                <a:lnTo>
                  <a:pt x="804" y="4697"/>
                </a:lnTo>
                <a:lnTo>
                  <a:pt x="634" y="5086"/>
                </a:lnTo>
                <a:lnTo>
                  <a:pt x="488" y="5500"/>
                </a:lnTo>
                <a:lnTo>
                  <a:pt x="342" y="5889"/>
                </a:lnTo>
                <a:lnTo>
                  <a:pt x="244" y="6303"/>
                </a:lnTo>
                <a:lnTo>
                  <a:pt x="147" y="6741"/>
                </a:lnTo>
                <a:lnTo>
                  <a:pt x="74" y="7154"/>
                </a:lnTo>
                <a:lnTo>
                  <a:pt x="25" y="7592"/>
                </a:lnTo>
                <a:lnTo>
                  <a:pt x="1" y="8030"/>
                </a:lnTo>
                <a:lnTo>
                  <a:pt x="1" y="8468"/>
                </a:lnTo>
                <a:lnTo>
                  <a:pt x="1" y="8906"/>
                </a:lnTo>
                <a:lnTo>
                  <a:pt x="50" y="9344"/>
                </a:lnTo>
                <a:lnTo>
                  <a:pt x="98" y="9782"/>
                </a:lnTo>
                <a:lnTo>
                  <a:pt x="196" y="10196"/>
                </a:lnTo>
                <a:lnTo>
                  <a:pt x="293" y="10609"/>
                </a:lnTo>
                <a:lnTo>
                  <a:pt x="439" y="11023"/>
                </a:lnTo>
                <a:lnTo>
                  <a:pt x="585" y="11412"/>
                </a:lnTo>
                <a:lnTo>
                  <a:pt x="755" y="11802"/>
                </a:lnTo>
                <a:lnTo>
                  <a:pt x="926" y="12167"/>
                </a:lnTo>
                <a:lnTo>
                  <a:pt x="1145" y="12532"/>
                </a:lnTo>
                <a:lnTo>
                  <a:pt x="1364" y="12897"/>
                </a:lnTo>
                <a:lnTo>
                  <a:pt x="1607" y="13237"/>
                </a:lnTo>
                <a:lnTo>
                  <a:pt x="1875" y="13578"/>
                </a:lnTo>
                <a:lnTo>
                  <a:pt x="2142" y="13870"/>
                </a:lnTo>
                <a:lnTo>
                  <a:pt x="2434" y="14186"/>
                </a:lnTo>
                <a:lnTo>
                  <a:pt x="2726" y="14478"/>
                </a:lnTo>
                <a:lnTo>
                  <a:pt x="3067" y="14746"/>
                </a:lnTo>
                <a:lnTo>
                  <a:pt x="3383" y="14989"/>
                </a:lnTo>
                <a:lnTo>
                  <a:pt x="3724" y="15233"/>
                </a:lnTo>
                <a:lnTo>
                  <a:pt x="4089" y="15452"/>
                </a:lnTo>
                <a:lnTo>
                  <a:pt x="4454" y="15671"/>
                </a:lnTo>
                <a:lnTo>
                  <a:pt x="4819" y="15841"/>
                </a:lnTo>
                <a:lnTo>
                  <a:pt x="5208" y="16011"/>
                </a:lnTo>
                <a:lnTo>
                  <a:pt x="5597" y="16182"/>
                </a:lnTo>
                <a:lnTo>
                  <a:pt x="6011" y="16303"/>
                </a:lnTo>
                <a:lnTo>
                  <a:pt x="6425" y="16401"/>
                </a:lnTo>
                <a:lnTo>
                  <a:pt x="6838" y="16498"/>
                </a:lnTo>
                <a:lnTo>
                  <a:pt x="7252" y="16571"/>
                </a:lnTo>
                <a:lnTo>
                  <a:pt x="7690" y="16620"/>
                </a:lnTo>
                <a:lnTo>
                  <a:pt x="8128" y="16644"/>
                </a:lnTo>
                <a:lnTo>
                  <a:pt x="8566" y="16644"/>
                </a:lnTo>
                <a:lnTo>
                  <a:pt x="9004" y="16620"/>
                </a:lnTo>
                <a:lnTo>
                  <a:pt x="9101" y="16571"/>
                </a:lnTo>
                <a:lnTo>
                  <a:pt x="9174" y="16522"/>
                </a:lnTo>
                <a:lnTo>
                  <a:pt x="9539" y="16498"/>
                </a:lnTo>
                <a:lnTo>
                  <a:pt x="9929" y="16425"/>
                </a:lnTo>
                <a:lnTo>
                  <a:pt x="10318" y="16303"/>
                </a:lnTo>
                <a:lnTo>
                  <a:pt x="10707" y="16182"/>
                </a:lnTo>
                <a:lnTo>
                  <a:pt x="11072" y="16011"/>
                </a:lnTo>
                <a:lnTo>
                  <a:pt x="11437" y="15841"/>
                </a:lnTo>
                <a:lnTo>
                  <a:pt x="12143" y="15500"/>
                </a:lnTo>
                <a:lnTo>
                  <a:pt x="12508" y="15306"/>
                </a:lnTo>
                <a:lnTo>
                  <a:pt x="12848" y="15087"/>
                </a:lnTo>
                <a:lnTo>
                  <a:pt x="13213" y="14868"/>
                </a:lnTo>
                <a:lnTo>
                  <a:pt x="13554" y="14624"/>
                </a:lnTo>
                <a:lnTo>
                  <a:pt x="13895" y="14381"/>
                </a:lnTo>
                <a:lnTo>
                  <a:pt x="14211" y="14138"/>
                </a:lnTo>
                <a:lnTo>
                  <a:pt x="14527" y="13846"/>
                </a:lnTo>
                <a:lnTo>
                  <a:pt x="14819" y="13578"/>
                </a:lnTo>
                <a:lnTo>
                  <a:pt x="15111" y="13262"/>
                </a:lnTo>
                <a:lnTo>
                  <a:pt x="15379" y="12945"/>
                </a:lnTo>
                <a:lnTo>
                  <a:pt x="15598" y="12605"/>
                </a:lnTo>
                <a:lnTo>
                  <a:pt x="15817" y="12240"/>
                </a:lnTo>
                <a:lnTo>
                  <a:pt x="15987" y="11875"/>
                </a:lnTo>
                <a:lnTo>
                  <a:pt x="16158" y="11485"/>
                </a:lnTo>
                <a:lnTo>
                  <a:pt x="16279" y="11096"/>
                </a:lnTo>
                <a:lnTo>
                  <a:pt x="16401" y="10682"/>
                </a:lnTo>
                <a:lnTo>
                  <a:pt x="16474" y="10269"/>
                </a:lnTo>
                <a:lnTo>
                  <a:pt x="16547" y="9855"/>
                </a:lnTo>
                <a:lnTo>
                  <a:pt x="16596" y="9442"/>
                </a:lnTo>
                <a:lnTo>
                  <a:pt x="16620" y="9028"/>
                </a:lnTo>
                <a:lnTo>
                  <a:pt x="16620" y="8614"/>
                </a:lnTo>
                <a:lnTo>
                  <a:pt x="16596" y="8176"/>
                </a:lnTo>
                <a:lnTo>
                  <a:pt x="16571" y="7787"/>
                </a:lnTo>
                <a:lnTo>
                  <a:pt x="16523" y="7373"/>
                </a:lnTo>
                <a:lnTo>
                  <a:pt x="16450" y="6960"/>
                </a:lnTo>
                <a:lnTo>
                  <a:pt x="16377" y="6570"/>
                </a:lnTo>
                <a:lnTo>
                  <a:pt x="16279" y="6181"/>
                </a:lnTo>
                <a:lnTo>
                  <a:pt x="16158" y="5792"/>
                </a:lnTo>
                <a:lnTo>
                  <a:pt x="16036" y="5402"/>
                </a:lnTo>
                <a:lnTo>
                  <a:pt x="15890" y="5037"/>
                </a:lnTo>
                <a:lnTo>
                  <a:pt x="15720" y="4672"/>
                </a:lnTo>
                <a:lnTo>
                  <a:pt x="15549" y="4332"/>
                </a:lnTo>
                <a:lnTo>
                  <a:pt x="15355" y="3991"/>
                </a:lnTo>
                <a:lnTo>
                  <a:pt x="15136" y="3650"/>
                </a:lnTo>
                <a:lnTo>
                  <a:pt x="14917" y="3334"/>
                </a:lnTo>
                <a:lnTo>
                  <a:pt x="14649" y="3018"/>
                </a:lnTo>
                <a:lnTo>
                  <a:pt x="14406" y="2701"/>
                </a:lnTo>
                <a:lnTo>
                  <a:pt x="14114" y="2434"/>
                </a:lnTo>
                <a:lnTo>
                  <a:pt x="13822" y="2142"/>
                </a:lnTo>
                <a:lnTo>
                  <a:pt x="13505" y="1874"/>
                </a:lnTo>
                <a:lnTo>
                  <a:pt x="13213" y="1680"/>
                </a:lnTo>
                <a:lnTo>
                  <a:pt x="12897" y="1461"/>
                </a:lnTo>
                <a:lnTo>
                  <a:pt x="12605" y="1266"/>
                </a:lnTo>
                <a:lnTo>
                  <a:pt x="12289" y="1096"/>
                </a:lnTo>
                <a:lnTo>
                  <a:pt x="11632" y="779"/>
                </a:lnTo>
                <a:lnTo>
                  <a:pt x="10950" y="536"/>
                </a:lnTo>
                <a:lnTo>
                  <a:pt x="10561" y="414"/>
                </a:lnTo>
                <a:lnTo>
                  <a:pt x="10172" y="293"/>
                </a:lnTo>
                <a:lnTo>
                  <a:pt x="9783" y="220"/>
                </a:lnTo>
                <a:lnTo>
                  <a:pt x="9369" y="147"/>
                </a:lnTo>
                <a:lnTo>
                  <a:pt x="8834" y="74"/>
                </a:lnTo>
                <a:lnTo>
                  <a:pt x="8542" y="49"/>
                </a:lnTo>
                <a:lnTo>
                  <a:pt x="8274" y="74"/>
                </a:lnTo>
                <a:lnTo>
                  <a:pt x="8128" y="25"/>
                </a:lnTo>
                <a:lnTo>
                  <a:pt x="798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41"/>
          <p:cNvSpPr/>
          <p:nvPr/>
        </p:nvSpPr>
        <p:spPr>
          <a:xfrm>
            <a:off x="5099627" y="818478"/>
            <a:ext cx="205125" cy="205758"/>
          </a:xfrm>
          <a:custGeom>
            <a:avLst/>
            <a:gdLst/>
            <a:ahLst/>
            <a:cxnLst/>
            <a:rect l="l" t="t" r="r" b="b"/>
            <a:pathLst>
              <a:path w="19247" h="19856" extrusionOk="0">
                <a:moveTo>
                  <a:pt x="12531" y="585"/>
                </a:moveTo>
                <a:lnTo>
                  <a:pt x="12799" y="609"/>
                </a:lnTo>
                <a:lnTo>
                  <a:pt x="13066" y="658"/>
                </a:lnTo>
                <a:lnTo>
                  <a:pt x="13334" y="755"/>
                </a:lnTo>
                <a:lnTo>
                  <a:pt x="13577" y="877"/>
                </a:lnTo>
                <a:lnTo>
                  <a:pt x="13796" y="1022"/>
                </a:lnTo>
                <a:lnTo>
                  <a:pt x="13967" y="1168"/>
                </a:lnTo>
                <a:lnTo>
                  <a:pt x="14137" y="1363"/>
                </a:lnTo>
                <a:lnTo>
                  <a:pt x="14283" y="1558"/>
                </a:lnTo>
                <a:lnTo>
                  <a:pt x="14380" y="1777"/>
                </a:lnTo>
                <a:lnTo>
                  <a:pt x="14478" y="1996"/>
                </a:lnTo>
                <a:lnTo>
                  <a:pt x="14526" y="2239"/>
                </a:lnTo>
                <a:lnTo>
                  <a:pt x="14551" y="2482"/>
                </a:lnTo>
                <a:lnTo>
                  <a:pt x="14551" y="2750"/>
                </a:lnTo>
                <a:lnTo>
                  <a:pt x="14478" y="3018"/>
                </a:lnTo>
                <a:lnTo>
                  <a:pt x="14380" y="3285"/>
                </a:lnTo>
                <a:lnTo>
                  <a:pt x="14234" y="3529"/>
                </a:lnTo>
                <a:lnTo>
                  <a:pt x="14088" y="3748"/>
                </a:lnTo>
                <a:lnTo>
                  <a:pt x="13894" y="3967"/>
                </a:lnTo>
                <a:lnTo>
                  <a:pt x="13529" y="4356"/>
                </a:lnTo>
                <a:lnTo>
                  <a:pt x="13261" y="4575"/>
                </a:lnTo>
                <a:lnTo>
                  <a:pt x="12993" y="4794"/>
                </a:lnTo>
                <a:lnTo>
                  <a:pt x="12702" y="4989"/>
                </a:lnTo>
                <a:lnTo>
                  <a:pt x="12410" y="5159"/>
                </a:lnTo>
                <a:lnTo>
                  <a:pt x="12118" y="5329"/>
                </a:lnTo>
                <a:lnTo>
                  <a:pt x="11801" y="5475"/>
                </a:lnTo>
                <a:lnTo>
                  <a:pt x="11509" y="5597"/>
                </a:lnTo>
                <a:lnTo>
                  <a:pt x="11169" y="5719"/>
                </a:lnTo>
                <a:lnTo>
                  <a:pt x="11509" y="5524"/>
                </a:lnTo>
                <a:lnTo>
                  <a:pt x="11801" y="5305"/>
                </a:lnTo>
                <a:lnTo>
                  <a:pt x="12093" y="5062"/>
                </a:lnTo>
                <a:lnTo>
                  <a:pt x="12361" y="4794"/>
                </a:lnTo>
                <a:lnTo>
                  <a:pt x="12531" y="4575"/>
                </a:lnTo>
                <a:lnTo>
                  <a:pt x="12702" y="4332"/>
                </a:lnTo>
                <a:lnTo>
                  <a:pt x="12847" y="4064"/>
                </a:lnTo>
                <a:lnTo>
                  <a:pt x="12945" y="3772"/>
                </a:lnTo>
                <a:lnTo>
                  <a:pt x="12993" y="3626"/>
                </a:lnTo>
                <a:lnTo>
                  <a:pt x="12993" y="3480"/>
                </a:lnTo>
                <a:lnTo>
                  <a:pt x="12993" y="3358"/>
                </a:lnTo>
                <a:lnTo>
                  <a:pt x="12993" y="3212"/>
                </a:lnTo>
                <a:lnTo>
                  <a:pt x="12945" y="3066"/>
                </a:lnTo>
                <a:lnTo>
                  <a:pt x="12872" y="2945"/>
                </a:lnTo>
                <a:lnTo>
                  <a:pt x="12774" y="2823"/>
                </a:lnTo>
                <a:lnTo>
                  <a:pt x="12653" y="2726"/>
                </a:lnTo>
                <a:lnTo>
                  <a:pt x="12531" y="2653"/>
                </a:lnTo>
                <a:lnTo>
                  <a:pt x="12410" y="2580"/>
                </a:lnTo>
                <a:lnTo>
                  <a:pt x="12264" y="2531"/>
                </a:lnTo>
                <a:lnTo>
                  <a:pt x="12142" y="2482"/>
                </a:lnTo>
                <a:lnTo>
                  <a:pt x="12020" y="2482"/>
                </a:lnTo>
                <a:lnTo>
                  <a:pt x="11899" y="2458"/>
                </a:lnTo>
                <a:lnTo>
                  <a:pt x="11655" y="2507"/>
                </a:lnTo>
                <a:lnTo>
                  <a:pt x="11412" y="2604"/>
                </a:lnTo>
                <a:lnTo>
                  <a:pt x="11169" y="2726"/>
                </a:lnTo>
                <a:lnTo>
                  <a:pt x="10950" y="2920"/>
                </a:lnTo>
                <a:lnTo>
                  <a:pt x="10755" y="3115"/>
                </a:lnTo>
                <a:lnTo>
                  <a:pt x="10560" y="3358"/>
                </a:lnTo>
                <a:lnTo>
                  <a:pt x="10390" y="3626"/>
                </a:lnTo>
                <a:lnTo>
                  <a:pt x="10220" y="3918"/>
                </a:lnTo>
                <a:lnTo>
                  <a:pt x="10098" y="4210"/>
                </a:lnTo>
                <a:lnTo>
                  <a:pt x="9976" y="4526"/>
                </a:lnTo>
                <a:lnTo>
                  <a:pt x="9879" y="4818"/>
                </a:lnTo>
                <a:lnTo>
                  <a:pt x="9806" y="5135"/>
                </a:lnTo>
                <a:lnTo>
                  <a:pt x="9782" y="5427"/>
                </a:lnTo>
                <a:lnTo>
                  <a:pt x="9684" y="4964"/>
                </a:lnTo>
                <a:lnTo>
                  <a:pt x="9636" y="4526"/>
                </a:lnTo>
                <a:lnTo>
                  <a:pt x="9611" y="4234"/>
                </a:lnTo>
                <a:lnTo>
                  <a:pt x="9611" y="3942"/>
                </a:lnTo>
                <a:lnTo>
                  <a:pt x="9636" y="3675"/>
                </a:lnTo>
                <a:lnTo>
                  <a:pt x="9660" y="3383"/>
                </a:lnTo>
                <a:lnTo>
                  <a:pt x="9709" y="3115"/>
                </a:lnTo>
                <a:lnTo>
                  <a:pt x="9782" y="2823"/>
                </a:lnTo>
                <a:lnTo>
                  <a:pt x="9879" y="2555"/>
                </a:lnTo>
                <a:lnTo>
                  <a:pt x="10001" y="2288"/>
                </a:lnTo>
                <a:lnTo>
                  <a:pt x="10122" y="2044"/>
                </a:lnTo>
                <a:lnTo>
                  <a:pt x="10268" y="1825"/>
                </a:lnTo>
                <a:lnTo>
                  <a:pt x="10439" y="1606"/>
                </a:lnTo>
                <a:lnTo>
                  <a:pt x="10633" y="1412"/>
                </a:lnTo>
                <a:lnTo>
                  <a:pt x="10828" y="1241"/>
                </a:lnTo>
                <a:lnTo>
                  <a:pt x="11047" y="1071"/>
                </a:lnTo>
                <a:lnTo>
                  <a:pt x="11266" y="925"/>
                </a:lnTo>
                <a:lnTo>
                  <a:pt x="11509" y="804"/>
                </a:lnTo>
                <a:lnTo>
                  <a:pt x="11753" y="706"/>
                </a:lnTo>
                <a:lnTo>
                  <a:pt x="12020" y="633"/>
                </a:lnTo>
                <a:lnTo>
                  <a:pt x="12264" y="609"/>
                </a:lnTo>
                <a:lnTo>
                  <a:pt x="12531" y="585"/>
                </a:lnTo>
                <a:close/>
                <a:moveTo>
                  <a:pt x="7300" y="3626"/>
                </a:moveTo>
                <a:lnTo>
                  <a:pt x="7470" y="3675"/>
                </a:lnTo>
                <a:lnTo>
                  <a:pt x="7616" y="3723"/>
                </a:lnTo>
                <a:lnTo>
                  <a:pt x="7762" y="3796"/>
                </a:lnTo>
                <a:lnTo>
                  <a:pt x="7859" y="3869"/>
                </a:lnTo>
                <a:lnTo>
                  <a:pt x="7981" y="3967"/>
                </a:lnTo>
                <a:lnTo>
                  <a:pt x="8176" y="4186"/>
                </a:lnTo>
                <a:lnTo>
                  <a:pt x="8346" y="4405"/>
                </a:lnTo>
                <a:lnTo>
                  <a:pt x="8492" y="4648"/>
                </a:lnTo>
                <a:lnTo>
                  <a:pt x="8638" y="4916"/>
                </a:lnTo>
                <a:lnTo>
                  <a:pt x="8784" y="5183"/>
                </a:lnTo>
                <a:lnTo>
                  <a:pt x="8930" y="5475"/>
                </a:lnTo>
                <a:lnTo>
                  <a:pt x="9076" y="5743"/>
                </a:lnTo>
                <a:lnTo>
                  <a:pt x="8735" y="5646"/>
                </a:lnTo>
                <a:lnTo>
                  <a:pt x="8395" y="5524"/>
                </a:lnTo>
                <a:lnTo>
                  <a:pt x="8054" y="5378"/>
                </a:lnTo>
                <a:lnTo>
                  <a:pt x="7762" y="5208"/>
                </a:lnTo>
                <a:lnTo>
                  <a:pt x="7470" y="5013"/>
                </a:lnTo>
                <a:lnTo>
                  <a:pt x="7178" y="4794"/>
                </a:lnTo>
                <a:lnTo>
                  <a:pt x="6935" y="4502"/>
                </a:lnTo>
                <a:lnTo>
                  <a:pt x="6716" y="4210"/>
                </a:lnTo>
                <a:lnTo>
                  <a:pt x="6643" y="4064"/>
                </a:lnTo>
                <a:lnTo>
                  <a:pt x="6643" y="3942"/>
                </a:lnTo>
                <a:lnTo>
                  <a:pt x="6667" y="3845"/>
                </a:lnTo>
                <a:lnTo>
                  <a:pt x="6740" y="3772"/>
                </a:lnTo>
                <a:lnTo>
                  <a:pt x="6837" y="3723"/>
                </a:lnTo>
                <a:lnTo>
                  <a:pt x="6935" y="3675"/>
                </a:lnTo>
                <a:lnTo>
                  <a:pt x="7129" y="3626"/>
                </a:lnTo>
                <a:close/>
                <a:moveTo>
                  <a:pt x="11972" y="2847"/>
                </a:moveTo>
                <a:lnTo>
                  <a:pt x="12166" y="2872"/>
                </a:lnTo>
                <a:lnTo>
                  <a:pt x="12361" y="2945"/>
                </a:lnTo>
                <a:lnTo>
                  <a:pt x="12434" y="2993"/>
                </a:lnTo>
                <a:lnTo>
                  <a:pt x="12507" y="3066"/>
                </a:lnTo>
                <a:lnTo>
                  <a:pt x="12556" y="3139"/>
                </a:lnTo>
                <a:lnTo>
                  <a:pt x="12604" y="3237"/>
                </a:lnTo>
                <a:lnTo>
                  <a:pt x="12629" y="3334"/>
                </a:lnTo>
                <a:lnTo>
                  <a:pt x="12653" y="3456"/>
                </a:lnTo>
                <a:lnTo>
                  <a:pt x="12653" y="3626"/>
                </a:lnTo>
                <a:lnTo>
                  <a:pt x="12629" y="3772"/>
                </a:lnTo>
                <a:lnTo>
                  <a:pt x="12580" y="3918"/>
                </a:lnTo>
                <a:lnTo>
                  <a:pt x="12531" y="4064"/>
                </a:lnTo>
                <a:lnTo>
                  <a:pt x="12434" y="4186"/>
                </a:lnTo>
                <a:lnTo>
                  <a:pt x="12337" y="4332"/>
                </a:lnTo>
                <a:lnTo>
                  <a:pt x="12118" y="4599"/>
                </a:lnTo>
                <a:lnTo>
                  <a:pt x="11850" y="4818"/>
                </a:lnTo>
                <a:lnTo>
                  <a:pt x="11582" y="5037"/>
                </a:lnTo>
                <a:lnTo>
                  <a:pt x="11315" y="5208"/>
                </a:lnTo>
                <a:lnTo>
                  <a:pt x="11071" y="5354"/>
                </a:lnTo>
                <a:lnTo>
                  <a:pt x="10828" y="5475"/>
                </a:lnTo>
                <a:lnTo>
                  <a:pt x="10585" y="5573"/>
                </a:lnTo>
                <a:lnTo>
                  <a:pt x="10317" y="5646"/>
                </a:lnTo>
                <a:lnTo>
                  <a:pt x="10074" y="5743"/>
                </a:lnTo>
                <a:lnTo>
                  <a:pt x="10098" y="5451"/>
                </a:lnTo>
                <a:lnTo>
                  <a:pt x="10122" y="5135"/>
                </a:lnTo>
                <a:lnTo>
                  <a:pt x="10195" y="4843"/>
                </a:lnTo>
                <a:lnTo>
                  <a:pt x="10293" y="4551"/>
                </a:lnTo>
                <a:lnTo>
                  <a:pt x="10414" y="4283"/>
                </a:lnTo>
                <a:lnTo>
                  <a:pt x="10536" y="4015"/>
                </a:lnTo>
                <a:lnTo>
                  <a:pt x="10706" y="3748"/>
                </a:lnTo>
                <a:lnTo>
                  <a:pt x="10901" y="3480"/>
                </a:lnTo>
                <a:lnTo>
                  <a:pt x="11144" y="3237"/>
                </a:lnTo>
                <a:lnTo>
                  <a:pt x="11388" y="3042"/>
                </a:lnTo>
                <a:lnTo>
                  <a:pt x="11582" y="2920"/>
                </a:lnTo>
                <a:lnTo>
                  <a:pt x="11777" y="2872"/>
                </a:lnTo>
                <a:lnTo>
                  <a:pt x="11972" y="2847"/>
                </a:lnTo>
                <a:close/>
                <a:moveTo>
                  <a:pt x="5231" y="658"/>
                </a:moveTo>
                <a:lnTo>
                  <a:pt x="5499" y="682"/>
                </a:lnTo>
                <a:lnTo>
                  <a:pt x="5767" y="731"/>
                </a:lnTo>
                <a:lnTo>
                  <a:pt x="6034" y="779"/>
                </a:lnTo>
                <a:lnTo>
                  <a:pt x="6302" y="877"/>
                </a:lnTo>
                <a:lnTo>
                  <a:pt x="6545" y="1022"/>
                </a:lnTo>
                <a:lnTo>
                  <a:pt x="6789" y="1168"/>
                </a:lnTo>
                <a:lnTo>
                  <a:pt x="7032" y="1339"/>
                </a:lnTo>
                <a:lnTo>
                  <a:pt x="7251" y="1509"/>
                </a:lnTo>
                <a:lnTo>
                  <a:pt x="7446" y="1728"/>
                </a:lnTo>
                <a:lnTo>
                  <a:pt x="7640" y="1923"/>
                </a:lnTo>
                <a:lnTo>
                  <a:pt x="7811" y="2142"/>
                </a:lnTo>
                <a:lnTo>
                  <a:pt x="7957" y="2385"/>
                </a:lnTo>
                <a:lnTo>
                  <a:pt x="8103" y="2604"/>
                </a:lnTo>
                <a:lnTo>
                  <a:pt x="8370" y="3091"/>
                </a:lnTo>
                <a:lnTo>
                  <a:pt x="8589" y="3602"/>
                </a:lnTo>
                <a:lnTo>
                  <a:pt x="8760" y="4137"/>
                </a:lnTo>
                <a:lnTo>
                  <a:pt x="8857" y="4478"/>
                </a:lnTo>
                <a:lnTo>
                  <a:pt x="8735" y="4259"/>
                </a:lnTo>
                <a:lnTo>
                  <a:pt x="8589" y="4064"/>
                </a:lnTo>
                <a:lnTo>
                  <a:pt x="8419" y="3845"/>
                </a:lnTo>
                <a:lnTo>
                  <a:pt x="8249" y="3675"/>
                </a:lnTo>
                <a:lnTo>
                  <a:pt x="8054" y="3504"/>
                </a:lnTo>
                <a:lnTo>
                  <a:pt x="7811" y="3358"/>
                </a:lnTo>
                <a:lnTo>
                  <a:pt x="7543" y="3261"/>
                </a:lnTo>
                <a:lnTo>
                  <a:pt x="7275" y="3188"/>
                </a:lnTo>
                <a:lnTo>
                  <a:pt x="6862" y="3188"/>
                </a:lnTo>
                <a:lnTo>
                  <a:pt x="6716" y="3237"/>
                </a:lnTo>
                <a:lnTo>
                  <a:pt x="6618" y="3285"/>
                </a:lnTo>
                <a:lnTo>
                  <a:pt x="6497" y="3358"/>
                </a:lnTo>
                <a:lnTo>
                  <a:pt x="6399" y="3456"/>
                </a:lnTo>
                <a:lnTo>
                  <a:pt x="6326" y="3577"/>
                </a:lnTo>
                <a:lnTo>
                  <a:pt x="6253" y="3723"/>
                </a:lnTo>
                <a:lnTo>
                  <a:pt x="6229" y="3845"/>
                </a:lnTo>
                <a:lnTo>
                  <a:pt x="6205" y="3991"/>
                </a:lnTo>
                <a:lnTo>
                  <a:pt x="6229" y="4113"/>
                </a:lnTo>
                <a:lnTo>
                  <a:pt x="6253" y="4234"/>
                </a:lnTo>
                <a:lnTo>
                  <a:pt x="6302" y="4356"/>
                </a:lnTo>
                <a:lnTo>
                  <a:pt x="6424" y="4599"/>
                </a:lnTo>
                <a:lnTo>
                  <a:pt x="6594" y="4843"/>
                </a:lnTo>
                <a:lnTo>
                  <a:pt x="6813" y="5037"/>
                </a:lnTo>
                <a:lnTo>
                  <a:pt x="7008" y="5232"/>
                </a:lnTo>
                <a:lnTo>
                  <a:pt x="7227" y="5402"/>
                </a:lnTo>
                <a:lnTo>
                  <a:pt x="7567" y="5646"/>
                </a:lnTo>
                <a:lnTo>
                  <a:pt x="7957" y="5865"/>
                </a:lnTo>
                <a:lnTo>
                  <a:pt x="7227" y="5646"/>
                </a:lnTo>
                <a:lnTo>
                  <a:pt x="6886" y="5524"/>
                </a:lnTo>
                <a:lnTo>
                  <a:pt x="6545" y="5378"/>
                </a:lnTo>
                <a:lnTo>
                  <a:pt x="6180" y="5208"/>
                </a:lnTo>
                <a:lnTo>
                  <a:pt x="5864" y="5037"/>
                </a:lnTo>
                <a:lnTo>
                  <a:pt x="5523" y="4867"/>
                </a:lnTo>
                <a:lnTo>
                  <a:pt x="5207" y="4648"/>
                </a:lnTo>
                <a:lnTo>
                  <a:pt x="4988" y="4526"/>
                </a:lnTo>
                <a:lnTo>
                  <a:pt x="4793" y="4356"/>
                </a:lnTo>
                <a:lnTo>
                  <a:pt x="4599" y="4186"/>
                </a:lnTo>
                <a:lnTo>
                  <a:pt x="4404" y="3991"/>
                </a:lnTo>
                <a:lnTo>
                  <a:pt x="4234" y="3772"/>
                </a:lnTo>
                <a:lnTo>
                  <a:pt x="4064" y="3553"/>
                </a:lnTo>
                <a:lnTo>
                  <a:pt x="3918" y="3334"/>
                </a:lnTo>
                <a:lnTo>
                  <a:pt x="3796" y="3115"/>
                </a:lnTo>
                <a:lnTo>
                  <a:pt x="3699" y="2872"/>
                </a:lnTo>
                <a:lnTo>
                  <a:pt x="3626" y="2604"/>
                </a:lnTo>
                <a:lnTo>
                  <a:pt x="3577" y="2361"/>
                </a:lnTo>
                <a:lnTo>
                  <a:pt x="3577" y="2117"/>
                </a:lnTo>
                <a:lnTo>
                  <a:pt x="3626" y="1874"/>
                </a:lnTo>
                <a:lnTo>
                  <a:pt x="3699" y="1631"/>
                </a:lnTo>
                <a:lnTo>
                  <a:pt x="3820" y="1387"/>
                </a:lnTo>
                <a:lnTo>
                  <a:pt x="3991" y="1144"/>
                </a:lnTo>
                <a:lnTo>
                  <a:pt x="4088" y="1047"/>
                </a:lnTo>
                <a:lnTo>
                  <a:pt x="4210" y="950"/>
                </a:lnTo>
                <a:lnTo>
                  <a:pt x="4429" y="828"/>
                </a:lnTo>
                <a:lnTo>
                  <a:pt x="4696" y="731"/>
                </a:lnTo>
                <a:lnTo>
                  <a:pt x="4964" y="682"/>
                </a:lnTo>
                <a:lnTo>
                  <a:pt x="5231" y="658"/>
                </a:lnTo>
                <a:close/>
                <a:moveTo>
                  <a:pt x="17763" y="3553"/>
                </a:moveTo>
                <a:lnTo>
                  <a:pt x="17982" y="3602"/>
                </a:lnTo>
                <a:lnTo>
                  <a:pt x="18201" y="3650"/>
                </a:lnTo>
                <a:lnTo>
                  <a:pt x="18395" y="3723"/>
                </a:lnTo>
                <a:lnTo>
                  <a:pt x="18590" y="3845"/>
                </a:lnTo>
                <a:lnTo>
                  <a:pt x="18736" y="3991"/>
                </a:lnTo>
                <a:lnTo>
                  <a:pt x="18785" y="4088"/>
                </a:lnTo>
                <a:lnTo>
                  <a:pt x="18833" y="4210"/>
                </a:lnTo>
                <a:lnTo>
                  <a:pt x="18882" y="4307"/>
                </a:lnTo>
                <a:lnTo>
                  <a:pt x="18882" y="4405"/>
                </a:lnTo>
                <a:lnTo>
                  <a:pt x="18882" y="4624"/>
                </a:lnTo>
                <a:lnTo>
                  <a:pt x="18833" y="4818"/>
                </a:lnTo>
                <a:lnTo>
                  <a:pt x="18736" y="5013"/>
                </a:lnTo>
                <a:lnTo>
                  <a:pt x="18663" y="4794"/>
                </a:lnTo>
                <a:lnTo>
                  <a:pt x="18541" y="4624"/>
                </a:lnTo>
                <a:lnTo>
                  <a:pt x="18420" y="4478"/>
                </a:lnTo>
                <a:lnTo>
                  <a:pt x="18274" y="4356"/>
                </a:lnTo>
                <a:lnTo>
                  <a:pt x="18103" y="4259"/>
                </a:lnTo>
                <a:lnTo>
                  <a:pt x="17909" y="4186"/>
                </a:lnTo>
                <a:lnTo>
                  <a:pt x="17738" y="4113"/>
                </a:lnTo>
                <a:lnTo>
                  <a:pt x="17373" y="4015"/>
                </a:lnTo>
                <a:lnTo>
                  <a:pt x="17154" y="3967"/>
                </a:lnTo>
                <a:lnTo>
                  <a:pt x="16716" y="3967"/>
                </a:lnTo>
                <a:lnTo>
                  <a:pt x="16497" y="3991"/>
                </a:lnTo>
                <a:lnTo>
                  <a:pt x="16059" y="4064"/>
                </a:lnTo>
                <a:lnTo>
                  <a:pt x="15621" y="4186"/>
                </a:lnTo>
                <a:lnTo>
                  <a:pt x="15208" y="4356"/>
                </a:lnTo>
                <a:lnTo>
                  <a:pt x="14818" y="4551"/>
                </a:lnTo>
                <a:lnTo>
                  <a:pt x="14405" y="4770"/>
                </a:lnTo>
                <a:lnTo>
                  <a:pt x="14040" y="4989"/>
                </a:lnTo>
                <a:lnTo>
                  <a:pt x="13577" y="5256"/>
                </a:lnTo>
                <a:lnTo>
                  <a:pt x="13115" y="5524"/>
                </a:lnTo>
                <a:lnTo>
                  <a:pt x="12629" y="5767"/>
                </a:lnTo>
                <a:lnTo>
                  <a:pt x="12118" y="5986"/>
                </a:lnTo>
                <a:lnTo>
                  <a:pt x="12069" y="6011"/>
                </a:lnTo>
                <a:lnTo>
                  <a:pt x="12069" y="6011"/>
                </a:lnTo>
                <a:lnTo>
                  <a:pt x="12385" y="5840"/>
                </a:lnTo>
                <a:lnTo>
                  <a:pt x="12702" y="5670"/>
                </a:lnTo>
                <a:lnTo>
                  <a:pt x="13018" y="5475"/>
                </a:lnTo>
                <a:lnTo>
                  <a:pt x="13310" y="5256"/>
                </a:lnTo>
                <a:lnTo>
                  <a:pt x="13577" y="5037"/>
                </a:lnTo>
                <a:lnTo>
                  <a:pt x="13845" y="4794"/>
                </a:lnTo>
                <a:lnTo>
                  <a:pt x="14113" y="4551"/>
                </a:lnTo>
                <a:lnTo>
                  <a:pt x="14356" y="4307"/>
                </a:lnTo>
                <a:lnTo>
                  <a:pt x="14526" y="4283"/>
                </a:lnTo>
                <a:lnTo>
                  <a:pt x="14697" y="4234"/>
                </a:lnTo>
                <a:lnTo>
                  <a:pt x="15013" y="4137"/>
                </a:lnTo>
                <a:lnTo>
                  <a:pt x="15670" y="3869"/>
                </a:lnTo>
                <a:lnTo>
                  <a:pt x="16084" y="3748"/>
                </a:lnTo>
                <a:lnTo>
                  <a:pt x="16497" y="3650"/>
                </a:lnTo>
                <a:lnTo>
                  <a:pt x="16911" y="3577"/>
                </a:lnTo>
                <a:lnTo>
                  <a:pt x="17325" y="3553"/>
                </a:lnTo>
                <a:close/>
                <a:moveTo>
                  <a:pt x="1241" y="3261"/>
                </a:moveTo>
                <a:lnTo>
                  <a:pt x="1363" y="3480"/>
                </a:lnTo>
                <a:lnTo>
                  <a:pt x="1509" y="3699"/>
                </a:lnTo>
                <a:lnTo>
                  <a:pt x="1825" y="4064"/>
                </a:lnTo>
                <a:lnTo>
                  <a:pt x="2141" y="4405"/>
                </a:lnTo>
                <a:lnTo>
                  <a:pt x="2482" y="4697"/>
                </a:lnTo>
                <a:lnTo>
                  <a:pt x="2871" y="4964"/>
                </a:lnTo>
                <a:lnTo>
                  <a:pt x="3261" y="5208"/>
                </a:lnTo>
                <a:lnTo>
                  <a:pt x="3723" y="5427"/>
                </a:lnTo>
                <a:lnTo>
                  <a:pt x="4185" y="5621"/>
                </a:lnTo>
                <a:lnTo>
                  <a:pt x="4672" y="5767"/>
                </a:lnTo>
                <a:lnTo>
                  <a:pt x="5183" y="5889"/>
                </a:lnTo>
                <a:lnTo>
                  <a:pt x="5548" y="5962"/>
                </a:lnTo>
                <a:lnTo>
                  <a:pt x="5937" y="6035"/>
                </a:lnTo>
                <a:lnTo>
                  <a:pt x="6351" y="6084"/>
                </a:lnTo>
                <a:lnTo>
                  <a:pt x="6740" y="6084"/>
                </a:lnTo>
                <a:lnTo>
                  <a:pt x="7348" y="6278"/>
                </a:lnTo>
                <a:lnTo>
                  <a:pt x="7957" y="6449"/>
                </a:lnTo>
                <a:lnTo>
                  <a:pt x="7932" y="6473"/>
                </a:lnTo>
                <a:lnTo>
                  <a:pt x="6180" y="6400"/>
                </a:lnTo>
                <a:lnTo>
                  <a:pt x="5596" y="6376"/>
                </a:lnTo>
                <a:lnTo>
                  <a:pt x="4988" y="6327"/>
                </a:lnTo>
                <a:lnTo>
                  <a:pt x="4380" y="6278"/>
                </a:lnTo>
                <a:lnTo>
                  <a:pt x="3796" y="6278"/>
                </a:lnTo>
                <a:lnTo>
                  <a:pt x="3480" y="6205"/>
                </a:lnTo>
                <a:lnTo>
                  <a:pt x="3139" y="6108"/>
                </a:lnTo>
                <a:lnTo>
                  <a:pt x="2774" y="5962"/>
                </a:lnTo>
                <a:lnTo>
                  <a:pt x="2458" y="5792"/>
                </a:lnTo>
                <a:lnTo>
                  <a:pt x="2117" y="5597"/>
                </a:lnTo>
                <a:lnTo>
                  <a:pt x="1849" y="5402"/>
                </a:lnTo>
                <a:lnTo>
                  <a:pt x="1606" y="5208"/>
                </a:lnTo>
                <a:lnTo>
                  <a:pt x="1363" y="4989"/>
                </a:lnTo>
                <a:lnTo>
                  <a:pt x="1144" y="4745"/>
                </a:lnTo>
                <a:lnTo>
                  <a:pt x="949" y="4478"/>
                </a:lnTo>
                <a:lnTo>
                  <a:pt x="754" y="4210"/>
                </a:lnTo>
                <a:lnTo>
                  <a:pt x="608" y="3918"/>
                </a:lnTo>
                <a:lnTo>
                  <a:pt x="462" y="3626"/>
                </a:lnTo>
                <a:lnTo>
                  <a:pt x="973" y="3772"/>
                </a:lnTo>
                <a:lnTo>
                  <a:pt x="1046" y="3772"/>
                </a:lnTo>
                <a:lnTo>
                  <a:pt x="1119" y="3748"/>
                </a:lnTo>
                <a:lnTo>
                  <a:pt x="1144" y="3699"/>
                </a:lnTo>
                <a:lnTo>
                  <a:pt x="1168" y="3626"/>
                </a:lnTo>
                <a:lnTo>
                  <a:pt x="1241" y="3261"/>
                </a:lnTo>
                <a:close/>
                <a:moveTo>
                  <a:pt x="3796" y="6741"/>
                </a:moveTo>
                <a:lnTo>
                  <a:pt x="4039" y="6765"/>
                </a:lnTo>
                <a:lnTo>
                  <a:pt x="5937" y="6862"/>
                </a:lnTo>
                <a:lnTo>
                  <a:pt x="7835" y="6960"/>
                </a:lnTo>
                <a:lnTo>
                  <a:pt x="7811" y="7422"/>
                </a:lnTo>
                <a:lnTo>
                  <a:pt x="7786" y="7909"/>
                </a:lnTo>
                <a:lnTo>
                  <a:pt x="7738" y="9636"/>
                </a:lnTo>
                <a:lnTo>
                  <a:pt x="7713" y="10390"/>
                </a:lnTo>
                <a:lnTo>
                  <a:pt x="7008" y="10342"/>
                </a:lnTo>
                <a:lnTo>
                  <a:pt x="6278" y="10293"/>
                </a:lnTo>
                <a:lnTo>
                  <a:pt x="5572" y="10269"/>
                </a:lnTo>
                <a:lnTo>
                  <a:pt x="4064" y="10269"/>
                </a:lnTo>
                <a:lnTo>
                  <a:pt x="3309" y="10317"/>
                </a:lnTo>
                <a:lnTo>
                  <a:pt x="2823" y="10317"/>
                </a:lnTo>
                <a:lnTo>
                  <a:pt x="2579" y="10342"/>
                </a:lnTo>
                <a:lnTo>
                  <a:pt x="2360" y="10390"/>
                </a:lnTo>
                <a:lnTo>
                  <a:pt x="2360" y="9782"/>
                </a:lnTo>
                <a:lnTo>
                  <a:pt x="2360" y="9149"/>
                </a:lnTo>
                <a:lnTo>
                  <a:pt x="2385" y="8541"/>
                </a:lnTo>
                <a:lnTo>
                  <a:pt x="2458" y="7933"/>
                </a:lnTo>
                <a:lnTo>
                  <a:pt x="2482" y="7592"/>
                </a:lnTo>
                <a:lnTo>
                  <a:pt x="2531" y="7422"/>
                </a:lnTo>
                <a:lnTo>
                  <a:pt x="2579" y="7276"/>
                </a:lnTo>
                <a:lnTo>
                  <a:pt x="2652" y="7130"/>
                </a:lnTo>
                <a:lnTo>
                  <a:pt x="2750" y="7008"/>
                </a:lnTo>
                <a:lnTo>
                  <a:pt x="2896" y="6911"/>
                </a:lnTo>
                <a:lnTo>
                  <a:pt x="3042" y="6838"/>
                </a:lnTo>
                <a:lnTo>
                  <a:pt x="3285" y="6765"/>
                </a:lnTo>
                <a:lnTo>
                  <a:pt x="3553" y="6741"/>
                </a:lnTo>
                <a:close/>
                <a:moveTo>
                  <a:pt x="15378" y="6838"/>
                </a:moveTo>
                <a:lnTo>
                  <a:pt x="15621" y="6862"/>
                </a:lnTo>
                <a:lnTo>
                  <a:pt x="15865" y="6911"/>
                </a:lnTo>
                <a:lnTo>
                  <a:pt x="16035" y="6984"/>
                </a:lnTo>
                <a:lnTo>
                  <a:pt x="16157" y="7081"/>
                </a:lnTo>
                <a:lnTo>
                  <a:pt x="16254" y="7203"/>
                </a:lnTo>
                <a:lnTo>
                  <a:pt x="16327" y="7349"/>
                </a:lnTo>
                <a:lnTo>
                  <a:pt x="16376" y="7519"/>
                </a:lnTo>
                <a:lnTo>
                  <a:pt x="16400" y="7690"/>
                </a:lnTo>
                <a:lnTo>
                  <a:pt x="16424" y="8030"/>
                </a:lnTo>
                <a:lnTo>
                  <a:pt x="16400" y="8614"/>
                </a:lnTo>
                <a:lnTo>
                  <a:pt x="16400" y="9222"/>
                </a:lnTo>
                <a:lnTo>
                  <a:pt x="16400" y="9806"/>
                </a:lnTo>
                <a:lnTo>
                  <a:pt x="16424" y="10098"/>
                </a:lnTo>
                <a:lnTo>
                  <a:pt x="16449" y="10390"/>
                </a:lnTo>
                <a:lnTo>
                  <a:pt x="16084" y="10415"/>
                </a:lnTo>
                <a:lnTo>
                  <a:pt x="15986" y="10390"/>
                </a:lnTo>
                <a:lnTo>
                  <a:pt x="15889" y="10415"/>
                </a:lnTo>
                <a:lnTo>
                  <a:pt x="14818" y="10439"/>
                </a:lnTo>
                <a:lnTo>
                  <a:pt x="13723" y="10439"/>
                </a:lnTo>
                <a:lnTo>
                  <a:pt x="12215" y="10366"/>
                </a:lnTo>
                <a:lnTo>
                  <a:pt x="11680" y="10317"/>
                </a:lnTo>
                <a:lnTo>
                  <a:pt x="11436" y="10317"/>
                </a:lnTo>
                <a:lnTo>
                  <a:pt x="11290" y="10342"/>
                </a:lnTo>
                <a:lnTo>
                  <a:pt x="11193" y="10390"/>
                </a:lnTo>
                <a:lnTo>
                  <a:pt x="11193" y="9733"/>
                </a:lnTo>
                <a:lnTo>
                  <a:pt x="11169" y="8006"/>
                </a:lnTo>
                <a:lnTo>
                  <a:pt x="11193" y="7495"/>
                </a:lnTo>
                <a:lnTo>
                  <a:pt x="11193" y="7227"/>
                </a:lnTo>
                <a:lnTo>
                  <a:pt x="11169" y="6984"/>
                </a:lnTo>
                <a:lnTo>
                  <a:pt x="13018" y="6935"/>
                </a:lnTo>
                <a:lnTo>
                  <a:pt x="14867" y="6838"/>
                </a:lnTo>
                <a:close/>
                <a:moveTo>
                  <a:pt x="11193" y="10755"/>
                </a:moveTo>
                <a:lnTo>
                  <a:pt x="11315" y="10804"/>
                </a:lnTo>
                <a:lnTo>
                  <a:pt x="11436" y="10828"/>
                </a:lnTo>
                <a:lnTo>
                  <a:pt x="11193" y="11218"/>
                </a:lnTo>
                <a:lnTo>
                  <a:pt x="11193" y="10755"/>
                </a:lnTo>
                <a:close/>
                <a:moveTo>
                  <a:pt x="3626" y="10780"/>
                </a:moveTo>
                <a:lnTo>
                  <a:pt x="3358" y="10999"/>
                </a:lnTo>
                <a:lnTo>
                  <a:pt x="3139" y="11266"/>
                </a:lnTo>
                <a:lnTo>
                  <a:pt x="3115" y="11291"/>
                </a:lnTo>
                <a:lnTo>
                  <a:pt x="3115" y="10950"/>
                </a:lnTo>
                <a:lnTo>
                  <a:pt x="3090" y="10901"/>
                </a:lnTo>
                <a:lnTo>
                  <a:pt x="3066" y="10853"/>
                </a:lnTo>
                <a:lnTo>
                  <a:pt x="2993" y="10804"/>
                </a:lnTo>
                <a:lnTo>
                  <a:pt x="3115" y="10804"/>
                </a:lnTo>
                <a:lnTo>
                  <a:pt x="3626" y="10780"/>
                </a:lnTo>
                <a:close/>
                <a:moveTo>
                  <a:pt x="8297" y="6960"/>
                </a:moveTo>
                <a:lnTo>
                  <a:pt x="9465" y="6984"/>
                </a:lnTo>
                <a:lnTo>
                  <a:pt x="10731" y="6984"/>
                </a:lnTo>
                <a:lnTo>
                  <a:pt x="10706" y="7179"/>
                </a:lnTo>
                <a:lnTo>
                  <a:pt x="10706" y="7398"/>
                </a:lnTo>
                <a:lnTo>
                  <a:pt x="10706" y="7811"/>
                </a:lnTo>
                <a:lnTo>
                  <a:pt x="10706" y="9539"/>
                </a:lnTo>
                <a:lnTo>
                  <a:pt x="10682" y="12824"/>
                </a:lnTo>
                <a:lnTo>
                  <a:pt x="10658" y="19199"/>
                </a:lnTo>
                <a:lnTo>
                  <a:pt x="9782" y="19223"/>
                </a:lnTo>
                <a:lnTo>
                  <a:pt x="8151" y="19247"/>
                </a:lnTo>
                <a:lnTo>
                  <a:pt x="8151" y="17714"/>
                </a:lnTo>
                <a:lnTo>
                  <a:pt x="8151" y="16157"/>
                </a:lnTo>
                <a:lnTo>
                  <a:pt x="8176" y="13091"/>
                </a:lnTo>
                <a:lnTo>
                  <a:pt x="8249" y="9831"/>
                </a:lnTo>
                <a:lnTo>
                  <a:pt x="8273" y="8103"/>
                </a:lnTo>
                <a:lnTo>
                  <a:pt x="8297" y="7519"/>
                </a:lnTo>
                <a:lnTo>
                  <a:pt x="8297" y="6960"/>
                </a:lnTo>
                <a:close/>
                <a:moveTo>
                  <a:pt x="11753" y="10853"/>
                </a:moveTo>
                <a:lnTo>
                  <a:pt x="11996" y="10877"/>
                </a:lnTo>
                <a:lnTo>
                  <a:pt x="11801" y="11169"/>
                </a:lnTo>
                <a:lnTo>
                  <a:pt x="11607" y="11485"/>
                </a:lnTo>
                <a:lnTo>
                  <a:pt x="11412" y="11802"/>
                </a:lnTo>
                <a:lnTo>
                  <a:pt x="11339" y="11996"/>
                </a:lnTo>
                <a:lnTo>
                  <a:pt x="11315" y="12094"/>
                </a:lnTo>
                <a:lnTo>
                  <a:pt x="11315" y="12167"/>
                </a:lnTo>
                <a:lnTo>
                  <a:pt x="11339" y="12215"/>
                </a:lnTo>
                <a:lnTo>
                  <a:pt x="11363" y="12240"/>
                </a:lnTo>
                <a:lnTo>
                  <a:pt x="11388" y="12264"/>
                </a:lnTo>
                <a:lnTo>
                  <a:pt x="11436" y="12240"/>
                </a:lnTo>
                <a:lnTo>
                  <a:pt x="11509" y="12191"/>
                </a:lnTo>
                <a:lnTo>
                  <a:pt x="11582" y="12118"/>
                </a:lnTo>
                <a:lnTo>
                  <a:pt x="11680" y="11948"/>
                </a:lnTo>
                <a:lnTo>
                  <a:pt x="11850" y="11607"/>
                </a:lnTo>
                <a:lnTo>
                  <a:pt x="11996" y="11242"/>
                </a:lnTo>
                <a:lnTo>
                  <a:pt x="12142" y="10877"/>
                </a:lnTo>
                <a:lnTo>
                  <a:pt x="12434" y="10901"/>
                </a:lnTo>
                <a:lnTo>
                  <a:pt x="12142" y="11364"/>
                </a:lnTo>
                <a:lnTo>
                  <a:pt x="11972" y="11680"/>
                </a:lnTo>
                <a:lnTo>
                  <a:pt x="11899" y="11850"/>
                </a:lnTo>
                <a:lnTo>
                  <a:pt x="11899" y="11948"/>
                </a:lnTo>
                <a:lnTo>
                  <a:pt x="11899" y="12021"/>
                </a:lnTo>
                <a:lnTo>
                  <a:pt x="11923" y="12069"/>
                </a:lnTo>
                <a:lnTo>
                  <a:pt x="12020" y="12069"/>
                </a:lnTo>
                <a:lnTo>
                  <a:pt x="12093" y="12021"/>
                </a:lnTo>
                <a:lnTo>
                  <a:pt x="12142" y="11972"/>
                </a:lnTo>
                <a:lnTo>
                  <a:pt x="12239" y="11826"/>
                </a:lnTo>
                <a:lnTo>
                  <a:pt x="12385" y="11485"/>
                </a:lnTo>
                <a:lnTo>
                  <a:pt x="12507" y="11193"/>
                </a:lnTo>
                <a:lnTo>
                  <a:pt x="12604" y="10901"/>
                </a:lnTo>
                <a:lnTo>
                  <a:pt x="13115" y="10926"/>
                </a:lnTo>
                <a:lnTo>
                  <a:pt x="12872" y="11218"/>
                </a:lnTo>
                <a:lnTo>
                  <a:pt x="12629" y="11534"/>
                </a:lnTo>
                <a:lnTo>
                  <a:pt x="12410" y="11826"/>
                </a:lnTo>
                <a:lnTo>
                  <a:pt x="12337" y="11996"/>
                </a:lnTo>
                <a:lnTo>
                  <a:pt x="12312" y="12094"/>
                </a:lnTo>
                <a:lnTo>
                  <a:pt x="12312" y="12167"/>
                </a:lnTo>
                <a:lnTo>
                  <a:pt x="12337" y="12240"/>
                </a:lnTo>
                <a:lnTo>
                  <a:pt x="12410" y="12240"/>
                </a:lnTo>
                <a:lnTo>
                  <a:pt x="12483" y="12215"/>
                </a:lnTo>
                <a:lnTo>
                  <a:pt x="12556" y="12167"/>
                </a:lnTo>
                <a:lnTo>
                  <a:pt x="12653" y="12045"/>
                </a:lnTo>
                <a:lnTo>
                  <a:pt x="12799" y="11753"/>
                </a:lnTo>
                <a:lnTo>
                  <a:pt x="12993" y="11364"/>
                </a:lnTo>
                <a:lnTo>
                  <a:pt x="13188" y="10950"/>
                </a:lnTo>
                <a:lnTo>
                  <a:pt x="13188" y="10926"/>
                </a:lnTo>
                <a:lnTo>
                  <a:pt x="13796" y="10926"/>
                </a:lnTo>
                <a:lnTo>
                  <a:pt x="13650" y="11145"/>
                </a:lnTo>
                <a:lnTo>
                  <a:pt x="13504" y="11364"/>
                </a:lnTo>
                <a:lnTo>
                  <a:pt x="13261" y="11704"/>
                </a:lnTo>
                <a:lnTo>
                  <a:pt x="13164" y="11899"/>
                </a:lnTo>
                <a:lnTo>
                  <a:pt x="13091" y="12094"/>
                </a:lnTo>
                <a:lnTo>
                  <a:pt x="13091" y="12142"/>
                </a:lnTo>
                <a:lnTo>
                  <a:pt x="13115" y="12167"/>
                </a:lnTo>
                <a:lnTo>
                  <a:pt x="13164" y="12167"/>
                </a:lnTo>
                <a:lnTo>
                  <a:pt x="13188" y="12142"/>
                </a:lnTo>
                <a:lnTo>
                  <a:pt x="13334" y="12021"/>
                </a:lnTo>
                <a:lnTo>
                  <a:pt x="13431" y="11875"/>
                </a:lnTo>
                <a:lnTo>
                  <a:pt x="13626" y="11558"/>
                </a:lnTo>
                <a:lnTo>
                  <a:pt x="13821" y="11266"/>
                </a:lnTo>
                <a:lnTo>
                  <a:pt x="13918" y="11096"/>
                </a:lnTo>
                <a:lnTo>
                  <a:pt x="13991" y="10950"/>
                </a:lnTo>
                <a:lnTo>
                  <a:pt x="14259" y="10950"/>
                </a:lnTo>
                <a:lnTo>
                  <a:pt x="14064" y="11218"/>
                </a:lnTo>
                <a:lnTo>
                  <a:pt x="13796" y="11583"/>
                </a:lnTo>
                <a:lnTo>
                  <a:pt x="13675" y="11753"/>
                </a:lnTo>
                <a:lnTo>
                  <a:pt x="13626" y="11875"/>
                </a:lnTo>
                <a:lnTo>
                  <a:pt x="13602" y="11972"/>
                </a:lnTo>
                <a:lnTo>
                  <a:pt x="13626" y="11996"/>
                </a:lnTo>
                <a:lnTo>
                  <a:pt x="13626" y="12021"/>
                </a:lnTo>
                <a:lnTo>
                  <a:pt x="13675" y="12045"/>
                </a:lnTo>
                <a:lnTo>
                  <a:pt x="13699" y="12045"/>
                </a:lnTo>
                <a:lnTo>
                  <a:pt x="13845" y="11923"/>
                </a:lnTo>
                <a:lnTo>
                  <a:pt x="13942" y="11777"/>
                </a:lnTo>
                <a:lnTo>
                  <a:pt x="14137" y="11485"/>
                </a:lnTo>
                <a:lnTo>
                  <a:pt x="14307" y="11218"/>
                </a:lnTo>
                <a:lnTo>
                  <a:pt x="14453" y="10950"/>
                </a:lnTo>
                <a:lnTo>
                  <a:pt x="15086" y="10950"/>
                </a:lnTo>
                <a:lnTo>
                  <a:pt x="14697" y="11412"/>
                </a:lnTo>
                <a:lnTo>
                  <a:pt x="14405" y="11753"/>
                </a:lnTo>
                <a:lnTo>
                  <a:pt x="14259" y="11948"/>
                </a:lnTo>
                <a:lnTo>
                  <a:pt x="14210" y="12045"/>
                </a:lnTo>
                <a:lnTo>
                  <a:pt x="14161" y="12142"/>
                </a:lnTo>
                <a:lnTo>
                  <a:pt x="14161" y="12191"/>
                </a:lnTo>
                <a:lnTo>
                  <a:pt x="14210" y="12240"/>
                </a:lnTo>
                <a:lnTo>
                  <a:pt x="14283" y="12240"/>
                </a:lnTo>
                <a:lnTo>
                  <a:pt x="14380" y="12191"/>
                </a:lnTo>
                <a:lnTo>
                  <a:pt x="14453" y="12118"/>
                </a:lnTo>
                <a:lnTo>
                  <a:pt x="14624" y="11972"/>
                </a:lnTo>
                <a:lnTo>
                  <a:pt x="14867" y="11607"/>
                </a:lnTo>
                <a:lnTo>
                  <a:pt x="15062" y="11291"/>
                </a:lnTo>
                <a:lnTo>
                  <a:pt x="15208" y="10950"/>
                </a:lnTo>
                <a:lnTo>
                  <a:pt x="15597" y="10926"/>
                </a:lnTo>
                <a:lnTo>
                  <a:pt x="15597" y="10926"/>
                </a:lnTo>
                <a:lnTo>
                  <a:pt x="15183" y="11412"/>
                </a:lnTo>
                <a:lnTo>
                  <a:pt x="15013" y="11656"/>
                </a:lnTo>
                <a:lnTo>
                  <a:pt x="14940" y="11802"/>
                </a:lnTo>
                <a:lnTo>
                  <a:pt x="14891" y="11923"/>
                </a:lnTo>
                <a:lnTo>
                  <a:pt x="14891" y="11972"/>
                </a:lnTo>
                <a:lnTo>
                  <a:pt x="14891" y="11996"/>
                </a:lnTo>
                <a:lnTo>
                  <a:pt x="14940" y="11996"/>
                </a:lnTo>
                <a:lnTo>
                  <a:pt x="14964" y="11972"/>
                </a:lnTo>
                <a:lnTo>
                  <a:pt x="15086" y="11875"/>
                </a:lnTo>
                <a:lnTo>
                  <a:pt x="15183" y="11753"/>
                </a:lnTo>
                <a:lnTo>
                  <a:pt x="15378" y="11485"/>
                </a:lnTo>
                <a:lnTo>
                  <a:pt x="15694" y="10926"/>
                </a:lnTo>
                <a:lnTo>
                  <a:pt x="15743" y="10926"/>
                </a:lnTo>
                <a:lnTo>
                  <a:pt x="15743" y="11218"/>
                </a:lnTo>
                <a:lnTo>
                  <a:pt x="15573" y="11388"/>
                </a:lnTo>
                <a:lnTo>
                  <a:pt x="15427" y="11607"/>
                </a:lnTo>
                <a:lnTo>
                  <a:pt x="15354" y="11729"/>
                </a:lnTo>
                <a:lnTo>
                  <a:pt x="15256" y="11850"/>
                </a:lnTo>
                <a:lnTo>
                  <a:pt x="15208" y="11996"/>
                </a:lnTo>
                <a:lnTo>
                  <a:pt x="15208" y="12069"/>
                </a:lnTo>
                <a:lnTo>
                  <a:pt x="15232" y="12142"/>
                </a:lnTo>
                <a:lnTo>
                  <a:pt x="15256" y="12167"/>
                </a:lnTo>
                <a:lnTo>
                  <a:pt x="15305" y="12167"/>
                </a:lnTo>
                <a:lnTo>
                  <a:pt x="15402" y="12094"/>
                </a:lnTo>
                <a:lnTo>
                  <a:pt x="15475" y="11996"/>
                </a:lnTo>
                <a:lnTo>
                  <a:pt x="15573" y="11753"/>
                </a:lnTo>
                <a:lnTo>
                  <a:pt x="15767" y="11461"/>
                </a:lnTo>
                <a:lnTo>
                  <a:pt x="15792" y="14600"/>
                </a:lnTo>
                <a:lnTo>
                  <a:pt x="15816" y="16157"/>
                </a:lnTo>
                <a:lnTo>
                  <a:pt x="15816" y="17714"/>
                </a:lnTo>
                <a:lnTo>
                  <a:pt x="15792" y="18177"/>
                </a:lnTo>
                <a:lnTo>
                  <a:pt x="15792" y="18396"/>
                </a:lnTo>
                <a:lnTo>
                  <a:pt x="15743" y="18590"/>
                </a:lnTo>
                <a:lnTo>
                  <a:pt x="15670" y="18785"/>
                </a:lnTo>
                <a:lnTo>
                  <a:pt x="15548" y="18955"/>
                </a:lnTo>
                <a:lnTo>
                  <a:pt x="15475" y="19028"/>
                </a:lnTo>
                <a:lnTo>
                  <a:pt x="15402" y="19101"/>
                </a:lnTo>
                <a:lnTo>
                  <a:pt x="15281" y="19150"/>
                </a:lnTo>
                <a:lnTo>
                  <a:pt x="15183" y="19199"/>
                </a:lnTo>
                <a:lnTo>
                  <a:pt x="14964" y="19247"/>
                </a:lnTo>
                <a:lnTo>
                  <a:pt x="14770" y="19272"/>
                </a:lnTo>
                <a:lnTo>
                  <a:pt x="14332" y="19272"/>
                </a:lnTo>
                <a:lnTo>
                  <a:pt x="13869" y="19247"/>
                </a:lnTo>
                <a:lnTo>
                  <a:pt x="13456" y="19223"/>
                </a:lnTo>
                <a:lnTo>
                  <a:pt x="11169" y="19199"/>
                </a:lnTo>
                <a:lnTo>
                  <a:pt x="11193" y="16109"/>
                </a:lnTo>
                <a:lnTo>
                  <a:pt x="11193" y="13018"/>
                </a:lnTo>
                <a:lnTo>
                  <a:pt x="11193" y="11656"/>
                </a:lnTo>
                <a:lnTo>
                  <a:pt x="11266" y="11461"/>
                </a:lnTo>
                <a:lnTo>
                  <a:pt x="11388" y="11145"/>
                </a:lnTo>
                <a:lnTo>
                  <a:pt x="11509" y="10853"/>
                </a:lnTo>
                <a:close/>
                <a:moveTo>
                  <a:pt x="5621" y="10755"/>
                </a:moveTo>
                <a:lnTo>
                  <a:pt x="6059" y="10780"/>
                </a:lnTo>
                <a:lnTo>
                  <a:pt x="5961" y="10901"/>
                </a:lnTo>
                <a:lnTo>
                  <a:pt x="5864" y="11023"/>
                </a:lnTo>
                <a:lnTo>
                  <a:pt x="5694" y="11291"/>
                </a:lnTo>
                <a:lnTo>
                  <a:pt x="5499" y="11631"/>
                </a:lnTo>
                <a:lnTo>
                  <a:pt x="5426" y="11802"/>
                </a:lnTo>
                <a:lnTo>
                  <a:pt x="5426" y="11875"/>
                </a:lnTo>
                <a:lnTo>
                  <a:pt x="5426" y="11972"/>
                </a:lnTo>
                <a:lnTo>
                  <a:pt x="5475" y="12021"/>
                </a:lnTo>
                <a:lnTo>
                  <a:pt x="5523" y="12021"/>
                </a:lnTo>
                <a:lnTo>
                  <a:pt x="5596" y="11996"/>
                </a:lnTo>
                <a:lnTo>
                  <a:pt x="5669" y="11948"/>
                </a:lnTo>
                <a:lnTo>
                  <a:pt x="5791" y="11777"/>
                </a:lnTo>
                <a:lnTo>
                  <a:pt x="5961" y="11437"/>
                </a:lnTo>
                <a:lnTo>
                  <a:pt x="6107" y="11120"/>
                </a:lnTo>
                <a:lnTo>
                  <a:pt x="6180" y="10950"/>
                </a:lnTo>
                <a:lnTo>
                  <a:pt x="6229" y="10780"/>
                </a:lnTo>
                <a:lnTo>
                  <a:pt x="6667" y="10804"/>
                </a:lnTo>
                <a:lnTo>
                  <a:pt x="6448" y="11072"/>
                </a:lnTo>
                <a:lnTo>
                  <a:pt x="6278" y="11364"/>
                </a:lnTo>
                <a:lnTo>
                  <a:pt x="6205" y="11534"/>
                </a:lnTo>
                <a:lnTo>
                  <a:pt x="6156" y="11704"/>
                </a:lnTo>
                <a:lnTo>
                  <a:pt x="6107" y="11875"/>
                </a:lnTo>
                <a:lnTo>
                  <a:pt x="6107" y="11948"/>
                </a:lnTo>
                <a:lnTo>
                  <a:pt x="6132" y="12021"/>
                </a:lnTo>
                <a:lnTo>
                  <a:pt x="6156" y="12069"/>
                </a:lnTo>
                <a:lnTo>
                  <a:pt x="6253" y="12069"/>
                </a:lnTo>
                <a:lnTo>
                  <a:pt x="6326" y="11948"/>
                </a:lnTo>
                <a:lnTo>
                  <a:pt x="6375" y="11826"/>
                </a:lnTo>
                <a:lnTo>
                  <a:pt x="6448" y="11534"/>
                </a:lnTo>
                <a:lnTo>
                  <a:pt x="6594" y="11169"/>
                </a:lnTo>
                <a:lnTo>
                  <a:pt x="6764" y="10804"/>
                </a:lnTo>
                <a:lnTo>
                  <a:pt x="7129" y="10828"/>
                </a:lnTo>
                <a:lnTo>
                  <a:pt x="6813" y="11242"/>
                </a:lnTo>
                <a:lnTo>
                  <a:pt x="6545" y="11607"/>
                </a:lnTo>
                <a:lnTo>
                  <a:pt x="6424" y="11802"/>
                </a:lnTo>
                <a:lnTo>
                  <a:pt x="6399" y="11899"/>
                </a:lnTo>
                <a:lnTo>
                  <a:pt x="6375" y="11996"/>
                </a:lnTo>
                <a:lnTo>
                  <a:pt x="6399" y="12045"/>
                </a:lnTo>
                <a:lnTo>
                  <a:pt x="6424" y="12069"/>
                </a:lnTo>
                <a:lnTo>
                  <a:pt x="6472" y="12094"/>
                </a:lnTo>
                <a:lnTo>
                  <a:pt x="6521" y="12069"/>
                </a:lnTo>
                <a:lnTo>
                  <a:pt x="6594" y="12045"/>
                </a:lnTo>
                <a:lnTo>
                  <a:pt x="6667" y="11972"/>
                </a:lnTo>
                <a:lnTo>
                  <a:pt x="6789" y="11826"/>
                </a:lnTo>
                <a:lnTo>
                  <a:pt x="6983" y="11485"/>
                </a:lnTo>
                <a:lnTo>
                  <a:pt x="7178" y="11169"/>
                </a:lnTo>
                <a:lnTo>
                  <a:pt x="7348" y="10853"/>
                </a:lnTo>
                <a:lnTo>
                  <a:pt x="7640" y="10877"/>
                </a:lnTo>
                <a:lnTo>
                  <a:pt x="7470" y="11072"/>
                </a:lnTo>
                <a:lnTo>
                  <a:pt x="7324" y="11291"/>
                </a:lnTo>
                <a:lnTo>
                  <a:pt x="7227" y="11437"/>
                </a:lnTo>
                <a:lnTo>
                  <a:pt x="7129" y="11607"/>
                </a:lnTo>
                <a:lnTo>
                  <a:pt x="7056" y="11777"/>
                </a:lnTo>
                <a:lnTo>
                  <a:pt x="7056" y="11850"/>
                </a:lnTo>
                <a:lnTo>
                  <a:pt x="7056" y="11948"/>
                </a:lnTo>
                <a:lnTo>
                  <a:pt x="7081" y="11996"/>
                </a:lnTo>
                <a:lnTo>
                  <a:pt x="7154" y="11996"/>
                </a:lnTo>
                <a:lnTo>
                  <a:pt x="7227" y="11948"/>
                </a:lnTo>
                <a:lnTo>
                  <a:pt x="7275" y="11923"/>
                </a:lnTo>
                <a:lnTo>
                  <a:pt x="7373" y="11802"/>
                </a:lnTo>
                <a:lnTo>
                  <a:pt x="7519" y="11510"/>
                </a:lnTo>
                <a:lnTo>
                  <a:pt x="7616" y="11266"/>
                </a:lnTo>
                <a:lnTo>
                  <a:pt x="7713" y="11047"/>
                </a:lnTo>
                <a:lnTo>
                  <a:pt x="7713" y="11047"/>
                </a:lnTo>
                <a:lnTo>
                  <a:pt x="7689" y="11510"/>
                </a:lnTo>
                <a:lnTo>
                  <a:pt x="7543" y="11753"/>
                </a:lnTo>
                <a:lnTo>
                  <a:pt x="7397" y="11996"/>
                </a:lnTo>
                <a:lnTo>
                  <a:pt x="7373" y="12069"/>
                </a:lnTo>
                <a:lnTo>
                  <a:pt x="7397" y="12118"/>
                </a:lnTo>
                <a:lnTo>
                  <a:pt x="7421" y="12167"/>
                </a:lnTo>
                <a:lnTo>
                  <a:pt x="7470" y="12191"/>
                </a:lnTo>
                <a:lnTo>
                  <a:pt x="7567" y="12191"/>
                </a:lnTo>
                <a:lnTo>
                  <a:pt x="7616" y="12167"/>
                </a:lnTo>
                <a:lnTo>
                  <a:pt x="7640" y="12094"/>
                </a:lnTo>
                <a:lnTo>
                  <a:pt x="7689" y="11948"/>
                </a:lnTo>
                <a:lnTo>
                  <a:pt x="7665" y="12897"/>
                </a:lnTo>
                <a:lnTo>
                  <a:pt x="7665" y="14478"/>
                </a:lnTo>
                <a:lnTo>
                  <a:pt x="7665" y="16084"/>
                </a:lnTo>
                <a:lnTo>
                  <a:pt x="7713" y="19272"/>
                </a:lnTo>
                <a:lnTo>
                  <a:pt x="6083" y="19320"/>
                </a:lnTo>
                <a:lnTo>
                  <a:pt x="4356" y="19418"/>
                </a:lnTo>
                <a:lnTo>
                  <a:pt x="3918" y="19418"/>
                </a:lnTo>
                <a:lnTo>
                  <a:pt x="3723" y="19393"/>
                </a:lnTo>
                <a:lnTo>
                  <a:pt x="3528" y="19296"/>
                </a:lnTo>
                <a:lnTo>
                  <a:pt x="3431" y="19223"/>
                </a:lnTo>
                <a:lnTo>
                  <a:pt x="3358" y="19101"/>
                </a:lnTo>
                <a:lnTo>
                  <a:pt x="3309" y="18980"/>
                </a:lnTo>
                <a:lnTo>
                  <a:pt x="3285" y="18809"/>
                </a:lnTo>
                <a:lnTo>
                  <a:pt x="3285" y="18493"/>
                </a:lnTo>
                <a:lnTo>
                  <a:pt x="3285" y="18225"/>
                </a:lnTo>
                <a:lnTo>
                  <a:pt x="3236" y="15062"/>
                </a:lnTo>
                <a:lnTo>
                  <a:pt x="3139" y="11899"/>
                </a:lnTo>
                <a:lnTo>
                  <a:pt x="3236" y="11729"/>
                </a:lnTo>
                <a:lnTo>
                  <a:pt x="3309" y="11558"/>
                </a:lnTo>
                <a:lnTo>
                  <a:pt x="3553" y="11169"/>
                </a:lnTo>
                <a:lnTo>
                  <a:pt x="3796" y="10804"/>
                </a:lnTo>
                <a:lnTo>
                  <a:pt x="3796" y="10780"/>
                </a:lnTo>
                <a:lnTo>
                  <a:pt x="4088" y="10755"/>
                </a:lnTo>
                <a:lnTo>
                  <a:pt x="3942" y="10853"/>
                </a:lnTo>
                <a:lnTo>
                  <a:pt x="3820" y="10974"/>
                </a:lnTo>
                <a:lnTo>
                  <a:pt x="3699" y="11120"/>
                </a:lnTo>
                <a:lnTo>
                  <a:pt x="3577" y="11242"/>
                </a:lnTo>
                <a:lnTo>
                  <a:pt x="3455" y="11437"/>
                </a:lnTo>
                <a:lnTo>
                  <a:pt x="3309" y="11680"/>
                </a:lnTo>
                <a:lnTo>
                  <a:pt x="3236" y="11802"/>
                </a:lnTo>
                <a:lnTo>
                  <a:pt x="3212" y="11923"/>
                </a:lnTo>
                <a:lnTo>
                  <a:pt x="3212" y="12045"/>
                </a:lnTo>
                <a:lnTo>
                  <a:pt x="3261" y="12142"/>
                </a:lnTo>
                <a:lnTo>
                  <a:pt x="3309" y="12191"/>
                </a:lnTo>
                <a:lnTo>
                  <a:pt x="3358" y="12191"/>
                </a:lnTo>
                <a:lnTo>
                  <a:pt x="3455" y="12142"/>
                </a:lnTo>
                <a:lnTo>
                  <a:pt x="3504" y="12094"/>
                </a:lnTo>
                <a:lnTo>
                  <a:pt x="3626" y="11923"/>
                </a:lnTo>
                <a:lnTo>
                  <a:pt x="3796" y="11583"/>
                </a:lnTo>
                <a:lnTo>
                  <a:pt x="3918" y="11364"/>
                </a:lnTo>
                <a:lnTo>
                  <a:pt x="4064" y="11169"/>
                </a:lnTo>
                <a:lnTo>
                  <a:pt x="4234" y="10974"/>
                </a:lnTo>
                <a:lnTo>
                  <a:pt x="4356" y="10755"/>
                </a:lnTo>
                <a:lnTo>
                  <a:pt x="4745" y="10755"/>
                </a:lnTo>
                <a:lnTo>
                  <a:pt x="4526" y="10974"/>
                </a:lnTo>
                <a:lnTo>
                  <a:pt x="4331" y="11193"/>
                </a:lnTo>
                <a:lnTo>
                  <a:pt x="4185" y="11339"/>
                </a:lnTo>
                <a:lnTo>
                  <a:pt x="4064" y="11510"/>
                </a:lnTo>
                <a:lnTo>
                  <a:pt x="3966" y="11680"/>
                </a:lnTo>
                <a:lnTo>
                  <a:pt x="3942" y="11777"/>
                </a:lnTo>
                <a:lnTo>
                  <a:pt x="3918" y="11875"/>
                </a:lnTo>
                <a:lnTo>
                  <a:pt x="3942" y="11923"/>
                </a:lnTo>
                <a:lnTo>
                  <a:pt x="3991" y="11972"/>
                </a:lnTo>
                <a:lnTo>
                  <a:pt x="4039" y="12021"/>
                </a:lnTo>
                <a:lnTo>
                  <a:pt x="4112" y="11996"/>
                </a:lnTo>
                <a:lnTo>
                  <a:pt x="4210" y="11972"/>
                </a:lnTo>
                <a:lnTo>
                  <a:pt x="4283" y="11923"/>
                </a:lnTo>
                <a:lnTo>
                  <a:pt x="4429" y="11777"/>
                </a:lnTo>
                <a:lnTo>
                  <a:pt x="4526" y="11607"/>
                </a:lnTo>
                <a:lnTo>
                  <a:pt x="4648" y="11437"/>
                </a:lnTo>
                <a:lnTo>
                  <a:pt x="4842" y="11120"/>
                </a:lnTo>
                <a:lnTo>
                  <a:pt x="4939" y="10926"/>
                </a:lnTo>
                <a:lnTo>
                  <a:pt x="5012" y="10755"/>
                </a:lnTo>
                <a:lnTo>
                  <a:pt x="5475" y="10755"/>
                </a:lnTo>
                <a:lnTo>
                  <a:pt x="5061" y="11291"/>
                </a:lnTo>
                <a:lnTo>
                  <a:pt x="4842" y="11558"/>
                </a:lnTo>
                <a:lnTo>
                  <a:pt x="4745" y="11729"/>
                </a:lnTo>
                <a:lnTo>
                  <a:pt x="4721" y="11802"/>
                </a:lnTo>
                <a:lnTo>
                  <a:pt x="4721" y="11875"/>
                </a:lnTo>
                <a:lnTo>
                  <a:pt x="4721" y="11923"/>
                </a:lnTo>
                <a:lnTo>
                  <a:pt x="4769" y="11972"/>
                </a:lnTo>
                <a:lnTo>
                  <a:pt x="4842" y="11972"/>
                </a:lnTo>
                <a:lnTo>
                  <a:pt x="4915" y="11948"/>
                </a:lnTo>
                <a:lnTo>
                  <a:pt x="4988" y="11899"/>
                </a:lnTo>
                <a:lnTo>
                  <a:pt x="5134" y="11753"/>
                </a:lnTo>
                <a:lnTo>
                  <a:pt x="5231" y="11583"/>
                </a:lnTo>
                <a:lnTo>
                  <a:pt x="5304" y="11437"/>
                </a:lnTo>
                <a:lnTo>
                  <a:pt x="5475" y="11096"/>
                </a:lnTo>
                <a:lnTo>
                  <a:pt x="5621" y="10755"/>
                </a:lnTo>
                <a:close/>
                <a:moveTo>
                  <a:pt x="12458" y="1"/>
                </a:moveTo>
                <a:lnTo>
                  <a:pt x="12166" y="49"/>
                </a:lnTo>
                <a:lnTo>
                  <a:pt x="11874" y="98"/>
                </a:lnTo>
                <a:lnTo>
                  <a:pt x="11582" y="171"/>
                </a:lnTo>
                <a:lnTo>
                  <a:pt x="11315" y="293"/>
                </a:lnTo>
                <a:lnTo>
                  <a:pt x="11047" y="414"/>
                </a:lnTo>
                <a:lnTo>
                  <a:pt x="10779" y="585"/>
                </a:lnTo>
                <a:lnTo>
                  <a:pt x="10536" y="755"/>
                </a:lnTo>
                <a:lnTo>
                  <a:pt x="10317" y="950"/>
                </a:lnTo>
                <a:lnTo>
                  <a:pt x="10098" y="1144"/>
                </a:lnTo>
                <a:lnTo>
                  <a:pt x="9903" y="1363"/>
                </a:lnTo>
                <a:lnTo>
                  <a:pt x="9733" y="1606"/>
                </a:lnTo>
                <a:lnTo>
                  <a:pt x="9611" y="1825"/>
                </a:lnTo>
                <a:lnTo>
                  <a:pt x="9490" y="2069"/>
                </a:lnTo>
                <a:lnTo>
                  <a:pt x="9368" y="2288"/>
                </a:lnTo>
                <a:lnTo>
                  <a:pt x="9295" y="2531"/>
                </a:lnTo>
                <a:lnTo>
                  <a:pt x="9222" y="2799"/>
                </a:lnTo>
                <a:lnTo>
                  <a:pt x="9173" y="3042"/>
                </a:lnTo>
                <a:lnTo>
                  <a:pt x="9076" y="3553"/>
                </a:lnTo>
                <a:lnTo>
                  <a:pt x="9076" y="3504"/>
                </a:lnTo>
                <a:lnTo>
                  <a:pt x="8954" y="3188"/>
                </a:lnTo>
                <a:lnTo>
                  <a:pt x="8833" y="2896"/>
                </a:lnTo>
                <a:lnTo>
                  <a:pt x="8687" y="2604"/>
                </a:lnTo>
                <a:lnTo>
                  <a:pt x="8516" y="2312"/>
                </a:lnTo>
                <a:lnTo>
                  <a:pt x="8346" y="2044"/>
                </a:lnTo>
                <a:lnTo>
                  <a:pt x="8151" y="1777"/>
                </a:lnTo>
                <a:lnTo>
                  <a:pt x="7957" y="1533"/>
                </a:lnTo>
                <a:lnTo>
                  <a:pt x="7738" y="1290"/>
                </a:lnTo>
                <a:lnTo>
                  <a:pt x="7519" y="1095"/>
                </a:lnTo>
                <a:lnTo>
                  <a:pt x="7300" y="901"/>
                </a:lnTo>
                <a:lnTo>
                  <a:pt x="7081" y="755"/>
                </a:lnTo>
                <a:lnTo>
                  <a:pt x="6813" y="585"/>
                </a:lnTo>
                <a:lnTo>
                  <a:pt x="6570" y="463"/>
                </a:lnTo>
                <a:lnTo>
                  <a:pt x="6302" y="341"/>
                </a:lnTo>
                <a:lnTo>
                  <a:pt x="6010" y="268"/>
                </a:lnTo>
                <a:lnTo>
                  <a:pt x="5742" y="195"/>
                </a:lnTo>
                <a:lnTo>
                  <a:pt x="5450" y="147"/>
                </a:lnTo>
                <a:lnTo>
                  <a:pt x="5183" y="147"/>
                </a:lnTo>
                <a:lnTo>
                  <a:pt x="4891" y="171"/>
                </a:lnTo>
                <a:lnTo>
                  <a:pt x="4623" y="220"/>
                </a:lnTo>
                <a:lnTo>
                  <a:pt x="4356" y="293"/>
                </a:lnTo>
                <a:lnTo>
                  <a:pt x="4112" y="414"/>
                </a:lnTo>
                <a:lnTo>
                  <a:pt x="3869" y="585"/>
                </a:lnTo>
                <a:lnTo>
                  <a:pt x="3626" y="779"/>
                </a:lnTo>
                <a:lnTo>
                  <a:pt x="3431" y="998"/>
                </a:lnTo>
                <a:lnTo>
                  <a:pt x="3285" y="1241"/>
                </a:lnTo>
                <a:lnTo>
                  <a:pt x="3163" y="1485"/>
                </a:lnTo>
                <a:lnTo>
                  <a:pt x="3090" y="1728"/>
                </a:lnTo>
                <a:lnTo>
                  <a:pt x="3042" y="1996"/>
                </a:lnTo>
                <a:lnTo>
                  <a:pt x="3042" y="2263"/>
                </a:lnTo>
                <a:lnTo>
                  <a:pt x="3066" y="2531"/>
                </a:lnTo>
                <a:lnTo>
                  <a:pt x="3115" y="2799"/>
                </a:lnTo>
                <a:lnTo>
                  <a:pt x="3212" y="3066"/>
                </a:lnTo>
                <a:lnTo>
                  <a:pt x="3309" y="3334"/>
                </a:lnTo>
                <a:lnTo>
                  <a:pt x="3431" y="3577"/>
                </a:lnTo>
                <a:lnTo>
                  <a:pt x="3577" y="3821"/>
                </a:lnTo>
                <a:lnTo>
                  <a:pt x="3723" y="4064"/>
                </a:lnTo>
                <a:lnTo>
                  <a:pt x="3893" y="4283"/>
                </a:lnTo>
                <a:lnTo>
                  <a:pt x="4088" y="4478"/>
                </a:lnTo>
                <a:lnTo>
                  <a:pt x="4258" y="4648"/>
                </a:lnTo>
                <a:lnTo>
                  <a:pt x="4599" y="4916"/>
                </a:lnTo>
                <a:lnTo>
                  <a:pt x="4939" y="5159"/>
                </a:lnTo>
                <a:lnTo>
                  <a:pt x="5280" y="5402"/>
                </a:lnTo>
                <a:lnTo>
                  <a:pt x="5669" y="5597"/>
                </a:lnTo>
                <a:lnTo>
                  <a:pt x="5426" y="5573"/>
                </a:lnTo>
                <a:lnTo>
                  <a:pt x="4939" y="5475"/>
                </a:lnTo>
                <a:lnTo>
                  <a:pt x="4477" y="5354"/>
                </a:lnTo>
                <a:lnTo>
                  <a:pt x="4015" y="5183"/>
                </a:lnTo>
                <a:lnTo>
                  <a:pt x="3553" y="4989"/>
                </a:lnTo>
                <a:lnTo>
                  <a:pt x="3163" y="4770"/>
                </a:lnTo>
                <a:lnTo>
                  <a:pt x="2798" y="4526"/>
                </a:lnTo>
                <a:lnTo>
                  <a:pt x="2458" y="4259"/>
                </a:lnTo>
                <a:lnTo>
                  <a:pt x="2141" y="3967"/>
                </a:lnTo>
                <a:lnTo>
                  <a:pt x="1874" y="3650"/>
                </a:lnTo>
                <a:lnTo>
                  <a:pt x="1630" y="3285"/>
                </a:lnTo>
                <a:lnTo>
                  <a:pt x="1436" y="2969"/>
                </a:lnTo>
                <a:lnTo>
                  <a:pt x="1338" y="2799"/>
                </a:lnTo>
                <a:lnTo>
                  <a:pt x="1217" y="2653"/>
                </a:lnTo>
                <a:lnTo>
                  <a:pt x="1144" y="2653"/>
                </a:lnTo>
                <a:lnTo>
                  <a:pt x="1119" y="2677"/>
                </a:lnTo>
                <a:lnTo>
                  <a:pt x="1095" y="2701"/>
                </a:lnTo>
                <a:lnTo>
                  <a:pt x="1095" y="2774"/>
                </a:lnTo>
                <a:lnTo>
                  <a:pt x="998" y="2920"/>
                </a:lnTo>
                <a:lnTo>
                  <a:pt x="949" y="3091"/>
                </a:lnTo>
                <a:lnTo>
                  <a:pt x="925" y="3261"/>
                </a:lnTo>
                <a:lnTo>
                  <a:pt x="900" y="3431"/>
                </a:lnTo>
                <a:lnTo>
                  <a:pt x="219" y="3212"/>
                </a:lnTo>
                <a:lnTo>
                  <a:pt x="122" y="3212"/>
                </a:lnTo>
                <a:lnTo>
                  <a:pt x="49" y="3261"/>
                </a:lnTo>
                <a:lnTo>
                  <a:pt x="0" y="3334"/>
                </a:lnTo>
                <a:lnTo>
                  <a:pt x="0" y="3383"/>
                </a:lnTo>
                <a:lnTo>
                  <a:pt x="0" y="3431"/>
                </a:lnTo>
                <a:lnTo>
                  <a:pt x="146" y="3796"/>
                </a:lnTo>
                <a:lnTo>
                  <a:pt x="316" y="4137"/>
                </a:lnTo>
                <a:lnTo>
                  <a:pt x="511" y="4453"/>
                </a:lnTo>
                <a:lnTo>
                  <a:pt x="730" y="4770"/>
                </a:lnTo>
                <a:lnTo>
                  <a:pt x="973" y="5062"/>
                </a:lnTo>
                <a:lnTo>
                  <a:pt x="1241" y="5329"/>
                </a:lnTo>
                <a:lnTo>
                  <a:pt x="1533" y="5597"/>
                </a:lnTo>
                <a:lnTo>
                  <a:pt x="1825" y="5840"/>
                </a:lnTo>
                <a:lnTo>
                  <a:pt x="2068" y="6011"/>
                </a:lnTo>
                <a:lnTo>
                  <a:pt x="2336" y="6157"/>
                </a:lnTo>
                <a:lnTo>
                  <a:pt x="2579" y="6278"/>
                </a:lnTo>
                <a:lnTo>
                  <a:pt x="2871" y="6400"/>
                </a:lnTo>
                <a:lnTo>
                  <a:pt x="2701" y="6473"/>
                </a:lnTo>
                <a:lnTo>
                  <a:pt x="2555" y="6570"/>
                </a:lnTo>
                <a:lnTo>
                  <a:pt x="2409" y="6692"/>
                </a:lnTo>
                <a:lnTo>
                  <a:pt x="2312" y="6838"/>
                </a:lnTo>
                <a:lnTo>
                  <a:pt x="2214" y="6984"/>
                </a:lnTo>
                <a:lnTo>
                  <a:pt x="2141" y="7154"/>
                </a:lnTo>
                <a:lnTo>
                  <a:pt x="2068" y="7325"/>
                </a:lnTo>
                <a:lnTo>
                  <a:pt x="2044" y="7544"/>
                </a:lnTo>
                <a:lnTo>
                  <a:pt x="1971" y="8274"/>
                </a:lnTo>
                <a:lnTo>
                  <a:pt x="1922" y="9052"/>
                </a:lnTo>
                <a:lnTo>
                  <a:pt x="1947" y="9806"/>
                </a:lnTo>
                <a:lnTo>
                  <a:pt x="1971" y="10561"/>
                </a:lnTo>
                <a:lnTo>
                  <a:pt x="1995" y="10634"/>
                </a:lnTo>
                <a:lnTo>
                  <a:pt x="2020" y="10682"/>
                </a:lnTo>
                <a:lnTo>
                  <a:pt x="2044" y="10707"/>
                </a:lnTo>
                <a:lnTo>
                  <a:pt x="2093" y="10731"/>
                </a:lnTo>
                <a:lnTo>
                  <a:pt x="2287" y="10804"/>
                </a:lnTo>
                <a:lnTo>
                  <a:pt x="2482" y="10828"/>
                </a:lnTo>
                <a:lnTo>
                  <a:pt x="2677" y="10828"/>
                </a:lnTo>
                <a:lnTo>
                  <a:pt x="2871" y="10804"/>
                </a:lnTo>
                <a:lnTo>
                  <a:pt x="2823" y="10853"/>
                </a:lnTo>
                <a:lnTo>
                  <a:pt x="2798" y="10950"/>
                </a:lnTo>
                <a:lnTo>
                  <a:pt x="2823" y="14965"/>
                </a:lnTo>
                <a:lnTo>
                  <a:pt x="2847" y="17082"/>
                </a:lnTo>
                <a:lnTo>
                  <a:pt x="2823" y="18031"/>
                </a:lnTo>
                <a:lnTo>
                  <a:pt x="2823" y="18517"/>
                </a:lnTo>
                <a:lnTo>
                  <a:pt x="2847" y="18736"/>
                </a:lnTo>
                <a:lnTo>
                  <a:pt x="2871" y="18980"/>
                </a:lnTo>
                <a:lnTo>
                  <a:pt x="2944" y="19174"/>
                </a:lnTo>
                <a:lnTo>
                  <a:pt x="3017" y="19345"/>
                </a:lnTo>
                <a:lnTo>
                  <a:pt x="3115" y="19466"/>
                </a:lnTo>
                <a:lnTo>
                  <a:pt x="3236" y="19588"/>
                </a:lnTo>
                <a:lnTo>
                  <a:pt x="3358" y="19685"/>
                </a:lnTo>
                <a:lnTo>
                  <a:pt x="3528" y="19758"/>
                </a:lnTo>
                <a:lnTo>
                  <a:pt x="3674" y="19807"/>
                </a:lnTo>
                <a:lnTo>
                  <a:pt x="3845" y="19831"/>
                </a:lnTo>
                <a:lnTo>
                  <a:pt x="4234" y="19856"/>
                </a:lnTo>
                <a:lnTo>
                  <a:pt x="4599" y="19831"/>
                </a:lnTo>
                <a:lnTo>
                  <a:pt x="5304" y="19783"/>
                </a:lnTo>
                <a:lnTo>
                  <a:pt x="6521" y="19734"/>
                </a:lnTo>
                <a:lnTo>
                  <a:pt x="7738" y="19710"/>
                </a:lnTo>
                <a:lnTo>
                  <a:pt x="7762" y="19758"/>
                </a:lnTo>
                <a:lnTo>
                  <a:pt x="7811" y="19783"/>
                </a:lnTo>
                <a:lnTo>
                  <a:pt x="7884" y="19807"/>
                </a:lnTo>
                <a:lnTo>
                  <a:pt x="7932" y="19831"/>
                </a:lnTo>
                <a:lnTo>
                  <a:pt x="8005" y="19807"/>
                </a:lnTo>
                <a:lnTo>
                  <a:pt x="8054" y="19783"/>
                </a:lnTo>
                <a:lnTo>
                  <a:pt x="8103" y="19758"/>
                </a:lnTo>
                <a:lnTo>
                  <a:pt x="8151" y="19685"/>
                </a:lnTo>
                <a:lnTo>
                  <a:pt x="10682" y="19685"/>
                </a:lnTo>
                <a:lnTo>
                  <a:pt x="10731" y="19734"/>
                </a:lnTo>
                <a:lnTo>
                  <a:pt x="10779" y="19783"/>
                </a:lnTo>
                <a:lnTo>
                  <a:pt x="10852" y="19807"/>
                </a:lnTo>
                <a:lnTo>
                  <a:pt x="10925" y="19831"/>
                </a:lnTo>
                <a:lnTo>
                  <a:pt x="10998" y="19807"/>
                </a:lnTo>
                <a:lnTo>
                  <a:pt x="11071" y="19783"/>
                </a:lnTo>
                <a:lnTo>
                  <a:pt x="11120" y="19734"/>
                </a:lnTo>
                <a:lnTo>
                  <a:pt x="11169" y="19685"/>
                </a:lnTo>
                <a:lnTo>
                  <a:pt x="12507" y="19685"/>
                </a:lnTo>
                <a:lnTo>
                  <a:pt x="13845" y="19710"/>
                </a:lnTo>
                <a:lnTo>
                  <a:pt x="14551" y="19734"/>
                </a:lnTo>
                <a:lnTo>
                  <a:pt x="14916" y="19734"/>
                </a:lnTo>
                <a:lnTo>
                  <a:pt x="15256" y="19661"/>
                </a:lnTo>
                <a:lnTo>
                  <a:pt x="15427" y="19637"/>
                </a:lnTo>
                <a:lnTo>
                  <a:pt x="15573" y="19564"/>
                </a:lnTo>
                <a:lnTo>
                  <a:pt x="15719" y="19491"/>
                </a:lnTo>
                <a:lnTo>
                  <a:pt x="15840" y="19393"/>
                </a:lnTo>
                <a:lnTo>
                  <a:pt x="15962" y="19272"/>
                </a:lnTo>
                <a:lnTo>
                  <a:pt x="16059" y="19126"/>
                </a:lnTo>
                <a:lnTo>
                  <a:pt x="16132" y="18980"/>
                </a:lnTo>
                <a:lnTo>
                  <a:pt x="16205" y="18785"/>
                </a:lnTo>
                <a:lnTo>
                  <a:pt x="16230" y="18566"/>
                </a:lnTo>
                <a:lnTo>
                  <a:pt x="16254" y="18323"/>
                </a:lnTo>
                <a:lnTo>
                  <a:pt x="16254" y="17860"/>
                </a:lnTo>
                <a:lnTo>
                  <a:pt x="16230" y="17398"/>
                </a:lnTo>
                <a:lnTo>
                  <a:pt x="16205" y="16960"/>
                </a:lnTo>
                <a:lnTo>
                  <a:pt x="16205" y="14843"/>
                </a:lnTo>
                <a:lnTo>
                  <a:pt x="16230" y="10901"/>
                </a:lnTo>
                <a:lnTo>
                  <a:pt x="16789" y="10877"/>
                </a:lnTo>
                <a:lnTo>
                  <a:pt x="16862" y="10853"/>
                </a:lnTo>
                <a:lnTo>
                  <a:pt x="16935" y="10804"/>
                </a:lnTo>
                <a:lnTo>
                  <a:pt x="16984" y="10755"/>
                </a:lnTo>
                <a:lnTo>
                  <a:pt x="17008" y="10682"/>
                </a:lnTo>
                <a:lnTo>
                  <a:pt x="17008" y="10609"/>
                </a:lnTo>
                <a:lnTo>
                  <a:pt x="17008" y="10536"/>
                </a:lnTo>
                <a:lnTo>
                  <a:pt x="16960" y="10463"/>
                </a:lnTo>
                <a:lnTo>
                  <a:pt x="16911" y="10415"/>
                </a:lnTo>
                <a:lnTo>
                  <a:pt x="16935" y="10123"/>
                </a:lnTo>
                <a:lnTo>
                  <a:pt x="16935" y="9806"/>
                </a:lnTo>
                <a:lnTo>
                  <a:pt x="16911" y="9198"/>
                </a:lnTo>
                <a:lnTo>
                  <a:pt x="16911" y="8371"/>
                </a:lnTo>
                <a:lnTo>
                  <a:pt x="16911" y="7982"/>
                </a:lnTo>
                <a:lnTo>
                  <a:pt x="16887" y="7568"/>
                </a:lnTo>
                <a:lnTo>
                  <a:pt x="16838" y="7325"/>
                </a:lnTo>
                <a:lnTo>
                  <a:pt x="16765" y="7106"/>
                </a:lnTo>
                <a:lnTo>
                  <a:pt x="16643" y="6911"/>
                </a:lnTo>
                <a:lnTo>
                  <a:pt x="16522" y="6741"/>
                </a:lnTo>
                <a:lnTo>
                  <a:pt x="16327" y="6595"/>
                </a:lnTo>
                <a:lnTo>
                  <a:pt x="16132" y="6497"/>
                </a:lnTo>
                <a:lnTo>
                  <a:pt x="15913" y="6400"/>
                </a:lnTo>
                <a:lnTo>
                  <a:pt x="15670" y="6351"/>
                </a:lnTo>
                <a:lnTo>
                  <a:pt x="15329" y="6327"/>
                </a:lnTo>
                <a:lnTo>
                  <a:pt x="14964" y="6303"/>
                </a:lnTo>
                <a:lnTo>
                  <a:pt x="14210" y="6351"/>
                </a:lnTo>
                <a:lnTo>
                  <a:pt x="13480" y="6400"/>
                </a:lnTo>
                <a:lnTo>
                  <a:pt x="12750" y="6449"/>
                </a:lnTo>
                <a:lnTo>
                  <a:pt x="12191" y="6449"/>
                </a:lnTo>
                <a:lnTo>
                  <a:pt x="12458" y="6376"/>
                </a:lnTo>
                <a:lnTo>
                  <a:pt x="12702" y="6278"/>
                </a:lnTo>
                <a:lnTo>
                  <a:pt x="13212" y="6059"/>
                </a:lnTo>
                <a:lnTo>
                  <a:pt x="13675" y="5792"/>
                </a:lnTo>
                <a:lnTo>
                  <a:pt x="14137" y="5500"/>
                </a:lnTo>
                <a:lnTo>
                  <a:pt x="14697" y="5208"/>
                </a:lnTo>
                <a:lnTo>
                  <a:pt x="15232" y="4916"/>
                </a:lnTo>
                <a:lnTo>
                  <a:pt x="15524" y="4794"/>
                </a:lnTo>
                <a:lnTo>
                  <a:pt x="15792" y="4672"/>
                </a:lnTo>
                <a:lnTo>
                  <a:pt x="16084" y="4599"/>
                </a:lnTo>
                <a:lnTo>
                  <a:pt x="16400" y="4526"/>
                </a:lnTo>
                <a:lnTo>
                  <a:pt x="16741" y="4478"/>
                </a:lnTo>
                <a:lnTo>
                  <a:pt x="17081" y="4502"/>
                </a:lnTo>
                <a:lnTo>
                  <a:pt x="17422" y="4551"/>
                </a:lnTo>
                <a:lnTo>
                  <a:pt x="17763" y="4672"/>
                </a:lnTo>
                <a:lnTo>
                  <a:pt x="17933" y="4770"/>
                </a:lnTo>
                <a:lnTo>
                  <a:pt x="18079" y="4916"/>
                </a:lnTo>
                <a:lnTo>
                  <a:pt x="18201" y="5062"/>
                </a:lnTo>
                <a:lnTo>
                  <a:pt x="18274" y="5256"/>
                </a:lnTo>
                <a:lnTo>
                  <a:pt x="18298" y="5354"/>
                </a:lnTo>
                <a:lnTo>
                  <a:pt x="18298" y="5451"/>
                </a:lnTo>
                <a:lnTo>
                  <a:pt x="18298" y="5524"/>
                </a:lnTo>
                <a:lnTo>
                  <a:pt x="18249" y="5597"/>
                </a:lnTo>
                <a:lnTo>
                  <a:pt x="18225" y="5646"/>
                </a:lnTo>
                <a:lnTo>
                  <a:pt x="18152" y="5694"/>
                </a:lnTo>
                <a:lnTo>
                  <a:pt x="18030" y="5743"/>
                </a:lnTo>
                <a:lnTo>
                  <a:pt x="17909" y="5743"/>
                </a:lnTo>
                <a:lnTo>
                  <a:pt x="17836" y="5719"/>
                </a:lnTo>
                <a:lnTo>
                  <a:pt x="17787" y="5694"/>
                </a:lnTo>
                <a:lnTo>
                  <a:pt x="17738" y="5646"/>
                </a:lnTo>
                <a:lnTo>
                  <a:pt x="17690" y="5597"/>
                </a:lnTo>
                <a:lnTo>
                  <a:pt x="17665" y="5524"/>
                </a:lnTo>
                <a:lnTo>
                  <a:pt x="17665" y="5427"/>
                </a:lnTo>
                <a:lnTo>
                  <a:pt x="17641" y="5354"/>
                </a:lnTo>
                <a:lnTo>
                  <a:pt x="17617" y="5305"/>
                </a:lnTo>
                <a:lnTo>
                  <a:pt x="17568" y="5256"/>
                </a:lnTo>
                <a:lnTo>
                  <a:pt x="17495" y="5208"/>
                </a:lnTo>
                <a:lnTo>
                  <a:pt x="17422" y="5208"/>
                </a:lnTo>
                <a:lnTo>
                  <a:pt x="17373" y="5232"/>
                </a:lnTo>
                <a:lnTo>
                  <a:pt x="17300" y="5256"/>
                </a:lnTo>
                <a:lnTo>
                  <a:pt x="17252" y="5329"/>
                </a:lnTo>
                <a:lnTo>
                  <a:pt x="17203" y="5427"/>
                </a:lnTo>
                <a:lnTo>
                  <a:pt x="17179" y="5573"/>
                </a:lnTo>
                <a:lnTo>
                  <a:pt x="17179" y="5694"/>
                </a:lnTo>
                <a:lnTo>
                  <a:pt x="17203" y="5816"/>
                </a:lnTo>
                <a:lnTo>
                  <a:pt x="17227" y="5938"/>
                </a:lnTo>
                <a:lnTo>
                  <a:pt x="17300" y="6035"/>
                </a:lnTo>
                <a:lnTo>
                  <a:pt x="17373" y="6132"/>
                </a:lnTo>
                <a:lnTo>
                  <a:pt x="17495" y="6205"/>
                </a:lnTo>
                <a:lnTo>
                  <a:pt x="17641" y="6278"/>
                </a:lnTo>
                <a:lnTo>
                  <a:pt x="17787" y="6327"/>
                </a:lnTo>
                <a:lnTo>
                  <a:pt x="17933" y="6351"/>
                </a:lnTo>
                <a:lnTo>
                  <a:pt x="18079" y="6327"/>
                </a:lnTo>
                <a:lnTo>
                  <a:pt x="18201" y="6303"/>
                </a:lnTo>
                <a:lnTo>
                  <a:pt x="18347" y="6230"/>
                </a:lnTo>
                <a:lnTo>
                  <a:pt x="18468" y="6132"/>
                </a:lnTo>
                <a:lnTo>
                  <a:pt x="18590" y="6035"/>
                </a:lnTo>
                <a:lnTo>
                  <a:pt x="18712" y="5889"/>
                </a:lnTo>
                <a:lnTo>
                  <a:pt x="18785" y="5743"/>
                </a:lnTo>
                <a:lnTo>
                  <a:pt x="18882" y="5597"/>
                </a:lnTo>
                <a:lnTo>
                  <a:pt x="18979" y="5451"/>
                </a:lnTo>
                <a:lnTo>
                  <a:pt x="19077" y="5281"/>
                </a:lnTo>
                <a:lnTo>
                  <a:pt x="19150" y="5110"/>
                </a:lnTo>
                <a:lnTo>
                  <a:pt x="19198" y="4916"/>
                </a:lnTo>
                <a:lnTo>
                  <a:pt x="19223" y="4745"/>
                </a:lnTo>
                <a:lnTo>
                  <a:pt x="19247" y="4575"/>
                </a:lnTo>
                <a:lnTo>
                  <a:pt x="19247" y="4380"/>
                </a:lnTo>
                <a:lnTo>
                  <a:pt x="19223" y="4210"/>
                </a:lnTo>
                <a:lnTo>
                  <a:pt x="19174" y="4040"/>
                </a:lnTo>
                <a:lnTo>
                  <a:pt x="19101" y="3894"/>
                </a:lnTo>
                <a:lnTo>
                  <a:pt x="19028" y="3748"/>
                </a:lnTo>
                <a:lnTo>
                  <a:pt x="18906" y="3602"/>
                </a:lnTo>
                <a:lnTo>
                  <a:pt x="18760" y="3480"/>
                </a:lnTo>
                <a:lnTo>
                  <a:pt x="18614" y="3383"/>
                </a:lnTo>
                <a:lnTo>
                  <a:pt x="18420" y="3310"/>
                </a:lnTo>
                <a:lnTo>
                  <a:pt x="18176" y="3237"/>
                </a:lnTo>
                <a:lnTo>
                  <a:pt x="17933" y="3212"/>
                </a:lnTo>
                <a:lnTo>
                  <a:pt x="17690" y="3188"/>
                </a:lnTo>
                <a:lnTo>
                  <a:pt x="17179" y="3188"/>
                </a:lnTo>
                <a:lnTo>
                  <a:pt x="16935" y="3212"/>
                </a:lnTo>
                <a:lnTo>
                  <a:pt x="16424" y="3310"/>
                </a:lnTo>
                <a:lnTo>
                  <a:pt x="15986" y="3407"/>
                </a:lnTo>
                <a:lnTo>
                  <a:pt x="15548" y="3529"/>
                </a:lnTo>
                <a:lnTo>
                  <a:pt x="15086" y="3699"/>
                </a:lnTo>
                <a:lnTo>
                  <a:pt x="14867" y="3796"/>
                </a:lnTo>
                <a:lnTo>
                  <a:pt x="14648" y="3894"/>
                </a:lnTo>
                <a:lnTo>
                  <a:pt x="14794" y="3675"/>
                </a:lnTo>
                <a:lnTo>
                  <a:pt x="14891" y="3431"/>
                </a:lnTo>
                <a:lnTo>
                  <a:pt x="14964" y="3212"/>
                </a:lnTo>
                <a:lnTo>
                  <a:pt x="15037" y="2969"/>
                </a:lnTo>
                <a:lnTo>
                  <a:pt x="15062" y="2726"/>
                </a:lnTo>
                <a:lnTo>
                  <a:pt x="15086" y="2482"/>
                </a:lnTo>
                <a:lnTo>
                  <a:pt x="15062" y="2239"/>
                </a:lnTo>
                <a:lnTo>
                  <a:pt x="15037" y="1996"/>
                </a:lnTo>
                <a:lnTo>
                  <a:pt x="14964" y="1777"/>
                </a:lnTo>
                <a:lnTo>
                  <a:pt x="14867" y="1558"/>
                </a:lnTo>
                <a:lnTo>
                  <a:pt x="14770" y="1339"/>
                </a:lnTo>
                <a:lnTo>
                  <a:pt x="14648" y="1120"/>
                </a:lnTo>
                <a:lnTo>
                  <a:pt x="14478" y="925"/>
                </a:lnTo>
                <a:lnTo>
                  <a:pt x="14307" y="731"/>
                </a:lnTo>
                <a:lnTo>
                  <a:pt x="14088" y="560"/>
                </a:lnTo>
                <a:lnTo>
                  <a:pt x="13869" y="390"/>
                </a:lnTo>
                <a:lnTo>
                  <a:pt x="13602" y="244"/>
                </a:lnTo>
                <a:lnTo>
                  <a:pt x="13310" y="122"/>
                </a:lnTo>
                <a:lnTo>
                  <a:pt x="13018" y="49"/>
                </a:lnTo>
                <a:lnTo>
                  <a:pt x="12750" y="25"/>
                </a:lnTo>
                <a:lnTo>
                  <a:pt x="1245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41"/>
          <p:cNvSpPr/>
          <p:nvPr/>
        </p:nvSpPr>
        <p:spPr>
          <a:xfrm>
            <a:off x="6675860" y="2267954"/>
            <a:ext cx="236511" cy="220131"/>
          </a:xfrm>
          <a:custGeom>
            <a:avLst/>
            <a:gdLst/>
            <a:ahLst/>
            <a:cxnLst/>
            <a:rect l="l" t="t" r="r" b="b"/>
            <a:pathLst>
              <a:path w="22192" h="21243" extrusionOk="0">
                <a:moveTo>
                  <a:pt x="17812" y="512"/>
                </a:moveTo>
                <a:lnTo>
                  <a:pt x="17909" y="585"/>
                </a:lnTo>
                <a:lnTo>
                  <a:pt x="17958" y="609"/>
                </a:lnTo>
                <a:lnTo>
                  <a:pt x="18031" y="634"/>
                </a:lnTo>
                <a:lnTo>
                  <a:pt x="18201" y="634"/>
                </a:lnTo>
                <a:lnTo>
                  <a:pt x="18396" y="658"/>
                </a:lnTo>
                <a:lnTo>
                  <a:pt x="18566" y="682"/>
                </a:lnTo>
                <a:lnTo>
                  <a:pt x="18712" y="755"/>
                </a:lnTo>
                <a:lnTo>
                  <a:pt x="18858" y="828"/>
                </a:lnTo>
                <a:lnTo>
                  <a:pt x="19004" y="926"/>
                </a:lnTo>
                <a:lnTo>
                  <a:pt x="19126" y="1023"/>
                </a:lnTo>
                <a:lnTo>
                  <a:pt x="19248" y="1145"/>
                </a:lnTo>
                <a:lnTo>
                  <a:pt x="19345" y="1266"/>
                </a:lnTo>
                <a:lnTo>
                  <a:pt x="19442" y="1388"/>
                </a:lnTo>
                <a:lnTo>
                  <a:pt x="19491" y="1558"/>
                </a:lnTo>
                <a:lnTo>
                  <a:pt x="19540" y="1704"/>
                </a:lnTo>
                <a:lnTo>
                  <a:pt x="19564" y="1874"/>
                </a:lnTo>
                <a:lnTo>
                  <a:pt x="19564" y="2045"/>
                </a:lnTo>
                <a:lnTo>
                  <a:pt x="19564" y="2239"/>
                </a:lnTo>
                <a:lnTo>
                  <a:pt x="19515" y="2410"/>
                </a:lnTo>
                <a:lnTo>
                  <a:pt x="19467" y="2580"/>
                </a:lnTo>
                <a:lnTo>
                  <a:pt x="19394" y="2750"/>
                </a:lnTo>
                <a:lnTo>
                  <a:pt x="19296" y="2896"/>
                </a:lnTo>
                <a:lnTo>
                  <a:pt x="19199" y="3018"/>
                </a:lnTo>
                <a:lnTo>
                  <a:pt x="19077" y="3140"/>
                </a:lnTo>
                <a:lnTo>
                  <a:pt x="18956" y="3237"/>
                </a:lnTo>
                <a:lnTo>
                  <a:pt x="18810" y="3334"/>
                </a:lnTo>
                <a:lnTo>
                  <a:pt x="18664" y="3407"/>
                </a:lnTo>
                <a:lnTo>
                  <a:pt x="18347" y="3529"/>
                </a:lnTo>
                <a:lnTo>
                  <a:pt x="18031" y="3602"/>
                </a:lnTo>
                <a:lnTo>
                  <a:pt x="17690" y="3651"/>
                </a:lnTo>
                <a:lnTo>
                  <a:pt x="17350" y="3651"/>
                </a:lnTo>
                <a:lnTo>
                  <a:pt x="17423" y="3553"/>
                </a:lnTo>
                <a:lnTo>
                  <a:pt x="17666" y="3213"/>
                </a:lnTo>
                <a:lnTo>
                  <a:pt x="17885" y="2823"/>
                </a:lnTo>
                <a:lnTo>
                  <a:pt x="17982" y="2629"/>
                </a:lnTo>
                <a:lnTo>
                  <a:pt x="18055" y="2410"/>
                </a:lnTo>
                <a:lnTo>
                  <a:pt x="18128" y="2215"/>
                </a:lnTo>
                <a:lnTo>
                  <a:pt x="18153" y="2020"/>
                </a:lnTo>
                <a:lnTo>
                  <a:pt x="18153" y="1947"/>
                </a:lnTo>
                <a:lnTo>
                  <a:pt x="18104" y="1899"/>
                </a:lnTo>
                <a:lnTo>
                  <a:pt x="18080" y="1850"/>
                </a:lnTo>
                <a:lnTo>
                  <a:pt x="18007" y="1826"/>
                </a:lnTo>
                <a:lnTo>
                  <a:pt x="17958" y="1801"/>
                </a:lnTo>
                <a:lnTo>
                  <a:pt x="17885" y="1801"/>
                </a:lnTo>
                <a:lnTo>
                  <a:pt x="17836" y="1826"/>
                </a:lnTo>
                <a:lnTo>
                  <a:pt x="17788" y="1874"/>
                </a:lnTo>
                <a:lnTo>
                  <a:pt x="17666" y="2020"/>
                </a:lnTo>
                <a:lnTo>
                  <a:pt x="17569" y="2191"/>
                </a:lnTo>
                <a:lnTo>
                  <a:pt x="17374" y="2556"/>
                </a:lnTo>
                <a:lnTo>
                  <a:pt x="17179" y="2896"/>
                </a:lnTo>
                <a:lnTo>
                  <a:pt x="16985" y="3261"/>
                </a:lnTo>
                <a:lnTo>
                  <a:pt x="16912" y="3067"/>
                </a:lnTo>
                <a:lnTo>
                  <a:pt x="16839" y="2848"/>
                </a:lnTo>
                <a:lnTo>
                  <a:pt x="16766" y="2653"/>
                </a:lnTo>
                <a:lnTo>
                  <a:pt x="16741" y="2458"/>
                </a:lnTo>
                <a:lnTo>
                  <a:pt x="16717" y="2239"/>
                </a:lnTo>
                <a:lnTo>
                  <a:pt x="16717" y="2020"/>
                </a:lnTo>
                <a:lnTo>
                  <a:pt x="16741" y="1801"/>
                </a:lnTo>
                <a:lnTo>
                  <a:pt x="16766" y="1582"/>
                </a:lnTo>
                <a:lnTo>
                  <a:pt x="16814" y="1436"/>
                </a:lnTo>
                <a:lnTo>
                  <a:pt x="16887" y="1315"/>
                </a:lnTo>
                <a:lnTo>
                  <a:pt x="16960" y="1169"/>
                </a:lnTo>
                <a:lnTo>
                  <a:pt x="17033" y="1047"/>
                </a:lnTo>
                <a:lnTo>
                  <a:pt x="17252" y="828"/>
                </a:lnTo>
                <a:lnTo>
                  <a:pt x="17496" y="658"/>
                </a:lnTo>
                <a:lnTo>
                  <a:pt x="17642" y="585"/>
                </a:lnTo>
                <a:lnTo>
                  <a:pt x="17812" y="512"/>
                </a:lnTo>
                <a:close/>
                <a:moveTo>
                  <a:pt x="5111" y="1582"/>
                </a:moveTo>
                <a:lnTo>
                  <a:pt x="5159" y="1655"/>
                </a:lnTo>
                <a:lnTo>
                  <a:pt x="5232" y="1704"/>
                </a:lnTo>
                <a:lnTo>
                  <a:pt x="5305" y="1728"/>
                </a:lnTo>
                <a:lnTo>
                  <a:pt x="5403" y="1704"/>
                </a:lnTo>
                <a:lnTo>
                  <a:pt x="5573" y="1655"/>
                </a:lnTo>
                <a:lnTo>
                  <a:pt x="5719" y="1631"/>
                </a:lnTo>
                <a:lnTo>
                  <a:pt x="5987" y="1631"/>
                </a:lnTo>
                <a:lnTo>
                  <a:pt x="6133" y="1680"/>
                </a:lnTo>
                <a:lnTo>
                  <a:pt x="6230" y="1753"/>
                </a:lnTo>
                <a:lnTo>
                  <a:pt x="6352" y="1850"/>
                </a:lnTo>
                <a:lnTo>
                  <a:pt x="6473" y="1996"/>
                </a:lnTo>
                <a:lnTo>
                  <a:pt x="6595" y="2264"/>
                </a:lnTo>
                <a:lnTo>
                  <a:pt x="6717" y="2531"/>
                </a:lnTo>
                <a:lnTo>
                  <a:pt x="6790" y="2799"/>
                </a:lnTo>
                <a:lnTo>
                  <a:pt x="6838" y="3091"/>
                </a:lnTo>
                <a:lnTo>
                  <a:pt x="6887" y="3286"/>
                </a:lnTo>
                <a:lnTo>
                  <a:pt x="6887" y="3456"/>
                </a:lnTo>
                <a:lnTo>
                  <a:pt x="6863" y="3626"/>
                </a:lnTo>
                <a:lnTo>
                  <a:pt x="6814" y="3797"/>
                </a:lnTo>
                <a:lnTo>
                  <a:pt x="6765" y="3943"/>
                </a:lnTo>
                <a:lnTo>
                  <a:pt x="6692" y="4064"/>
                </a:lnTo>
                <a:lnTo>
                  <a:pt x="6595" y="4186"/>
                </a:lnTo>
                <a:lnTo>
                  <a:pt x="6473" y="4308"/>
                </a:lnTo>
                <a:lnTo>
                  <a:pt x="6303" y="4040"/>
                </a:lnTo>
                <a:lnTo>
                  <a:pt x="6133" y="3797"/>
                </a:lnTo>
                <a:lnTo>
                  <a:pt x="5987" y="3529"/>
                </a:lnTo>
                <a:lnTo>
                  <a:pt x="5865" y="3261"/>
                </a:lnTo>
                <a:lnTo>
                  <a:pt x="5816" y="3164"/>
                </a:lnTo>
                <a:lnTo>
                  <a:pt x="5719" y="2994"/>
                </a:lnTo>
                <a:lnTo>
                  <a:pt x="5670" y="2921"/>
                </a:lnTo>
                <a:lnTo>
                  <a:pt x="5597" y="2872"/>
                </a:lnTo>
                <a:lnTo>
                  <a:pt x="5524" y="2848"/>
                </a:lnTo>
                <a:lnTo>
                  <a:pt x="5476" y="2896"/>
                </a:lnTo>
                <a:lnTo>
                  <a:pt x="5403" y="2969"/>
                </a:lnTo>
                <a:lnTo>
                  <a:pt x="5378" y="3067"/>
                </a:lnTo>
                <a:lnTo>
                  <a:pt x="5378" y="3164"/>
                </a:lnTo>
                <a:lnTo>
                  <a:pt x="5378" y="3261"/>
                </a:lnTo>
                <a:lnTo>
                  <a:pt x="5451" y="3456"/>
                </a:lnTo>
                <a:lnTo>
                  <a:pt x="5524" y="3626"/>
                </a:lnTo>
                <a:lnTo>
                  <a:pt x="5768" y="4089"/>
                </a:lnTo>
                <a:lnTo>
                  <a:pt x="6035" y="4551"/>
                </a:lnTo>
                <a:lnTo>
                  <a:pt x="5768" y="4624"/>
                </a:lnTo>
                <a:lnTo>
                  <a:pt x="5451" y="4648"/>
                </a:lnTo>
                <a:lnTo>
                  <a:pt x="5257" y="4648"/>
                </a:lnTo>
                <a:lnTo>
                  <a:pt x="5086" y="4624"/>
                </a:lnTo>
                <a:lnTo>
                  <a:pt x="4940" y="4600"/>
                </a:lnTo>
                <a:lnTo>
                  <a:pt x="4794" y="4551"/>
                </a:lnTo>
                <a:lnTo>
                  <a:pt x="4673" y="4478"/>
                </a:lnTo>
                <a:lnTo>
                  <a:pt x="4551" y="4381"/>
                </a:lnTo>
                <a:lnTo>
                  <a:pt x="4429" y="4308"/>
                </a:lnTo>
                <a:lnTo>
                  <a:pt x="4356" y="4186"/>
                </a:lnTo>
                <a:lnTo>
                  <a:pt x="4259" y="4064"/>
                </a:lnTo>
                <a:lnTo>
                  <a:pt x="4186" y="3943"/>
                </a:lnTo>
                <a:lnTo>
                  <a:pt x="4137" y="3821"/>
                </a:lnTo>
                <a:lnTo>
                  <a:pt x="4089" y="3675"/>
                </a:lnTo>
                <a:lnTo>
                  <a:pt x="4064" y="3505"/>
                </a:lnTo>
                <a:lnTo>
                  <a:pt x="4064" y="3359"/>
                </a:lnTo>
                <a:lnTo>
                  <a:pt x="4064" y="3188"/>
                </a:lnTo>
                <a:lnTo>
                  <a:pt x="4089" y="3018"/>
                </a:lnTo>
                <a:lnTo>
                  <a:pt x="4137" y="2775"/>
                </a:lnTo>
                <a:lnTo>
                  <a:pt x="4210" y="2556"/>
                </a:lnTo>
                <a:lnTo>
                  <a:pt x="4308" y="2337"/>
                </a:lnTo>
                <a:lnTo>
                  <a:pt x="4429" y="2142"/>
                </a:lnTo>
                <a:lnTo>
                  <a:pt x="4551" y="1972"/>
                </a:lnTo>
                <a:lnTo>
                  <a:pt x="4721" y="1801"/>
                </a:lnTo>
                <a:lnTo>
                  <a:pt x="4916" y="1680"/>
                </a:lnTo>
                <a:lnTo>
                  <a:pt x="5111" y="1582"/>
                </a:lnTo>
                <a:close/>
                <a:moveTo>
                  <a:pt x="12532" y="7544"/>
                </a:moveTo>
                <a:lnTo>
                  <a:pt x="12264" y="7568"/>
                </a:lnTo>
                <a:lnTo>
                  <a:pt x="11997" y="7593"/>
                </a:lnTo>
                <a:lnTo>
                  <a:pt x="11753" y="7641"/>
                </a:lnTo>
                <a:lnTo>
                  <a:pt x="11486" y="7690"/>
                </a:lnTo>
                <a:lnTo>
                  <a:pt x="11218" y="7763"/>
                </a:lnTo>
                <a:lnTo>
                  <a:pt x="10975" y="7885"/>
                </a:lnTo>
                <a:lnTo>
                  <a:pt x="10926" y="7933"/>
                </a:lnTo>
                <a:lnTo>
                  <a:pt x="10926" y="8006"/>
                </a:lnTo>
                <a:lnTo>
                  <a:pt x="10975" y="8055"/>
                </a:lnTo>
                <a:lnTo>
                  <a:pt x="11048" y="8079"/>
                </a:lnTo>
                <a:lnTo>
                  <a:pt x="11315" y="8055"/>
                </a:lnTo>
                <a:lnTo>
                  <a:pt x="11583" y="8031"/>
                </a:lnTo>
                <a:lnTo>
                  <a:pt x="11875" y="7982"/>
                </a:lnTo>
                <a:lnTo>
                  <a:pt x="12143" y="7933"/>
                </a:lnTo>
                <a:lnTo>
                  <a:pt x="12386" y="7909"/>
                </a:lnTo>
                <a:lnTo>
                  <a:pt x="12605" y="7909"/>
                </a:lnTo>
                <a:lnTo>
                  <a:pt x="12824" y="7885"/>
                </a:lnTo>
                <a:lnTo>
                  <a:pt x="12946" y="7860"/>
                </a:lnTo>
                <a:lnTo>
                  <a:pt x="13043" y="7787"/>
                </a:lnTo>
                <a:lnTo>
                  <a:pt x="13067" y="7763"/>
                </a:lnTo>
                <a:lnTo>
                  <a:pt x="13092" y="7714"/>
                </a:lnTo>
                <a:lnTo>
                  <a:pt x="13067" y="7690"/>
                </a:lnTo>
                <a:lnTo>
                  <a:pt x="13043" y="7641"/>
                </a:lnTo>
                <a:lnTo>
                  <a:pt x="12921" y="7593"/>
                </a:lnTo>
                <a:lnTo>
                  <a:pt x="12800" y="7544"/>
                </a:lnTo>
                <a:close/>
                <a:moveTo>
                  <a:pt x="20002" y="10026"/>
                </a:moveTo>
                <a:lnTo>
                  <a:pt x="20172" y="10050"/>
                </a:lnTo>
                <a:lnTo>
                  <a:pt x="20367" y="10074"/>
                </a:lnTo>
                <a:lnTo>
                  <a:pt x="20537" y="10099"/>
                </a:lnTo>
                <a:lnTo>
                  <a:pt x="20708" y="10172"/>
                </a:lnTo>
                <a:lnTo>
                  <a:pt x="20854" y="10245"/>
                </a:lnTo>
                <a:lnTo>
                  <a:pt x="21024" y="10342"/>
                </a:lnTo>
                <a:lnTo>
                  <a:pt x="21194" y="10439"/>
                </a:lnTo>
                <a:lnTo>
                  <a:pt x="21316" y="10585"/>
                </a:lnTo>
                <a:lnTo>
                  <a:pt x="21438" y="10707"/>
                </a:lnTo>
                <a:lnTo>
                  <a:pt x="21511" y="10877"/>
                </a:lnTo>
                <a:lnTo>
                  <a:pt x="21584" y="11023"/>
                </a:lnTo>
                <a:lnTo>
                  <a:pt x="21608" y="11194"/>
                </a:lnTo>
                <a:lnTo>
                  <a:pt x="21632" y="11364"/>
                </a:lnTo>
                <a:lnTo>
                  <a:pt x="21632" y="11534"/>
                </a:lnTo>
                <a:lnTo>
                  <a:pt x="21608" y="11705"/>
                </a:lnTo>
                <a:lnTo>
                  <a:pt x="21559" y="11875"/>
                </a:lnTo>
                <a:lnTo>
                  <a:pt x="21511" y="12021"/>
                </a:lnTo>
                <a:lnTo>
                  <a:pt x="21438" y="12191"/>
                </a:lnTo>
                <a:lnTo>
                  <a:pt x="21340" y="12337"/>
                </a:lnTo>
                <a:lnTo>
                  <a:pt x="21219" y="12483"/>
                </a:lnTo>
                <a:lnTo>
                  <a:pt x="21097" y="12605"/>
                </a:lnTo>
                <a:lnTo>
                  <a:pt x="20951" y="12702"/>
                </a:lnTo>
                <a:lnTo>
                  <a:pt x="20805" y="12800"/>
                </a:lnTo>
                <a:lnTo>
                  <a:pt x="20635" y="12873"/>
                </a:lnTo>
                <a:lnTo>
                  <a:pt x="20489" y="12921"/>
                </a:lnTo>
                <a:lnTo>
                  <a:pt x="20343" y="12970"/>
                </a:lnTo>
                <a:lnTo>
                  <a:pt x="20172" y="12994"/>
                </a:lnTo>
                <a:lnTo>
                  <a:pt x="20026" y="12994"/>
                </a:lnTo>
                <a:lnTo>
                  <a:pt x="19856" y="12970"/>
                </a:lnTo>
                <a:lnTo>
                  <a:pt x="19710" y="12946"/>
                </a:lnTo>
                <a:lnTo>
                  <a:pt x="19540" y="12897"/>
                </a:lnTo>
                <a:lnTo>
                  <a:pt x="19394" y="12848"/>
                </a:lnTo>
                <a:lnTo>
                  <a:pt x="19248" y="12775"/>
                </a:lnTo>
                <a:lnTo>
                  <a:pt x="19126" y="12678"/>
                </a:lnTo>
                <a:lnTo>
                  <a:pt x="18980" y="12581"/>
                </a:lnTo>
                <a:lnTo>
                  <a:pt x="18858" y="12459"/>
                </a:lnTo>
                <a:lnTo>
                  <a:pt x="18761" y="12337"/>
                </a:lnTo>
                <a:lnTo>
                  <a:pt x="18664" y="12216"/>
                </a:lnTo>
                <a:lnTo>
                  <a:pt x="18566" y="12070"/>
                </a:lnTo>
                <a:lnTo>
                  <a:pt x="18493" y="11899"/>
                </a:lnTo>
                <a:lnTo>
                  <a:pt x="18445" y="11729"/>
                </a:lnTo>
                <a:lnTo>
                  <a:pt x="18420" y="11583"/>
                </a:lnTo>
                <a:lnTo>
                  <a:pt x="19783" y="11753"/>
                </a:lnTo>
                <a:lnTo>
                  <a:pt x="19880" y="11753"/>
                </a:lnTo>
                <a:lnTo>
                  <a:pt x="19953" y="11705"/>
                </a:lnTo>
                <a:lnTo>
                  <a:pt x="20002" y="11632"/>
                </a:lnTo>
                <a:lnTo>
                  <a:pt x="20026" y="11534"/>
                </a:lnTo>
                <a:lnTo>
                  <a:pt x="20002" y="11437"/>
                </a:lnTo>
                <a:lnTo>
                  <a:pt x="19953" y="11364"/>
                </a:lnTo>
                <a:lnTo>
                  <a:pt x="19880" y="11291"/>
                </a:lnTo>
                <a:lnTo>
                  <a:pt x="19783" y="11267"/>
                </a:lnTo>
                <a:lnTo>
                  <a:pt x="18420" y="11096"/>
                </a:lnTo>
                <a:lnTo>
                  <a:pt x="18493" y="10804"/>
                </a:lnTo>
                <a:lnTo>
                  <a:pt x="18615" y="10512"/>
                </a:lnTo>
                <a:lnTo>
                  <a:pt x="18883" y="10415"/>
                </a:lnTo>
                <a:lnTo>
                  <a:pt x="19126" y="10293"/>
                </a:lnTo>
                <a:lnTo>
                  <a:pt x="19369" y="10172"/>
                </a:lnTo>
                <a:lnTo>
                  <a:pt x="19637" y="10074"/>
                </a:lnTo>
                <a:lnTo>
                  <a:pt x="19832" y="10050"/>
                </a:lnTo>
                <a:lnTo>
                  <a:pt x="20002" y="10026"/>
                </a:lnTo>
                <a:close/>
                <a:moveTo>
                  <a:pt x="11048" y="6838"/>
                </a:moveTo>
                <a:lnTo>
                  <a:pt x="11267" y="6863"/>
                </a:lnTo>
                <a:lnTo>
                  <a:pt x="11510" y="6887"/>
                </a:lnTo>
                <a:lnTo>
                  <a:pt x="11729" y="6936"/>
                </a:lnTo>
                <a:lnTo>
                  <a:pt x="11559" y="6960"/>
                </a:lnTo>
                <a:lnTo>
                  <a:pt x="11364" y="7009"/>
                </a:lnTo>
                <a:lnTo>
                  <a:pt x="11169" y="7057"/>
                </a:lnTo>
                <a:lnTo>
                  <a:pt x="10975" y="7155"/>
                </a:lnTo>
                <a:lnTo>
                  <a:pt x="10902" y="7228"/>
                </a:lnTo>
                <a:lnTo>
                  <a:pt x="10853" y="7301"/>
                </a:lnTo>
                <a:lnTo>
                  <a:pt x="10853" y="7325"/>
                </a:lnTo>
                <a:lnTo>
                  <a:pt x="10950" y="7349"/>
                </a:lnTo>
                <a:lnTo>
                  <a:pt x="11048" y="7374"/>
                </a:lnTo>
                <a:lnTo>
                  <a:pt x="11242" y="7349"/>
                </a:lnTo>
                <a:lnTo>
                  <a:pt x="11632" y="7252"/>
                </a:lnTo>
                <a:lnTo>
                  <a:pt x="11972" y="7203"/>
                </a:lnTo>
                <a:lnTo>
                  <a:pt x="12167" y="7179"/>
                </a:lnTo>
                <a:lnTo>
                  <a:pt x="12313" y="7106"/>
                </a:lnTo>
                <a:lnTo>
                  <a:pt x="12532" y="7203"/>
                </a:lnTo>
                <a:lnTo>
                  <a:pt x="12727" y="7325"/>
                </a:lnTo>
                <a:lnTo>
                  <a:pt x="12921" y="7447"/>
                </a:lnTo>
                <a:lnTo>
                  <a:pt x="13116" y="7568"/>
                </a:lnTo>
                <a:lnTo>
                  <a:pt x="13286" y="7714"/>
                </a:lnTo>
                <a:lnTo>
                  <a:pt x="13457" y="7885"/>
                </a:lnTo>
                <a:lnTo>
                  <a:pt x="13627" y="8055"/>
                </a:lnTo>
                <a:lnTo>
                  <a:pt x="13773" y="8250"/>
                </a:lnTo>
                <a:lnTo>
                  <a:pt x="13530" y="8225"/>
                </a:lnTo>
                <a:lnTo>
                  <a:pt x="13311" y="8225"/>
                </a:lnTo>
                <a:lnTo>
                  <a:pt x="12848" y="8274"/>
                </a:lnTo>
                <a:lnTo>
                  <a:pt x="12459" y="8347"/>
                </a:lnTo>
                <a:lnTo>
                  <a:pt x="12070" y="8420"/>
                </a:lnTo>
                <a:lnTo>
                  <a:pt x="11705" y="8566"/>
                </a:lnTo>
                <a:lnTo>
                  <a:pt x="11534" y="8663"/>
                </a:lnTo>
                <a:lnTo>
                  <a:pt x="11364" y="8761"/>
                </a:lnTo>
                <a:lnTo>
                  <a:pt x="11340" y="8785"/>
                </a:lnTo>
                <a:lnTo>
                  <a:pt x="11340" y="8834"/>
                </a:lnTo>
                <a:lnTo>
                  <a:pt x="11364" y="8858"/>
                </a:lnTo>
                <a:lnTo>
                  <a:pt x="11388" y="8882"/>
                </a:lnTo>
                <a:lnTo>
                  <a:pt x="11753" y="8834"/>
                </a:lnTo>
                <a:lnTo>
                  <a:pt x="12118" y="8761"/>
                </a:lnTo>
                <a:lnTo>
                  <a:pt x="12483" y="8688"/>
                </a:lnTo>
                <a:lnTo>
                  <a:pt x="12848" y="8663"/>
                </a:lnTo>
                <a:lnTo>
                  <a:pt x="13432" y="8663"/>
                </a:lnTo>
                <a:lnTo>
                  <a:pt x="13749" y="8688"/>
                </a:lnTo>
                <a:lnTo>
                  <a:pt x="13895" y="8663"/>
                </a:lnTo>
                <a:lnTo>
                  <a:pt x="14016" y="8663"/>
                </a:lnTo>
                <a:lnTo>
                  <a:pt x="14187" y="9028"/>
                </a:lnTo>
                <a:lnTo>
                  <a:pt x="13773" y="9053"/>
                </a:lnTo>
                <a:lnTo>
                  <a:pt x="13359" y="9101"/>
                </a:lnTo>
                <a:lnTo>
                  <a:pt x="12994" y="9150"/>
                </a:lnTo>
                <a:lnTo>
                  <a:pt x="12605" y="9199"/>
                </a:lnTo>
                <a:lnTo>
                  <a:pt x="12240" y="9296"/>
                </a:lnTo>
                <a:lnTo>
                  <a:pt x="12070" y="9369"/>
                </a:lnTo>
                <a:lnTo>
                  <a:pt x="11899" y="9466"/>
                </a:lnTo>
                <a:lnTo>
                  <a:pt x="11875" y="9490"/>
                </a:lnTo>
                <a:lnTo>
                  <a:pt x="11875" y="9539"/>
                </a:lnTo>
                <a:lnTo>
                  <a:pt x="11899" y="9563"/>
                </a:lnTo>
                <a:lnTo>
                  <a:pt x="11948" y="9588"/>
                </a:lnTo>
                <a:lnTo>
                  <a:pt x="12337" y="9588"/>
                </a:lnTo>
                <a:lnTo>
                  <a:pt x="12751" y="9539"/>
                </a:lnTo>
                <a:lnTo>
                  <a:pt x="13140" y="9466"/>
                </a:lnTo>
                <a:lnTo>
                  <a:pt x="13530" y="9417"/>
                </a:lnTo>
                <a:lnTo>
                  <a:pt x="13919" y="9417"/>
                </a:lnTo>
                <a:lnTo>
                  <a:pt x="14333" y="9393"/>
                </a:lnTo>
                <a:lnTo>
                  <a:pt x="14381" y="9661"/>
                </a:lnTo>
                <a:lnTo>
                  <a:pt x="14406" y="9904"/>
                </a:lnTo>
                <a:lnTo>
                  <a:pt x="14138" y="9831"/>
                </a:lnTo>
                <a:lnTo>
                  <a:pt x="13870" y="9782"/>
                </a:lnTo>
                <a:lnTo>
                  <a:pt x="13578" y="9782"/>
                </a:lnTo>
                <a:lnTo>
                  <a:pt x="13286" y="9807"/>
                </a:lnTo>
                <a:lnTo>
                  <a:pt x="12994" y="9855"/>
                </a:lnTo>
                <a:lnTo>
                  <a:pt x="12727" y="9904"/>
                </a:lnTo>
                <a:lnTo>
                  <a:pt x="12459" y="10001"/>
                </a:lnTo>
                <a:lnTo>
                  <a:pt x="12216" y="10099"/>
                </a:lnTo>
                <a:lnTo>
                  <a:pt x="12191" y="10123"/>
                </a:lnTo>
                <a:lnTo>
                  <a:pt x="12191" y="10172"/>
                </a:lnTo>
                <a:lnTo>
                  <a:pt x="12216" y="10196"/>
                </a:lnTo>
                <a:lnTo>
                  <a:pt x="12240" y="10220"/>
                </a:lnTo>
                <a:lnTo>
                  <a:pt x="12848" y="10196"/>
                </a:lnTo>
                <a:lnTo>
                  <a:pt x="13457" y="10196"/>
                </a:lnTo>
                <a:lnTo>
                  <a:pt x="13943" y="10220"/>
                </a:lnTo>
                <a:lnTo>
                  <a:pt x="14430" y="10220"/>
                </a:lnTo>
                <a:lnTo>
                  <a:pt x="14430" y="10464"/>
                </a:lnTo>
                <a:lnTo>
                  <a:pt x="14406" y="10707"/>
                </a:lnTo>
                <a:lnTo>
                  <a:pt x="14187" y="10634"/>
                </a:lnTo>
                <a:lnTo>
                  <a:pt x="13968" y="10610"/>
                </a:lnTo>
                <a:lnTo>
                  <a:pt x="13505" y="10561"/>
                </a:lnTo>
                <a:lnTo>
                  <a:pt x="13189" y="10512"/>
                </a:lnTo>
                <a:lnTo>
                  <a:pt x="12824" y="10464"/>
                </a:lnTo>
                <a:lnTo>
                  <a:pt x="12654" y="10464"/>
                </a:lnTo>
                <a:lnTo>
                  <a:pt x="12483" y="10488"/>
                </a:lnTo>
                <a:lnTo>
                  <a:pt x="12337" y="10537"/>
                </a:lnTo>
                <a:lnTo>
                  <a:pt x="12191" y="10610"/>
                </a:lnTo>
                <a:lnTo>
                  <a:pt x="12191" y="10634"/>
                </a:lnTo>
                <a:lnTo>
                  <a:pt x="12313" y="10731"/>
                </a:lnTo>
                <a:lnTo>
                  <a:pt x="12459" y="10804"/>
                </a:lnTo>
                <a:lnTo>
                  <a:pt x="12629" y="10853"/>
                </a:lnTo>
                <a:lnTo>
                  <a:pt x="12775" y="10877"/>
                </a:lnTo>
                <a:lnTo>
                  <a:pt x="13140" y="10926"/>
                </a:lnTo>
                <a:lnTo>
                  <a:pt x="13457" y="10950"/>
                </a:lnTo>
                <a:lnTo>
                  <a:pt x="13870" y="11048"/>
                </a:lnTo>
                <a:lnTo>
                  <a:pt x="14114" y="11072"/>
                </a:lnTo>
                <a:lnTo>
                  <a:pt x="14333" y="11072"/>
                </a:lnTo>
                <a:lnTo>
                  <a:pt x="14235" y="11340"/>
                </a:lnTo>
                <a:lnTo>
                  <a:pt x="14138" y="11607"/>
                </a:lnTo>
                <a:lnTo>
                  <a:pt x="14016" y="11851"/>
                </a:lnTo>
                <a:lnTo>
                  <a:pt x="13870" y="12094"/>
                </a:lnTo>
                <a:lnTo>
                  <a:pt x="13846" y="11997"/>
                </a:lnTo>
                <a:lnTo>
                  <a:pt x="13797" y="11899"/>
                </a:lnTo>
                <a:lnTo>
                  <a:pt x="13724" y="11826"/>
                </a:lnTo>
                <a:lnTo>
                  <a:pt x="13627" y="11778"/>
                </a:lnTo>
                <a:lnTo>
                  <a:pt x="13432" y="11680"/>
                </a:lnTo>
                <a:lnTo>
                  <a:pt x="13238" y="11607"/>
                </a:lnTo>
                <a:lnTo>
                  <a:pt x="12946" y="11534"/>
                </a:lnTo>
                <a:lnTo>
                  <a:pt x="12654" y="11486"/>
                </a:lnTo>
                <a:lnTo>
                  <a:pt x="12362" y="11486"/>
                </a:lnTo>
                <a:lnTo>
                  <a:pt x="12070" y="11510"/>
                </a:lnTo>
                <a:lnTo>
                  <a:pt x="12045" y="11534"/>
                </a:lnTo>
                <a:lnTo>
                  <a:pt x="12045" y="11559"/>
                </a:lnTo>
                <a:lnTo>
                  <a:pt x="12045" y="11607"/>
                </a:lnTo>
                <a:lnTo>
                  <a:pt x="12070" y="11632"/>
                </a:lnTo>
                <a:lnTo>
                  <a:pt x="12678" y="11826"/>
                </a:lnTo>
                <a:lnTo>
                  <a:pt x="12970" y="11948"/>
                </a:lnTo>
                <a:lnTo>
                  <a:pt x="13262" y="12070"/>
                </a:lnTo>
                <a:lnTo>
                  <a:pt x="13481" y="12191"/>
                </a:lnTo>
                <a:lnTo>
                  <a:pt x="13627" y="12240"/>
                </a:lnTo>
                <a:lnTo>
                  <a:pt x="13749" y="12240"/>
                </a:lnTo>
                <a:lnTo>
                  <a:pt x="13505" y="12556"/>
                </a:lnTo>
                <a:lnTo>
                  <a:pt x="13189" y="12362"/>
                </a:lnTo>
                <a:lnTo>
                  <a:pt x="12605" y="12021"/>
                </a:lnTo>
                <a:lnTo>
                  <a:pt x="12289" y="11899"/>
                </a:lnTo>
                <a:lnTo>
                  <a:pt x="12143" y="11851"/>
                </a:lnTo>
                <a:lnTo>
                  <a:pt x="11972" y="11802"/>
                </a:lnTo>
                <a:lnTo>
                  <a:pt x="11924" y="11802"/>
                </a:lnTo>
                <a:lnTo>
                  <a:pt x="11899" y="11826"/>
                </a:lnTo>
                <a:lnTo>
                  <a:pt x="11875" y="11875"/>
                </a:lnTo>
                <a:lnTo>
                  <a:pt x="11899" y="11924"/>
                </a:lnTo>
                <a:lnTo>
                  <a:pt x="12070" y="12118"/>
                </a:lnTo>
                <a:lnTo>
                  <a:pt x="12264" y="12289"/>
                </a:lnTo>
                <a:lnTo>
                  <a:pt x="12483" y="12435"/>
                </a:lnTo>
                <a:lnTo>
                  <a:pt x="12727" y="12581"/>
                </a:lnTo>
                <a:lnTo>
                  <a:pt x="13140" y="12873"/>
                </a:lnTo>
                <a:lnTo>
                  <a:pt x="12800" y="13116"/>
                </a:lnTo>
                <a:lnTo>
                  <a:pt x="12629" y="12946"/>
                </a:lnTo>
                <a:lnTo>
                  <a:pt x="12435" y="12800"/>
                </a:lnTo>
                <a:lnTo>
                  <a:pt x="12289" y="12702"/>
                </a:lnTo>
                <a:lnTo>
                  <a:pt x="12143" y="12605"/>
                </a:lnTo>
                <a:lnTo>
                  <a:pt x="12045" y="12581"/>
                </a:lnTo>
                <a:lnTo>
                  <a:pt x="11972" y="12556"/>
                </a:lnTo>
                <a:lnTo>
                  <a:pt x="11875" y="12556"/>
                </a:lnTo>
                <a:lnTo>
                  <a:pt x="11802" y="12581"/>
                </a:lnTo>
                <a:lnTo>
                  <a:pt x="11753" y="12629"/>
                </a:lnTo>
                <a:lnTo>
                  <a:pt x="11753" y="12678"/>
                </a:lnTo>
                <a:lnTo>
                  <a:pt x="11802" y="12824"/>
                </a:lnTo>
                <a:lnTo>
                  <a:pt x="11875" y="12921"/>
                </a:lnTo>
                <a:lnTo>
                  <a:pt x="12118" y="13116"/>
                </a:lnTo>
                <a:lnTo>
                  <a:pt x="12240" y="13238"/>
                </a:lnTo>
                <a:lnTo>
                  <a:pt x="12362" y="13359"/>
                </a:lnTo>
                <a:lnTo>
                  <a:pt x="11997" y="13505"/>
                </a:lnTo>
                <a:lnTo>
                  <a:pt x="11826" y="13554"/>
                </a:lnTo>
                <a:lnTo>
                  <a:pt x="11680" y="13384"/>
                </a:lnTo>
                <a:lnTo>
                  <a:pt x="11510" y="13213"/>
                </a:lnTo>
                <a:lnTo>
                  <a:pt x="11315" y="13067"/>
                </a:lnTo>
                <a:lnTo>
                  <a:pt x="11121" y="12946"/>
                </a:lnTo>
                <a:lnTo>
                  <a:pt x="11072" y="12946"/>
                </a:lnTo>
                <a:lnTo>
                  <a:pt x="11023" y="12970"/>
                </a:lnTo>
                <a:lnTo>
                  <a:pt x="10999" y="12994"/>
                </a:lnTo>
                <a:lnTo>
                  <a:pt x="10999" y="13043"/>
                </a:lnTo>
                <a:lnTo>
                  <a:pt x="11072" y="13213"/>
                </a:lnTo>
                <a:lnTo>
                  <a:pt x="11145" y="13359"/>
                </a:lnTo>
                <a:lnTo>
                  <a:pt x="11364" y="13651"/>
                </a:lnTo>
                <a:lnTo>
                  <a:pt x="11169" y="13651"/>
                </a:lnTo>
                <a:lnTo>
                  <a:pt x="11072" y="13481"/>
                </a:lnTo>
                <a:lnTo>
                  <a:pt x="10999" y="13286"/>
                </a:lnTo>
                <a:lnTo>
                  <a:pt x="10950" y="13213"/>
                </a:lnTo>
                <a:lnTo>
                  <a:pt x="10877" y="13165"/>
                </a:lnTo>
                <a:lnTo>
                  <a:pt x="10780" y="13116"/>
                </a:lnTo>
                <a:lnTo>
                  <a:pt x="10731" y="13116"/>
                </a:lnTo>
                <a:lnTo>
                  <a:pt x="10707" y="13140"/>
                </a:lnTo>
                <a:lnTo>
                  <a:pt x="10658" y="13213"/>
                </a:lnTo>
                <a:lnTo>
                  <a:pt x="10634" y="13311"/>
                </a:lnTo>
                <a:lnTo>
                  <a:pt x="10634" y="13408"/>
                </a:lnTo>
                <a:lnTo>
                  <a:pt x="10658" y="13481"/>
                </a:lnTo>
                <a:lnTo>
                  <a:pt x="10683" y="13627"/>
                </a:lnTo>
                <a:lnTo>
                  <a:pt x="10415" y="13603"/>
                </a:lnTo>
                <a:lnTo>
                  <a:pt x="10172" y="13530"/>
                </a:lnTo>
                <a:lnTo>
                  <a:pt x="9904" y="13457"/>
                </a:lnTo>
                <a:lnTo>
                  <a:pt x="9661" y="13359"/>
                </a:lnTo>
                <a:lnTo>
                  <a:pt x="9442" y="13238"/>
                </a:lnTo>
                <a:lnTo>
                  <a:pt x="9198" y="13092"/>
                </a:lnTo>
                <a:lnTo>
                  <a:pt x="8979" y="12946"/>
                </a:lnTo>
                <a:lnTo>
                  <a:pt x="8785" y="12775"/>
                </a:lnTo>
                <a:lnTo>
                  <a:pt x="8590" y="12581"/>
                </a:lnTo>
                <a:lnTo>
                  <a:pt x="8420" y="12386"/>
                </a:lnTo>
                <a:lnTo>
                  <a:pt x="8249" y="12167"/>
                </a:lnTo>
                <a:lnTo>
                  <a:pt x="8103" y="11948"/>
                </a:lnTo>
                <a:lnTo>
                  <a:pt x="7957" y="11705"/>
                </a:lnTo>
                <a:lnTo>
                  <a:pt x="7836" y="11461"/>
                </a:lnTo>
                <a:lnTo>
                  <a:pt x="7738" y="11218"/>
                </a:lnTo>
                <a:lnTo>
                  <a:pt x="7665" y="10950"/>
                </a:lnTo>
                <a:lnTo>
                  <a:pt x="7592" y="10610"/>
                </a:lnTo>
                <a:lnTo>
                  <a:pt x="7568" y="10245"/>
                </a:lnTo>
                <a:lnTo>
                  <a:pt x="7568" y="9880"/>
                </a:lnTo>
                <a:lnTo>
                  <a:pt x="7617" y="9539"/>
                </a:lnTo>
                <a:lnTo>
                  <a:pt x="7714" y="9174"/>
                </a:lnTo>
                <a:lnTo>
                  <a:pt x="7811" y="8834"/>
                </a:lnTo>
                <a:lnTo>
                  <a:pt x="7957" y="8517"/>
                </a:lnTo>
                <a:lnTo>
                  <a:pt x="8152" y="8201"/>
                </a:lnTo>
                <a:lnTo>
                  <a:pt x="8274" y="8006"/>
                </a:lnTo>
                <a:lnTo>
                  <a:pt x="8444" y="7812"/>
                </a:lnTo>
                <a:lnTo>
                  <a:pt x="8590" y="7641"/>
                </a:lnTo>
                <a:lnTo>
                  <a:pt x="8785" y="7471"/>
                </a:lnTo>
                <a:lnTo>
                  <a:pt x="9150" y="7179"/>
                </a:lnTo>
                <a:lnTo>
                  <a:pt x="9539" y="6936"/>
                </a:lnTo>
                <a:lnTo>
                  <a:pt x="9588" y="6984"/>
                </a:lnTo>
                <a:lnTo>
                  <a:pt x="9661" y="7033"/>
                </a:lnTo>
                <a:lnTo>
                  <a:pt x="9758" y="7057"/>
                </a:lnTo>
                <a:lnTo>
                  <a:pt x="9855" y="7033"/>
                </a:lnTo>
                <a:lnTo>
                  <a:pt x="10074" y="6960"/>
                </a:lnTo>
                <a:lnTo>
                  <a:pt x="10318" y="6911"/>
                </a:lnTo>
                <a:lnTo>
                  <a:pt x="10561" y="6863"/>
                </a:lnTo>
                <a:lnTo>
                  <a:pt x="10804" y="6863"/>
                </a:lnTo>
                <a:lnTo>
                  <a:pt x="11048" y="6838"/>
                </a:lnTo>
                <a:close/>
                <a:moveTo>
                  <a:pt x="2166" y="12410"/>
                </a:moveTo>
                <a:lnTo>
                  <a:pt x="2385" y="12435"/>
                </a:lnTo>
                <a:lnTo>
                  <a:pt x="2556" y="12483"/>
                </a:lnTo>
                <a:lnTo>
                  <a:pt x="2726" y="12605"/>
                </a:lnTo>
                <a:lnTo>
                  <a:pt x="2872" y="12727"/>
                </a:lnTo>
                <a:lnTo>
                  <a:pt x="3018" y="12897"/>
                </a:lnTo>
                <a:lnTo>
                  <a:pt x="3140" y="13092"/>
                </a:lnTo>
                <a:lnTo>
                  <a:pt x="2312" y="13530"/>
                </a:lnTo>
                <a:lnTo>
                  <a:pt x="2166" y="13603"/>
                </a:lnTo>
                <a:lnTo>
                  <a:pt x="1947" y="13773"/>
                </a:lnTo>
                <a:lnTo>
                  <a:pt x="1826" y="13846"/>
                </a:lnTo>
                <a:lnTo>
                  <a:pt x="1753" y="13943"/>
                </a:lnTo>
                <a:lnTo>
                  <a:pt x="1728" y="14041"/>
                </a:lnTo>
                <a:lnTo>
                  <a:pt x="1753" y="14065"/>
                </a:lnTo>
                <a:lnTo>
                  <a:pt x="1777" y="14089"/>
                </a:lnTo>
                <a:lnTo>
                  <a:pt x="1899" y="14162"/>
                </a:lnTo>
                <a:lnTo>
                  <a:pt x="2045" y="14162"/>
                </a:lnTo>
                <a:lnTo>
                  <a:pt x="2191" y="14114"/>
                </a:lnTo>
                <a:lnTo>
                  <a:pt x="2337" y="14065"/>
                </a:lnTo>
                <a:lnTo>
                  <a:pt x="2629" y="13919"/>
                </a:lnTo>
                <a:lnTo>
                  <a:pt x="2872" y="13773"/>
                </a:lnTo>
                <a:lnTo>
                  <a:pt x="3334" y="13530"/>
                </a:lnTo>
                <a:lnTo>
                  <a:pt x="3407" y="13895"/>
                </a:lnTo>
                <a:lnTo>
                  <a:pt x="3432" y="14235"/>
                </a:lnTo>
                <a:lnTo>
                  <a:pt x="3407" y="14381"/>
                </a:lnTo>
                <a:lnTo>
                  <a:pt x="3383" y="14552"/>
                </a:lnTo>
                <a:lnTo>
                  <a:pt x="3334" y="14698"/>
                </a:lnTo>
                <a:lnTo>
                  <a:pt x="3261" y="14819"/>
                </a:lnTo>
                <a:lnTo>
                  <a:pt x="3188" y="14941"/>
                </a:lnTo>
                <a:lnTo>
                  <a:pt x="3067" y="15063"/>
                </a:lnTo>
                <a:lnTo>
                  <a:pt x="2969" y="15160"/>
                </a:lnTo>
                <a:lnTo>
                  <a:pt x="2848" y="15233"/>
                </a:lnTo>
                <a:lnTo>
                  <a:pt x="2702" y="15330"/>
                </a:lnTo>
                <a:lnTo>
                  <a:pt x="2580" y="15379"/>
                </a:lnTo>
                <a:lnTo>
                  <a:pt x="2288" y="15476"/>
                </a:lnTo>
                <a:lnTo>
                  <a:pt x="2118" y="15476"/>
                </a:lnTo>
                <a:lnTo>
                  <a:pt x="1972" y="15501"/>
                </a:lnTo>
                <a:lnTo>
                  <a:pt x="1826" y="15476"/>
                </a:lnTo>
                <a:lnTo>
                  <a:pt x="1655" y="15452"/>
                </a:lnTo>
                <a:lnTo>
                  <a:pt x="1509" y="15403"/>
                </a:lnTo>
                <a:lnTo>
                  <a:pt x="1363" y="15355"/>
                </a:lnTo>
                <a:lnTo>
                  <a:pt x="1242" y="15282"/>
                </a:lnTo>
                <a:lnTo>
                  <a:pt x="1120" y="15184"/>
                </a:lnTo>
                <a:lnTo>
                  <a:pt x="1023" y="15087"/>
                </a:lnTo>
                <a:lnTo>
                  <a:pt x="925" y="14965"/>
                </a:lnTo>
                <a:lnTo>
                  <a:pt x="779" y="14722"/>
                </a:lnTo>
                <a:lnTo>
                  <a:pt x="658" y="14430"/>
                </a:lnTo>
                <a:lnTo>
                  <a:pt x="609" y="14138"/>
                </a:lnTo>
                <a:lnTo>
                  <a:pt x="609" y="13822"/>
                </a:lnTo>
                <a:lnTo>
                  <a:pt x="658" y="13530"/>
                </a:lnTo>
                <a:lnTo>
                  <a:pt x="706" y="13384"/>
                </a:lnTo>
                <a:lnTo>
                  <a:pt x="779" y="13238"/>
                </a:lnTo>
                <a:lnTo>
                  <a:pt x="852" y="13092"/>
                </a:lnTo>
                <a:lnTo>
                  <a:pt x="950" y="12970"/>
                </a:lnTo>
                <a:lnTo>
                  <a:pt x="1193" y="12727"/>
                </a:lnTo>
                <a:lnTo>
                  <a:pt x="1436" y="12532"/>
                </a:lnTo>
                <a:lnTo>
                  <a:pt x="1509" y="12581"/>
                </a:lnTo>
                <a:lnTo>
                  <a:pt x="1582" y="12605"/>
                </a:lnTo>
                <a:lnTo>
                  <a:pt x="1655" y="12605"/>
                </a:lnTo>
                <a:lnTo>
                  <a:pt x="1728" y="12581"/>
                </a:lnTo>
                <a:lnTo>
                  <a:pt x="1972" y="12459"/>
                </a:lnTo>
                <a:lnTo>
                  <a:pt x="2166" y="12410"/>
                </a:lnTo>
                <a:close/>
                <a:moveTo>
                  <a:pt x="10950" y="17496"/>
                </a:moveTo>
                <a:lnTo>
                  <a:pt x="11194" y="17569"/>
                </a:lnTo>
                <a:lnTo>
                  <a:pt x="11413" y="17666"/>
                </a:lnTo>
                <a:lnTo>
                  <a:pt x="11632" y="17812"/>
                </a:lnTo>
                <a:lnTo>
                  <a:pt x="11802" y="17958"/>
                </a:lnTo>
                <a:lnTo>
                  <a:pt x="11948" y="18153"/>
                </a:lnTo>
                <a:lnTo>
                  <a:pt x="12094" y="18372"/>
                </a:lnTo>
                <a:lnTo>
                  <a:pt x="12167" y="18615"/>
                </a:lnTo>
                <a:lnTo>
                  <a:pt x="12240" y="18883"/>
                </a:lnTo>
                <a:lnTo>
                  <a:pt x="12240" y="19077"/>
                </a:lnTo>
                <a:lnTo>
                  <a:pt x="12240" y="19248"/>
                </a:lnTo>
                <a:lnTo>
                  <a:pt x="12216" y="19418"/>
                </a:lnTo>
                <a:lnTo>
                  <a:pt x="12167" y="19588"/>
                </a:lnTo>
                <a:lnTo>
                  <a:pt x="12094" y="19734"/>
                </a:lnTo>
                <a:lnTo>
                  <a:pt x="12021" y="19880"/>
                </a:lnTo>
                <a:lnTo>
                  <a:pt x="11924" y="20002"/>
                </a:lnTo>
                <a:lnTo>
                  <a:pt x="11826" y="20124"/>
                </a:lnTo>
                <a:lnTo>
                  <a:pt x="11705" y="20245"/>
                </a:lnTo>
                <a:lnTo>
                  <a:pt x="11559" y="20343"/>
                </a:lnTo>
                <a:lnTo>
                  <a:pt x="11413" y="20416"/>
                </a:lnTo>
                <a:lnTo>
                  <a:pt x="11267" y="20489"/>
                </a:lnTo>
                <a:lnTo>
                  <a:pt x="11121" y="20562"/>
                </a:lnTo>
                <a:lnTo>
                  <a:pt x="10950" y="20610"/>
                </a:lnTo>
                <a:lnTo>
                  <a:pt x="10780" y="20635"/>
                </a:lnTo>
                <a:lnTo>
                  <a:pt x="10610" y="20659"/>
                </a:lnTo>
                <a:lnTo>
                  <a:pt x="10439" y="20635"/>
                </a:lnTo>
                <a:lnTo>
                  <a:pt x="10293" y="20610"/>
                </a:lnTo>
                <a:lnTo>
                  <a:pt x="10147" y="20586"/>
                </a:lnTo>
                <a:lnTo>
                  <a:pt x="10001" y="20513"/>
                </a:lnTo>
                <a:lnTo>
                  <a:pt x="9855" y="20464"/>
                </a:lnTo>
                <a:lnTo>
                  <a:pt x="9734" y="20367"/>
                </a:lnTo>
                <a:lnTo>
                  <a:pt x="9612" y="20270"/>
                </a:lnTo>
                <a:lnTo>
                  <a:pt x="9515" y="20148"/>
                </a:lnTo>
                <a:lnTo>
                  <a:pt x="9320" y="19905"/>
                </a:lnTo>
                <a:lnTo>
                  <a:pt x="9198" y="19637"/>
                </a:lnTo>
                <a:lnTo>
                  <a:pt x="9101" y="19345"/>
                </a:lnTo>
                <a:lnTo>
                  <a:pt x="9101" y="19175"/>
                </a:lnTo>
                <a:lnTo>
                  <a:pt x="9077" y="19029"/>
                </a:lnTo>
                <a:lnTo>
                  <a:pt x="9101" y="18883"/>
                </a:lnTo>
                <a:lnTo>
                  <a:pt x="9125" y="18712"/>
                </a:lnTo>
                <a:lnTo>
                  <a:pt x="9174" y="18566"/>
                </a:lnTo>
                <a:lnTo>
                  <a:pt x="9247" y="18420"/>
                </a:lnTo>
                <a:lnTo>
                  <a:pt x="9417" y="18177"/>
                </a:lnTo>
                <a:lnTo>
                  <a:pt x="9612" y="17934"/>
                </a:lnTo>
                <a:lnTo>
                  <a:pt x="9782" y="17812"/>
                </a:lnTo>
                <a:lnTo>
                  <a:pt x="9953" y="17690"/>
                </a:lnTo>
                <a:lnTo>
                  <a:pt x="10147" y="17617"/>
                </a:lnTo>
                <a:lnTo>
                  <a:pt x="10342" y="17544"/>
                </a:lnTo>
                <a:lnTo>
                  <a:pt x="10342" y="17544"/>
                </a:lnTo>
                <a:lnTo>
                  <a:pt x="10318" y="18323"/>
                </a:lnTo>
                <a:lnTo>
                  <a:pt x="10342" y="18688"/>
                </a:lnTo>
                <a:lnTo>
                  <a:pt x="10342" y="18883"/>
                </a:lnTo>
                <a:lnTo>
                  <a:pt x="10391" y="19053"/>
                </a:lnTo>
                <a:lnTo>
                  <a:pt x="10439" y="19150"/>
                </a:lnTo>
                <a:lnTo>
                  <a:pt x="10488" y="19199"/>
                </a:lnTo>
                <a:lnTo>
                  <a:pt x="10561" y="19223"/>
                </a:lnTo>
                <a:lnTo>
                  <a:pt x="10707" y="19223"/>
                </a:lnTo>
                <a:lnTo>
                  <a:pt x="10756" y="19199"/>
                </a:lnTo>
                <a:lnTo>
                  <a:pt x="10829" y="19150"/>
                </a:lnTo>
                <a:lnTo>
                  <a:pt x="10853" y="19053"/>
                </a:lnTo>
                <a:lnTo>
                  <a:pt x="10926" y="18688"/>
                </a:lnTo>
                <a:lnTo>
                  <a:pt x="10950" y="18299"/>
                </a:lnTo>
                <a:lnTo>
                  <a:pt x="10950" y="17885"/>
                </a:lnTo>
                <a:lnTo>
                  <a:pt x="10950" y="17496"/>
                </a:lnTo>
                <a:close/>
                <a:moveTo>
                  <a:pt x="17861" y="1"/>
                </a:moveTo>
                <a:lnTo>
                  <a:pt x="17715" y="25"/>
                </a:lnTo>
                <a:lnTo>
                  <a:pt x="17447" y="98"/>
                </a:lnTo>
                <a:lnTo>
                  <a:pt x="17204" y="171"/>
                </a:lnTo>
                <a:lnTo>
                  <a:pt x="17009" y="293"/>
                </a:lnTo>
                <a:lnTo>
                  <a:pt x="16839" y="415"/>
                </a:lnTo>
                <a:lnTo>
                  <a:pt x="16668" y="585"/>
                </a:lnTo>
                <a:lnTo>
                  <a:pt x="16522" y="755"/>
                </a:lnTo>
                <a:lnTo>
                  <a:pt x="16401" y="950"/>
                </a:lnTo>
                <a:lnTo>
                  <a:pt x="16303" y="1145"/>
                </a:lnTo>
                <a:lnTo>
                  <a:pt x="16230" y="1363"/>
                </a:lnTo>
                <a:lnTo>
                  <a:pt x="16157" y="1558"/>
                </a:lnTo>
                <a:lnTo>
                  <a:pt x="16109" y="1801"/>
                </a:lnTo>
                <a:lnTo>
                  <a:pt x="16084" y="2020"/>
                </a:lnTo>
                <a:lnTo>
                  <a:pt x="16084" y="2239"/>
                </a:lnTo>
                <a:lnTo>
                  <a:pt x="16109" y="2483"/>
                </a:lnTo>
                <a:lnTo>
                  <a:pt x="16157" y="2702"/>
                </a:lnTo>
                <a:lnTo>
                  <a:pt x="16206" y="2921"/>
                </a:lnTo>
                <a:lnTo>
                  <a:pt x="16352" y="3334"/>
                </a:lnTo>
                <a:lnTo>
                  <a:pt x="16449" y="3578"/>
                </a:lnTo>
                <a:lnTo>
                  <a:pt x="16571" y="3821"/>
                </a:lnTo>
                <a:lnTo>
                  <a:pt x="16206" y="4259"/>
                </a:lnTo>
                <a:lnTo>
                  <a:pt x="15792" y="4697"/>
                </a:lnTo>
                <a:lnTo>
                  <a:pt x="15062" y="5378"/>
                </a:lnTo>
                <a:lnTo>
                  <a:pt x="14308" y="6060"/>
                </a:lnTo>
                <a:lnTo>
                  <a:pt x="13773" y="6522"/>
                </a:lnTo>
                <a:lnTo>
                  <a:pt x="13651" y="6644"/>
                </a:lnTo>
                <a:lnTo>
                  <a:pt x="13530" y="6765"/>
                </a:lnTo>
                <a:lnTo>
                  <a:pt x="13432" y="6911"/>
                </a:lnTo>
                <a:lnTo>
                  <a:pt x="13384" y="7057"/>
                </a:lnTo>
                <a:lnTo>
                  <a:pt x="13043" y="6838"/>
                </a:lnTo>
                <a:lnTo>
                  <a:pt x="12678" y="6644"/>
                </a:lnTo>
                <a:lnTo>
                  <a:pt x="12289" y="6498"/>
                </a:lnTo>
                <a:lnTo>
                  <a:pt x="11899" y="6400"/>
                </a:lnTo>
                <a:lnTo>
                  <a:pt x="11510" y="6303"/>
                </a:lnTo>
                <a:lnTo>
                  <a:pt x="11096" y="6279"/>
                </a:lnTo>
                <a:lnTo>
                  <a:pt x="10683" y="6279"/>
                </a:lnTo>
                <a:lnTo>
                  <a:pt x="10269" y="6327"/>
                </a:lnTo>
                <a:lnTo>
                  <a:pt x="10245" y="6303"/>
                </a:lnTo>
                <a:lnTo>
                  <a:pt x="9977" y="6303"/>
                </a:lnTo>
                <a:lnTo>
                  <a:pt x="9758" y="6352"/>
                </a:lnTo>
                <a:lnTo>
                  <a:pt x="9563" y="6400"/>
                </a:lnTo>
                <a:lnTo>
                  <a:pt x="9369" y="6473"/>
                </a:lnTo>
                <a:lnTo>
                  <a:pt x="9174" y="6546"/>
                </a:lnTo>
                <a:lnTo>
                  <a:pt x="8979" y="6668"/>
                </a:lnTo>
                <a:lnTo>
                  <a:pt x="8639" y="6911"/>
                </a:lnTo>
                <a:lnTo>
                  <a:pt x="8468" y="6668"/>
                </a:lnTo>
                <a:lnTo>
                  <a:pt x="8274" y="6425"/>
                </a:lnTo>
                <a:lnTo>
                  <a:pt x="7884" y="5987"/>
                </a:lnTo>
                <a:lnTo>
                  <a:pt x="6838" y="4770"/>
                </a:lnTo>
                <a:lnTo>
                  <a:pt x="6984" y="4648"/>
                </a:lnTo>
                <a:lnTo>
                  <a:pt x="7106" y="4502"/>
                </a:lnTo>
                <a:lnTo>
                  <a:pt x="7252" y="4308"/>
                </a:lnTo>
                <a:lnTo>
                  <a:pt x="7349" y="4113"/>
                </a:lnTo>
                <a:lnTo>
                  <a:pt x="7398" y="3894"/>
                </a:lnTo>
                <a:lnTo>
                  <a:pt x="7446" y="3675"/>
                </a:lnTo>
                <a:lnTo>
                  <a:pt x="7446" y="3456"/>
                </a:lnTo>
                <a:lnTo>
                  <a:pt x="7446" y="3213"/>
                </a:lnTo>
                <a:lnTo>
                  <a:pt x="7422" y="2994"/>
                </a:lnTo>
                <a:lnTo>
                  <a:pt x="7373" y="2775"/>
                </a:lnTo>
                <a:lnTo>
                  <a:pt x="7252" y="2312"/>
                </a:lnTo>
                <a:lnTo>
                  <a:pt x="7154" y="2093"/>
                </a:lnTo>
                <a:lnTo>
                  <a:pt x="7057" y="1899"/>
                </a:lnTo>
                <a:lnTo>
                  <a:pt x="6936" y="1704"/>
                </a:lnTo>
                <a:lnTo>
                  <a:pt x="6814" y="1509"/>
                </a:lnTo>
                <a:lnTo>
                  <a:pt x="6644" y="1339"/>
                </a:lnTo>
                <a:lnTo>
                  <a:pt x="6473" y="1193"/>
                </a:lnTo>
                <a:lnTo>
                  <a:pt x="6254" y="1072"/>
                </a:lnTo>
                <a:lnTo>
                  <a:pt x="6035" y="1023"/>
                </a:lnTo>
                <a:lnTo>
                  <a:pt x="5792" y="999"/>
                </a:lnTo>
                <a:lnTo>
                  <a:pt x="5573" y="1047"/>
                </a:lnTo>
                <a:lnTo>
                  <a:pt x="5354" y="999"/>
                </a:lnTo>
                <a:lnTo>
                  <a:pt x="5135" y="999"/>
                </a:lnTo>
                <a:lnTo>
                  <a:pt x="4940" y="1047"/>
                </a:lnTo>
                <a:lnTo>
                  <a:pt x="4770" y="1096"/>
                </a:lnTo>
                <a:lnTo>
                  <a:pt x="4575" y="1193"/>
                </a:lnTo>
                <a:lnTo>
                  <a:pt x="4429" y="1290"/>
                </a:lnTo>
                <a:lnTo>
                  <a:pt x="4259" y="1436"/>
                </a:lnTo>
                <a:lnTo>
                  <a:pt x="4113" y="1582"/>
                </a:lnTo>
                <a:lnTo>
                  <a:pt x="3991" y="1753"/>
                </a:lnTo>
                <a:lnTo>
                  <a:pt x="3870" y="1923"/>
                </a:lnTo>
                <a:lnTo>
                  <a:pt x="3772" y="2118"/>
                </a:lnTo>
                <a:lnTo>
                  <a:pt x="3675" y="2288"/>
                </a:lnTo>
                <a:lnTo>
                  <a:pt x="3602" y="2507"/>
                </a:lnTo>
                <a:lnTo>
                  <a:pt x="3529" y="2702"/>
                </a:lnTo>
                <a:lnTo>
                  <a:pt x="3505" y="2896"/>
                </a:lnTo>
                <a:lnTo>
                  <a:pt x="3480" y="3091"/>
                </a:lnTo>
                <a:lnTo>
                  <a:pt x="3456" y="3334"/>
                </a:lnTo>
                <a:lnTo>
                  <a:pt x="3480" y="3578"/>
                </a:lnTo>
                <a:lnTo>
                  <a:pt x="3529" y="3821"/>
                </a:lnTo>
                <a:lnTo>
                  <a:pt x="3578" y="4016"/>
                </a:lnTo>
                <a:lnTo>
                  <a:pt x="3675" y="4235"/>
                </a:lnTo>
                <a:lnTo>
                  <a:pt x="3772" y="4405"/>
                </a:lnTo>
                <a:lnTo>
                  <a:pt x="3894" y="4575"/>
                </a:lnTo>
                <a:lnTo>
                  <a:pt x="4040" y="4721"/>
                </a:lnTo>
                <a:lnTo>
                  <a:pt x="4210" y="4867"/>
                </a:lnTo>
                <a:lnTo>
                  <a:pt x="4381" y="4965"/>
                </a:lnTo>
                <a:lnTo>
                  <a:pt x="4575" y="5062"/>
                </a:lnTo>
                <a:lnTo>
                  <a:pt x="4770" y="5135"/>
                </a:lnTo>
                <a:lnTo>
                  <a:pt x="4989" y="5208"/>
                </a:lnTo>
                <a:lnTo>
                  <a:pt x="5232" y="5232"/>
                </a:lnTo>
                <a:lnTo>
                  <a:pt x="5719" y="5232"/>
                </a:lnTo>
                <a:lnTo>
                  <a:pt x="5889" y="5184"/>
                </a:lnTo>
                <a:lnTo>
                  <a:pt x="6084" y="5159"/>
                </a:lnTo>
                <a:lnTo>
                  <a:pt x="6400" y="5038"/>
                </a:lnTo>
                <a:lnTo>
                  <a:pt x="6838" y="5573"/>
                </a:lnTo>
                <a:lnTo>
                  <a:pt x="7276" y="6084"/>
                </a:lnTo>
                <a:lnTo>
                  <a:pt x="7738" y="6692"/>
                </a:lnTo>
                <a:lnTo>
                  <a:pt x="7982" y="6984"/>
                </a:lnTo>
                <a:lnTo>
                  <a:pt x="8103" y="7106"/>
                </a:lnTo>
                <a:lnTo>
                  <a:pt x="8249" y="7228"/>
                </a:lnTo>
                <a:lnTo>
                  <a:pt x="7982" y="7520"/>
                </a:lnTo>
                <a:lnTo>
                  <a:pt x="7738" y="7812"/>
                </a:lnTo>
                <a:lnTo>
                  <a:pt x="7519" y="8152"/>
                </a:lnTo>
                <a:lnTo>
                  <a:pt x="7325" y="8517"/>
                </a:lnTo>
                <a:lnTo>
                  <a:pt x="7179" y="8907"/>
                </a:lnTo>
                <a:lnTo>
                  <a:pt x="7081" y="9320"/>
                </a:lnTo>
                <a:lnTo>
                  <a:pt x="7009" y="9734"/>
                </a:lnTo>
                <a:lnTo>
                  <a:pt x="7009" y="10147"/>
                </a:lnTo>
                <a:lnTo>
                  <a:pt x="7009" y="10561"/>
                </a:lnTo>
                <a:lnTo>
                  <a:pt x="7081" y="10975"/>
                </a:lnTo>
                <a:lnTo>
                  <a:pt x="7154" y="11340"/>
                </a:lnTo>
                <a:lnTo>
                  <a:pt x="6984" y="11364"/>
                </a:lnTo>
                <a:lnTo>
                  <a:pt x="6814" y="11413"/>
                </a:lnTo>
                <a:lnTo>
                  <a:pt x="6449" y="11559"/>
                </a:lnTo>
                <a:lnTo>
                  <a:pt x="5792" y="11851"/>
                </a:lnTo>
                <a:lnTo>
                  <a:pt x="4916" y="12216"/>
                </a:lnTo>
                <a:lnTo>
                  <a:pt x="4064" y="12605"/>
                </a:lnTo>
                <a:lnTo>
                  <a:pt x="3602" y="12848"/>
                </a:lnTo>
                <a:lnTo>
                  <a:pt x="3432" y="12629"/>
                </a:lnTo>
                <a:lnTo>
                  <a:pt x="3261" y="12435"/>
                </a:lnTo>
                <a:lnTo>
                  <a:pt x="3091" y="12264"/>
                </a:lnTo>
                <a:lnTo>
                  <a:pt x="2872" y="12118"/>
                </a:lnTo>
                <a:lnTo>
                  <a:pt x="2653" y="12021"/>
                </a:lnTo>
                <a:lnTo>
                  <a:pt x="2434" y="11948"/>
                </a:lnTo>
                <a:lnTo>
                  <a:pt x="2191" y="11924"/>
                </a:lnTo>
                <a:lnTo>
                  <a:pt x="1923" y="11948"/>
                </a:lnTo>
                <a:lnTo>
                  <a:pt x="1777" y="11924"/>
                </a:lnTo>
                <a:lnTo>
                  <a:pt x="1631" y="11948"/>
                </a:lnTo>
                <a:lnTo>
                  <a:pt x="1461" y="11972"/>
                </a:lnTo>
                <a:lnTo>
                  <a:pt x="1315" y="12045"/>
                </a:lnTo>
                <a:lnTo>
                  <a:pt x="1023" y="12191"/>
                </a:lnTo>
                <a:lnTo>
                  <a:pt x="804" y="12386"/>
                </a:lnTo>
                <a:lnTo>
                  <a:pt x="633" y="12532"/>
                </a:lnTo>
                <a:lnTo>
                  <a:pt x="487" y="12678"/>
                </a:lnTo>
                <a:lnTo>
                  <a:pt x="366" y="12848"/>
                </a:lnTo>
                <a:lnTo>
                  <a:pt x="268" y="13043"/>
                </a:lnTo>
                <a:lnTo>
                  <a:pt x="171" y="13238"/>
                </a:lnTo>
                <a:lnTo>
                  <a:pt x="98" y="13432"/>
                </a:lnTo>
                <a:lnTo>
                  <a:pt x="49" y="13651"/>
                </a:lnTo>
                <a:lnTo>
                  <a:pt x="25" y="13846"/>
                </a:lnTo>
                <a:lnTo>
                  <a:pt x="1" y="14089"/>
                </a:lnTo>
                <a:lnTo>
                  <a:pt x="25" y="14308"/>
                </a:lnTo>
                <a:lnTo>
                  <a:pt x="74" y="14503"/>
                </a:lnTo>
                <a:lnTo>
                  <a:pt x="122" y="14722"/>
                </a:lnTo>
                <a:lnTo>
                  <a:pt x="195" y="14917"/>
                </a:lnTo>
                <a:lnTo>
                  <a:pt x="317" y="15087"/>
                </a:lnTo>
                <a:lnTo>
                  <a:pt x="439" y="15257"/>
                </a:lnTo>
                <a:lnTo>
                  <a:pt x="560" y="15428"/>
                </a:lnTo>
                <a:lnTo>
                  <a:pt x="706" y="15574"/>
                </a:lnTo>
                <a:lnTo>
                  <a:pt x="877" y="15695"/>
                </a:lnTo>
                <a:lnTo>
                  <a:pt x="1071" y="15817"/>
                </a:lnTo>
                <a:lnTo>
                  <a:pt x="1242" y="15914"/>
                </a:lnTo>
                <a:lnTo>
                  <a:pt x="1436" y="15987"/>
                </a:lnTo>
                <a:lnTo>
                  <a:pt x="1655" y="16036"/>
                </a:lnTo>
                <a:lnTo>
                  <a:pt x="1850" y="16085"/>
                </a:lnTo>
                <a:lnTo>
                  <a:pt x="2312" y="16085"/>
                </a:lnTo>
                <a:lnTo>
                  <a:pt x="2531" y="16036"/>
                </a:lnTo>
                <a:lnTo>
                  <a:pt x="2726" y="15963"/>
                </a:lnTo>
                <a:lnTo>
                  <a:pt x="2921" y="15890"/>
                </a:lnTo>
                <a:lnTo>
                  <a:pt x="3091" y="15793"/>
                </a:lnTo>
                <a:lnTo>
                  <a:pt x="3237" y="15671"/>
                </a:lnTo>
                <a:lnTo>
                  <a:pt x="3383" y="15525"/>
                </a:lnTo>
                <a:lnTo>
                  <a:pt x="3529" y="15355"/>
                </a:lnTo>
                <a:lnTo>
                  <a:pt x="3626" y="15184"/>
                </a:lnTo>
                <a:lnTo>
                  <a:pt x="3724" y="15014"/>
                </a:lnTo>
                <a:lnTo>
                  <a:pt x="3797" y="14819"/>
                </a:lnTo>
                <a:lnTo>
                  <a:pt x="3870" y="14625"/>
                </a:lnTo>
                <a:lnTo>
                  <a:pt x="3918" y="14406"/>
                </a:lnTo>
                <a:lnTo>
                  <a:pt x="3918" y="14211"/>
                </a:lnTo>
                <a:lnTo>
                  <a:pt x="3943" y="13992"/>
                </a:lnTo>
                <a:lnTo>
                  <a:pt x="3918" y="13773"/>
                </a:lnTo>
                <a:lnTo>
                  <a:pt x="3870" y="13530"/>
                </a:lnTo>
                <a:lnTo>
                  <a:pt x="3797" y="13311"/>
                </a:lnTo>
                <a:lnTo>
                  <a:pt x="4502" y="12970"/>
                </a:lnTo>
                <a:lnTo>
                  <a:pt x="5378" y="12581"/>
                </a:lnTo>
                <a:lnTo>
                  <a:pt x="6254" y="12216"/>
                </a:lnTo>
                <a:lnTo>
                  <a:pt x="6522" y="12118"/>
                </a:lnTo>
                <a:lnTo>
                  <a:pt x="6790" y="12021"/>
                </a:lnTo>
                <a:lnTo>
                  <a:pt x="7081" y="11924"/>
                </a:lnTo>
                <a:lnTo>
                  <a:pt x="7203" y="11851"/>
                </a:lnTo>
                <a:lnTo>
                  <a:pt x="7325" y="11778"/>
                </a:lnTo>
                <a:lnTo>
                  <a:pt x="7422" y="12021"/>
                </a:lnTo>
                <a:lnTo>
                  <a:pt x="7544" y="12240"/>
                </a:lnTo>
                <a:lnTo>
                  <a:pt x="7690" y="12459"/>
                </a:lnTo>
                <a:lnTo>
                  <a:pt x="7836" y="12678"/>
                </a:lnTo>
                <a:lnTo>
                  <a:pt x="8006" y="12873"/>
                </a:lnTo>
                <a:lnTo>
                  <a:pt x="8176" y="13043"/>
                </a:lnTo>
                <a:lnTo>
                  <a:pt x="8371" y="13213"/>
                </a:lnTo>
                <a:lnTo>
                  <a:pt x="8566" y="13384"/>
                </a:lnTo>
                <a:lnTo>
                  <a:pt x="8785" y="13530"/>
                </a:lnTo>
                <a:lnTo>
                  <a:pt x="9004" y="13651"/>
                </a:lnTo>
                <a:lnTo>
                  <a:pt x="9223" y="13773"/>
                </a:lnTo>
                <a:lnTo>
                  <a:pt x="9466" y="13870"/>
                </a:lnTo>
                <a:lnTo>
                  <a:pt x="9685" y="13968"/>
                </a:lnTo>
                <a:lnTo>
                  <a:pt x="9928" y="14041"/>
                </a:lnTo>
                <a:lnTo>
                  <a:pt x="10196" y="14114"/>
                </a:lnTo>
                <a:lnTo>
                  <a:pt x="10439" y="14162"/>
                </a:lnTo>
                <a:lnTo>
                  <a:pt x="10391" y="14308"/>
                </a:lnTo>
                <a:lnTo>
                  <a:pt x="10366" y="14454"/>
                </a:lnTo>
                <a:lnTo>
                  <a:pt x="10342" y="14844"/>
                </a:lnTo>
                <a:lnTo>
                  <a:pt x="10342" y="15209"/>
                </a:lnTo>
                <a:lnTo>
                  <a:pt x="10342" y="15963"/>
                </a:lnTo>
                <a:lnTo>
                  <a:pt x="10342" y="16936"/>
                </a:lnTo>
                <a:lnTo>
                  <a:pt x="10220" y="16961"/>
                </a:lnTo>
                <a:lnTo>
                  <a:pt x="10147" y="16985"/>
                </a:lnTo>
                <a:lnTo>
                  <a:pt x="10099" y="17034"/>
                </a:lnTo>
                <a:lnTo>
                  <a:pt x="10074" y="17082"/>
                </a:lnTo>
                <a:lnTo>
                  <a:pt x="10050" y="17155"/>
                </a:lnTo>
                <a:lnTo>
                  <a:pt x="9758" y="17253"/>
                </a:lnTo>
                <a:lnTo>
                  <a:pt x="9490" y="17399"/>
                </a:lnTo>
                <a:lnTo>
                  <a:pt x="9247" y="17569"/>
                </a:lnTo>
                <a:lnTo>
                  <a:pt x="9028" y="17763"/>
                </a:lnTo>
                <a:lnTo>
                  <a:pt x="8833" y="18007"/>
                </a:lnTo>
                <a:lnTo>
                  <a:pt x="8687" y="18299"/>
                </a:lnTo>
                <a:lnTo>
                  <a:pt x="8590" y="18591"/>
                </a:lnTo>
                <a:lnTo>
                  <a:pt x="8517" y="18907"/>
                </a:lnTo>
                <a:lnTo>
                  <a:pt x="8517" y="19126"/>
                </a:lnTo>
                <a:lnTo>
                  <a:pt x="8517" y="19345"/>
                </a:lnTo>
                <a:lnTo>
                  <a:pt x="8566" y="19564"/>
                </a:lnTo>
                <a:lnTo>
                  <a:pt x="8614" y="19783"/>
                </a:lnTo>
                <a:lnTo>
                  <a:pt x="8712" y="19978"/>
                </a:lnTo>
                <a:lnTo>
                  <a:pt x="8809" y="20172"/>
                </a:lnTo>
                <a:lnTo>
                  <a:pt x="8931" y="20343"/>
                </a:lnTo>
                <a:lnTo>
                  <a:pt x="9052" y="20513"/>
                </a:lnTo>
                <a:lnTo>
                  <a:pt x="9198" y="20659"/>
                </a:lnTo>
                <a:lnTo>
                  <a:pt x="9369" y="20805"/>
                </a:lnTo>
                <a:lnTo>
                  <a:pt x="9563" y="20927"/>
                </a:lnTo>
                <a:lnTo>
                  <a:pt x="9758" y="21024"/>
                </a:lnTo>
                <a:lnTo>
                  <a:pt x="9953" y="21121"/>
                </a:lnTo>
                <a:lnTo>
                  <a:pt x="10147" y="21170"/>
                </a:lnTo>
                <a:lnTo>
                  <a:pt x="10366" y="21219"/>
                </a:lnTo>
                <a:lnTo>
                  <a:pt x="10610" y="21243"/>
                </a:lnTo>
                <a:lnTo>
                  <a:pt x="10853" y="21243"/>
                </a:lnTo>
                <a:lnTo>
                  <a:pt x="11072" y="21194"/>
                </a:lnTo>
                <a:lnTo>
                  <a:pt x="11291" y="21146"/>
                </a:lnTo>
                <a:lnTo>
                  <a:pt x="11486" y="21073"/>
                </a:lnTo>
                <a:lnTo>
                  <a:pt x="11680" y="20975"/>
                </a:lnTo>
                <a:lnTo>
                  <a:pt x="11875" y="20854"/>
                </a:lnTo>
                <a:lnTo>
                  <a:pt x="12045" y="20708"/>
                </a:lnTo>
                <a:lnTo>
                  <a:pt x="12191" y="20537"/>
                </a:lnTo>
                <a:lnTo>
                  <a:pt x="12313" y="20367"/>
                </a:lnTo>
                <a:lnTo>
                  <a:pt x="12435" y="20172"/>
                </a:lnTo>
                <a:lnTo>
                  <a:pt x="12532" y="19978"/>
                </a:lnTo>
                <a:lnTo>
                  <a:pt x="12629" y="19783"/>
                </a:lnTo>
                <a:lnTo>
                  <a:pt x="12678" y="19564"/>
                </a:lnTo>
                <a:lnTo>
                  <a:pt x="12727" y="19345"/>
                </a:lnTo>
                <a:lnTo>
                  <a:pt x="12751" y="19126"/>
                </a:lnTo>
                <a:lnTo>
                  <a:pt x="12751" y="18883"/>
                </a:lnTo>
                <a:lnTo>
                  <a:pt x="12727" y="18712"/>
                </a:lnTo>
                <a:lnTo>
                  <a:pt x="12678" y="18518"/>
                </a:lnTo>
                <a:lnTo>
                  <a:pt x="12629" y="18347"/>
                </a:lnTo>
                <a:lnTo>
                  <a:pt x="12581" y="18177"/>
                </a:lnTo>
                <a:lnTo>
                  <a:pt x="12483" y="18031"/>
                </a:lnTo>
                <a:lnTo>
                  <a:pt x="12386" y="17885"/>
                </a:lnTo>
                <a:lnTo>
                  <a:pt x="12289" y="17739"/>
                </a:lnTo>
                <a:lnTo>
                  <a:pt x="12167" y="17617"/>
                </a:lnTo>
                <a:lnTo>
                  <a:pt x="11899" y="17374"/>
                </a:lnTo>
                <a:lnTo>
                  <a:pt x="11607" y="17180"/>
                </a:lnTo>
                <a:lnTo>
                  <a:pt x="11267" y="17058"/>
                </a:lnTo>
                <a:lnTo>
                  <a:pt x="10926" y="16961"/>
                </a:lnTo>
                <a:lnTo>
                  <a:pt x="10926" y="16717"/>
                </a:lnTo>
                <a:lnTo>
                  <a:pt x="10926" y="15598"/>
                </a:lnTo>
                <a:lnTo>
                  <a:pt x="10926" y="15014"/>
                </a:lnTo>
                <a:lnTo>
                  <a:pt x="10902" y="14649"/>
                </a:lnTo>
                <a:lnTo>
                  <a:pt x="10926" y="14454"/>
                </a:lnTo>
                <a:lnTo>
                  <a:pt x="10926" y="14381"/>
                </a:lnTo>
                <a:lnTo>
                  <a:pt x="10975" y="14308"/>
                </a:lnTo>
                <a:lnTo>
                  <a:pt x="10999" y="14211"/>
                </a:lnTo>
                <a:lnTo>
                  <a:pt x="11413" y="14187"/>
                </a:lnTo>
                <a:lnTo>
                  <a:pt x="11826" y="14114"/>
                </a:lnTo>
                <a:lnTo>
                  <a:pt x="11924" y="14114"/>
                </a:lnTo>
                <a:lnTo>
                  <a:pt x="11997" y="14089"/>
                </a:lnTo>
                <a:lnTo>
                  <a:pt x="12021" y="14065"/>
                </a:lnTo>
                <a:lnTo>
                  <a:pt x="12264" y="13992"/>
                </a:lnTo>
                <a:lnTo>
                  <a:pt x="12483" y="13919"/>
                </a:lnTo>
                <a:lnTo>
                  <a:pt x="12727" y="13822"/>
                </a:lnTo>
                <a:lnTo>
                  <a:pt x="12946" y="13700"/>
                </a:lnTo>
                <a:lnTo>
                  <a:pt x="13140" y="13578"/>
                </a:lnTo>
                <a:lnTo>
                  <a:pt x="13335" y="13432"/>
                </a:lnTo>
                <a:lnTo>
                  <a:pt x="13530" y="13286"/>
                </a:lnTo>
                <a:lnTo>
                  <a:pt x="13700" y="13116"/>
                </a:lnTo>
                <a:lnTo>
                  <a:pt x="13822" y="13140"/>
                </a:lnTo>
                <a:lnTo>
                  <a:pt x="13870" y="13116"/>
                </a:lnTo>
                <a:lnTo>
                  <a:pt x="13919" y="13067"/>
                </a:lnTo>
                <a:lnTo>
                  <a:pt x="13943" y="13043"/>
                </a:lnTo>
                <a:lnTo>
                  <a:pt x="13943" y="12970"/>
                </a:lnTo>
                <a:lnTo>
                  <a:pt x="13919" y="12921"/>
                </a:lnTo>
                <a:lnTo>
                  <a:pt x="14089" y="12727"/>
                </a:lnTo>
                <a:lnTo>
                  <a:pt x="14235" y="12508"/>
                </a:lnTo>
                <a:lnTo>
                  <a:pt x="14381" y="12289"/>
                </a:lnTo>
                <a:lnTo>
                  <a:pt x="14503" y="12045"/>
                </a:lnTo>
                <a:lnTo>
                  <a:pt x="14625" y="11802"/>
                </a:lnTo>
                <a:lnTo>
                  <a:pt x="14722" y="11559"/>
                </a:lnTo>
                <a:lnTo>
                  <a:pt x="14795" y="11315"/>
                </a:lnTo>
                <a:lnTo>
                  <a:pt x="14868" y="11048"/>
                </a:lnTo>
                <a:lnTo>
                  <a:pt x="14989" y="11096"/>
                </a:lnTo>
                <a:lnTo>
                  <a:pt x="15135" y="11145"/>
                </a:lnTo>
                <a:lnTo>
                  <a:pt x="15403" y="11169"/>
                </a:lnTo>
                <a:lnTo>
                  <a:pt x="16912" y="11364"/>
                </a:lnTo>
                <a:lnTo>
                  <a:pt x="17885" y="11510"/>
                </a:lnTo>
                <a:lnTo>
                  <a:pt x="17909" y="11753"/>
                </a:lnTo>
                <a:lnTo>
                  <a:pt x="17982" y="11997"/>
                </a:lnTo>
                <a:lnTo>
                  <a:pt x="18055" y="12264"/>
                </a:lnTo>
                <a:lnTo>
                  <a:pt x="18177" y="12483"/>
                </a:lnTo>
                <a:lnTo>
                  <a:pt x="18299" y="12678"/>
                </a:lnTo>
                <a:lnTo>
                  <a:pt x="18445" y="12848"/>
                </a:lnTo>
                <a:lnTo>
                  <a:pt x="18615" y="13019"/>
                </a:lnTo>
                <a:lnTo>
                  <a:pt x="18785" y="13140"/>
                </a:lnTo>
                <a:lnTo>
                  <a:pt x="18956" y="13262"/>
                </a:lnTo>
                <a:lnTo>
                  <a:pt x="19150" y="13359"/>
                </a:lnTo>
                <a:lnTo>
                  <a:pt x="19345" y="13432"/>
                </a:lnTo>
                <a:lnTo>
                  <a:pt x="19564" y="13481"/>
                </a:lnTo>
                <a:lnTo>
                  <a:pt x="19759" y="13505"/>
                </a:lnTo>
                <a:lnTo>
                  <a:pt x="19978" y="13530"/>
                </a:lnTo>
                <a:lnTo>
                  <a:pt x="20197" y="13530"/>
                </a:lnTo>
                <a:lnTo>
                  <a:pt x="20416" y="13505"/>
                </a:lnTo>
                <a:lnTo>
                  <a:pt x="20610" y="13457"/>
                </a:lnTo>
                <a:lnTo>
                  <a:pt x="20829" y="13384"/>
                </a:lnTo>
                <a:lnTo>
                  <a:pt x="21024" y="13311"/>
                </a:lnTo>
                <a:lnTo>
                  <a:pt x="21219" y="13189"/>
                </a:lnTo>
                <a:lnTo>
                  <a:pt x="21413" y="13067"/>
                </a:lnTo>
                <a:lnTo>
                  <a:pt x="21608" y="12921"/>
                </a:lnTo>
                <a:lnTo>
                  <a:pt x="21754" y="12751"/>
                </a:lnTo>
                <a:lnTo>
                  <a:pt x="21876" y="12581"/>
                </a:lnTo>
                <a:lnTo>
                  <a:pt x="21973" y="12386"/>
                </a:lnTo>
                <a:lnTo>
                  <a:pt x="22070" y="12191"/>
                </a:lnTo>
                <a:lnTo>
                  <a:pt x="22119" y="11997"/>
                </a:lnTo>
                <a:lnTo>
                  <a:pt x="22168" y="11778"/>
                </a:lnTo>
                <a:lnTo>
                  <a:pt x="22192" y="11583"/>
                </a:lnTo>
                <a:lnTo>
                  <a:pt x="22192" y="11364"/>
                </a:lnTo>
                <a:lnTo>
                  <a:pt x="22143" y="11145"/>
                </a:lnTo>
                <a:lnTo>
                  <a:pt x="22095" y="10926"/>
                </a:lnTo>
                <a:lnTo>
                  <a:pt x="22022" y="10731"/>
                </a:lnTo>
                <a:lnTo>
                  <a:pt x="21949" y="10537"/>
                </a:lnTo>
                <a:lnTo>
                  <a:pt x="21827" y="10342"/>
                </a:lnTo>
                <a:lnTo>
                  <a:pt x="21681" y="10172"/>
                </a:lnTo>
                <a:lnTo>
                  <a:pt x="21559" y="10050"/>
                </a:lnTo>
                <a:lnTo>
                  <a:pt x="21413" y="9928"/>
                </a:lnTo>
                <a:lnTo>
                  <a:pt x="21267" y="9831"/>
                </a:lnTo>
                <a:lnTo>
                  <a:pt x="21121" y="9734"/>
                </a:lnTo>
                <a:lnTo>
                  <a:pt x="20951" y="9661"/>
                </a:lnTo>
                <a:lnTo>
                  <a:pt x="20781" y="9612"/>
                </a:lnTo>
                <a:lnTo>
                  <a:pt x="20416" y="9515"/>
                </a:lnTo>
                <a:lnTo>
                  <a:pt x="20026" y="9466"/>
                </a:lnTo>
                <a:lnTo>
                  <a:pt x="19661" y="9490"/>
                </a:lnTo>
                <a:lnTo>
                  <a:pt x="19467" y="9515"/>
                </a:lnTo>
                <a:lnTo>
                  <a:pt x="19296" y="9563"/>
                </a:lnTo>
                <a:lnTo>
                  <a:pt x="19126" y="9636"/>
                </a:lnTo>
                <a:lnTo>
                  <a:pt x="18956" y="9709"/>
                </a:lnTo>
                <a:lnTo>
                  <a:pt x="18931" y="9709"/>
                </a:lnTo>
                <a:lnTo>
                  <a:pt x="18737" y="9807"/>
                </a:lnTo>
                <a:lnTo>
                  <a:pt x="18542" y="9928"/>
                </a:lnTo>
                <a:lnTo>
                  <a:pt x="18372" y="10074"/>
                </a:lnTo>
                <a:lnTo>
                  <a:pt x="18250" y="10245"/>
                </a:lnTo>
                <a:lnTo>
                  <a:pt x="18128" y="10415"/>
                </a:lnTo>
                <a:lnTo>
                  <a:pt x="18031" y="10610"/>
                </a:lnTo>
                <a:lnTo>
                  <a:pt x="17958" y="10804"/>
                </a:lnTo>
                <a:lnTo>
                  <a:pt x="17909" y="11023"/>
                </a:lnTo>
                <a:lnTo>
                  <a:pt x="16595" y="10853"/>
                </a:lnTo>
                <a:lnTo>
                  <a:pt x="15890" y="10756"/>
                </a:lnTo>
                <a:lnTo>
                  <a:pt x="15354" y="10707"/>
                </a:lnTo>
                <a:lnTo>
                  <a:pt x="15111" y="10683"/>
                </a:lnTo>
                <a:lnTo>
                  <a:pt x="14917" y="10707"/>
                </a:lnTo>
                <a:lnTo>
                  <a:pt x="14941" y="10366"/>
                </a:lnTo>
                <a:lnTo>
                  <a:pt x="14941" y="10001"/>
                </a:lnTo>
                <a:lnTo>
                  <a:pt x="14917" y="9636"/>
                </a:lnTo>
                <a:lnTo>
                  <a:pt x="14844" y="9296"/>
                </a:lnTo>
                <a:lnTo>
                  <a:pt x="14892" y="9247"/>
                </a:lnTo>
                <a:lnTo>
                  <a:pt x="14892" y="9223"/>
                </a:lnTo>
                <a:lnTo>
                  <a:pt x="14868" y="9174"/>
                </a:lnTo>
                <a:lnTo>
                  <a:pt x="14844" y="9150"/>
                </a:lnTo>
                <a:lnTo>
                  <a:pt x="14819" y="9126"/>
                </a:lnTo>
                <a:lnTo>
                  <a:pt x="14722" y="8858"/>
                </a:lnTo>
                <a:lnTo>
                  <a:pt x="14625" y="8590"/>
                </a:lnTo>
                <a:lnTo>
                  <a:pt x="14503" y="8323"/>
                </a:lnTo>
                <a:lnTo>
                  <a:pt x="14357" y="8079"/>
                </a:lnTo>
                <a:lnTo>
                  <a:pt x="14187" y="7860"/>
                </a:lnTo>
                <a:lnTo>
                  <a:pt x="14016" y="7641"/>
                </a:lnTo>
                <a:lnTo>
                  <a:pt x="13822" y="7447"/>
                </a:lnTo>
                <a:lnTo>
                  <a:pt x="13627" y="7252"/>
                </a:lnTo>
                <a:lnTo>
                  <a:pt x="13773" y="7179"/>
                </a:lnTo>
                <a:lnTo>
                  <a:pt x="13919" y="7106"/>
                </a:lnTo>
                <a:lnTo>
                  <a:pt x="14187" y="6887"/>
                </a:lnTo>
                <a:lnTo>
                  <a:pt x="14673" y="6425"/>
                </a:lnTo>
                <a:lnTo>
                  <a:pt x="15500" y="5695"/>
                </a:lnTo>
                <a:lnTo>
                  <a:pt x="15890" y="5330"/>
                </a:lnTo>
                <a:lnTo>
                  <a:pt x="16279" y="4940"/>
                </a:lnTo>
                <a:lnTo>
                  <a:pt x="16620" y="4600"/>
                </a:lnTo>
                <a:lnTo>
                  <a:pt x="16912" y="4235"/>
                </a:lnTo>
                <a:lnTo>
                  <a:pt x="17106" y="4283"/>
                </a:lnTo>
                <a:lnTo>
                  <a:pt x="17666" y="4283"/>
                </a:lnTo>
                <a:lnTo>
                  <a:pt x="17909" y="4259"/>
                </a:lnTo>
                <a:lnTo>
                  <a:pt x="18128" y="4235"/>
                </a:lnTo>
                <a:lnTo>
                  <a:pt x="18347" y="4162"/>
                </a:lnTo>
                <a:lnTo>
                  <a:pt x="18566" y="4089"/>
                </a:lnTo>
                <a:lnTo>
                  <a:pt x="18785" y="3991"/>
                </a:lnTo>
                <a:lnTo>
                  <a:pt x="18980" y="3894"/>
                </a:lnTo>
                <a:lnTo>
                  <a:pt x="19150" y="3772"/>
                </a:lnTo>
                <a:lnTo>
                  <a:pt x="19345" y="3626"/>
                </a:lnTo>
                <a:lnTo>
                  <a:pt x="19491" y="3480"/>
                </a:lnTo>
                <a:lnTo>
                  <a:pt x="19637" y="3310"/>
                </a:lnTo>
                <a:lnTo>
                  <a:pt x="19783" y="3140"/>
                </a:lnTo>
                <a:lnTo>
                  <a:pt x="19880" y="2945"/>
                </a:lnTo>
                <a:lnTo>
                  <a:pt x="19978" y="2726"/>
                </a:lnTo>
                <a:lnTo>
                  <a:pt x="20051" y="2531"/>
                </a:lnTo>
                <a:lnTo>
                  <a:pt x="20124" y="2288"/>
                </a:lnTo>
                <a:lnTo>
                  <a:pt x="20148" y="2069"/>
                </a:lnTo>
                <a:lnTo>
                  <a:pt x="20172" y="1874"/>
                </a:lnTo>
                <a:lnTo>
                  <a:pt x="20148" y="1680"/>
                </a:lnTo>
                <a:lnTo>
                  <a:pt x="20099" y="1485"/>
                </a:lnTo>
                <a:lnTo>
                  <a:pt x="20051" y="1290"/>
                </a:lnTo>
                <a:lnTo>
                  <a:pt x="19953" y="1120"/>
                </a:lnTo>
                <a:lnTo>
                  <a:pt x="19856" y="974"/>
                </a:lnTo>
                <a:lnTo>
                  <a:pt x="19759" y="804"/>
                </a:lnTo>
                <a:lnTo>
                  <a:pt x="19613" y="682"/>
                </a:lnTo>
                <a:lnTo>
                  <a:pt x="19467" y="536"/>
                </a:lnTo>
                <a:lnTo>
                  <a:pt x="19321" y="415"/>
                </a:lnTo>
                <a:lnTo>
                  <a:pt x="19150" y="317"/>
                </a:lnTo>
                <a:lnTo>
                  <a:pt x="18980" y="244"/>
                </a:lnTo>
                <a:lnTo>
                  <a:pt x="18810" y="171"/>
                </a:lnTo>
                <a:lnTo>
                  <a:pt x="18615" y="123"/>
                </a:lnTo>
                <a:lnTo>
                  <a:pt x="18420" y="74"/>
                </a:lnTo>
                <a:lnTo>
                  <a:pt x="18226" y="74"/>
                </a:lnTo>
                <a:lnTo>
                  <a:pt x="18104" y="25"/>
                </a:lnTo>
                <a:lnTo>
                  <a:pt x="1798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41"/>
          <p:cNvSpPr/>
          <p:nvPr/>
        </p:nvSpPr>
        <p:spPr>
          <a:xfrm>
            <a:off x="3460682" y="2264540"/>
            <a:ext cx="236459" cy="208668"/>
          </a:xfrm>
          <a:custGeom>
            <a:avLst/>
            <a:gdLst/>
            <a:ahLst/>
            <a:cxnLst/>
            <a:rect l="l" t="t" r="r" b="b"/>
            <a:pathLst>
              <a:path w="22606" h="20513" extrusionOk="0">
                <a:moveTo>
                  <a:pt x="3650" y="5086"/>
                </a:moveTo>
                <a:lnTo>
                  <a:pt x="3650" y="5280"/>
                </a:lnTo>
                <a:lnTo>
                  <a:pt x="3650" y="5451"/>
                </a:lnTo>
                <a:lnTo>
                  <a:pt x="3650" y="5621"/>
                </a:lnTo>
                <a:lnTo>
                  <a:pt x="3431" y="5475"/>
                </a:lnTo>
                <a:lnTo>
                  <a:pt x="3212" y="5329"/>
                </a:lnTo>
                <a:lnTo>
                  <a:pt x="3431" y="5207"/>
                </a:lnTo>
                <a:lnTo>
                  <a:pt x="3650" y="5086"/>
                </a:lnTo>
                <a:close/>
                <a:moveTo>
                  <a:pt x="18323" y="4915"/>
                </a:moveTo>
                <a:lnTo>
                  <a:pt x="18736" y="5134"/>
                </a:lnTo>
                <a:lnTo>
                  <a:pt x="19150" y="5353"/>
                </a:lnTo>
                <a:lnTo>
                  <a:pt x="18347" y="5889"/>
                </a:lnTo>
                <a:lnTo>
                  <a:pt x="18347" y="5451"/>
                </a:lnTo>
                <a:lnTo>
                  <a:pt x="18347" y="5183"/>
                </a:lnTo>
                <a:lnTo>
                  <a:pt x="18323" y="4915"/>
                </a:lnTo>
                <a:close/>
                <a:moveTo>
                  <a:pt x="4380" y="4599"/>
                </a:moveTo>
                <a:lnTo>
                  <a:pt x="4307" y="4964"/>
                </a:lnTo>
                <a:lnTo>
                  <a:pt x="4283" y="5329"/>
                </a:lnTo>
                <a:lnTo>
                  <a:pt x="4283" y="5718"/>
                </a:lnTo>
                <a:lnTo>
                  <a:pt x="4307" y="6083"/>
                </a:lnTo>
                <a:lnTo>
                  <a:pt x="4307" y="6083"/>
                </a:lnTo>
                <a:lnTo>
                  <a:pt x="3869" y="5767"/>
                </a:lnTo>
                <a:lnTo>
                  <a:pt x="3845" y="5451"/>
                </a:lnTo>
                <a:lnTo>
                  <a:pt x="3821" y="5232"/>
                </a:lnTo>
                <a:lnTo>
                  <a:pt x="3796" y="4988"/>
                </a:lnTo>
                <a:lnTo>
                  <a:pt x="4380" y="4599"/>
                </a:lnTo>
                <a:close/>
                <a:moveTo>
                  <a:pt x="17569" y="4453"/>
                </a:moveTo>
                <a:lnTo>
                  <a:pt x="18201" y="4842"/>
                </a:lnTo>
                <a:lnTo>
                  <a:pt x="18153" y="5086"/>
                </a:lnTo>
                <a:lnTo>
                  <a:pt x="18104" y="5329"/>
                </a:lnTo>
                <a:lnTo>
                  <a:pt x="18080" y="5694"/>
                </a:lnTo>
                <a:lnTo>
                  <a:pt x="18055" y="5864"/>
                </a:lnTo>
                <a:lnTo>
                  <a:pt x="18055" y="6059"/>
                </a:lnTo>
                <a:lnTo>
                  <a:pt x="17398" y="6473"/>
                </a:lnTo>
                <a:lnTo>
                  <a:pt x="17471" y="5913"/>
                </a:lnTo>
                <a:lnTo>
                  <a:pt x="17520" y="5353"/>
                </a:lnTo>
                <a:lnTo>
                  <a:pt x="17569" y="4915"/>
                </a:lnTo>
                <a:lnTo>
                  <a:pt x="17569" y="4672"/>
                </a:lnTo>
                <a:lnTo>
                  <a:pt x="17569" y="4453"/>
                </a:lnTo>
                <a:close/>
                <a:moveTo>
                  <a:pt x="5135" y="4161"/>
                </a:moveTo>
                <a:lnTo>
                  <a:pt x="5110" y="4380"/>
                </a:lnTo>
                <a:lnTo>
                  <a:pt x="5086" y="4648"/>
                </a:lnTo>
                <a:lnTo>
                  <a:pt x="5086" y="5134"/>
                </a:lnTo>
                <a:lnTo>
                  <a:pt x="5013" y="6546"/>
                </a:lnTo>
                <a:lnTo>
                  <a:pt x="4575" y="6278"/>
                </a:lnTo>
                <a:lnTo>
                  <a:pt x="4575" y="5378"/>
                </a:lnTo>
                <a:lnTo>
                  <a:pt x="4575" y="4940"/>
                </a:lnTo>
                <a:lnTo>
                  <a:pt x="4575" y="4721"/>
                </a:lnTo>
                <a:lnTo>
                  <a:pt x="4551" y="4502"/>
                </a:lnTo>
                <a:lnTo>
                  <a:pt x="4599" y="4477"/>
                </a:lnTo>
                <a:lnTo>
                  <a:pt x="5135" y="4161"/>
                </a:lnTo>
                <a:close/>
                <a:moveTo>
                  <a:pt x="5889" y="3699"/>
                </a:moveTo>
                <a:lnTo>
                  <a:pt x="5865" y="4088"/>
                </a:lnTo>
                <a:lnTo>
                  <a:pt x="5865" y="4453"/>
                </a:lnTo>
                <a:lnTo>
                  <a:pt x="5865" y="5232"/>
                </a:lnTo>
                <a:lnTo>
                  <a:pt x="5840" y="6132"/>
                </a:lnTo>
                <a:lnTo>
                  <a:pt x="5816" y="6594"/>
                </a:lnTo>
                <a:lnTo>
                  <a:pt x="5816" y="7032"/>
                </a:lnTo>
                <a:lnTo>
                  <a:pt x="5256" y="6692"/>
                </a:lnTo>
                <a:lnTo>
                  <a:pt x="5305" y="5305"/>
                </a:lnTo>
                <a:lnTo>
                  <a:pt x="5354" y="4672"/>
                </a:lnTo>
                <a:lnTo>
                  <a:pt x="5354" y="4356"/>
                </a:lnTo>
                <a:lnTo>
                  <a:pt x="5329" y="4039"/>
                </a:lnTo>
                <a:lnTo>
                  <a:pt x="5889" y="3699"/>
                </a:lnTo>
                <a:close/>
                <a:moveTo>
                  <a:pt x="15817" y="3407"/>
                </a:moveTo>
                <a:lnTo>
                  <a:pt x="17252" y="4258"/>
                </a:lnTo>
                <a:lnTo>
                  <a:pt x="17374" y="4331"/>
                </a:lnTo>
                <a:lnTo>
                  <a:pt x="17350" y="4526"/>
                </a:lnTo>
                <a:lnTo>
                  <a:pt x="17325" y="4745"/>
                </a:lnTo>
                <a:lnTo>
                  <a:pt x="17325" y="5159"/>
                </a:lnTo>
                <a:lnTo>
                  <a:pt x="17301" y="5840"/>
                </a:lnTo>
                <a:lnTo>
                  <a:pt x="17325" y="6497"/>
                </a:lnTo>
                <a:lnTo>
                  <a:pt x="16668" y="6911"/>
                </a:lnTo>
                <a:lnTo>
                  <a:pt x="16693" y="6594"/>
                </a:lnTo>
                <a:lnTo>
                  <a:pt x="16693" y="6254"/>
                </a:lnTo>
                <a:lnTo>
                  <a:pt x="16693" y="5597"/>
                </a:lnTo>
                <a:lnTo>
                  <a:pt x="16717" y="5183"/>
                </a:lnTo>
                <a:lnTo>
                  <a:pt x="16741" y="4745"/>
                </a:lnTo>
                <a:lnTo>
                  <a:pt x="16741" y="4526"/>
                </a:lnTo>
                <a:lnTo>
                  <a:pt x="16717" y="4307"/>
                </a:lnTo>
                <a:lnTo>
                  <a:pt x="16693" y="4112"/>
                </a:lnTo>
                <a:lnTo>
                  <a:pt x="16620" y="3918"/>
                </a:lnTo>
                <a:lnTo>
                  <a:pt x="16595" y="3893"/>
                </a:lnTo>
                <a:lnTo>
                  <a:pt x="16571" y="3893"/>
                </a:lnTo>
                <a:lnTo>
                  <a:pt x="16498" y="4088"/>
                </a:lnTo>
                <a:lnTo>
                  <a:pt x="16474" y="4258"/>
                </a:lnTo>
                <a:lnTo>
                  <a:pt x="16449" y="4453"/>
                </a:lnTo>
                <a:lnTo>
                  <a:pt x="16425" y="4648"/>
                </a:lnTo>
                <a:lnTo>
                  <a:pt x="16449" y="5426"/>
                </a:lnTo>
                <a:lnTo>
                  <a:pt x="16425" y="6229"/>
                </a:lnTo>
                <a:lnTo>
                  <a:pt x="16425" y="6643"/>
                </a:lnTo>
                <a:lnTo>
                  <a:pt x="16474" y="7032"/>
                </a:lnTo>
                <a:lnTo>
                  <a:pt x="15963" y="7324"/>
                </a:lnTo>
                <a:lnTo>
                  <a:pt x="15914" y="5280"/>
                </a:lnTo>
                <a:lnTo>
                  <a:pt x="15914" y="4331"/>
                </a:lnTo>
                <a:lnTo>
                  <a:pt x="15890" y="3869"/>
                </a:lnTo>
                <a:lnTo>
                  <a:pt x="15817" y="3407"/>
                </a:lnTo>
                <a:close/>
                <a:moveTo>
                  <a:pt x="6814" y="3139"/>
                </a:moveTo>
                <a:lnTo>
                  <a:pt x="6789" y="3382"/>
                </a:lnTo>
                <a:lnTo>
                  <a:pt x="6765" y="3650"/>
                </a:lnTo>
                <a:lnTo>
                  <a:pt x="6765" y="4137"/>
                </a:lnTo>
                <a:lnTo>
                  <a:pt x="6765" y="5134"/>
                </a:lnTo>
                <a:lnTo>
                  <a:pt x="6716" y="6351"/>
                </a:lnTo>
                <a:lnTo>
                  <a:pt x="6716" y="6959"/>
                </a:lnTo>
                <a:lnTo>
                  <a:pt x="6716" y="7543"/>
                </a:lnTo>
                <a:lnTo>
                  <a:pt x="6084" y="7203"/>
                </a:lnTo>
                <a:lnTo>
                  <a:pt x="6108" y="6740"/>
                </a:lnTo>
                <a:lnTo>
                  <a:pt x="6108" y="6302"/>
                </a:lnTo>
                <a:lnTo>
                  <a:pt x="6108" y="5402"/>
                </a:lnTo>
                <a:lnTo>
                  <a:pt x="6132" y="4502"/>
                </a:lnTo>
                <a:lnTo>
                  <a:pt x="6132" y="4039"/>
                </a:lnTo>
                <a:lnTo>
                  <a:pt x="6084" y="3577"/>
                </a:lnTo>
                <a:lnTo>
                  <a:pt x="6814" y="3139"/>
                </a:lnTo>
                <a:close/>
                <a:moveTo>
                  <a:pt x="15087" y="2969"/>
                </a:moveTo>
                <a:lnTo>
                  <a:pt x="15695" y="3334"/>
                </a:lnTo>
                <a:lnTo>
                  <a:pt x="15671" y="3820"/>
                </a:lnTo>
                <a:lnTo>
                  <a:pt x="15646" y="4307"/>
                </a:lnTo>
                <a:lnTo>
                  <a:pt x="15695" y="5280"/>
                </a:lnTo>
                <a:lnTo>
                  <a:pt x="15768" y="7446"/>
                </a:lnTo>
                <a:lnTo>
                  <a:pt x="15695" y="7495"/>
                </a:lnTo>
                <a:lnTo>
                  <a:pt x="15111" y="7811"/>
                </a:lnTo>
                <a:lnTo>
                  <a:pt x="15135" y="7178"/>
                </a:lnTo>
                <a:lnTo>
                  <a:pt x="15135" y="6546"/>
                </a:lnTo>
                <a:lnTo>
                  <a:pt x="15135" y="5280"/>
                </a:lnTo>
                <a:lnTo>
                  <a:pt x="15135" y="3942"/>
                </a:lnTo>
                <a:lnTo>
                  <a:pt x="15135" y="3455"/>
                </a:lnTo>
                <a:lnTo>
                  <a:pt x="15111" y="3212"/>
                </a:lnTo>
                <a:lnTo>
                  <a:pt x="15087" y="2969"/>
                </a:lnTo>
                <a:close/>
                <a:moveTo>
                  <a:pt x="7665" y="2628"/>
                </a:moveTo>
                <a:lnTo>
                  <a:pt x="7641" y="2871"/>
                </a:lnTo>
                <a:lnTo>
                  <a:pt x="7617" y="3115"/>
                </a:lnTo>
                <a:lnTo>
                  <a:pt x="7568" y="3577"/>
                </a:lnTo>
                <a:lnTo>
                  <a:pt x="7495" y="5110"/>
                </a:lnTo>
                <a:lnTo>
                  <a:pt x="7446" y="6497"/>
                </a:lnTo>
                <a:lnTo>
                  <a:pt x="7398" y="7908"/>
                </a:lnTo>
                <a:lnTo>
                  <a:pt x="6984" y="7689"/>
                </a:lnTo>
                <a:lnTo>
                  <a:pt x="7008" y="7105"/>
                </a:lnTo>
                <a:lnTo>
                  <a:pt x="7033" y="6497"/>
                </a:lnTo>
                <a:lnTo>
                  <a:pt x="7033" y="5329"/>
                </a:lnTo>
                <a:lnTo>
                  <a:pt x="7057" y="4769"/>
                </a:lnTo>
                <a:lnTo>
                  <a:pt x="7081" y="4185"/>
                </a:lnTo>
                <a:lnTo>
                  <a:pt x="7081" y="3601"/>
                </a:lnTo>
                <a:lnTo>
                  <a:pt x="7057" y="3309"/>
                </a:lnTo>
                <a:lnTo>
                  <a:pt x="7033" y="3017"/>
                </a:lnTo>
                <a:lnTo>
                  <a:pt x="7665" y="2628"/>
                </a:lnTo>
                <a:close/>
                <a:moveTo>
                  <a:pt x="8517" y="2117"/>
                </a:moveTo>
                <a:lnTo>
                  <a:pt x="8468" y="2458"/>
                </a:lnTo>
                <a:lnTo>
                  <a:pt x="8395" y="2798"/>
                </a:lnTo>
                <a:lnTo>
                  <a:pt x="8322" y="3504"/>
                </a:lnTo>
                <a:lnTo>
                  <a:pt x="8274" y="4185"/>
                </a:lnTo>
                <a:lnTo>
                  <a:pt x="8225" y="4867"/>
                </a:lnTo>
                <a:lnTo>
                  <a:pt x="8152" y="5743"/>
                </a:lnTo>
                <a:lnTo>
                  <a:pt x="8079" y="6619"/>
                </a:lnTo>
                <a:lnTo>
                  <a:pt x="8030" y="6984"/>
                </a:lnTo>
                <a:lnTo>
                  <a:pt x="7982" y="7373"/>
                </a:lnTo>
                <a:lnTo>
                  <a:pt x="7860" y="8127"/>
                </a:lnTo>
                <a:lnTo>
                  <a:pt x="7617" y="8006"/>
                </a:lnTo>
                <a:lnTo>
                  <a:pt x="7763" y="5280"/>
                </a:lnTo>
                <a:lnTo>
                  <a:pt x="7811" y="3772"/>
                </a:lnTo>
                <a:lnTo>
                  <a:pt x="7836" y="3163"/>
                </a:lnTo>
                <a:lnTo>
                  <a:pt x="7836" y="2871"/>
                </a:lnTo>
                <a:lnTo>
                  <a:pt x="7787" y="2555"/>
                </a:lnTo>
                <a:lnTo>
                  <a:pt x="8517" y="2117"/>
                </a:lnTo>
                <a:close/>
                <a:moveTo>
                  <a:pt x="14381" y="2531"/>
                </a:moveTo>
                <a:lnTo>
                  <a:pt x="14989" y="2896"/>
                </a:lnTo>
                <a:lnTo>
                  <a:pt x="14941" y="3163"/>
                </a:lnTo>
                <a:lnTo>
                  <a:pt x="14941" y="3431"/>
                </a:lnTo>
                <a:lnTo>
                  <a:pt x="14941" y="3942"/>
                </a:lnTo>
                <a:lnTo>
                  <a:pt x="14941" y="5280"/>
                </a:lnTo>
                <a:lnTo>
                  <a:pt x="14941" y="6594"/>
                </a:lnTo>
                <a:lnTo>
                  <a:pt x="14941" y="7251"/>
                </a:lnTo>
                <a:lnTo>
                  <a:pt x="14965" y="7908"/>
                </a:lnTo>
                <a:lnTo>
                  <a:pt x="14332" y="8249"/>
                </a:lnTo>
                <a:lnTo>
                  <a:pt x="14332" y="6838"/>
                </a:lnTo>
                <a:lnTo>
                  <a:pt x="14308" y="5426"/>
                </a:lnTo>
                <a:lnTo>
                  <a:pt x="14332" y="4721"/>
                </a:lnTo>
                <a:lnTo>
                  <a:pt x="14357" y="3991"/>
                </a:lnTo>
                <a:lnTo>
                  <a:pt x="14381" y="3261"/>
                </a:lnTo>
                <a:lnTo>
                  <a:pt x="14381" y="2531"/>
                </a:lnTo>
                <a:close/>
                <a:moveTo>
                  <a:pt x="9393" y="1606"/>
                </a:moveTo>
                <a:lnTo>
                  <a:pt x="9344" y="1971"/>
                </a:lnTo>
                <a:lnTo>
                  <a:pt x="9320" y="2336"/>
                </a:lnTo>
                <a:lnTo>
                  <a:pt x="9296" y="3042"/>
                </a:lnTo>
                <a:lnTo>
                  <a:pt x="9150" y="4940"/>
                </a:lnTo>
                <a:lnTo>
                  <a:pt x="9004" y="6740"/>
                </a:lnTo>
                <a:lnTo>
                  <a:pt x="8931" y="7641"/>
                </a:lnTo>
                <a:lnTo>
                  <a:pt x="8833" y="8565"/>
                </a:lnTo>
                <a:lnTo>
                  <a:pt x="8055" y="8225"/>
                </a:lnTo>
                <a:lnTo>
                  <a:pt x="8128" y="7519"/>
                </a:lnTo>
                <a:lnTo>
                  <a:pt x="8176" y="6789"/>
                </a:lnTo>
                <a:lnTo>
                  <a:pt x="8201" y="6351"/>
                </a:lnTo>
                <a:lnTo>
                  <a:pt x="8274" y="5937"/>
                </a:lnTo>
                <a:lnTo>
                  <a:pt x="8347" y="5499"/>
                </a:lnTo>
                <a:lnTo>
                  <a:pt x="8420" y="5061"/>
                </a:lnTo>
                <a:lnTo>
                  <a:pt x="8590" y="3504"/>
                </a:lnTo>
                <a:lnTo>
                  <a:pt x="8687" y="2750"/>
                </a:lnTo>
                <a:lnTo>
                  <a:pt x="8736" y="2385"/>
                </a:lnTo>
                <a:lnTo>
                  <a:pt x="8736" y="1995"/>
                </a:lnTo>
                <a:lnTo>
                  <a:pt x="9077" y="1776"/>
                </a:lnTo>
                <a:lnTo>
                  <a:pt x="9393" y="1606"/>
                </a:lnTo>
                <a:close/>
                <a:moveTo>
                  <a:pt x="10123" y="1192"/>
                </a:moveTo>
                <a:lnTo>
                  <a:pt x="10074" y="1387"/>
                </a:lnTo>
                <a:lnTo>
                  <a:pt x="10050" y="1557"/>
                </a:lnTo>
                <a:lnTo>
                  <a:pt x="10026" y="1947"/>
                </a:lnTo>
                <a:lnTo>
                  <a:pt x="9977" y="2701"/>
                </a:lnTo>
                <a:lnTo>
                  <a:pt x="9807" y="4794"/>
                </a:lnTo>
                <a:lnTo>
                  <a:pt x="9734" y="5840"/>
                </a:lnTo>
                <a:lnTo>
                  <a:pt x="9685" y="6886"/>
                </a:lnTo>
                <a:lnTo>
                  <a:pt x="9661" y="7373"/>
                </a:lnTo>
                <a:lnTo>
                  <a:pt x="9612" y="7860"/>
                </a:lnTo>
                <a:lnTo>
                  <a:pt x="9563" y="8371"/>
                </a:lnTo>
                <a:lnTo>
                  <a:pt x="9539" y="8857"/>
                </a:lnTo>
                <a:lnTo>
                  <a:pt x="9028" y="8638"/>
                </a:lnTo>
                <a:lnTo>
                  <a:pt x="9271" y="6886"/>
                </a:lnTo>
                <a:lnTo>
                  <a:pt x="9369" y="6010"/>
                </a:lnTo>
                <a:lnTo>
                  <a:pt x="9442" y="5110"/>
                </a:lnTo>
                <a:lnTo>
                  <a:pt x="9563" y="3236"/>
                </a:lnTo>
                <a:lnTo>
                  <a:pt x="9636" y="2360"/>
                </a:lnTo>
                <a:lnTo>
                  <a:pt x="9636" y="1922"/>
                </a:lnTo>
                <a:lnTo>
                  <a:pt x="9612" y="1484"/>
                </a:lnTo>
                <a:lnTo>
                  <a:pt x="10123" y="1192"/>
                </a:lnTo>
                <a:close/>
                <a:moveTo>
                  <a:pt x="12751" y="1557"/>
                </a:moveTo>
                <a:lnTo>
                  <a:pt x="12945" y="1655"/>
                </a:lnTo>
                <a:lnTo>
                  <a:pt x="13408" y="1947"/>
                </a:lnTo>
                <a:lnTo>
                  <a:pt x="13335" y="2093"/>
                </a:lnTo>
                <a:lnTo>
                  <a:pt x="13310" y="2239"/>
                </a:lnTo>
                <a:lnTo>
                  <a:pt x="13286" y="2555"/>
                </a:lnTo>
                <a:lnTo>
                  <a:pt x="13286" y="3212"/>
                </a:lnTo>
                <a:lnTo>
                  <a:pt x="13286" y="4940"/>
                </a:lnTo>
                <a:lnTo>
                  <a:pt x="13286" y="5791"/>
                </a:lnTo>
                <a:lnTo>
                  <a:pt x="13335" y="6667"/>
                </a:lnTo>
                <a:lnTo>
                  <a:pt x="13383" y="7519"/>
                </a:lnTo>
                <a:lnTo>
                  <a:pt x="13505" y="8371"/>
                </a:lnTo>
                <a:lnTo>
                  <a:pt x="13505" y="8395"/>
                </a:lnTo>
                <a:lnTo>
                  <a:pt x="13554" y="8395"/>
                </a:lnTo>
                <a:lnTo>
                  <a:pt x="13554" y="8371"/>
                </a:lnTo>
                <a:lnTo>
                  <a:pt x="13602" y="7519"/>
                </a:lnTo>
                <a:lnTo>
                  <a:pt x="13602" y="6643"/>
                </a:lnTo>
                <a:lnTo>
                  <a:pt x="13602" y="4940"/>
                </a:lnTo>
                <a:lnTo>
                  <a:pt x="13602" y="3212"/>
                </a:lnTo>
                <a:lnTo>
                  <a:pt x="13651" y="2628"/>
                </a:lnTo>
                <a:lnTo>
                  <a:pt x="13651" y="2336"/>
                </a:lnTo>
                <a:lnTo>
                  <a:pt x="13627" y="2190"/>
                </a:lnTo>
                <a:lnTo>
                  <a:pt x="13602" y="2068"/>
                </a:lnTo>
                <a:lnTo>
                  <a:pt x="14235" y="2458"/>
                </a:lnTo>
                <a:lnTo>
                  <a:pt x="14162" y="3139"/>
                </a:lnTo>
                <a:lnTo>
                  <a:pt x="14113" y="3845"/>
                </a:lnTo>
                <a:lnTo>
                  <a:pt x="14089" y="5232"/>
                </a:lnTo>
                <a:lnTo>
                  <a:pt x="14065" y="6789"/>
                </a:lnTo>
                <a:lnTo>
                  <a:pt x="14089" y="7568"/>
                </a:lnTo>
                <a:lnTo>
                  <a:pt x="14113" y="8346"/>
                </a:lnTo>
                <a:lnTo>
                  <a:pt x="14113" y="8371"/>
                </a:lnTo>
                <a:lnTo>
                  <a:pt x="13627" y="8638"/>
                </a:lnTo>
                <a:lnTo>
                  <a:pt x="12945" y="9003"/>
                </a:lnTo>
                <a:lnTo>
                  <a:pt x="12945" y="9003"/>
                </a:lnTo>
                <a:lnTo>
                  <a:pt x="12970" y="7203"/>
                </a:lnTo>
                <a:lnTo>
                  <a:pt x="12970" y="5426"/>
                </a:lnTo>
                <a:lnTo>
                  <a:pt x="12945" y="4356"/>
                </a:lnTo>
                <a:lnTo>
                  <a:pt x="12897" y="3309"/>
                </a:lnTo>
                <a:lnTo>
                  <a:pt x="12872" y="2433"/>
                </a:lnTo>
                <a:lnTo>
                  <a:pt x="12824" y="1995"/>
                </a:lnTo>
                <a:lnTo>
                  <a:pt x="12751" y="1557"/>
                </a:lnTo>
                <a:close/>
                <a:moveTo>
                  <a:pt x="10780" y="803"/>
                </a:moveTo>
                <a:lnTo>
                  <a:pt x="10731" y="1241"/>
                </a:lnTo>
                <a:lnTo>
                  <a:pt x="10731" y="1679"/>
                </a:lnTo>
                <a:lnTo>
                  <a:pt x="10731" y="2555"/>
                </a:lnTo>
                <a:lnTo>
                  <a:pt x="10682" y="5037"/>
                </a:lnTo>
                <a:lnTo>
                  <a:pt x="10585" y="9246"/>
                </a:lnTo>
                <a:lnTo>
                  <a:pt x="9782" y="8930"/>
                </a:lnTo>
                <a:lnTo>
                  <a:pt x="9831" y="8517"/>
                </a:lnTo>
                <a:lnTo>
                  <a:pt x="9855" y="8103"/>
                </a:lnTo>
                <a:lnTo>
                  <a:pt x="9904" y="7276"/>
                </a:lnTo>
                <a:lnTo>
                  <a:pt x="10001" y="6229"/>
                </a:lnTo>
                <a:lnTo>
                  <a:pt x="10074" y="5183"/>
                </a:lnTo>
                <a:lnTo>
                  <a:pt x="10196" y="3090"/>
                </a:lnTo>
                <a:lnTo>
                  <a:pt x="10269" y="1947"/>
                </a:lnTo>
                <a:lnTo>
                  <a:pt x="10293" y="1533"/>
                </a:lnTo>
                <a:lnTo>
                  <a:pt x="10293" y="1314"/>
                </a:lnTo>
                <a:lnTo>
                  <a:pt x="10269" y="1119"/>
                </a:lnTo>
                <a:lnTo>
                  <a:pt x="10780" y="803"/>
                </a:lnTo>
                <a:close/>
                <a:moveTo>
                  <a:pt x="11996" y="1095"/>
                </a:moveTo>
                <a:lnTo>
                  <a:pt x="12653" y="1484"/>
                </a:lnTo>
                <a:lnTo>
                  <a:pt x="12605" y="1922"/>
                </a:lnTo>
                <a:lnTo>
                  <a:pt x="12605" y="2385"/>
                </a:lnTo>
                <a:lnTo>
                  <a:pt x="12629" y="3309"/>
                </a:lnTo>
                <a:lnTo>
                  <a:pt x="12678" y="5426"/>
                </a:lnTo>
                <a:lnTo>
                  <a:pt x="12726" y="7276"/>
                </a:lnTo>
                <a:lnTo>
                  <a:pt x="12751" y="9125"/>
                </a:lnTo>
                <a:lnTo>
                  <a:pt x="11996" y="9514"/>
                </a:lnTo>
                <a:lnTo>
                  <a:pt x="12094" y="8444"/>
                </a:lnTo>
                <a:lnTo>
                  <a:pt x="12142" y="7349"/>
                </a:lnTo>
                <a:lnTo>
                  <a:pt x="12167" y="6278"/>
                </a:lnTo>
                <a:lnTo>
                  <a:pt x="12142" y="5183"/>
                </a:lnTo>
                <a:lnTo>
                  <a:pt x="12094" y="2920"/>
                </a:lnTo>
                <a:lnTo>
                  <a:pt x="12118" y="2458"/>
                </a:lnTo>
                <a:lnTo>
                  <a:pt x="12118" y="1995"/>
                </a:lnTo>
                <a:lnTo>
                  <a:pt x="12118" y="1752"/>
                </a:lnTo>
                <a:lnTo>
                  <a:pt x="12118" y="1533"/>
                </a:lnTo>
                <a:lnTo>
                  <a:pt x="12069" y="1314"/>
                </a:lnTo>
                <a:lnTo>
                  <a:pt x="11996" y="1095"/>
                </a:lnTo>
                <a:close/>
                <a:moveTo>
                  <a:pt x="11291" y="609"/>
                </a:moveTo>
                <a:lnTo>
                  <a:pt x="11583" y="828"/>
                </a:lnTo>
                <a:lnTo>
                  <a:pt x="11923" y="1046"/>
                </a:lnTo>
                <a:lnTo>
                  <a:pt x="11850" y="1241"/>
                </a:lnTo>
                <a:lnTo>
                  <a:pt x="11826" y="1484"/>
                </a:lnTo>
                <a:lnTo>
                  <a:pt x="11802" y="1728"/>
                </a:lnTo>
                <a:lnTo>
                  <a:pt x="11826" y="1971"/>
                </a:lnTo>
                <a:lnTo>
                  <a:pt x="11899" y="2920"/>
                </a:lnTo>
                <a:lnTo>
                  <a:pt x="11899" y="3480"/>
                </a:lnTo>
                <a:lnTo>
                  <a:pt x="11899" y="4064"/>
                </a:lnTo>
                <a:lnTo>
                  <a:pt x="11875" y="5183"/>
                </a:lnTo>
                <a:lnTo>
                  <a:pt x="11777" y="7373"/>
                </a:lnTo>
                <a:lnTo>
                  <a:pt x="11753" y="8468"/>
                </a:lnTo>
                <a:lnTo>
                  <a:pt x="11729" y="9563"/>
                </a:lnTo>
                <a:lnTo>
                  <a:pt x="11753" y="9611"/>
                </a:lnTo>
                <a:lnTo>
                  <a:pt x="11753" y="9636"/>
                </a:lnTo>
                <a:lnTo>
                  <a:pt x="11704" y="9611"/>
                </a:lnTo>
                <a:lnTo>
                  <a:pt x="11193" y="9441"/>
                </a:lnTo>
                <a:lnTo>
                  <a:pt x="11266" y="5232"/>
                </a:lnTo>
                <a:lnTo>
                  <a:pt x="11315" y="2750"/>
                </a:lnTo>
                <a:lnTo>
                  <a:pt x="11364" y="1679"/>
                </a:lnTo>
                <a:lnTo>
                  <a:pt x="11364" y="1144"/>
                </a:lnTo>
                <a:lnTo>
                  <a:pt x="11339" y="876"/>
                </a:lnTo>
                <a:lnTo>
                  <a:pt x="11291" y="609"/>
                </a:lnTo>
                <a:close/>
                <a:moveTo>
                  <a:pt x="2604" y="5475"/>
                </a:moveTo>
                <a:lnTo>
                  <a:pt x="2701" y="5621"/>
                </a:lnTo>
                <a:lnTo>
                  <a:pt x="2823" y="5743"/>
                </a:lnTo>
                <a:lnTo>
                  <a:pt x="3091" y="5937"/>
                </a:lnTo>
                <a:lnTo>
                  <a:pt x="3577" y="6327"/>
                </a:lnTo>
                <a:lnTo>
                  <a:pt x="4113" y="6692"/>
                </a:lnTo>
                <a:lnTo>
                  <a:pt x="4672" y="7057"/>
                </a:lnTo>
                <a:lnTo>
                  <a:pt x="5256" y="7422"/>
                </a:lnTo>
                <a:lnTo>
                  <a:pt x="5840" y="7762"/>
                </a:lnTo>
                <a:lnTo>
                  <a:pt x="6424" y="8103"/>
                </a:lnTo>
                <a:lnTo>
                  <a:pt x="7422" y="8614"/>
                </a:lnTo>
                <a:lnTo>
                  <a:pt x="8468" y="9100"/>
                </a:lnTo>
                <a:lnTo>
                  <a:pt x="9515" y="9538"/>
                </a:lnTo>
                <a:lnTo>
                  <a:pt x="10561" y="9928"/>
                </a:lnTo>
                <a:lnTo>
                  <a:pt x="10561" y="10001"/>
                </a:lnTo>
                <a:lnTo>
                  <a:pt x="10585" y="10074"/>
                </a:lnTo>
                <a:lnTo>
                  <a:pt x="10609" y="10147"/>
                </a:lnTo>
                <a:lnTo>
                  <a:pt x="10634" y="10195"/>
                </a:lnTo>
                <a:lnTo>
                  <a:pt x="10682" y="10244"/>
                </a:lnTo>
                <a:lnTo>
                  <a:pt x="10536" y="10414"/>
                </a:lnTo>
                <a:lnTo>
                  <a:pt x="10390" y="10609"/>
                </a:lnTo>
                <a:lnTo>
                  <a:pt x="10245" y="10804"/>
                </a:lnTo>
                <a:lnTo>
                  <a:pt x="10123" y="11047"/>
                </a:lnTo>
                <a:lnTo>
                  <a:pt x="9928" y="11485"/>
                </a:lnTo>
                <a:lnTo>
                  <a:pt x="9734" y="11899"/>
                </a:lnTo>
                <a:lnTo>
                  <a:pt x="9223" y="12921"/>
                </a:lnTo>
                <a:lnTo>
                  <a:pt x="8979" y="13456"/>
                </a:lnTo>
                <a:lnTo>
                  <a:pt x="8785" y="13991"/>
                </a:lnTo>
                <a:lnTo>
                  <a:pt x="8420" y="13821"/>
                </a:lnTo>
                <a:lnTo>
                  <a:pt x="8055" y="13626"/>
                </a:lnTo>
                <a:lnTo>
                  <a:pt x="7787" y="13456"/>
                </a:lnTo>
                <a:lnTo>
                  <a:pt x="7519" y="13286"/>
                </a:lnTo>
                <a:lnTo>
                  <a:pt x="7008" y="12921"/>
                </a:lnTo>
                <a:lnTo>
                  <a:pt x="5889" y="12191"/>
                </a:lnTo>
                <a:lnTo>
                  <a:pt x="4770" y="11412"/>
                </a:lnTo>
                <a:lnTo>
                  <a:pt x="4210" y="11047"/>
                </a:lnTo>
                <a:lnTo>
                  <a:pt x="3650" y="10706"/>
                </a:lnTo>
                <a:lnTo>
                  <a:pt x="3091" y="10366"/>
                </a:lnTo>
                <a:lnTo>
                  <a:pt x="2482" y="10049"/>
                </a:lnTo>
                <a:lnTo>
                  <a:pt x="2069" y="9830"/>
                </a:lnTo>
                <a:lnTo>
                  <a:pt x="1631" y="9636"/>
                </a:lnTo>
                <a:lnTo>
                  <a:pt x="1169" y="9441"/>
                </a:lnTo>
                <a:lnTo>
                  <a:pt x="706" y="9295"/>
                </a:lnTo>
                <a:lnTo>
                  <a:pt x="1217" y="8322"/>
                </a:lnTo>
                <a:lnTo>
                  <a:pt x="1704" y="7324"/>
                </a:lnTo>
                <a:lnTo>
                  <a:pt x="2312" y="6132"/>
                </a:lnTo>
                <a:lnTo>
                  <a:pt x="2482" y="5816"/>
                </a:lnTo>
                <a:lnTo>
                  <a:pt x="2555" y="5645"/>
                </a:lnTo>
                <a:lnTo>
                  <a:pt x="2604" y="5475"/>
                </a:lnTo>
                <a:close/>
                <a:moveTo>
                  <a:pt x="19734" y="5597"/>
                </a:moveTo>
                <a:lnTo>
                  <a:pt x="19831" y="5840"/>
                </a:lnTo>
                <a:lnTo>
                  <a:pt x="19929" y="6083"/>
                </a:lnTo>
                <a:lnTo>
                  <a:pt x="20172" y="6546"/>
                </a:lnTo>
                <a:lnTo>
                  <a:pt x="20707" y="7470"/>
                </a:lnTo>
                <a:lnTo>
                  <a:pt x="20975" y="7933"/>
                </a:lnTo>
                <a:lnTo>
                  <a:pt x="21267" y="8395"/>
                </a:lnTo>
                <a:lnTo>
                  <a:pt x="21875" y="9295"/>
                </a:lnTo>
                <a:lnTo>
                  <a:pt x="20756" y="9757"/>
                </a:lnTo>
                <a:lnTo>
                  <a:pt x="19661" y="10244"/>
                </a:lnTo>
                <a:lnTo>
                  <a:pt x="18566" y="10779"/>
                </a:lnTo>
                <a:lnTo>
                  <a:pt x="17496" y="11339"/>
                </a:lnTo>
                <a:lnTo>
                  <a:pt x="16328" y="11972"/>
                </a:lnTo>
                <a:lnTo>
                  <a:pt x="15208" y="12653"/>
                </a:lnTo>
                <a:lnTo>
                  <a:pt x="14722" y="12945"/>
                </a:lnTo>
                <a:lnTo>
                  <a:pt x="14211" y="13261"/>
                </a:lnTo>
                <a:lnTo>
                  <a:pt x="13967" y="13432"/>
                </a:lnTo>
                <a:lnTo>
                  <a:pt x="13724" y="13602"/>
                </a:lnTo>
                <a:lnTo>
                  <a:pt x="13505" y="13821"/>
                </a:lnTo>
                <a:lnTo>
                  <a:pt x="13310" y="14016"/>
                </a:lnTo>
                <a:lnTo>
                  <a:pt x="13140" y="13675"/>
                </a:lnTo>
                <a:lnTo>
                  <a:pt x="12970" y="13334"/>
                </a:lnTo>
                <a:lnTo>
                  <a:pt x="12702" y="12799"/>
                </a:lnTo>
                <a:lnTo>
                  <a:pt x="12434" y="12239"/>
                </a:lnTo>
                <a:lnTo>
                  <a:pt x="11948" y="10998"/>
                </a:lnTo>
                <a:lnTo>
                  <a:pt x="11777" y="10609"/>
                </a:lnTo>
                <a:lnTo>
                  <a:pt x="11704" y="10414"/>
                </a:lnTo>
                <a:lnTo>
                  <a:pt x="11607" y="10244"/>
                </a:lnTo>
                <a:lnTo>
                  <a:pt x="11704" y="10220"/>
                </a:lnTo>
                <a:lnTo>
                  <a:pt x="11802" y="10171"/>
                </a:lnTo>
                <a:lnTo>
                  <a:pt x="11850" y="10098"/>
                </a:lnTo>
                <a:lnTo>
                  <a:pt x="11899" y="10001"/>
                </a:lnTo>
                <a:lnTo>
                  <a:pt x="12337" y="9830"/>
                </a:lnTo>
                <a:lnTo>
                  <a:pt x="12751" y="9660"/>
                </a:lnTo>
                <a:lnTo>
                  <a:pt x="12775" y="9684"/>
                </a:lnTo>
                <a:lnTo>
                  <a:pt x="12799" y="9709"/>
                </a:lnTo>
                <a:lnTo>
                  <a:pt x="12848" y="9733"/>
                </a:lnTo>
                <a:lnTo>
                  <a:pt x="12921" y="9709"/>
                </a:lnTo>
                <a:lnTo>
                  <a:pt x="12945" y="9684"/>
                </a:lnTo>
                <a:lnTo>
                  <a:pt x="12945" y="9636"/>
                </a:lnTo>
                <a:lnTo>
                  <a:pt x="12945" y="9563"/>
                </a:lnTo>
                <a:lnTo>
                  <a:pt x="13675" y="9198"/>
                </a:lnTo>
                <a:lnTo>
                  <a:pt x="14405" y="8809"/>
                </a:lnTo>
                <a:lnTo>
                  <a:pt x="15792" y="8006"/>
                </a:lnTo>
                <a:lnTo>
                  <a:pt x="16790" y="7422"/>
                </a:lnTo>
                <a:lnTo>
                  <a:pt x="17788" y="6838"/>
                </a:lnTo>
                <a:lnTo>
                  <a:pt x="18761" y="6229"/>
                </a:lnTo>
                <a:lnTo>
                  <a:pt x="19734" y="5597"/>
                </a:lnTo>
                <a:close/>
                <a:moveTo>
                  <a:pt x="19637" y="10950"/>
                </a:moveTo>
                <a:lnTo>
                  <a:pt x="19637" y="10974"/>
                </a:lnTo>
                <a:lnTo>
                  <a:pt x="19612" y="11461"/>
                </a:lnTo>
                <a:lnTo>
                  <a:pt x="19612" y="11947"/>
                </a:lnTo>
                <a:lnTo>
                  <a:pt x="19637" y="12921"/>
                </a:lnTo>
                <a:lnTo>
                  <a:pt x="19734" y="14892"/>
                </a:lnTo>
                <a:lnTo>
                  <a:pt x="19272" y="15111"/>
                </a:lnTo>
                <a:lnTo>
                  <a:pt x="18834" y="15378"/>
                </a:lnTo>
                <a:lnTo>
                  <a:pt x="17958" y="15938"/>
                </a:lnTo>
                <a:lnTo>
                  <a:pt x="16814" y="16619"/>
                </a:lnTo>
                <a:lnTo>
                  <a:pt x="15646" y="17300"/>
                </a:lnTo>
                <a:lnTo>
                  <a:pt x="13335" y="18663"/>
                </a:lnTo>
                <a:lnTo>
                  <a:pt x="12167" y="19344"/>
                </a:lnTo>
                <a:lnTo>
                  <a:pt x="11923" y="19490"/>
                </a:lnTo>
                <a:lnTo>
                  <a:pt x="11680" y="19661"/>
                </a:lnTo>
                <a:lnTo>
                  <a:pt x="11558" y="15013"/>
                </a:lnTo>
                <a:lnTo>
                  <a:pt x="11485" y="12507"/>
                </a:lnTo>
                <a:lnTo>
                  <a:pt x="11461" y="11388"/>
                </a:lnTo>
                <a:lnTo>
                  <a:pt x="11704" y="11947"/>
                </a:lnTo>
                <a:lnTo>
                  <a:pt x="11923" y="12458"/>
                </a:lnTo>
                <a:lnTo>
                  <a:pt x="12142" y="12994"/>
                </a:lnTo>
                <a:lnTo>
                  <a:pt x="12386" y="13578"/>
                </a:lnTo>
                <a:lnTo>
                  <a:pt x="12507" y="13870"/>
                </a:lnTo>
                <a:lnTo>
                  <a:pt x="12678" y="14137"/>
                </a:lnTo>
                <a:lnTo>
                  <a:pt x="12848" y="14381"/>
                </a:lnTo>
                <a:lnTo>
                  <a:pt x="13018" y="14600"/>
                </a:lnTo>
                <a:lnTo>
                  <a:pt x="13091" y="14648"/>
                </a:lnTo>
                <a:lnTo>
                  <a:pt x="13164" y="14673"/>
                </a:lnTo>
                <a:lnTo>
                  <a:pt x="13262" y="14673"/>
                </a:lnTo>
                <a:lnTo>
                  <a:pt x="13335" y="14624"/>
                </a:lnTo>
                <a:lnTo>
                  <a:pt x="13383" y="14575"/>
                </a:lnTo>
                <a:lnTo>
                  <a:pt x="13432" y="14527"/>
                </a:lnTo>
                <a:lnTo>
                  <a:pt x="13456" y="14429"/>
                </a:lnTo>
                <a:lnTo>
                  <a:pt x="13456" y="14356"/>
                </a:lnTo>
                <a:lnTo>
                  <a:pt x="13432" y="14308"/>
                </a:lnTo>
                <a:lnTo>
                  <a:pt x="13675" y="14210"/>
                </a:lnTo>
                <a:lnTo>
                  <a:pt x="13943" y="14113"/>
                </a:lnTo>
                <a:lnTo>
                  <a:pt x="14186" y="13991"/>
                </a:lnTo>
                <a:lnTo>
                  <a:pt x="14430" y="13845"/>
                </a:lnTo>
                <a:lnTo>
                  <a:pt x="14892" y="13529"/>
                </a:lnTo>
                <a:lnTo>
                  <a:pt x="15330" y="13237"/>
                </a:lnTo>
                <a:lnTo>
                  <a:pt x="16498" y="12580"/>
                </a:lnTo>
                <a:lnTo>
                  <a:pt x="17642" y="11923"/>
                </a:lnTo>
                <a:lnTo>
                  <a:pt x="18639" y="11412"/>
                </a:lnTo>
                <a:lnTo>
                  <a:pt x="19637" y="10950"/>
                </a:lnTo>
                <a:close/>
                <a:moveTo>
                  <a:pt x="2653" y="10755"/>
                </a:moveTo>
                <a:lnTo>
                  <a:pt x="3139" y="11047"/>
                </a:lnTo>
                <a:lnTo>
                  <a:pt x="3650" y="11363"/>
                </a:lnTo>
                <a:lnTo>
                  <a:pt x="4624" y="11996"/>
                </a:lnTo>
                <a:lnTo>
                  <a:pt x="5670" y="12702"/>
                </a:lnTo>
                <a:lnTo>
                  <a:pt x="6741" y="13359"/>
                </a:lnTo>
                <a:lnTo>
                  <a:pt x="7033" y="13529"/>
                </a:lnTo>
                <a:lnTo>
                  <a:pt x="7300" y="13675"/>
                </a:lnTo>
                <a:lnTo>
                  <a:pt x="7860" y="13967"/>
                </a:lnTo>
                <a:lnTo>
                  <a:pt x="8274" y="14186"/>
                </a:lnTo>
                <a:lnTo>
                  <a:pt x="8712" y="14381"/>
                </a:lnTo>
                <a:lnTo>
                  <a:pt x="8736" y="14454"/>
                </a:lnTo>
                <a:lnTo>
                  <a:pt x="8785" y="14502"/>
                </a:lnTo>
                <a:lnTo>
                  <a:pt x="8833" y="14551"/>
                </a:lnTo>
                <a:lnTo>
                  <a:pt x="8906" y="14575"/>
                </a:lnTo>
                <a:lnTo>
                  <a:pt x="8979" y="14600"/>
                </a:lnTo>
                <a:lnTo>
                  <a:pt x="9052" y="14575"/>
                </a:lnTo>
                <a:lnTo>
                  <a:pt x="9101" y="14551"/>
                </a:lnTo>
                <a:lnTo>
                  <a:pt x="9174" y="14478"/>
                </a:lnTo>
                <a:lnTo>
                  <a:pt x="9223" y="14429"/>
                </a:lnTo>
                <a:lnTo>
                  <a:pt x="9223" y="14356"/>
                </a:lnTo>
                <a:lnTo>
                  <a:pt x="9490" y="13821"/>
                </a:lnTo>
                <a:lnTo>
                  <a:pt x="9734" y="13286"/>
                </a:lnTo>
                <a:lnTo>
                  <a:pt x="9977" y="12726"/>
                </a:lnTo>
                <a:lnTo>
                  <a:pt x="10220" y="12166"/>
                </a:lnTo>
                <a:lnTo>
                  <a:pt x="10780" y="11047"/>
                </a:lnTo>
                <a:lnTo>
                  <a:pt x="10877" y="10828"/>
                </a:lnTo>
                <a:lnTo>
                  <a:pt x="10901" y="11582"/>
                </a:lnTo>
                <a:lnTo>
                  <a:pt x="10926" y="12312"/>
                </a:lnTo>
                <a:lnTo>
                  <a:pt x="10999" y="15013"/>
                </a:lnTo>
                <a:lnTo>
                  <a:pt x="11120" y="19807"/>
                </a:lnTo>
                <a:lnTo>
                  <a:pt x="11120" y="19807"/>
                </a:lnTo>
                <a:lnTo>
                  <a:pt x="9004" y="18687"/>
                </a:lnTo>
                <a:lnTo>
                  <a:pt x="6887" y="17568"/>
                </a:lnTo>
                <a:lnTo>
                  <a:pt x="4672" y="16400"/>
                </a:lnTo>
                <a:lnTo>
                  <a:pt x="3456" y="15768"/>
                </a:lnTo>
                <a:lnTo>
                  <a:pt x="3115" y="15597"/>
                </a:lnTo>
                <a:lnTo>
                  <a:pt x="2945" y="15524"/>
                </a:lnTo>
                <a:lnTo>
                  <a:pt x="2750" y="15451"/>
                </a:lnTo>
                <a:lnTo>
                  <a:pt x="2774" y="15159"/>
                </a:lnTo>
                <a:lnTo>
                  <a:pt x="2774" y="14867"/>
                </a:lnTo>
                <a:lnTo>
                  <a:pt x="2750" y="14283"/>
                </a:lnTo>
                <a:lnTo>
                  <a:pt x="2701" y="13675"/>
                </a:lnTo>
                <a:lnTo>
                  <a:pt x="2653" y="13091"/>
                </a:lnTo>
                <a:lnTo>
                  <a:pt x="2677" y="12507"/>
                </a:lnTo>
                <a:lnTo>
                  <a:pt x="2677" y="11923"/>
                </a:lnTo>
                <a:lnTo>
                  <a:pt x="2677" y="11339"/>
                </a:lnTo>
                <a:lnTo>
                  <a:pt x="2677" y="11047"/>
                </a:lnTo>
                <a:lnTo>
                  <a:pt x="2653" y="10755"/>
                </a:lnTo>
                <a:close/>
                <a:moveTo>
                  <a:pt x="11145" y="0"/>
                </a:moveTo>
                <a:lnTo>
                  <a:pt x="11047" y="25"/>
                </a:lnTo>
                <a:lnTo>
                  <a:pt x="10780" y="122"/>
                </a:lnTo>
                <a:lnTo>
                  <a:pt x="10512" y="268"/>
                </a:lnTo>
                <a:lnTo>
                  <a:pt x="9977" y="560"/>
                </a:lnTo>
                <a:lnTo>
                  <a:pt x="8979" y="1192"/>
                </a:lnTo>
                <a:lnTo>
                  <a:pt x="6643" y="2604"/>
                </a:lnTo>
                <a:lnTo>
                  <a:pt x="4478" y="3893"/>
                </a:lnTo>
                <a:lnTo>
                  <a:pt x="3310" y="4599"/>
                </a:lnTo>
                <a:lnTo>
                  <a:pt x="2920" y="4818"/>
                </a:lnTo>
                <a:lnTo>
                  <a:pt x="2750" y="4940"/>
                </a:lnTo>
                <a:lnTo>
                  <a:pt x="2604" y="5110"/>
                </a:lnTo>
                <a:lnTo>
                  <a:pt x="2555" y="5086"/>
                </a:lnTo>
                <a:lnTo>
                  <a:pt x="2507" y="5086"/>
                </a:lnTo>
                <a:lnTo>
                  <a:pt x="2337" y="5207"/>
                </a:lnTo>
                <a:lnTo>
                  <a:pt x="2191" y="5353"/>
                </a:lnTo>
                <a:lnTo>
                  <a:pt x="2093" y="5548"/>
                </a:lnTo>
                <a:lnTo>
                  <a:pt x="1996" y="5718"/>
                </a:lnTo>
                <a:lnTo>
                  <a:pt x="1680" y="6327"/>
                </a:lnTo>
                <a:lnTo>
                  <a:pt x="1363" y="6911"/>
                </a:lnTo>
                <a:lnTo>
                  <a:pt x="779" y="8054"/>
                </a:lnTo>
                <a:lnTo>
                  <a:pt x="195" y="9222"/>
                </a:lnTo>
                <a:lnTo>
                  <a:pt x="122" y="9222"/>
                </a:lnTo>
                <a:lnTo>
                  <a:pt x="74" y="9271"/>
                </a:lnTo>
                <a:lnTo>
                  <a:pt x="25" y="9319"/>
                </a:lnTo>
                <a:lnTo>
                  <a:pt x="1" y="9368"/>
                </a:lnTo>
                <a:lnTo>
                  <a:pt x="1" y="9417"/>
                </a:lnTo>
                <a:lnTo>
                  <a:pt x="25" y="9490"/>
                </a:lnTo>
                <a:lnTo>
                  <a:pt x="49" y="9538"/>
                </a:lnTo>
                <a:lnTo>
                  <a:pt x="98" y="9587"/>
                </a:lnTo>
                <a:lnTo>
                  <a:pt x="633" y="9855"/>
                </a:lnTo>
                <a:lnTo>
                  <a:pt x="1193" y="10098"/>
                </a:lnTo>
                <a:lnTo>
                  <a:pt x="1753" y="10317"/>
                </a:lnTo>
                <a:lnTo>
                  <a:pt x="2312" y="10585"/>
                </a:lnTo>
                <a:lnTo>
                  <a:pt x="2288" y="10585"/>
                </a:lnTo>
                <a:lnTo>
                  <a:pt x="2215" y="10877"/>
                </a:lnTo>
                <a:lnTo>
                  <a:pt x="2166" y="11193"/>
                </a:lnTo>
                <a:lnTo>
                  <a:pt x="2142" y="11509"/>
                </a:lnTo>
                <a:lnTo>
                  <a:pt x="2118" y="11826"/>
                </a:lnTo>
                <a:lnTo>
                  <a:pt x="2118" y="12483"/>
                </a:lnTo>
                <a:lnTo>
                  <a:pt x="2142" y="13091"/>
                </a:lnTo>
                <a:lnTo>
                  <a:pt x="2118" y="13724"/>
                </a:lnTo>
                <a:lnTo>
                  <a:pt x="2142" y="14356"/>
                </a:lnTo>
                <a:lnTo>
                  <a:pt x="2142" y="14697"/>
                </a:lnTo>
                <a:lnTo>
                  <a:pt x="2166" y="15013"/>
                </a:lnTo>
                <a:lnTo>
                  <a:pt x="2215" y="15305"/>
                </a:lnTo>
                <a:lnTo>
                  <a:pt x="2288" y="15622"/>
                </a:lnTo>
                <a:lnTo>
                  <a:pt x="2337" y="15695"/>
                </a:lnTo>
                <a:lnTo>
                  <a:pt x="2410" y="15768"/>
                </a:lnTo>
                <a:lnTo>
                  <a:pt x="2580" y="15768"/>
                </a:lnTo>
                <a:lnTo>
                  <a:pt x="2774" y="15914"/>
                </a:lnTo>
                <a:lnTo>
                  <a:pt x="2969" y="16060"/>
                </a:lnTo>
                <a:lnTo>
                  <a:pt x="3383" y="16303"/>
                </a:lnTo>
                <a:lnTo>
                  <a:pt x="3845" y="16498"/>
                </a:lnTo>
                <a:lnTo>
                  <a:pt x="4259" y="16717"/>
                </a:lnTo>
                <a:lnTo>
                  <a:pt x="6473" y="17884"/>
                </a:lnTo>
                <a:lnTo>
                  <a:pt x="8760" y="19125"/>
                </a:lnTo>
                <a:lnTo>
                  <a:pt x="9928" y="19734"/>
                </a:lnTo>
                <a:lnTo>
                  <a:pt x="11072" y="20318"/>
                </a:lnTo>
                <a:lnTo>
                  <a:pt x="11145" y="20342"/>
                </a:lnTo>
                <a:lnTo>
                  <a:pt x="11218" y="20415"/>
                </a:lnTo>
                <a:lnTo>
                  <a:pt x="11291" y="20464"/>
                </a:lnTo>
                <a:lnTo>
                  <a:pt x="11388" y="20512"/>
                </a:lnTo>
                <a:lnTo>
                  <a:pt x="11485" y="20488"/>
                </a:lnTo>
                <a:lnTo>
                  <a:pt x="11558" y="20464"/>
                </a:lnTo>
                <a:lnTo>
                  <a:pt x="11631" y="20415"/>
                </a:lnTo>
                <a:lnTo>
                  <a:pt x="11680" y="20342"/>
                </a:lnTo>
                <a:lnTo>
                  <a:pt x="11704" y="20220"/>
                </a:lnTo>
                <a:lnTo>
                  <a:pt x="11704" y="20074"/>
                </a:lnTo>
                <a:lnTo>
                  <a:pt x="11826" y="20026"/>
                </a:lnTo>
                <a:lnTo>
                  <a:pt x="11972" y="19977"/>
                </a:lnTo>
                <a:lnTo>
                  <a:pt x="12240" y="19831"/>
                </a:lnTo>
                <a:lnTo>
                  <a:pt x="13408" y="19174"/>
                </a:lnTo>
                <a:lnTo>
                  <a:pt x="15744" y="17836"/>
                </a:lnTo>
                <a:lnTo>
                  <a:pt x="18055" y="16498"/>
                </a:lnTo>
                <a:lnTo>
                  <a:pt x="18517" y="16254"/>
                </a:lnTo>
                <a:lnTo>
                  <a:pt x="18980" y="16011"/>
                </a:lnTo>
                <a:lnTo>
                  <a:pt x="19442" y="15768"/>
                </a:lnTo>
                <a:lnTo>
                  <a:pt x="19880" y="15476"/>
                </a:lnTo>
                <a:lnTo>
                  <a:pt x="19953" y="15524"/>
                </a:lnTo>
                <a:lnTo>
                  <a:pt x="20099" y="15524"/>
                </a:lnTo>
                <a:lnTo>
                  <a:pt x="20172" y="15500"/>
                </a:lnTo>
                <a:lnTo>
                  <a:pt x="20221" y="15451"/>
                </a:lnTo>
                <a:lnTo>
                  <a:pt x="20269" y="15403"/>
                </a:lnTo>
                <a:lnTo>
                  <a:pt x="20294" y="15330"/>
                </a:lnTo>
                <a:lnTo>
                  <a:pt x="20318" y="15257"/>
                </a:lnTo>
                <a:lnTo>
                  <a:pt x="20318" y="15135"/>
                </a:lnTo>
                <a:lnTo>
                  <a:pt x="20318" y="15086"/>
                </a:lnTo>
                <a:lnTo>
                  <a:pt x="20342" y="15013"/>
                </a:lnTo>
                <a:lnTo>
                  <a:pt x="20294" y="14892"/>
                </a:lnTo>
                <a:lnTo>
                  <a:pt x="20221" y="12921"/>
                </a:lnTo>
                <a:lnTo>
                  <a:pt x="20172" y="11947"/>
                </a:lnTo>
                <a:lnTo>
                  <a:pt x="20148" y="11461"/>
                </a:lnTo>
                <a:lnTo>
                  <a:pt x="20099" y="10974"/>
                </a:lnTo>
                <a:lnTo>
                  <a:pt x="20050" y="10852"/>
                </a:lnTo>
                <a:lnTo>
                  <a:pt x="19977" y="10779"/>
                </a:lnTo>
                <a:lnTo>
                  <a:pt x="21218" y="10244"/>
                </a:lnTo>
                <a:lnTo>
                  <a:pt x="22459" y="9684"/>
                </a:lnTo>
                <a:lnTo>
                  <a:pt x="22532" y="9636"/>
                </a:lnTo>
                <a:lnTo>
                  <a:pt x="22581" y="9587"/>
                </a:lnTo>
                <a:lnTo>
                  <a:pt x="22605" y="9490"/>
                </a:lnTo>
                <a:lnTo>
                  <a:pt x="22605" y="9417"/>
                </a:lnTo>
                <a:lnTo>
                  <a:pt x="22581" y="9344"/>
                </a:lnTo>
                <a:lnTo>
                  <a:pt x="22532" y="9271"/>
                </a:lnTo>
                <a:lnTo>
                  <a:pt x="22484" y="9198"/>
                </a:lnTo>
                <a:lnTo>
                  <a:pt x="22411" y="9173"/>
                </a:lnTo>
                <a:lnTo>
                  <a:pt x="21778" y="8200"/>
                </a:lnTo>
                <a:lnTo>
                  <a:pt x="21170" y="7203"/>
                </a:lnTo>
                <a:lnTo>
                  <a:pt x="20902" y="6740"/>
                </a:lnTo>
                <a:lnTo>
                  <a:pt x="20634" y="6229"/>
                </a:lnTo>
                <a:lnTo>
                  <a:pt x="20367" y="5767"/>
                </a:lnTo>
                <a:lnTo>
                  <a:pt x="20221" y="5524"/>
                </a:lnTo>
                <a:lnTo>
                  <a:pt x="20075" y="5305"/>
                </a:lnTo>
                <a:lnTo>
                  <a:pt x="20099" y="5232"/>
                </a:lnTo>
                <a:lnTo>
                  <a:pt x="20075" y="5159"/>
                </a:lnTo>
                <a:lnTo>
                  <a:pt x="20050" y="5086"/>
                </a:lnTo>
                <a:lnTo>
                  <a:pt x="20002" y="5013"/>
                </a:lnTo>
                <a:lnTo>
                  <a:pt x="19953" y="4964"/>
                </a:lnTo>
                <a:lnTo>
                  <a:pt x="19880" y="4940"/>
                </a:lnTo>
                <a:lnTo>
                  <a:pt x="19783" y="4940"/>
                </a:lnTo>
                <a:lnTo>
                  <a:pt x="19710" y="4988"/>
                </a:lnTo>
                <a:lnTo>
                  <a:pt x="19612" y="5037"/>
                </a:lnTo>
                <a:lnTo>
                  <a:pt x="19588" y="5013"/>
                </a:lnTo>
                <a:lnTo>
                  <a:pt x="19369" y="4842"/>
                </a:lnTo>
                <a:lnTo>
                  <a:pt x="19150" y="4696"/>
                </a:lnTo>
                <a:lnTo>
                  <a:pt x="18663" y="4404"/>
                </a:lnTo>
                <a:lnTo>
                  <a:pt x="17715" y="3845"/>
                </a:lnTo>
                <a:lnTo>
                  <a:pt x="15549" y="2579"/>
                </a:lnTo>
                <a:lnTo>
                  <a:pt x="14478" y="1922"/>
                </a:lnTo>
                <a:lnTo>
                  <a:pt x="13383" y="1290"/>
                </a:lnTo>
                <a:lnTo>
                  <a:pt x="12872" y="1022"/>
                </a:lnTo>
                <a:lnTo>
                  <a:pt x="12386" y="730"/>
                </a:lnTo>
                <a:lnTo>
                  <a:pt x="11875" y="438"/>
                </a:lnTo>
                <a:lnTo>
                  <a:pt x="11339" y="195"/>
                </a:lnTo>
                <a:lnTo>
                  <a:pt x="11315" y="98"/>
                </a:lnTo>
                <a:lnTo>
                  <a:pt x="11242" y="25"/>
                </a:lnTo>
                <a:lnTo>
                  <a:pt x="1114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42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Funnel</a:t>
            </a:r>
            <a:endParaRPr/>
          </a:p>
        </p:txBody>
      </p:sp>
      <p:sp>
        <p:nvSpPr>
          <p:cNvPr id="500" name="Google Shape;500;p4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grpSp>
        <p:nvGrpSpPr>
          <p:cNvPr id="501" name="Google Shape;501;p42"/>
          <p:cNvGrpSpPr/>
          <p:nvPr/>
        </p:nvGrpSpPr>
        <p:grpSpPr>
          <a:xfrm>
            <a:off x="508217" y="1413043"/>
            <a:ext cx="3608219" cy="3243858"/>
            <a:chOff x="508217" y="1413043"/>
            <a:chExt cx="3608219" cy="3243858"/>
          </a:xfrm>
        </p:grpSpPr>
        <p:sp>
          <p:nvSpPr>
            <p:cNvPr id="502" name="Google Shape;502;p42"/>
            <p:cNvSpPr/>
            <p:nvPr/>
          </p:nvSpPr>
          <p:spPr>
            <a:xfrm>
              <a:off x="1401472" y="3626620"/>
              <a:ext cx="1827373" cy="554243"/>
            </a:xfrm>
            <a:custGeom>
              <a:avLst/>
              <a:gdLst/>
              <a:ahLst/>
              <a:cxnLst/>
              <a:rect l="l" t="t" r="r" b="b"/>
              <a:pathLst>
                <a:path w="640" h="194" extrusionOk="0">
                  <a:moveTo>
                    <a:pt x="0" y="0"/>
                  </a:moveTo>
                  <a:cubicBezTo>
                    <a:pt x="63" y="130"/>
                    <a:pt x="63" y="130"/>
                    <a:pt x="63" y="130"/>
                  </a:cubicBezTo>
                  <a:cubicBezTo>
                    <a:pt x="64" y="130"/>
                    <a:pt x="64" y="130"/>
                    <a:pt x="64" y="130"/>
                  </a:cubicBezTo>
                  <a:cubicBezTo>
                    <a:pt x="64" y="130"/>
                    <a:pt x="64" y="130"/>
                    <a:pt x="64" y="131"/>
                  </a:cubicBezTo>
                  <a:cubicBezTo>
                    <a:pt x="70" y="143"/>
                    <a:pt x="70" y="143"/>
                    <a:pt x="70" y="143"/>
                  </a:cubicBezTo>
                  <a:cubicBezTo>
                    <a:pt x="93" y="170"/>
                    <a:pt x="188" y="194"/>
                    <a:pt x="320" y="194"/>
                  </a:cubicBezTo>
                  <a:cubicBezTo>
                    <a:pt x="452" y="194"/>
                    <a:pt x="547" y="170"/>
                    <a:pt x="571" y="143"/>
                  </a:cubicBezTo>
                  <a:cubicBezTo>
                    <a:pt x="577" y="131"/>
                    <a:pt x="577" y="131"/>
                    <a:pt x="577" y="131"/>
                  </a:cubicBezTo>
                  <a:cubicBezTo>
                    <a:pt x="577" y="130"/>
                    <a:pt x="577" y="130"/>
                    <a:pt x="577" y="130"/>
                  </a:cubicBezTo>
                  <a:cubicBezTo>
                    <a:pt x="577" y="130"/>
                    <a:pt x="577" y="130"/>
                    <a:pt x="577" y="130"/>
                  </a:cubicBezTo>
                  <a:cubicBezTo>
                    <a:pt x="640" y="0"/>
                    <a:pt x="640" y="0"/>
                    <a:pt x="640" y="0"/>
                  </a:cubicBezTo>
                  <a:cubicBezTo>
                    <a:pt x="587" y="29"/>
                    <a:pt x="452" y="46"/>
                    <a:pt x="320" y="46"/>
                  </a:cubicBezTo>
                  <a:cubicBezTo>
                    <a:pt x="189" y="46"/>
                    <a:pt x="53" y="2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" sz="1200" b="1">
                  <a:solidFill>
                    <a:schemeClr val="lt1"/>
                  </a:solidFill>
                  <a:latin typeface="Bitter"/>
                  <a:ea typeface="Bitter"/>
                  <a:cs typeface="Bitter"/>
                  <a:sym typeface="Bitter"/>
                </a:rPr>
                <a:t>PURCHASE</a:t>
              </a:r>
              <a:endParaRPr sz="1200" b="1" i="0" u="none" strike="noStrike" cap="none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endParaRPr>
            </a:p>
          </p:txBody>
        </p:sp>
        <p:sp>
          <p:nvSpPr>
            <p:cNvPr id="503" name="Google Shape;503;p42"/>
            <p:cNvSpPr/>
            <p:nvPr/>
          </p:nvSpPr>
          <p:spPr>
            <a:xfrm>
              <a:off x="1627341" y="4115125"/>
              <a:ext cx="1377910" cy="541775"/>
            </a:xfrm>
            <a:custGeom>
              <a:avLst/>
              <a:gdLst/>
              <a:ahLst/>
              <a:cxnLst/>
              <a:rect l="l" t="t" r="r" b="b"/>
              <a:pathLst>
                <a:path w="483" h="190" extrusionOk="0">
                  <a:moveTo>
                    <a:pt x="0" y="0"/>
                  </a:moveTo>
                  <a:cubicBezTo>
                    <a:pt x="61" y="125"/>
                    <a:pt x="61" y="125"/>
                    <a:pt x="61" y="125"/>
                  </a:cubicBezTo>
                  <a:cubicBezTo>
                    <a:pt x="62" y="126"/>
                    <a:pt x="62" y="127"/>
                    <a:pt x="63" y="128"/>
                  </a:cubicBezTo>
                  <a:cubicBezTo>
                    <a:pt x="70" y="144"/>
                    <a:pt x="70" y="144"/>
                    <a:pt x="70" y="144"/>
                  </a:cubicBezTo>
                  <a:cubicBezTo>
                    <a:pt x="93" y="170"/>
                    <a:pt x="162" y="190"/>
                    <a:pt x="241" y="190"/>
                  </a:cubicBezTo>
                  <a:cubicBezTo>
                    <a:pt x="320" y="190"/>
                    <a:pt x="389" y="170"/>
                    <a:pt x="412" y="144"/>
                  </a:cubicBezTo>
                  <a:cubicBezTo>
                    <a:pt x="420" y="128"/>
                    <a:pt x="420" y="128"/>
                    <a:pt x="420" y="128"/>
                  </a:cubicBezTo>
                  <a:cubicBezTo>
                    <a:pt x="421" y="127"/>
                    <a:pt x="421" y="126"/>
                    <a:pt x="421" y="125"/>
                  </a:cubicBezTo>
                  <a:cubicBezTo>
                    <a:pt x="483" y="0"/>
                    <a:pt x="483" y="0"/>
                    <a:pt x="483" y="0"/>
                  </a:cubicBezTo>
                  <a:cubicBezTo>
                    <a:pt x="437" y="26"/>
                    <a:pt x="338" y="41"/>
                    <a:pt x="241" y="41"/>
                  </a:cubicBezTo>
                  <a:cubicBezTo>
                    <a:pt x="144" y="41"/>
                    <a:pt x="45" y="26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" sz="1200" b="1">
                  <a:solidFill>
                    <a:schemeClr val="lt1"/>
                  </a:solidFill>
                  <a:latin typeface="Bitter"/>
                  <a:ea typeface="Bitter"/>
                  <a:cs typeface="Bitter"/>
                  <a:sym typeface="Bitter"/>
                </a:rPr>
                <a:t>LOYALTY</a:t>
              </a:r>
              <a:endParaRPr sz="1200" b="1" i="0" u="none" strike="noStrike" cap="none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endParaRPr>
            </a:p>
          </p:txBody>
        </p:sp>
        <p:sp>
          <p:nvSpPr>
            <p:cNvPr id="504" name="Google Shape;504;p42"/>
            <p:cNvSpPr/>
            <p:nvPr/>
          </p:nvSpPr>
          <p:spPr>
            <a:xfrm>
              <a:off x="516161" y="1706600"/>
              <a:ext cx="3600274" cy="576911"/>
            </a:xfrm>
            <a:custGeom>
              <a:avLst/>
              <a:gdLst/>
              <a:ahLst/>
              <a:cxnLst/>
              <a:rect l="l" t="t" r="r" b="b"/>
              <a:pathLst>
                <a:path w="1261" h="202" extrusionOk="0">
                  <a:moveTo>
                    <a:pt x="630" y="53"/>
                  </a:moveTo>
                  <a:cubicBezTo>
                    <a:pt x="363" y="53"/>
                    <a:pt x="82" y="34"/>
                    <a:pt x="0" y="0"/>
                  </a:cubicBezTo>
                  <a:cubicBezTo>
                    <a:pt x="71" y="146"/>
                    <a:pt x="71" y="146"/>
                    <a:pt x="71" y="146"/>
                  </a:cubicBezTo>
                  <a:cubicBezTo>
                    <a:pt x="88" y="157"/>
                    <a:pt x="134" y="170"/>
                    <a:pt x="227" y="181"/>
                  </a:cubicBezTo>
                  <a:cubicBezTo>
                    <a:pt x="334" y="194"/>
                    <a:pt x="478" y="202"/>
                    <a:pt x="630" y="202"/>
                  </a:cubicBezTo>
                  <a:cubicBezTo>
                    <a:pt x="630" y="202"/>
                    <a:pt x="630" y="202"/>
                    <a:pt x="630" y="202"/>
                  </a:cubicBezTo>
                  <a:cubicBezTo>
                    <a:pt x="929" y="202"/>
                    <a:pt x="1147" y="174"/>
                    <a:pt x="1189" y="146"/>
                  </a:cubicBezTo>
                  <a:cubicBezTo>
                    <a:pt x="1261" y="0"/>
                    <a:pt x="1261" y="0"/>
                    <a:pt x="1261" y="0"/>
                  </a:cubicBezTo>
                  <a:cubicBezTo>
                    <a:pt x="1179" y="34"/>
                    <a:pt x="897" y="53"/>
                    <a:pt x="630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" sz="1200" b="1">
                  <a:solidFill>
                    <a:schemeClr val="lt1"/>
                  </a:solidFill>
                  <a:latin typeface="Bitter"/>
                  <a:ea typeface="Bitter"/>
                  <a:cs typeface="Bitter"/>
                  <a:sym typeface="Bitter"/>
                </a:rPr>
                <a:t>AWARENESS</a:t>
              </a:r>
              <a:endParaRPr sz="1200" b="1" i="0" u="none" strike="noStrike" cap="none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endParaRPr>
            </a:p>
          </p:txBody>
        </p:sp>
        <p:sp>
          <p:nvSpPr>
            <p:cNvPr id="505" name="Google Shape;505;p42"/>
            <p:cNvSpPr/>
            <p:nvPr/>
          </p:nvSpPr>
          <p:spPr>
            <a:xfrm>
              <a:off x="958817" y="2665477"/>
              <a:ext cx="2714957" cy="564446"/>
            </a:xfrm>
            <a:custGeom>
              <a:avLst/>
              <a:gdLst/>
              <a:ahLst/>
              <a:cxnLst/>
              <a:rect l="l" t="t" r="r" b="b"/>
              <a:pathLst>
                <a:path w="951" h="198" extrusionOk="0">
                  <a:moveTo>
                    <a:pt x="0" y="0"/>
                  </a:moveTo>
                  <a:cubicBezTo>
                    <a:pt x="70" y="144"/>
                    <a:pt x="70" y="144"/>
                    <a:pt x="70" y="144"/>
                  </a:cubicBezTo>
                  <a:cubicBezTo>
                    <a:pt x="101" y="171"/>
                    <a:pt x="259" y="198"/>
                    <a:pt x="475" y="198"/>
                  </a:cubicBezTo>
                  <a:cubicBezTo>
                    <a:pt x="692" y="198"/>
                    <a:pt x="849" y="171"/>
                    <a:pt x="881" y="144"/>
                  </a:cubicBezTo>
                  <a:cubicBezTo>
                    <a:pt x="951" y="0"/>
                    <a:pt x="951" y="0"/>
                    <a:pt x="951" y="0"/>
                  </a:cubicBezTo>
                  <a:cubicBezTo>
                    <a:pt x="881" y="32"/>
                    <a:pt x="673" y="50"/>
                    <a:pt x="475" y="50"/>
                  </a:cubicBezTo>
                  <a:cubicBezTo>
                    <a:pt x="277" y="50"/>
                    <a:pt x="69" y="3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" sz="1200" b="1">
                  <a:solidFill>
                    <a:schemeClr val="lt1"/>
                  </a:solidFill>
                  <a:latin typeface="Bitter"/>
                  <a:ea typeface="Bitter"/>
                  <a:cs typeface="Bitter"/>
                  <a:sym typeface="Bitter"/>
                </a:rPr>
                <a:t>EVALUATION</a:t>
              </a:r>
              <a:endParaRPr sz="1200" b="1" i="0" u="none" strike="noStrike" cap="none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endParaRPr>
            </a:p>
          </p:txBody>
        </p:sp>
        <p:sp>
          <p:nvSpPr>
            <p:cNvPr id="506" name="Google Shape;506;p42"/>
            <p:cNvSpPr/>
            <p:nvPr/>
          </p:nvSpPr>
          <p:spPr>
            <a:xfrm>
              <a:off x="739760" y="2186038"/>
              <a:ext cx="3154201" cy="571244"/>
            </a:xfrm>
            <a:custGeom>
              <a:avLst/>
              <a:gdLst/>
              <a:ahLst/>
              <a:cxnLst/>
              <a:rect l="l" t="t" r="r" b="b"/>
              <a:pathLst>
                <a:path w="1105" h="200" extrusionOk="0">
                  <a:moveTo>
                    <a:pt x="552" y="51"/>
                  </a:moveTo>
                  <a:cubicBezTo>
                    <a:pt x="399" y="51"/>
                    <a:pt x="255" y="44"/>
                    <a:pt x="147" y="31"/>
                  </a:cubicBezTo>
                  <a:cubicBezTo>
                    <a:pt x="76" y="22"/>
                    <a:pt x="26" y="12"/>
                    <a:pt x="0" y="0"/>
                  </a:cubicBezTo>
                  <a:cubicBezTo>
                    <a:pt x="70" y="145"/>
                    <a:pt x="70" y="145"/>
                    <a:pt x="70" y="145"/>
                  </a:cubicBezTo>
                  <a:cubicBezTo>
                    <a:pt x="108" y="173"/>
                    <a:pt x="296" y="200"/>
                    <a:pt x="552" y="200"/>
                  </a:cubicBezTo>
                  <a:cubicBezTo>
                    <a:pt x="809" y="200"/>
                    <a:pt x="996" y="173"/>
                    <a:pt x="1034" y="145"/>
                  </a:cubicBezTo>
                  <a:cubicBezTo>
                    <a:pt x="1105" y="0"/>
                    <a:pt x="1105" y="0"/>
                    <a:pt x="1105" y="0"/>
                  </a:cubicBezTo>
                  <a:cubicBezTo>
                    <a:pt x="1030" y="33"/>
                    <a:pt x="785" y="51"/>
                    <a:pt x="55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" sz="1200" b="1">
                  <a:solidFill>
                    <a:schemeClr val="lt1"/>
                  </a:solidFill>
                  <a:latin typeface="Bitter"/>
                  <a:ea typeface="Bitter"/>
                  <a:cs typeface="Bitter"/>
                  <a:sym typeface="Bitter"/>
                </a:rPr>
                <a:t>DISCOVERY</a:t>
              </a:r>
              <a:endParaRPr sz="1200" b="1" i="0" u="none" strike="noStrike" cap="none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endParaRPr>
            </a:p>
          </p:txBody>
        </p:sp>
        <p:sp>
          <p:nvSpPr>
            <p:cNvPr id="507" name="Google Shape;507;p42"/>
            <p:cNvSpPr/>
            <p:nvPr/>
          </p:nvSpPr>
          <p:spPr>
            <a:xfrm>
              <a:off x="1179010" y="3144914"/>
              <a:ext cx="2272296" cy="562177"/>
            </a:xfrm>
            <a:custGeom>
              <a:avLst/>
              <a:gdLst/>
              <a:ahLst/>
              <a:cxnLst/>
              <a:rect l="l" t="t" r="r" b="b"/>
              <a:pathLst>
                <a:path w="796" h="197" extrusionOk="0">
                  <a:moveTo>
                    <a:pt x="0" y="0"/>
                  </a:moveTo>
                  <a:cubicBezTo>
                    <a:pt x="65" y="132"/>
                    <a:pt x="65" y="132"/>
                    <a:pt x="65" y="132"/>
                  </a:cubicBezTo>
                  <a:cubicBezTo>
                    <a:pt x="65" y="132"/>
                    <a:pt x="65" y="132"/>
                    <a:pt x="65" y="132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70" y="142"/>
                    <a:pt x="70" y="142"/>
                    <a:pt x="70" y="142"/>
                  </a:cubicBezTo>
                  <a:cubicBezTo>
                    <a:pt x="95" y="170"/>
                    <a:pt x="221" y="197"/>
                    <a:pt x="398" y="197"/>
                  </a:cubicBezTo>
                  <a:cubicBezTo>
                    <a:pt x="576" y="197"/>
                    <a:pt x="702" y="170"/>
                    <a:pt x="727" y="142"/>
                  </a:cubicBezTo>
                  <a:cubicBezTo>
                    <a:pt x="732" y="133"/>
                    <a:pt x="732" y="133"/>
                    <a:pt x="732" y="133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96" y="0"/>
                    <a:pt x="796" y="0"/>
                    <a:pt x="796" y="0"/>
                  </a:cubicBezTo>
                  <a:cubicBezTo>
                    <a:pt x="735" y="31"/>
                    <a:pt x="562" y="48"/>
                    <a:pt x="398" y="48"/>
                  </a:cubicBezTo>
                  <a:cubicBezTo>
                    <a:pt x="234" y="48"/>
                    <a:pt x="62" y="3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" sz="1200" b="1">
                  <a:solidFill>
                    <a:schemeClr val="lt1"/>
                  </a:solidFill>
                  <a:latin typeface="Bitter"/>
                  <a:ea typeface="Bitter"/>
                  <a:cs typeface="Bitter"/>
                  <a:sym typeface="Bitter"/>
                </a:rPr>
                <a:t>INTENT</a:t>
              </a:r>
              <a:endParaRPr sz="1200" b="1" i="0" u="none" strike="noStrike" cap="none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endParaRPr>
            </a:p>
          </p:txBody>
        </p:sp>
        <p:sp>
          <p:nvSpPr>
            <p:cNvPr id="508" name="Google Shape;508;p42"/>
            <p:cNvSpPr/>
            <p:nvPr/>
          </p:nvSpPr>
          <p:spPr>
            <a:xfrm>
              <a:off x="508217" y="1413043"/>
              <a:ext cx="3602907" cy="396816"/>
            </a:xfrm>
            <a:prstGeom prst="ellipse">
              <a:avLst/>
            </a:prstGeom>
            <a:solidFill>
              <a:srgbClr val="EDEADE">
                <a:alpha val="2514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200" b="1" i="0" u="none" strike="noStrike" cap="none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endParaRPr>
            </a:p>
          </p:txBody>
        </p:sp>
      </p:grpSp>
      <p:cxnSp>
        <p:nvCxnSpPr>
          <p:cNvPr id="509" name="Google Shape;509;p42"/>
          <p:cNvCxnSpPr/>
          <p:nvPr/>
        </p:nvCxnSpPr>
        <p:spPr>
          <a:xfrm>
            <a:off x="4036475" y="1950075"/>
            <a:ext cx="10569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510" name="Google Shape;510;p42"/>
          <p:cNvSpPr txBox="1"/>
          <p:nvPr/>
        </p:nvSpPr>
        <p:spPr>
          <a:xfrm>
            <a:off x="5154975" y="1778025"/>
            <a:ext cx="18270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Insert your content</a:t>
            </a:r>
            <a:endParaRPr sz="10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cxnSp>
        <p:nvCxnSpPr>
          <p:cNvPr id="511" name="Google Shape;511;p42"/>
          <p:cNvCxnSpPr/>
          <p:nvPr/>
        </p:nvCxnSpPr>
        <p:spPr>
          <a:xfrm>
            <a:off x="3880800" y="2431700"/>
            <a:ext cx="12126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512" name="Google Shape;512;p42"/>
          <p:cNvSpPr txBox="1"/>
          <p:nvPr/>
        </p:nvSpPr>
        <p:spPr>
          <a:xfrm>
            <a:off x="5154975" y="2259640"/>
            <a:ext cx="18270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Insert your content</a:t>
            </a:r>
            <a:endParaRPr sz="10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cxnSp>
        <p:nvCxnSpPr>
          <p:cNvPr id="513" name="Google Shape;513;p42"/>
          <p:cNvCxnSpPr/>
          <p:nvPr/>
        </p:nvCxnSpPr>
        <p:spPr>
          <a:xfrm>
            <a:off x="3659575" y="2913325"/>
            <a:ext cx="1433700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514" name="Google Shape;514;p42"/>
          <p:cNvSpPr txBox="1"/>
          <p:nvPr/>
        </p:nvSpPr>
        <p:spPr>
          <a:xfrm>
            <a:off x="5154975" y="2741255"/>
            <a:ext cx="18270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Insert your content</a:t>
            </a:r>
            <a:endParaRPr sz="10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cxnSp>
        <p:nvCxnSpPr>
          <p:cNvPr id="515" name="Google Shape;515;p42"/>
          <p:cNvCxnSpPr/>
          <p:nvPr/>
        </p:nvCxnSpPr>
        <p:spPr>
          <a:xfrm>
            <a:off x="3471125" y="3394925"/>
            <a:ext cx="16221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516" name="Google Shape;516;p42"/>
          <p:cNvSpPr txBox="1"/>
          <p:nvPr/>
        </p:nvSpPr>
        <p:spPr>
          <a:xfrm>
            <a:off x="5154975" y="3222870"/>
            <a:ext cx="18270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Insert your content</a:t>
            </a:r>
            <a:endParaRPr sz="10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cxnSp>
        <p:nvCxnSpPr>
          <p:cNvPr id="517" name="Google Shape;517;p42"/>
          <p:cNvCxnSpPr/>
          <p:nvPr/>
        </p:nvCxnSpPr>
        <p:spPr>
          <a:xfrm>
            <a:off x="3266275" y="3876550"/>
            <a:ext cx="18270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518" name="Google Shape;518;p42"/>
          <p:cNvSpPr txBox="1"/>
          <p:nvPr/>
        </p:nvSpPr>
        <p:spPr>
          <a:xfrm>
            <a:off x="5154975" y="3704485"/>
            <a:ext cx="18270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Insert your content</a:t>
            </a:r>
            <a:endParaRPr sz="10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cxnSp>
        <p:nvCxnSpPr>
          <p:cNvPr id="519" name="Google Shape;519;p42"/>
          <p:cNvCxnSpPr/>
          <p:nvPr/>
        </p:nvCxnSpPr>
        <p:spPr>
          <a:xfrm>
            <a:off x="3053250" y="4358150"/>
            <a:ext cx="20316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520" name="Google Shape;520;p42"/>
          <p:cNvSpPr txBox="1"/>
          <p:nvPr/>
        </p:nvSpPr>
        <p:spPr>
          <a:xfrm>
            <a:off x="5154975" y="4186100"/>
            <a:ext cx="18270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Insert your content</a:t>
            </a:r>
            <a:endParaRPr sz="10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521" name="Google Shape;521;p42"/>
          <p:cNvSpPr/>
          <p:nvPr/>
        </p:nvSpPr>
        <p:spPr>
          <a:xfrm>
            <a:off x="6786352" y="883151"/>
            <a:ext cx="548707" cy="547209"/>
          </a:xfrm>
          <a:custGeom>
            <a:avLst/>
            <a:gdLst/>
            <a:ahLst/>
            <a:cxnLst/>
            <a:rect l="l" t="t" r="r" b="b"/>
            <a:pathLst>
              <a:path w="17958" h="17909" extrusionOk="0">
                <a:moveTo>
                  <a:pt x="11972" y="390"/>
                </a:moveTo>
                <a:lnTo>
                  <a:pt x="12069" y="414"/>
                </a:lnTo>
                <a:lnTo>
                  <a:pt x="12166" y="463"/>
                </a:lnTo>
                <a:lnTo>
                  <a:pt x="12288" y="511"/>
                </a:lnTo>
                <a:lnTo>
                  <a:pt x="12483" y="682"/>
                </a:lnTo>
                <a:lnTo>
                  <a:pt x="12653" y="852"/>
                </a:lnTo>
                <a:lnTo>
                  <a:pt x="12823" y="1047"/>
                </a:lnTo>
                <a:lnTo>
                  <a:pt x="13091" y="1387"/>
                </a:lnTo>
                <a:lnTo>
                  <a:pt x="13456" y="1801"/>
                </a:lnTo>
                <a:lnTo>
                  <a:pt x="13821" y="2166"/>
                </a:lnTo>
                <a:lnTo>
                  <a:pt x="14235" y="2507"/>
                </a:lnTo>
                <a:lnTo>
                  <a:pt x="14648" y="2847"/>
                </a:lnTo>
                <a:lnTo>
                  <a:pt x="14843" y="3042"/>
                </a:lnTo>
                <a:lnTo>
                  <a:pt x="15038" y="3237"/>
                </a:lnTo>
                <a:lnTo>
                  <a:pt x="15403" y="3626"/>
                </a:lnTo>
                <a:lnTo>
                  <a:pt x="15743" y="4040"/>
                </a:lnTo>
                <a:lnTo>
                  <a:pt x="16108" y="4453"/>
                </a:lnTo>
                <a:lnTo>
                  <a:pt x="16449" y="4818"/>
                </a:lnTo>
                <a:lnTo>
                  <a:pt x="16619" y="4988"/>
                </a:lnTo>
                <a:lnTo>
                  <a:pt x="16814" y="5159"/>
                </a:lnTo>
                <a:lnTo>
                  <a:pt x="17130" y="5426"/>
                </a:lnTo>
                <a:lnTo>
                  <a:pt x="17276" y="5572"/>
                </a:lnTo>
                <a:lnTo>
                  <a:pt x="17398" y="5743"/>
                </a:lnTo>
                <a:lnTo>
                  <a:pt x="17422" y="5791"/>
                </a:lnTo>
                <a:lnTo>
                  <a:pt x="17422" y="5791"/>
                </a:lnTo>
                <a:lnTo>
                  <a:pt x="16887" y="5499"/>
                </a:lnTo>
                <a:lnTo>
                  <a:pt x="16449" y="5280"/>
                </a:lnTo>
                <a:lnTo>
                  <a:pt x="16230" y="5159"/>
                </a:lnTo>
                <a:lnTo>
                  <a:pt x="15987" y="5061"/>
                </a:lnTo>
                <a:lnTo>
                  <a:pt x="15962" y="5086"/>
                </a:lnTo>
                <a:lnTo>
                  <a:pt x="15962" y="5110"/>
                </a:lnTo>
                <a:lnTo>
                  <a:pt x="15987" y="5232"/>
                </a:lnTo>
                <a:lnTo>
                  <a:pt x="16035" y="5329"/>
                </a:lnTo>
                <a:lnTo>
                  <a:pt x="16181" y="5499"/>
                </a:lnTo>
                <a:lnTo>
                  <a:pt x="16352" y="5645"/>
                </a:lnTo>
                <a:lnTo>
                  <a:pt x="16571" y="5791"/>
                </a:lnTo>
                <a:lnTo>
                  <a:pt x="17033" y="6010"/>
                </a:lnTo>
                <a:lnTo>
                  <a:pt x="17252" y="6132"/>
                </a:lnTo>
                <a:lnTo>
                  <a:pt x="17446" y="6229"/>
                </a:lnTo>
                <a:lnTo>
                  <a:pt x="17349" y="6351"/>
                </a:lnTo>
                <a:lnTo>
                  <a:pt x="17227" y="6448"/>
                </a:lnTo>
                <a:lnTo>
                  <a:pt x="17154" y="6375"/>
                </a:lnTo>
                <a:lnTo>
                  <a:pt x="17082" y="6302"/>
                </a:lnTo>
                <a:lnTo>
                  <a:pt x="16887" y="6205"/>
                </a:lnTo>
                <a:lnTo>
                  <a:pt x="16498" y="6010"/>
                </a:lnTo>
                <a:lnTo>
                  <a:pt x="16400" y="5937"/>
                </a:lnTo>
                <a:lnTo>
                  <a:pt x="16303" y="5840"/>
                </a:lnTo>
                <a:lnTo>
                  <a:pt x="16108" y="5645"/>
                </a:lnTo>
                <a:lnTo>
                  <a:pt x="16011" y="5548"/>
                </a:lnTo>
                <a:lnTo>
                  <a:pt x="15914" y="5451"/>
                </a:lnTo>
                <a:lnTo>
                  <a:pt x="15816" y="5402"/>
                </a:lnTo>
                <a:lnTo>
                  <a:pt x="15695" y="5353"/>
                </a:lnTo>
                <a:lnTo>
                  <a:pt x="15670" y="5353"/>
                </a:lnTo>
                <a:lnTo>
                  <a:pt x="15646" y="5378"/>
                </a:lnTo>
                <a:lnTo>
                  <a:pt x="15622" y="5426"/>
                </a:lnTo>
                <a:lnTo>
                  <a:pt x="15622" y="5548"/>
                </a:lnTo>
                <a:lnTo>
                  <a:pt x="15670" y="5645"/>
                </a:lnTo>
                <a:lnTo>
                  <a:pt x="15792" y="5864"/>
                </a:lnTo>
                <a:lnTo>
                  <a:pt x="15962" y="6083"/>
                </a:lnTo>
                <a:lnTo>
                  <a:pt x="16133" y="6229"/>
                </a:lnTo>
                <a:lnTo>
                  <a:pt x="16303" y="6351"/>
                </a:lnTo>
                <a:lnTo>
                  <a:pt x="16473" y="6448"/>
                </a:lnTo>
                <a:lnTo>
                  <a:pt x="16668" y="6521"/>
                </a:lnTo>
                <a:lnTo>
                  <a:pt x="16838" y="6643"/>
                </a:lnTo>
                <a:lnTo>
                  <a:pt x="16619" y="6692"/>
                </a:lnTo>
                <a:lnTo>
                  <a:pt x="16400" y="6716"/>
                </a:lnTo>
                <a:lnTo>
                  <a:pt x="16376" y="6692"/>
                </a:lnTo>
                <a:lnTo>
                  <a:pt x="16327" y="6643"/>
                </a:lnTo>
                <a:lnTo>
                  <a:pt x="16181" y="6570"/>
                </a:lnTo>
                <a:lnTo>
                  <a:pt x="16108" y="6546"/>
                </a:lnTo>
                <a:lnTo>
                  <a:pt x="16035" y="6497"/>
                </a:lnTo>
                <a:lnTo>
                  <a:pt x="15889" y="6375"/>
                </a:lnTo>
                <a:lnTo>
                  <a:pt x="15768" y="6229"/>
                </a:lnTo>
                <a:lnTo>
                  <a:pt x="15670" y="6108"/>
                </a:lnTo>
                <a:lnTo>
                  <a:pt x="15549" y="6010"/>
                </a:lnTo>
                <a:lnTo>
                  <a:pt x="15403" y="5962"/>
                </a:lnTo>
                <a:lnTo>
                  <a:pt x="15330" y="5937"/>
                </a:lnTo>
                <a:lnTo>
                  <a:pt x="15257" y="5962"/>
                </a:lnTo>
                <a:lnTo>
                  <a:pt x="15232" y="5962"/>
                </a:lnTo>
                <a:lnTo>
                  <a:pt x="15232" y="6010"/>
                </a:lnTo>
                <a:lnTo>
                  <a:pt x="15281" y="6181"/>
                </a:lnTo>
                <a:lnTo>
                  <a:pt x="15354" y="6327"/>
                </a:lnTo>
                <a:lnTo>
                  <a:pt x="15573" y="6619"/>
                </a:lnTo>
                <a:lnTo>
                  <a:pt x="15622" y="6692"/>
                </a:lnTo>
                <a:lnTo>
                  <a:pt x="15354" y="6643"/>
                </a:lnTo>
                <a:lnTo>
                  <a:pt x="15086" y="6570"/>
                </a:lnTo>
                <a:lnTo>
                  <a:pt x="15086" y="6546"/>
                </a:lnTo>
                <a:lnTo>
                  <a:pt x="14843" y="6205"/>
                </a:lnTo>
                <a:lnTo>
                  <a:pt x="14575" y="5889"/>
                </a:lnTo>
                <a:lnTo>
                  <a:pt x="14283" y="5572"/>
                </a:lnTo>
                <a:lnTo>
                  <a:pt x="13991" y="5256"/>
                </a:lnTo>
                <a:lnTo>
                  <a:pt x="13359" y="4672"/>
                </a:lnTo>
                <a:lnTo>
                  <a:pt x="12726" y="4137"/>
                </a:lnTo>
                <a:lnTo>
                  <a:pt x="11996" y="3456"/>
                </a:lnTo>
                <a:lnTo>
                  <a:pt x="11607" y="3139"/>
                </a:lnTo>
                <a:lnTo>
                  <a:pt x="11217" y="2823"/>
                </a:lnTo>
                <a:lnTo>
                  <a:pt x="11169" y="2823"/>
                </a:lnTo>
                <a:lnTo>
                  <a:pt x="11144" y="2750"/>
                </a:lnTo>
                <a:lnTo>
                  <a:pt x="11071" y="2628"/>
                </a:lnTo>
                <a:lnTo>
                  <a:pt x="11023" y="2482"/>
                </a:lnTo>
                <a:lnTo>
                  <a:pt x="10974" y="2336"/>
                </a:lnTo>
                <a:lnTo>
                  <a:pt x="10950" y="2166"/>
                </a:lnTo>
                <a:lnTo>
                  <a:pt x="10925" y="1850"/>
                </a:lnTo>
                <a:lnTo>
                  <a:pt x="10974" y="1509"/>
                </a:lnTo>
                <a:lnTo>
                  <a:pt x="11071" y="1193"/>
                </a:lnTo>
                <a:lnTo>
                  <a:pt x="11144" y="1022"/>
                </a:lnTo>
                <a:lnTo>
                  <a:pt x="11217" y="901"/>
                </a:lnTo>
                <a:lnTo>
                  <a:pt x="11315" y="755"/>
                </a:lnTo>
                <a:lnTo>
                  <a:pt x="11412" y="633"/>
                </a:lnTo>
                <a:lnTo>
                  <a:pt x="11534" y="536"/>
                </a:lnTo>
                <a:lnTo>
                  <a:pt x="11655" y="463"/>
                </a:lnTo>
                <a:lnTo>
                  <a:pt x="11753" y="414"/>
                </a:lnTo>
                <a:lnTo>
                  <a:pt x="11850" y="390"/>
                </a:lnTo>
                <a:close/>
                <a:moveTo>
                  <a:pt x="10098" y="4745"/>
                </a:moveTo>
                <a:lnTo>
                  <a:pt x="9976" y="4794"/>
                </a:lnTo>
                <a:lnTo>
                  <a:pt x="9879" y="4867"/>
                </a:lnTo>
                <a:lnTo>
                  <a:pt x="9684" y="5037"/>
                </a:lnTo>
                <a:lnTo>
                  <a:pt x="9149" y="5572"/>
                </a:lnTo>
                <a:lnTo>
                  <a:pt x="8687" y="6035"/>
                </a:lnTo>
                <a:lnTo>
                  <a:pt x="8468" y="6302"/>
                </a:lnTo>
                <a:lnTo>
                  <a:pt x="8273" y="6570"/>
                </a:lnTo>
                <a:lnTo>
                  <a:pt x="8249" y="6643"/>
                </a:lnTo>
                <a:lnTo>
                  <a:pt x="8273" y="6716"/>
                </a:lnTo>
                <a:lnTo>
                  <a:pt x="8346" y="6789"/>
                </a:lnTo>
                <a:lnTo>
                  <a:pt x="8419" y="6789"/>
                </a:lnTo>
                <a:lnTo>
                  <a:pt x="8565" y="6765"/>
                </a:lnTo>
                <a:lnTo>
                  <a:pt x="8687" y="6716"/>
                </a:lnTo>
                <a:lnTo>
                  <a:pt x="8833" y="6619"/>
                </a:lnTo>
                <a:lnTo>
                  <a:pt x="8979" y="6521"/>
                </a:lnTo>
                <a:lnTo>
                  <a:pt x="9222" y="6278"/>
                </a:lnTo>
                <a:lnTo>
                  <a:pt x="9417" y="6059"/>
                </a:lnTo>
                <a:lnTo>
                  <a:pt x="9976" y="5524"/>
                </a:lnTo>
                <a:lnTo>
                  <a:pt x="10171" y="5353"/>
                </a:lnTo>
                <a:lnTo>
                  <a:pt x="10268" y="5280"/>
                </a:lnTo>
                <a:lnTo>
                  <a:pt x="10341" y="5207"/>
                </a:lnTo>
                <a:lnTo>
                  <a:pt x="10414" y="5110"/>
                </a:lnTo>
                <a:lnTo>
                  <a:pt x="10414" y="5037"/>
                </a:lnTo>
                <a:lnTo>
                  <a:pt x="10414" y="4964"/>
                </a:lnTo>
                <a:lnTo>
                  <a:pt x="10390" y="4891"/>
                </a:lnTo>
                <a:lnTo>
                  <a:pt x="10341" y="4818"/>
                </a:lnTo>
                <a:lnTo>
                  <a:pt x="10268" y="4770"/>
                </a:lnTo>
                <a:lnTo>
                  <a:pt x="10195" y="4745"/>
                </a:lnTo>
                <a:close/>
                <a:moveTo>
                  <a:pt x="11047" y="3018"/>
                </a:moveTo>
                <a:lnTo>
                  <a:pt x="11193" y="3188"/>
                </a:lnTo>
                <a:lnTo>
                  <a:pt x="11339" y="3358"/>
                </a:lnTo>
                <a:lnTo>
                  <a:pt x="11680" y="3699"/>
                </a:lnTo>
                <a:lnTo>
                  <a:pt x="12385" y="4307"/>
                </a:lnTo>
                <a:lnTo>
                  <a:pt x="12994" y="4867"/>
                </a:lnTo>
                <a:lnTo>
                  <a:pt x="13602" y="5451"/>
                </a:lnTo>
                <a:lnTo>
                  <a:pt x="14162" y="6059"/>
                </a:lnTo>
                <a:lnTo>
                  <a:pt x="14429" y="6375"/>
                </a:lnTo>
                <a:lnTo>
                  <a:pt x="14697" y="6716"/>
                </a:lnTo>
                <a:lnTo>
                  <a:pt x="14624" y="6789"/>
                </a:lnTo>
                <a:lnTo>
                  <a:pt x="14308" y="6619"/>
                </a:lnTo>
                <a:lnTo>
                  <a:pt x="14137" y="6521"/>
                </a:lnTo>
                <a:lnTo>
                  <a:pt x="13943" y="6424"/>
                </a:lnTo>
                <a:lnTo>
                  <a:pt x="13821" y="6400"/>
                </a:lnTo>
                <a:lnTo>
                  <a:pt x="13748" y="6375"/>
                </a:lnTo>
                <a:lnTo>
                  <a:pt x="13699" y="6327"/>
                </a:lnTo>
                <a:lnTo>
                  <a:pt x="13675" y="6327"/>
                </a:lnTo>
                <a:lnTo>
                  <a:pt x="13651" y="6351"/>
                </a:lnTo>
                <a:lnTo>
                  <a:pt x="13651" y="6375"/>
                </a:lnTo>
                <a:lnTo>
                  <a:pt x="13724" y="6497"/>
                </a:lnTo>
                <a:lnTo>
                  <a:pt x="13772" y="6594"/>
                </a:lnTo>
                <a:lnTo>
                  <a:pt x="13918" y="6765"/>
                </a:lnTo>
                <a:lnTo>
                  <a:pt x="14089" y="6911"/>
                </a:lnTo>
                <a:lnTo>
                  <a:pt x="14405" y="7105"/>
                </a:lnTo>
                <a:lnTo>
                  <a:pt x="14332" y="7203"/>
                </a:lnTo>
                <a:lnTo>
                  <a:pt x="14283" y="7251"/>
                </a:lnTo>
                <a:lnTo>
                  <a:pt x="14235" y="7227"/>
                </a:lnTo>
                <a:lnTo>
                  <a:pt x="13967" y="7105"/>
                </a:lnTo>
                <a:lnTo>
                  <a:pt x="13699" y="6984"/>
                </a:lnTo>
                <a:lnTo>
                  <a:pt x="13602" y="6911"/>
                </a:lnTo>
                <a:lnTo>
                  <a:pt x="13480" y="6862"/>
                </a:lnTo>
                <a:lnTo>
                  <a:pt x="13359" y="6838"/>
                </a:lnTo>
                <a:lnTo>
                  <a:pt x="13237" y="6862"/>
                </a:lnTo>
                <a:lnTo>
                  <a:pt x="13188" y="6886"/>
                </a:lnTo>
                <a:lnTo>
                  <a:pt x="13188" y="6911"/>
                </a:lnTo>
                <a:lnTo>
                  <a:pt x="13164" y="6959"/>
                </a:lnTo>
                <a:lnTo>
                  <a:pt x="13188" y="6984"/>
                </a:lnTo>
                <a:lnTo>
                  <a:pt x="13261" y="7105"/>
                </a:lnTo>
                <a:lnTo>
                  <a:pt x="13383" y="7178"/>
                </a:lnTo>
                <a:lnTo>
                  <a:pt x="13626" y="7349"/>
                </a:lnTo>
                <a:lnTo>
                  <a:pt x="13821" y="7446"/>
                </a:lnTo>
                <a:lnTo>
                  <a:pt x="14016" y="7543"/>
                </a:lnTo>
                <a:lnTo>
                  <a:pt x="13699" y="7835"/>
                </a:lnTo>
                <a:lnTo>
                  <a:pt x="13480" y="7738"/>
                </a:lnTo>
                <a:lnTo>
                  <a:pt x="13237" y="7616"/>
                </a:lnTo>
                <a:lnTo>
                  <a:pt x="13018" y="7568"/>
                </a:lnTo>
                <a:lnTo>
                  <a:pt x="12896" y="7543"/>
                </a:lnTo>
                <a:lnTo>
                  <a:pt x="12775" y="7543"/>
                </a:lnTo>
                <a:lnTo>
                  <a:pt x="12702" y="7568"/>
                </a:lnTo>
                <a:lnTo>
                  <a:pt x="12653" y="7641"/>
                </a:lnTo>
                <a:lnTo>
                  <a:pt x="12653" y="7714"/>
                </a:lnTo>
                <a:lnTo>
                  <a:pt x="12653" y="7762"/>
                </a:lnTo>
                <a:lnTo>
                  <a:pt x="12702" y="7787"/>
                </a:lnTo>
                <a:lnTo>
                  <a:pt x="13042" y="7981"/>
                </a:lnTo>
                <a:lnTo>
                  <a:pt x="13383" y="8176"/>
                </a:lnTo>
                <a:lnTo>
                  <a:pt x="13164" y="8419"/>
                </a:lnTo>
                <a:lnTo>
                  <a:pt x="12969" y="8346"/>
                </a:lnTo>
                <a:lnTo>
                  <a:pt x="12775" y="8273"/>
                </a:lnTo>
                <a:lnTo>
                  <a:pt x="12580" y="8152"/>
                </a:lnTo>
                <a:lnTo>
                  <a:pt x="12483" y="8103"/>
                </a:lnTo>
                <a:lnTo>
                  <a:pt x="12385" y="8054"/>
                </a:lnTo>
                <a:lnTo>
                  <a:pt x="12337" y="8054"/>
                </a:lnTo>
                <a:lnTo>
                  <a:pt x="12288" y="8079"/>
                </a:lnTo>
                <a:lnTo>
                  <a:pt x="12264" y="8127"/>
                </a:lnTo>
                <a:lnTo>
                  <a:pt x="12264" y="8176"/>
                </a:lnTo>
                <a:lnTo>
                  <a:pt x="12312" y="8273"/>
                </a:lnTo>
                <a:lnTo>
                  <a:pt x="12410" y="8371"/>
                </a:lnTo>
                <a:lnTo>
                  <a:pt x="12507" y="8468"/>
                </a:lnTo>
                <a:lnTo>
                  <a:pt x="12604" y="8541"/>
                </a:lnTo>
                <a:lnTo>
                  <a:pt x="12750" y="8614"/>
                </a:lnTo>
                <a:lnTo>
                  <a:pt x="12921" y="8687"/>
                </a:lnTo>
                <a:lnTo>
                  <a:pt x="12726" y="8930"/>
                </a:lnTo>
                <a:lnTo>
                  <a:pt x="12531" y="8833"/>
                </a:lnTo>
                <a:lnTo>
                  <a:pt x="12361" y="8784"/>
                </a:lnTo>
                <a:lnTo>
                  <a:pt x="12142" y="8638"/>
                </a:lnTo>
                <a:lnTo>
                  <a:pt x="11923" y="8517"/>
                </a:lnTo>
                <a:lnTo>
                  <a:pt x="11899" y="8517"/>
                </a:lnTo>
                <a:lnTo>
                  <a:pt x="11850" y="8565"/>
                </a:lnTo>
                <a:lnTo>
                  <a:pt x="11826" y="8590"/>
                </a:lnTo>
                <a:lnTo>
                  <a:pt x="11826" y="8687"/>
                </a:lnTo>
                <a:lnTo>
                  <a:pt x="11850" y="8809"/>
                </a:lnTo>
                <a:lnTo>
                  <a:pt x="11947" y="8906"/>
                </a:lnTo>
                <a:lnTo>
                  <a:pt x="12045" y="9003"/>
                </a:lnTo>
                <a:lnTo>
                  <a:pt x="12166" y="9101"/>
                </a:lnTo>
                <a:lnTo>
                  <a:pt x="12458" y="9247"/>
                </a:lnTo>
                <a:lnTo>
                  <a:pt x="12166" y="9539"/>
                </a:lnTo>
                <a:lnTo>
                  <a:pt x="11947" y="9441"/>
                </a:lnTo>
                <a:lnTo>
                  <a:pt x="11753" y="9320"/>
                </a:lnTo>
                <a:lnTo>
                  <a:pt x="11582" y="9198"/>
                </a:lnTo>
                <a:lnTo>
                  <a:pt x="11461" y="9174"/>
                </a:lnTo>
                <a:lnTo>
                  <a:pt x="11339" y="9174"/>
                </a:lnTo>
                <a:lnTo>
                  <a:pt x="11315" y="9198"/>
                </a:lnTo>
                <a:lnTo>
                  <a:pt x="11315" y="9271"/>
                </a:lnTo>
                <a:lnTo>
                  <a:pt x="11363" y="9368"/>
                </a:lnTo>
                <a:lnTo>
                  <a:pt x="11436" y="9466"/>
                </a:lnTo>
                <a:lnTo>
                  <a:pt x="11582" y="9612"/>
                </a:lnTo>
                <a:lnTo>
                  <a:pt x="11728" y="9709"/>
                </a:lnTo>
                <a:lnTo>
                  <a:pt x="11850" y="9806"/>
                </a:lnTo>
                <a:lnTo>
                  <a:pt x="11777" y="9879"/>
                </a:lnTo>
                <a:lnTo>
                  <a:pt x="11728" y="9928"/>
                </a:lnTo>
                <a:lnTo>
                  <a:pt x="11704" y="9977"/>
                </a:lnTo>
                <a:lnTo>
                  <a:pt x="11680" y="10050"/>
                </a:lnTo>
                <a:lnTo>
                  <a:pt x="11680" y="10098"/>
                </a:lnTo>
                <a:lnTo>
                  <a:pt x="11655" y="10196"/>
                </a:lnTo>
                <a:lnTo>
                  <a:pt x="11680" y="10244"/>
                </a:lnTo>
                <a:lnTo>
                  <a:pt x="11704" y="10317"/>
                </a:lnTo>
                <a:lnTo>
                  <a:pt x="11777" y="10488"/>
                </a:lnTo>
                <a:lnTo>
                  <a:pt x="11874" y="10682"/>
                </a:lnTo>
                <a:lnTo>
                  <a:pt x="11680" y="10561"/>
                </a:lnTo>
                <a:lnTo>
                  <a:pt x="11509" y="10463"/>
                </a:lnTo>
                <a:lnTo>
                  <a:pt x="11412" y="10439"/>
                </a:lnTo>
                <a:lnTo>
                  <a:pt x="11217" y="10439"/>
                </a:lnTo>
                <a:lnTo>
                  <a:pt x="11144" y="10463"/>
                </a:lnTo>
                <a:lnTo>
                  <a:pt x="11096" y="10488"/>
                </a:lnTo>
                <a:lnTo>
                  <a:pt x="11096" y="10512"/>
                </a:lnTo>
                <a:lnTo>
                  <a:pt x="11096" y="10561"/>
                </a:lnTo>
                <a:lnTo>
                  <a:pt x="11096" y="10585"/>
                </a:lnTo>
                <a:lnTo>
                  <a:pt x="11193" y="10658"/>
                </a:lnTo>
                <a:lnTo>
                  <a:pt x="11315" y="10731"/>
                </a:lnTo>
                <a:lnTo>
                  <a:pt x="11509" y="10877"/>
                </a:lnTo>
                <a:lnTo>
                  <a:pt x="11753" y="11072"/>
                </a:lnTo>
                <a:lnTo>
                  <a:pt x="11996" y="11266"/>
                </a:lnTo>
                <a:lnTo>
                  <a:pt x="12020" y="11266"/>
                </a:lnTo>
                <a:lnTo>
                  <a:pt x="12093" y="11631"/>
                </a:lnTo>
                <a:lnTo>
                  <a:pt x="12118" y="11972"/>
                </a:lnTo>
                <a:lnTo>
                  <a:pt x="11777" y="11704"/>
                </a:lnTo>
                <a:lnTo>
                  <a:pt x="11461" y="11437"/>
                </a:lnTo>
                <a:lnTo>
                  <a:pt x="11315" y="11339"/>
                </a:lnTo>
                <a:lnTo>
                  <a:pt x="11144" y="11242"/>
                </a:lnTo>
                <a:lnTo>
                  <a:pt x="10974" y="11193"/>
                </a:lnTo>
                <a:lnTo>
                  <a:pt x="10877" y="11169"/>
                </a:lnTo>
                <a:lnTo>
                  <a:pt x="10779" y="11193"/>
                </a:lnTo>
                <a:lnTo>
                  <a:pt x="10755" y="11218"/>
                </a:lnTo>
                <a:lnTo>
                  <a:pt x="10779" y="11242"/>
                </a:lnTo>
                <a:lnTo>
                  <a:pt x="11363" y="11826"/>
                </a:lnTo>
                <a:lnTo>
                  <a:pt x="11509" y="11972"/>
                </a:lnTo>
                <a:lnTo>
                  <a:pt x="11680" y="12142"/>
                </a:lnTo>
                <a:lnTo>
                  <a:pt x="11850" y="12264"/>
                </a:lnTo>
                <a:lnTo>
                  <a:pt x="12069" y="12361"/>
                </a:lnTo>
                <a:lnTo>
                  <a:pt x="12118" y="12361"/>
                </a:lnTo>
                <a:lnTo>
                  <a:pt x="12118" y="12921"/>
                </a:lnTo>
                <a:lnTo>
                  <a:pt x="12093" y="13091"/>
                </a:lnTo>
                <a:lnTo>
                  <a:pt x="11972" y="12969"/>
                </a:lnTo>
                <a:lnTo>
                  <a:pt x="11850" y="12824"/>
                </a:lnTo>
                <a:lnTo>
                  <a:pt x="11655" y="12653"/>
                </a:lnTo>
                <a:lnTo>
                  <a:pt x="11120" y="12167"/>
                </a:lnTo>
                <a:lnTo>
                  <a:pt x="10877" y="11948"/>
                </a:lnTo>
                <a:lnTo>
                  <a:pt x="10731" y="11875"/>
                </a:lnTo>
                <a:lnTo>
                  <a:pt x="10585" y="11826"/>
                </a:lnTo>
                <a:lnTo>
                  <a:pt x="10536" y="11850"/>
                </a:lnTo>
                <a:lnTo>
                  <a:pt x="10512" y="11875"/>
                </a:lnTo>
                <a:lnTo>
                  <a:pt x="10536" y="12021"/>
                </a:lnTo>
                <a:lnTo>
                  <a:pt x="10609" y="12142"/>
                </a:lnTo>
                <a:lnTo>
                  <a:pt x="10682" y="12264"/>
                </a:lnTo>
                <a:lnTo>
                  <a:pt x="10779" y="12386"/>
                </a:lnTo>
                <a:lnTo>
                  <a:pt x="11023" y="12605"/>
                </a:lnTo>
                <a:lnTo>
                  <a:pt x="11217" y="12799"/>
                </a:lnTo>
                <a:lnTo>
                  <a:pt x="11728" y="13286"/>
                </a:lnTo>
                <a:lnTo>
                  <a:pt x="11801" y="13359"/>
                </a:lnTo>
                <a:lnTo>
                  <a:pt x="11874" y="13407"/>
                </a:lnTo>
                <a:lnTo>
                  <a:pt x="12045" y="13407"/>
                </a:lnTo>
                <a:lnTo>
                  <a:pt x="11947" y="13699"/>
                </a:lnTo>
                <a:lnTo>
                  <a:pt x="11899" y="13845"/>
                </a:lnTo>
                <a:lnTo>
                  <a:pt x="11826" y="13991"/>
                </a:lnTo>
                <a:lnTo>
                  <a:pt x="11631" y="13748"/>
                </a:lnTo>
                <a:lnTo>
                  <a:pt x="11412" y="13529"/>
                </a:lnTo>
                <a:lnTo>
                  <a:pt x="11169" y="13334"/>
                </a:lnTo>
                <a:lnTo>
                  <a:pt x="10950" y="13115"/>
                </a:lnTo>
                <a:lnTo>
                  <a:pt x="10536" y="12702"/>
                </a:lnTo>
                <a:lnTo>
                  <a:pt x="10439" y="12629"/>
                </a:lnTo>
                <a:lnTo>
                  <a:pt x="10293" y="12532"/>
                </a:lnTo>
                <a:lnTo>
                  <a:pt x="10171" y="12459"/>
                </a:lnTo>
                <a:lnTo>
                  <a:pt x="10098" y="12361"/>
                </a:lnTo>
                <a:lnTo>
                  <a:pt x="10074" y="12361"/>
                </a:lnTo>
                <a:lnTo>
                  <a:pt x="10049" y="12386"/>
                </a:lnTo>
                <a:lnTo>
                  <a:pt x="10098" y="12532"/>
                </a:lnTo>
                <a:lnTo>
                  <a:pt x="10147" y="12653"/>
                </a:lnTo>
                <a:lnTo>
                  <a:pt x="10293" y="12921"/>
                </a:lnTo>
                <a:lnTo>
                  <a:pt x="10487" y="13140"/>
                </a:lnTo>
                <a:lnTo>
                  <a:pt x="10706" y="13359"/>
                </a:lnTo>
                <a:lnTo>
                  <a:pt x="11169" y="13797"/>
                </a:lnTo>
                <a:lnTo>
                  <a:pt x="11388" y="14016"/>
                </a:lnTo>
                <a:lnTo>
                  <a:pt x="11558" y="14235"/>
                </a:lnTo>
                <a:lnTo>
                  <a:pt x="11412" y="14283"/>
                </a:lnTo>
                <a:lnTo>
                  <a:pt x="11266" y="14283"/>
                </a:lnTo>
                <a:lnTo>
                  <a:pt x="11096" y="14259"/>
                </a:lnTo>
                <a:lnTo>
                  <a:pt x="10925" y="14210"/>
                </a:lnTo>
                <a:lnTo>
                  <a:pt x="10877" y="14162"/>
                </a:lnTo>
                <a:lnTo>
                  <a:pt x="10414" y="13651"/>
                </a:lnTo>
                <a:lnTo>
                  <a:pt x="9903" y="13164"/>
                </a:lnTo>
                <a:lnTo>
                  <a:pt x="9392" y="12678"/>
                </a:lnTo>
                <a:lnTo>
                  <a:pt x="8857" y="12240"/>
                </a:lnTo>
                <a:lnTo>
                  <a:pt x="7811" y="11315"/>
                </a:lnTo>
                <a:lnTo>
                  <a:pt x="7300" y="10828"/>
                </a:lnTo>
                <a:lnTo>
                  <a:pt x="6813" y="10342"/>
                </a:lnTo>
                <a:lnTo>
                  <a:pt x="5913" y="9344"/>
                </a:lnTo>
                <a:lnTo>
                  <a:pt x="5426" y="8857"/>
                </a:lnTo>
                <a:lnTo>
                  <a:pt x="4940" y="8419"/>
                </a:lnTo>
                <a:lnTo>
                  <a:pt x="4429" y="7981"/>
                </a:lnTo>
                <a:lnTo>
                  <a:pt x="3918" y="7568"/>
                </a:lnTo>
                <a:lnTo>
                  <a:pt x="3747" y="7397"/>
                </a:lnTo>
                <a:lnTo>
                  <a:pt x="3577" y="7203"/>
                </a:lnTo>
                <a:lnTo>
                  <a:pt x="3504" y="7130"/>
                </a:lnTo>
                <a:lnTo>
                  <a:pt x="3407" y="7057"/>
                </a:lnTo>
                <a:lnTo>
                  <a:pt x="3309" y="7008"/>
                </a:lnTo>
                <a:lnTo>
                  <a:pt x="3212" y="6984"/>
                </a:lnTo>
                <a:lnTo>
                  <a:pt x="3163" y="6911"/>
                </a:lnTo>
                <a:lnTo>
                  <a:pt x="3139" y="6838"/>
                </a:lnTo>
                <a:lnTo>
                  <a:pt x="3163" y="6740"/>
                </a:lnTo>
                <a:lnTo>
                  <a:pt x="3163" y="6667"/>
                </a:lnTo>
                <a:lnTo>
                  <a:pt x="3236" y="6521"/>
                </a:lnTo>
                <a:lnTo>
                  <a:pt x="3358" y="6375"/>
                </a:lnTo>
                <a:lnTo>
                  <a:pt x="3504" y="6254"/>
                </a:lnTo>
                <a:lnTo>
                  <a:pt x="3650" y="6156"/>
                </a:lnTo>
                <a:lnTo>
                  <a:pt x="3942" y="6010"/>
                </a:lnTo>
                <a:lnTo>
                  <a:pt x="4234" y="5913"/>
                </a:lnTo>
                <a:lnTo>
                  <a:pt x="4526" y="5840"/>
                </a:lnTo>
                <a:lnTo>
                  <a:pt x="4842" y="5767"/>
                </a:lnTo>
                <a:lnTo>
                  <a:pt x="5134" y="5743"/>
                </a:lnTo>
                <a:lnTo>
                  <a:pt x="5499" y="5743"/>
                </a:lnTo>
                <a:lnTo>
                  <a:pt x="5864" y="5767"/>
                </a:lnTo>
                <a:lnTo>
                  <a:pt x="6229" y="5816"/>
                </a:lnTo>
                <a:lnTo>
                  <a:pt x="6594" y="5913"/>
                </a:lnTo>
                <a:lnTo>
                  <a:pt x="6862" y="6010"/>
                </a:lnTo>
                <a:lnTo>
                  <a:pt x="7154" y="6108"/>
                </a:lnTo>
                <a:lnTo>
                  <a:pt x="7446" y="6205"/>
                </a:lnTo>
                <a:lnTo>
                  <a:pt x="7592" y="6254"/>
                </a:lnTo>
                <a:lnTo>
                  <a:pt x="7738" y="6254"/>
                </a:lnTo>
                <a:lnTo>
                  <a:pt x="7787" y="6229"/>
                </a:lnTo>
                <a:lnTo>
                  <a:pt x="7860" y="6181"/>
                </a:lnTo>
                <a:lnTo>
                  <a:pt x="7884" y="6132"/>
                </a:lnTo>
                <a:lnTo>
                  <a:pt x="7884" y="6083"/>
                </a:lnTo>
                <a:lnTo>
                  <a:pt x="8006" y="5962"/>
                </a:lnTo>
                <a:lnTo>
                  <a:pt x="8079" y="5864"/>
                </a:lnTo>
                <a:lnTo>
                  <a:pt x="8346" y="5621"/>
                </a:lnTo>
                <a:lnTo>
                  <a:pt x="8614" y="5402"/>
                </a:lnTo>
                <a:lnTo>
                  <a:pt x="9198" y="4964"/>
                </a:lnTo>
                <a:lnTo>
                  <a:pt x="9490" y="4721"/>
                </a:lnTo>
                <a:lnTo>
                  <a:pt x="9757" y="4453"/>
                </a:lnTo>
                <a:lnTo>
                  <a:pt x="10293" y="3894"/>
                </a:lnTo>
                <a:lnTo>
                  <a:pt x="10706" y="3480"/>
                </a:lnTo>
                <a:lnTo>
                  <a:pt x="10901" y="3261"/>
                </a:lnTo>
                <a:lnTo>
                  <a:pt x="10974" y="3139"/>
                </a:lnTo>
                <a:lnTo>
                  <a:pt x="11047" y="3018"/>
                </a:lnTo>
                <a:close/>
                <a:moveTo>
                  <a:pt x="6327" y="10463"/>
                </a:moveTo>
                <a:lnTo>
                  <a:pt x="6594" y="10780"/>
                </a:lnTo>
                <a:lnTo>
                  <a:pt x="7057" y="11266"/>
                </a:lnTo>
                <a:lnTo>
                  <a:pt x="7543" y="11729"/>
                </a:lnTo>
                <a:lnTo>
                  <a:pt x="6643" y="12580"/>
                </a:lnTo>
                <a:lnTo>
                  <a:pt x="5718" y="13407"/>
                </a:lnTo>
                <a:lnTo>
                  <a:pt x="4794" y="14210"/>
                </a:lnTo>
                <a:lnTo>
                  <a:pt x="3820" y="14989"/>
                </a:lnTo>
                <a:lnTo>
                  <a:pt x="3042" y="15597"/>
                </a:lnTo>
                <a:lnTo>
                  <a:pt x="2263" y="16157"/>
                </a:lnTo>
                <a:lnTo>
                  <a:pt x="1460" y="16717"/>
                </a:lnTo>
                <a:lnTo>
                  <a:pt x="682" y="17301"/>
                </a:lnTo>
                <a:lnTo>
                  <a:pt x="1120" y="16765"/>
                </a:lnTo>
                <a:lnTo>
                  <a:pt x="1533" y="16230"/>
                </a:lnTo>
                <a:lnTo>
                  <a:pt x="1971" y="15646"/>
                </a:lnTo>
                <a:lnTo>
                  <a:pt x="2458" y="15111"/>
                </a:lnTo>
                <a:lnTo>
                  <a:pt x="3431" y="14064"/>
                </a:lnTo>
                <a:lnTo>
                  <a:pt x="4307" y="13018"/>
                </a:lnTo>
                <a:lnTo>
                  <a:pt x="5159" y="11972"/>
                </a:lnTo>
                <a:lnTo>
                  <a:pt x="5524" y="11485"/>
                </a:lnTo>
                <a:lnTo>
                  <a:pt x="5913" y="11023"/>
                </a:lnTo>
                <a:lnTo>
                  <a:pt x="6132" y="10755"/>
                </a:lnTo>
                <a:lnTo>
                  <a:pt x="6229" y="10609"/>
                </a:lnTo>
                <a:lnTo>
                  <a:pt x="6327" y="10463"/>
                </a:lnTo>
                <a:close/>
                <a:moveTo>
                  <a:pt x="11753" y="0"/>
                </a:moveTo>
                <a:lnTo>
                  <a:pt x="11558" y="49"/>
                </a:lnTo>
                <a:lnTo>
                  <a:pt x="11363" y="122"/>
                </a:lnTo>
                <a:lnTo>
                  <a:pt x="11217" y="219"/>
                </a:lnTo>
                <a:lnTo>
                  <a:pt x="11096" y="341"/>
                </a:lnTo>
                <a:lnTo>
                  <a:pt x="10974" y="463"/>
                </a:lnTo>
                <a:lnTo>
                  <a:pt x="10877" y="609"/>
                </a:lnTo>
                <a:lnTo>
                  <a:pt x="10779" y="779"/>
                </a:lnTo>
                <a:lnTo>
                  <a:pt x="10706" y="949"/>
                </a:lnTo>
                <a:lnTo>
                  <a:pt x="10633" y="1120"/>
                </a:lnTo>
                <a:lnTo>
                  <a:pt x="10585" y="1314"/>
                </a:lnTo>
                <a:lnTo>
                  <a:pt x="10536" y="1509"/>
                </a:lnTo>
                <a:lnTo>
                  <a:pt x="10512" y="1704"/>
                </a:lnTo>
                <a:lnTo>
                  <a:pt x="10512" y="1898"/>
                </a:lnTo>
                <a:lnTo>
                  <a:pt x="10512" y="2093"/>
                </a:lnTo>
                <a:lnTo>
                  <a:pt x="10536" y="2263"/>
                </a:lnTo>
                <a:lnTo>
                  <a:pt x="10585" y="2458"/>
                </a:lnTo>
                <a:lnTo>
                  <a:pt x="10633" y="2604"/>
                </a:lnTo>
                <a:lnTo>
                  <a:pt x="10731" y="2774"/>
                </a:lnTo>
                <a:lnTo>
                  <a:pt x="10609" y="2823"/>
                </a:lnTo>
                <a:lnTo>
                  <a:pt x="10487" y="2920"/>
                </a:lnTo>
                <a:lnTo>
                  <a:pt x="10293" y="3115"/>
                </a:lnTo>
                <a:lnTo>
                  <a:pt x="9928" y="3553"/>
                </a:lnTo>
                <a:lnTo>
                  <a:pt x="9417" y="4113"/>
                </a:lnTo>
                <a:lnTo>
                  <a:pt x="9149" y="4356"/>
                </a:lnTo>
                <a:lnTo>
                  <a:pt x="8857" y="4624"/>
                </a:lnTo>
                <a:lnTo>
                  <a:pt x="8298" y="5061"/>
                </a:lnTo>
                <a:lnTo>
                  <a:pt x="8030" y="5305"/>
                </a:lnTo>
                <a:lnTo>
                  <a:pt x="7787" y="5572"/>
                </a:lnTo>
                <a:lnTo>
                  <a:pt x="7714" y="5670"/>
                </a:lnTo>
                <a:lnTo>
                  <a:pt x="7616" y="5791"/>
                </a:lnTo>
                <a:lnTo>
                  <a:pt x="7470" y="5718"/>
                </a:lnTo>
                <a:lnTo>
                  <a:pt x="7300" y="5645"/>
                </a:lnTo>
                <a:lnTo>
                  <a:pt x="6935" y="5524"/>
                </a:lnTo>
                <a:lnTo>
                  <a:pt x="6570" y="5451"/>
                </a:lnTo>
                <a:lnTo>
                  <a:pt x="6254" y="5402"/>
                </a:lnTo>
                <a:lnTo>
                  <a:pt x="5767" y="5329"/>
                </a:lnTo>
                <a:lnTo>
                  <a:pt x="5280" y="5305"/>
                </a:lnTo>
                <a:lnTo>
                  <a:pt x="4794" y="5353"/>
                </a:lnTo>
                <a:lnTo>
                  <a:pt x="4307" y="5451"/>
                </a:lnTo>
                <a:lnTo>
                  <a:pt x="3942" y="5548"/>
                </a:lnTo>
                <a:lnTo>
                  <a:pt x="3601" y="5718"/>
                </a:lnTo>
                <a:lnTo>
                  <a:pt x="3431" y="5791"/>
                </a:lnTo>
                <a:lnTo>
                  <a:pt x="3261" y="5913"/>
                </a:lnTo>
                <a:lnTo>
                  <a:pt x="3139" y="6035"/>
                </a:lnTo>
                <a:lnTo>
                  <a:pt x="3017" y="6181"/>
                </a:lnTo>
                <a:lnTo>
                  <a:pt x="2871" y="6448"/>
                </a:lnTo>
                <a:lnTo>
                  <a:pt x="2823" y="6570"/>
                </a:lnTo>
                <a:lnTo>
                  <a:pt x="2798" y="6716"/>
                </a:lnTo>
                <a:lnTo>
                  <a:pt x="2798" y="6862"/>
                </a:lnTo>
                <a:lnTo>
                  <a:pt x="2823" y="7008"/>
                </a:lnTo>
                <a:lnTo>
                  <a:pt x="2871" y="7130"/>
                </a:lnTo>
                <a:lnTo>
                  <a:pt x="2969" y="7227"/>
                </a:lnTo>
                <a:lnTo>
                  <a:pt x="3042" y="7251"/>
                </a:lnTo>
                <a:lnTo>
                  <a:pt x="3115" y="7251"/>
                </a:lnTo>
                <a:lnTo>
                  <a:pt x="3285" y="7470"/>
                </a:lnTo>
                <a:lnTo>
                  <a:pt x="3455" y="7689"/>
                </a:lnTo>
                <a:lnTo>
                  <a:pt x="3650" y="7908"/>
                </a:lnTo>
                <a:lnTo>
                  <a:pt x="3869" y="8103"/>
                </a:lnTo>
                <a:lnTo>
                  <a:pt x="4307" y="8468"/>
                </a:lnTo>
                <a:lnTo>
                  <a:pt x="4769" y="8833"/>
                </a:lnTo>
                <a:lnTo>
                  <a:pt x="5086" y="9125"/>
                </a:lnTo>
                <a:lnTo>
                  <a:pt x="5402" y="9466"/>
                </a:lnTo>
                <a:lnTo>
                  <a:pt x="6010" y="10123"/>
                </a:lnTo>
                <a:lnTo>
                  <a:pt x="5962" y="10196"/>
                </a:lnTo>
                <a:lnTo>
                  <a:pt x="5864" y="10342"/>
                </a:lnTo>
                <a:lnTo>
                  <a:pt x="5767" y="10488"/>
                </a:lnTo>
                <a:lnTo>
                  <a:pt x="5499" y="10780"/>
                </a:lnTo>
                <a:lnTo>
                  <a:pt x="5110" y="11291"/>
                </a:lnTo>
                <a:lnTo>
                  <a:pt x="4721" y="11777"/>
                </a:lnTo>
                <a:lnTo>
                  <a:pt x="3820" y="12921"/>
                </a:lnTo>
                <a:lnTo>
                  <a:pt x="2871" y="14016"/>
                </a:lnTo>
                <a:lnTo>
                  <a:pt x="1995" y="14989"/>
                </a:lnTo>
                <a:lnTo>
                  <a:pt x="1582" y="15500"/>
                </a:lnTo>
                <a:lnTo>
                  <a:pt x="1168" y="16011"/>
                </a:lnTo>
                <a:lnTo>
                  <a:pt x="779" y="16571"/>
                </a:lnTo>
                <a:lnTo>
                  <a:pt x="584" y="16838"/>
                </a:lnTo>
                <a:lnTo>
                  <a:pt x="365" y="17106"/>
                </a:lnTo>
                <a:lnTo>
                  <a:pt x="244" y="17276"/>
                </a:lnTo>
                <a:lnTo>
                  <a:pt x="122" y="17422"/>
                </a:lnTo>
                <a:lnTo>
                  <a:pt x="49" y="17593"/>
                </a:lnTo>
                <a:lnTo>
                  <a:pt x="0" y="17787"/>
                </a:lnTo>
                <a:lnTo>
                  <a:pt x="0" y="17860"/>
                </a:lnTo>
                <a:lnTo>
                  <a:pt x="73" y="17909"/>
                </a:lnTo>
                <a:lnTo>
                  <a:pt x="122" y="17909"/>
                </a:lnTo>
                <a:lnTo>
                  <a:pt x="195" y="17885"/>
                </a:lnTo>
                <a:lnTo>
                  <a:pt x="219" y="17836"/>
                </a:lnTo>
                <a:lnTo>
                  <a:pt x="463" y="17763"/>
                </a:lnTo>
                <a:lnTo>
                  <a:pt x="682" y="17666"/>
                </a:lnTo>
                <a:lnTo>
                  <a:pt x="901" y="17544"/>
                </a:lnTo>
                <a:lnTo>
                  <a:pt x="1120" y="17398"/>
                </a:lnTo>
                <a:lnTo>
                  <a:pt x="1533" y="17106"/>
                </a:lnTo>
                <a:lnTo>
                  <a:pt x="1947" y="16838"/>
                </a:lnTo>
                <a:lnTo>
                  <a:pt x="2433" y="16522"/>
                </a:lnTo>
                <a:lnTo>
                  <a:pt x="2896" y="16206"/>
                </a:lnTo>
                <a:lnTo>
                  <a:pt x="3358" y="15865"/>
                </a:lnTo>
                <a:lnTo>
                  <a:pt x="3820" y="15524"/>
                </a:lnTo>
                <a:lnTo>
                  <a:pt x="4867" y="14697"/>
                </a:lnTo>
                <a:lnTo>
                  <a:pt x="5889" y="13845"/>
                </a:lnTo>
                <a:lnTo>
                  <a:pt x="6886" y="12945"/>
                </a:lnTo>
                <a:lnTo>
                  <a:pt x="7860" y="12045"/>
                </a:lnTo>
                <a:lnTo>
                  <a:pt x="7860" y="12021"/>
                </a:lnTo>
                <a:lnTo>
                  <a:pt x="9222" y="13261"/>
                </a:lnTo>
                <a:lnTo>
                  <a:pt x="9879" y="13870"/>
                </a:lnTo>
                <a:lnTo>
                  <a:pt x="10195" y="14210"/>
                </a:lnTo>
                <a:lnTo>
                  <a:pt x="10512" y="14527"/>
                </a:lnTo>
                <a:lnTo>
                  <a:pt x="10585" y="14600"/>
                </a:lnTo>
                <a:lnTo>
                  <a:pt x="10658" y="14624"/>
                </a:lnTo>
                <a:lnTo>
                  <a:pt x="10731" y="14624"/>
                </a:lnTo>
                <a:lnTo>
                  <a:pt x="10804" y="14600"/>
                </a:lnTo>
                <a:lnTo>
                  <a:pt x="10925" y="14648"/>
                </a:lnTo>
                <a:lnTo>
                  <a:pt x="11047" y="14673"/>
                </a:lnTo>
                <a:lnTo>
                  <a:pt x="11290" y="14721"/>
                </a:lnTo>
                <a:lnTo>
                  <a:pt x="11534" y="14697"/>
                </a:lnTo>
                <a:lnTo>
                  <a:pt x="11655" y="14673"/>
                </a:lnTo>
                <a:lnTo>
                  <a:pt x="11777" y="14624"/>
                </a:lnTo>
                <a:lnTo>
                  <a:pt x="11923" y="14527"/>
                </a:lnTo>
                <a:lnTo>
                  <a:pt x="12045" y="14429"/>
                </a:lnTo>
                <a:lnTo>
                  <a:pt x="12142" y="14283"/>
                </a:lnTo>
                <a:lnTo>
                  <a:pt x="12239" y="14137"/>
                </a:lnTo>
                <a:lnTo>
                  <a:pt x="12312" y="13967"/>
                </a:lnTo>
                <a:lnTo>
                  <a:pt x="12385" y="13797"/>
                </a:lnTo>
                <a:lnTo>
                  <a:pt x="12458" y="13480"/>
                </a:lnTo>
                <a:lnTo>
                  <a:pt x="12531" y="13091"/>
                </a:lnTo>
                <a:lnTo>
                  <a:pt x="12580" y="12653"/>
                </a:lnTo>
                <a:lnTo>
                  <a:pt x="12580" y="12240"/>
                </a:lnTo>
                <a:lnTo>
                  <a:pt x="12556" y="11802"/>
                </a:lnTo>
                <a:lnTo>
                  <a:pt x="12483" y="11364"/>
                </a:lnTo>
                <a:lnTo>
                  <a:pt x="12385" y="10950"/>
                </a:lnTo>
                <a:lnTo>
                  <a:pt x="12264" y="10536"/>
                </a:lnTo>
                <a:lnTo>
                  <a:pt x="12093" y="10171"/>
                </a:lnTo>
                <a:lnTo>
                  <a:pt x="12337" y="9977"/>
                </a:lnTo>
                <a:lnTo>
                  <a:pt x="12580" y="9758"/>
                </a:lnTo>
                <a:lnTo>
                  <a:pt x="12994" y="9295"/>
                </a:lnTo>
                <a:lnTo>
                  <a:pt x="13407" y="8833"/>
                </a:lnTo>
                <a:lnTo>
                  <a:pt x="13845" y="8371"/>
                </a:lnTo>
                <a:lnTo>
                  <a:pt x="13918" y="8322"/>
                </a:lnTo>
                <a:lnTo>
                  <a:pt x="13967" y="8273"/>
                </a:lnTo>
                <a:lnTo>
                  <a:pt x="14259" y="8006"/>
                </a:lnTo>
                <a:lnTo>
                  <a:pt x="14575" y="7714"/>
                </a:lnTo>
                <a:lnTo>
                  <a:pt x="14721" y="7543"/>
                </a:lnTo>
                <a:lnTo>
                  <a:pt x="14867" y="7373"/>
                </a:lnTo>
                <a:lnTo>
                  <a:pt x="14965" y="7203"/>
                </a:lnTo>
                <a:lnTo>
                  <a:pt x="15062" y="7057"/>
                </a:lnTo>
                <a:lnTo>
                  <a:pt x="15427" y="7154"/>
                </a:lnTo>
                <a:lnTo>
                  <a:pt x="15865" y="7203"/>
                </a:lnTo>
                <a:lnTo>
                  <a:pt x="16279" y="7227"/>
                </a:lnTo>
                <a:lnTo>
                  <a:pt x="16498" y="7203"/>
                </a:lnTo>
                <a:lnTo>
                  <a:pt x="16717" y="7178"/>
                </a:lnTo>
                <a:lnTo>
                  <a:pt x="16911" y="7130"/>
                </a:lnTo>
                <a:lnTo>
                  <a:pt x="17106" y="7057"/>
                </a:lnTo>
                <a:lnTo>
                  <a:pt x="17300" y="6959"/>
                </a:lnTo>
                <a:lnTo>
                  <a:pt x="17446" y="6862"/>
                </a:lnTo>
                <a:lnTo>
                  <a:pt x="17617" y="6740"/>
                </a:lnTo>
                <a:lnTo>
                  <a:pt x="17738" y="6594"/>
                </a:lnTo>
                <a:lnTo>
                  <a:pt x="17836" y="6424"/>
                </a:lnTo>
                <a:lnTo>
                  <a:pt x="17909" y="6229"/>
                </a:lnTo>
                <a:lnTo>
                  <a:pt x="17957" y="6108"/>
                </a:lnTo>
                <a:lnTo>
                  <a:pt x="17957" y="5986"/>
                </a:lnTo>
                <a:lnTo>
                  <a:pt x="17933" y="5864"/>
                </a:lnTo>
                <a:lnTo>
                  <a:pt x="17909" y="5743"/>
                </a:lnTo>
                <a:lnTo>
                  <a:pt x="17811" y="5548"/>
                </a:lnTo>
                <a:lnTo>
                  <a:pt x="17690" y="5353"/>
                </a:lnTo>
                <a:lnTo>
                  <a:pt x="17495" y="5183"/>
                </a:lnTo>
                <a:lnTo>
                  <a:pt x="17325" y="5013"/>
                </a:lnTo>
                <a:lnTo>
                  <a:pt x="16960" y="4721"/>
                </a:lnTo>
                <a:lnTo>
                  <a:pt x="16692" y="4453"/>
                </a:lnTo>
                <a:lnTo>
                  <a:pt x="16425" y="4161"/>
                </a:lnTo>
                <a:lnTo>
                  <a:pt x="15914" y="3577"/>
                </a:lnTo>
                <a:lnTo>
                  <a:pt x="15403" y="2993"/>
                </a:lnTo>
                <a:lnTo>
                  <a:pt x="15135" y="2701"/>
                </a:lnTo>
                <a:lnTo>
                  <a:pt x="14843" y="2434"/>
                </a:lnTo>
                <a:lnTo>
                  <a:pt x="14283" y="1996"/>
                </a:lnTo>
                <a:lnTo>
                  <a:pt x="14016" y="1777"/>
                </a:lnTo>
                <a:lnTo>
                  <a:pt x="13772" y="1533"/>
                </a:lnTo>
                <a:lnTo>
                  <a:pt x="13529" y="1266"/>
                </a:lnTo>
                <a:lnTo>
                  <a:pt x="13310" y="998"/>
                </a:lnTo>
                <a:lnTo>
                  <a:pt x="13091" y="706"/>
                </a:lnTo>
                <a:lnTo>
                  <a:pt x="12848" y="438"/>
                </a:lnTo>
                <a:lnTo>
                  <a:pt x="12677" y="292"/>
                </a:lnTo>
                <a:lnTo>
                  <a:pt x="12507" y="171"/>
                </a:lnTo>
                <a:lnTo>
                  <a:pt x="12337" y="98"/>
                </a:lnTo>
                <a:lnTo>
                  <a:pt x="12142" y="25"/>
                </a:lnTo>
                <a:lnTo>
                  <a:pt x="1194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43"/>
          <p:cNvSpPr txBox="1">
            <a:spLocks noGrp="1"/>
          </p:cNvSpPr>
          <p:nvPr>
            <p:ph type="title" idx="4294967295"/>
          </p:nvPr>
        </p:nvSpPr>
        <p:spPr>
          <a:xfrm>
            <a:off x="2240550" y="134050"/>
            <a:ext cx="4643700" cy="498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Presentation</a:t>
            </a:r>
            <a:endParaRPr/>
          </a:p>
        </p:txBody>
      </p:sp>
      <p:sp>
        <p:nvSpPr>
          <p:cNvPr id="527" name="Google Shape;527;p4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pic>
        <p:nvPicPr>
          <p:cNvPr id="528" name="Google Shape;528;p43"/>
          <p:cNvPicPr preferRelativeResize="0"/>
          <p:nvPr/>
        </p:nvPicPr>
        <p:blipFill rotWithShape="1">
          <a:blip r:embed="rId3">
            <a:alphaModFix/>
          </a:blip>
          <a:srcRect l="19633" t="9820" b="9812"/>
          <a:stretch/>
        </p:blipFill>
        <p:spPr>
          <a:xfrm>
            <a:off x="919325" y="1418476"/>
            <a:ext cx="1459800" cy="1459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29" name="Google Shape;529;p43"/>
          <p:cNvSpPr txBox="1"/>
          <p:nvPr/>
        </p:nvSpPr>
        <p:spPr>
          <a:xfrm>
            <a:off x="924251" y="3005406"/>
            <a:ext cx="1459800" cy="7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Imani Jackson</a:t>
            </a:r>
            <a:r>
              <a:rPr lang="en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/>
            </a:r>
            <a:br>
              <a:rPr lang="en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</a:br>
            <a:r>
              <a:rPr lang="en" sz="8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JOB TITLE</a:t>
            </a:r>
            <a:endParaRPr sz="8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Blue is the colour of the clear sky and the deep sea</a:t>
            </a:r>
            <a:endParaRPr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id="530" name="Google Shape;530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9805" y="1418476"/>
            <a:ext cx="1459800" cy="1459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31" name="Google Shape;531;p43"/>
          <p:cNvSpPr txBox="1"/>
          <p:nvPr/>
        </p:nvSpPr>
        <p:spPr>
          <a:xfrm>
            <a:off x="2864730" y="3005406"/>
            <a:ext cx="1459800" cy="7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Marcos Galán</a:t>
            </a:r>
            <a:r>
              <a:rPr lang="en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/>
            </a:r>
            <a:br>
              <a:rPr lang="en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</a:br>
            <a:r>
              <a:rPr lang="en" sz="8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JOB TITLE</a:t>
            </a:r>
            <a:endParaRPr sz="8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Blue is the colour of the clear sky and the deep sea</a:t>
            </a:r>
            <a:endParaRPr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id="532" name="Google Shape;532;p43"/>
          <p:cNvPicPr preferRelativeResize="0"/>
          <p:nvPr/>
        </p:nvPicPr>
        <p:blipFill rotWithShape="1">
          <a:blip r:embed="rId5">
            <a:alphaModFix/>
          </a:blip>
          <a:srcRect l="47271" t="22330" b="24940"/>
          <a:stretch/>
        </p:blipFill>
        <p:spPr>
          <a:xfrm>
            <a:off x="4800284" y="1418476"/>
            <a:ext cx="1459800" cy="1459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33" name="Google Shape;533;p43"/>
          <p:cNvSpPr txBox="1"/>
          <p:nvPr/>
        </p:nvSpPr>
        <p:spPr>
          <a:xfrm>
            <a:off x="4805210" y="3005406"/>
            <a:ext cx="1459800" cy="7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Ixchel Valdía</a:t>
            </a:r>
            <a:r>
              <a:rPr lang="en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/>
            </a:r>
            <a:br>
              <a:rPr lang="en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</a:br>
            <a:r>
              <a:rPr lang="en" sz="8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JOB TITLE</a:t>
            </a:r>
            <a:endParaRPr sz="8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Blue is the colour of the clear sky and the deep sea</a:t>
            </a:r>
            <a:endParaRPr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id="534" name="Google Shape;534;p43"/>
          <p:cNvPicPr preferRelativeResize="0"/>
          <p:nvPr/>
        </p:nvPicPr>
        <p:blipFill rotWithShape="1">
          <a:blip r:embed="rId6">
            <a:alphaModFix/>
          </a:blip>
          <a:srcRect t="3926" b="29406"/>
          <a:stretch/>
        </p:blipFill>
        <p:spPr>
          <a:xfrm>
            <a:off x="6740764" y="1418476"/>
            <a:ext cx="1459800" cy="1459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35" name="Google Shape;535;p43"/>
          <p:cNvSpPr txBox="1"/>
          <p:nvPr/>
        </p:nvSpPr>
        <p:spPr>
          <a:xfrm>
            <a:off x="6745689" y="3005406"/>
            <a:ext cx="1459800" cy="7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Nils Årud</a:t>
            </a:r>
            <a:r>
              <a:rPr lang="en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/>
            </a:r>
            <a:br>
              <a:rPr lang="en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</a:br>
            <a:r>
              <a:rPr lang="en" sz="8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JOB TITLE</a:t>
            </a:r>
            <a:endParaRPr sz="8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Blue is the colour of the clear sky and the deep sea</a:t>
            </a:r>
            <a:endParaRPr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45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Weekly Planner</a:t>
            </a:r>
            <a:endParaRPr dirty="0"/>
          </a:p>
        </p:txBody>
      </p:sp>
      <p:sp>
        <p:nvSpPr>
          <p:cNvPr id="631" name="Google Shape;631;p4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graphicFrame>
        <p:nvGraphicFramePr>
          <p:cNvPr id="632" name="Google Shape;632;p45"/>
          <p:cNvGraphicFramePr/>
          <p:nvPr/>
        </p:nvGraphicFramePr>
        <p:xfrm>
          <a:off x="508300" y="1474725"/>
          <a:ext cx="5629800" cy="3030365"/>
        </p:xfrm>
        <a:graphic>
          <a:graphicData uri="http://schemas.openxmlformats.org/drawingml/2006/table">
            <a:tbl>
              <a:tblPr>
                <a:noFill/>
                <a:tableStyleId>{6C3169A7-064E-4ED3-959F-49B9377A397B}</a:tableStyleId>
              </a:tblPr>
              <a:tblGrid>
                <a:gridCol w="623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5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5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5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5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51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51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51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0477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2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solidFill>
                            <a:schemeClr val="lt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SUNDAY</a:t>
                      </a:r>
                      <a:endParaRPr sz="600">
                        <a:solidFill>
                          <a:schemeClr val="lt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solidFill>
                            <a:schemeClr val="lt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MONDAY</a:t>
                      </a:r>
                      <a:endParaRPr sz="600">
                        <a:solidFill>
                          <a:schemeClr val="lt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solidFill>
                            <a:schemeClr val="lt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TUESDAY</a:t>
                      </a:r>
                      <a:endParaRPr sz="600">
                        <a:solidFill>
                          <a:schemeClr val="lt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solidFill>
                            <a:schemeClr val="lt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WEDNESDAY</a:t>
                      </a:r>
                      <a:endParaRPr sz="600">
                        <a:solidFill>
                          <a:schemeClr val="lt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solidFill>
                            <a:schemeClr val="lt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THURSDAY</a:t>
                      </a:r>
                      <a:endParaRPr sz="600">
                        <a:solidFill>
                          <a:schemeClr val="lt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solidFill>
                            <a:schemeClr val="lt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FRIDAY</a:t>
                      </a:r>
                      <a:endParaRPr sz="600">
                        <a:solidFill>
                          <a:schemeClr val="lt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solidFill>
                            <a:schemeClr val="lt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SATURDAY</a:t>
                      </a:r>
                      <a:endParaRPr sz="600">
                        <a:solidFill>
                          <a:schemeClr val="lt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15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solidFill>
                            <a:schemeClr val="lt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09:00 - 09:45</a:t>
                      </a:r>
                      <a:endParaRPr sz="600">
                        <a:solidFill>
                          <a:schemeClr val="lt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315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solidFill>
                            <a:schemeClr val="lt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10:00 - 10:45</a:t>
                      </a:r>
                      <a:endParaRPr sz="600">
                        <a:solidFill>
                          <a:schemeClr val="lt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315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 dirty="0">
                          <a:solidFill>
                            <a:schemeClr val="lt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11:00 - 11:45</a:t>
                      </a:r>
                      <a:endParaRPr sz="600" dirty="0">
                        <a:solidFill>
                          <a:schemeClr val="lt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315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solidFill>
                            <a:schemeClr val="lt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12:00 - 13:15</a:t>
                      </a:r>
                      <a:endParaRPr sz="600">
                        <a:solidFill>
                          <a:schemeClr val="lt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✔ Free time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✔ Free time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✔ Free time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✔ Free time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✔ Free time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✔ Free time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✔ Free time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315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solidFill>
                            <a:schemeClr val="lt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13:30 - 14:15</a:t>
                      </a:r>
                      <a:endParaRPr sz="600">
                        <a:solidFill>
                          <a:schemeClr val="lt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315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solidFill>
                            <a:schemeClr val="lt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14:30 - 15:15</a:t>
                      </a:r>
                      <a:endParaRPr sz="600">
                        <a:solidFill>
                          <a:schemeClr val="lt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315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solidFill>
                            <a:schemeClr val="lt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15:30 - 16:15</a:t>
                      </a:r>
                      <a:endParaRPr sz="600">
                        <a:solidFill>
                          <a:schemeClr val="lt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dirty="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 dirty="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33" name="Google Shape;633;p45"/>
          <p:cNvSpPr/>
          <p:nvPr/>
        </p:nvSpPr>
        <p:spPr>
          <a:xfrm>
            <a:off x="6728843" y="875901"/>
            <a:ext cx="682776" cy="552293"/>
          </a:xfrm>
          <a:custGeom>
            <a:avLst/>
            <a:gdLst/>
            <a:ahLst/>
            <a:cxnLst/>
            <a:rect l="l" t="t" r="r" b="b"/>
            <a:pathLst>
              <a:path w="22532" h="18226" extrusionOk="0">
                <a:moveTo>
                  <a:pt x="7640" y="5499"/>
                </a:moveTo>
                <a:lnTo>
                  <a:pt x="7859" y="5524"/>
                </a:lnTo>
                <a:lnTo>
                  <a:pt x="8078" y="5572"/>
                </a:lnTo>
                <a:lnTo>
                  <a:pt x="8297" y="5645"/>
                </a:lnTo>
                <a:lnTo>
                  <a:pt x="8492" y="5743"/>
                </a:lnTo>
                <a:lnTo>
                  <a:pt x="8662" y="5840"/>
                </a:lnTo>
                <a:lnTo>
                  <a:pt x="8833" y="5986"/>
                </a:lnTo>
                <a:lnTo>
                  <a:pt x="9003" y="6132"/>
                </a:lnTo>
                <a:lnTo>
                  <a:pt x="9125" y="6302"/>
                </a:lnTo>
                <a:lnTo>
                  <a:pt x="9246" y="6473"/>
                </a:lnTo>
                <a:lnTo>
                  <a:pt x="9344" y="6667"/>
                </a:lnTo>
                <a:lnTo>
                  <a:pt x="9417" y="6862"/>
                </a:lnTo>
                <a:lnTo>
                  <a:pt x="9465" y="7081"/>
                </a:lnTo>
                <a:lnTo>
                  <a:pt x="9490" y="7300"/>
                </a:lnTo>
                <a:lnTo>
                  <a:pt x="9514" y="7543"/>
                </a:lnTo>
                <a:lnTo>
                  <a:pt x="9490" y="7762"/>
                </a:lnTo>
                <a:lnTo>
                  <a:pt x="9441" y="7932"/>
                </a:lnTo>
                <a:lnTo>
                  <a:pt x="9392" y="8103"/>
                </a:lnTo>
                <a:lnTo>
                  <a:pt x="9319" y="8249"/>
                </a:lnTo>
                <a:lnTo>
                  <a:pt x="9246" y="8419"/>
                </a:lnTo>
                <a:lnTo>
                  <a:pt x="9149" y="8541"/>
                </a:lnTo>
                <a:lnTo>
                  <a:pt x="9027" y="8687"/>
                </a:lnTo>
                <a:lnTo>
                  <a:pt x="8784" y="8906"/>
                </a:lnTo>
                <a:lnTo>
                  <a:pt x="8516" y="9100"/>
                </a:lnTo>
                <a:lnTo>
                  <a:pt x="8200" y="9246"/>
                </a:lnTo>
                <a:lnTo>
                  <a:pt x="7884" y="9368"/>
                </a:lnTo>
                <a:lnTo>
                  <a:pt x="7543" y="9417"/>
                </a:lnTo>
                <a:lnTo>
                  <a:pt x="7348" y="9441"/>
                </a:lnTo>
                <a:lnTo>
                  <a:pt x="7178" y="9441"/>
                </a:lnTo>
                <a:lnTo>
                  <a:pt x="6984" y="9417"/>
                </a:lnTo>
                <a:lnTo>
                  <a:pt x="6789" y="9368"/>
                </a:lnTo>
                <a:lnTo>
                  <a:pt x="6619" y="9295"/>
                </a:lnTo>
                <a:lnTo>
                  <a:pt x="6448" y="9222"/>
                </a:lnTo>
                <a:lnTo>
                  <a:pt x="6278" y="9149"/>
                </a:lnTo>
                <a:lnTo>
                  <a:pt x="6132" y="9027"/>
                </a:lnTo>
                <a:lnTo>
                  <a:pt x="5986" y="8930"/>
                </a:lnTo>
                <a:lnTo>
                  <a:pt x="5840" y="8784"/>
                </a:lnTo>
                <a:lnTo>
                  <a:pt x="5718" y="8638"/>
                </a:lnTo>
                <a:lnTo>
                  <a:pt x="5621" y="8492"/>
                </a:lnTo>
                <a:lnTo>
                  <a:pt x="5524" y="8322"/>
                </a:lnTo>
                <a:lnTo>
                  <a:pt x="5451" y="8151"/>
                </a:lnTo>
                <a:lnTo>
                  <a:pt x="5402" y="7981"/>
                </a:lnTo>
                <a:lnTo>
                  <a:pt x="5378" y="7786"/>
                </a:lnTo>
                <a:lnTo>
                  <a:pt x="5378" y="7543"/>
                </a:lnTo>
                <a:lnTo>
                  <a:pt x="5402" y="7324"/>
                </a:lnTo>
                <a:lnTo>
                  <a:pt x="5451" y="7130"/>
                </a:lnTo>
                <a:lnTo>
                  <a:pt x="5524" y="6911"/>
                </a:lnTo>
                <a:lnTo>
                  <a:pt x="5621" y="6716"/>
                </a:lnTo>
                <a:lnTo>
                  <a:pt x="5743" y="6521"/>
                </a:lnTo>
                <a:lnTo>
                  <a:pt x="5889" y="6351"/>
                </a:lnTo>
                <a:lnTo>
                  <a:pt x="6035" y="6181"/>
                </a:lnTo>
                <a:lnTo>
                  <a:pt x="6181" y="6035"/>
                </a:lnTo>
                <a:lnTo>
                  <a:pt x="6351" y="5937"/>
                </a:lnTo>
                <a:lnTo>
                  <a:pt x="6521" y="5840"/>
                </a:lnTo>
                <a:lnTo>
                  <a:pt x="6692" y="5743"/>
                </a:lnTo>
                <a:lnTo>
                  <a:pt x="7032" y="5621"/>
                </a:lnTo>
                <a:lnTo>
                  <a:pt x="7421" y="5499"/>
                </a:lnTo>
                <a:close/>
                <a:moveTo>
                  <a:pt x="7665" y="4988"/>
                </a:moveTo>
                <a:lnTo>
                  <a:pt x="7373" y="5013"/>
                </a:lnTo>
                <a:lnTo>
                  <a:pt x="7300" y="5013"/>
                </a:lnTo>
                <a:lnTo>
                  <a:pt x="7251" y="5037"/>
                </a:lnTo>
                <a:lnTo>
                  <a:pt x="7178" y="5110"/>
                </a:lnTo>
                <a:lnTo>
                  <a:pt x="6984" y="5159"/>
                </a:lnTo>
                <a:lnTo>
                  <a:pt x="6789" y="5207"/>
                </a:lnTo>
                <a:lnTo>
                  <a:pt x="6619" y="5280"/>
                </a:lnTo>
                <a:lnTo>
                  <a:pt x="6424" y="5353"/>
                </a:lnTo>
                <a:lnTo>
                  <a:pt x="6083" y="5548"/>
                </a:lnTo>
                <a:lnTo>
                  <a:pt x="5791" y="5791"/>
                </a:lnTo>
                <a:lnTo>
                  <a:pt x="5597" y="5962"/>
                </a:lnTo>
                <a:lnTo>
                  <a:pt x="5426" y="6156"/>
                </a:lnTo>
                <a:lnTo>
                  <a:pt x="5280" y="6400"/>
                </a:lnTo>
                <a:lnTo>
                  <a:pt x="5134" y="6619"/>
                </a:lnTo>
                <a:lnTo>
                  <a:pt x="5037" y="6862"/>
                </a:lnTo>
                <a:lnTo>
                  <a:pt x="4964" y="7130"/>
                </a:lnTo>
                <a:lnTo>
                  <a:pt x="4915" y="7397"/>
                </a:lnTo>
                <a:lnTo>
                  <a:pt x="4891" y="7665"/>
                </a:lnTo>
                <a:lnTo>
                  <a:pt x="4915" y="7908"/>
                </a:lnTo>
                <a:lnTo>
                  <a:pt x="4940" y="8151"/>
                </a:lnTo>
                <a:lnTo>
                  <a:pt x="5013" y="8395"/>
                </a:lnTo>
                <a:lnTo>
                  <a:pt x="5110" y="8614"/>
                </a:lnTo>
                <a:lnTo>
                  <a:pt x="5232" y="8808"/>
                </a:lnTo>
                <a:lnTo>
                  <a:pt x="5378" y="9003"/>
                </a:lnTo>
                <a:lnTo>
                  <a:pt x="5548" y="9173"/>
                </a:lnTo>
                <a:lnTo>
                  <a:pt x="5743" y="9344"/>
                </a:lnTo>
                <a:lnTo>
                  <a:pt x="5937" y="9490"/>
                </a:lnTo>
                <a:lnTo>
                  <a:pt x="6132" y="9611"/>
                </a:lnTo>
                <a:lnTo>
                  <a:pt x="6351" y="9709"/>
                </a:lnTo>
                <a:lnTo>
                  <a:pt x="6594" y="9806"/>
                </a:lnTo>
                <a:lnTo>
                  <a:pt x="6838" y="9855"/>
                </a:lnTo>
                <a:lnTo>
                  <a:pt x="7057" y="9903"/>
                </a:lnTo>
                <a:lnTo>
                  <a:pt x="7300" y="9928"/>
                </a:lnTo>
                <a:lnTo>
                  <a:pt x="7543" y="9903"/>
                </a:lnTo>
                <a:lnTo>
                  <a:pt x="7762" y="9879"/>
                </a:lnTo>
                <a:lnTo>
                  <a:pt x="7981" y="9855"/>
                </a:lnTo>
                <a:lnTo>
                  <a:pt x="8176" y="9782"/>
                </a:lnTo>
                <a:lnTo>
                  <a:pt x="8395" y="9709"/>
                </a:lnTo>
                <a:lnTo>
                  <a:pt x="8589" y="9636"/>
                </a:lnTo>
                <a:lnTo>
                  <a:pt x="8784" y="9514"/>
                </a:lnTo>
                <a:lnTo>
                  <a:pt x="8954" y="9392"/>
                </a:lnTo>
                <a:lnTo>
                  <a:pt x="9125" y="9271"/>
                </a:lnTo>
                <a:lnTo>
                  <a:pt x="9295" y="9125"/>
                </a:lnTo>
                <a:lnTo>
                  <a:pt x="9441" y="8979"/>
                </a:lnTo>
                <a:lnTo>
                  <a:pt x="9563" y="8808"/>
                </a:lnTo>
                <a:lnTo>
                  <a:pt x="9684" y="8614"/>
                </a:lnTo>
                <a:lnTo>
                  <a:pt x="9782" y="8419"/>
                </a:lnTo>
                <a:lnTo>
                  <a:pt x="9855" y="8224"/>
                </a:lnTo>
                <a:lnTo>
                  <a:pt x="9928" y="8030"/>
                </a:lnTo>
                <a:lnTo>
                  <a:pt x="9976" y="7811"/>
                </a:lnTo>
                <a:lnTo>
                  <a:pt x="10001" y="7519"/>
                </a:lnTo>
                <a:lnTo>
                  <a:pt x="10001" y="7227"/>
                </a:lnTo>
                <a:lnTo>
                  <a:pt x="9952" y="6959"/>
                </a:lnTo>
                <a:lnTo>
                  <a:pt x="9903" y="6692"/>
                </a:lnTo>
                <a:lnTo>
                  <a:pt x="9806" y="6448"/>
                </a:lnTo>
                <a:lnTo>
                  <a:pt x="9660" y="6205"/>
                </a:lnTo>
                <a:lnTo>
                  <a:pt x="9514" y="5986"/>
                </a:lnTo>
                <a:lnTo>
                  <a:pt x="9344" y="5767"/>
                </a:lnTo>
                <a:lnTo>
                  <a:pt x="9149" y="5597"/>
                </a:lnTo>
                <a:lnTo>
                  <a:pt x="8930" y="5426"/>
                </a:lnTo>
                <a:lnTo>
                  <a:pt x="8711" y="5280"/>
                </a:lnTo>
                <a:lnTo>
                  <a:pt x="8468" y="5159"/>
                </a:lnTo>
                <a:lnTo>
                  <a:pt x="8200" y="5086"/>
                </a:lnTo>
                <a:lnTo>
                  <a:pt x="7932" y="5013"/>
                </a:lnTo>
                <a:lnTo>
                  <a:pt x="7665" y="4988"/>
                </a:lnTo>
                <a:close/>
                <a:moveTo>
                  <a:pt x="6570" y="414"/>
                </a:moveTo>
                <a:lnTo>
                  <a:pt x="6789" y="438"/>
                </a:lnTo>
                <a:lnTo>
                  <a:pt x="7032" y="438"/>
                </a:lnTo>
                <a:lnTo>
                  <a:pt x="7494" y="462"/>
                </a:lnTo>
                <a:lnTo>
                  <a:pt x="8103" y="487"/>
                </a:lnTo>
                <a:lnTo>
                  <a:pt x="8395" y="511"/>
                </a:lnTo>
                <a:lnTo>
                  <a:pt x="8687" y="511"/>
                </a:lnTo>
                <a:lnTo>
                  <a:pt x="8687" y="681"/>
                </a:lnTo>
                <a:lnTo>
                  <a:pt x="8687" y="852"/>
                </a:lnTo>
                <a:lnTo>
                  <a:pt x="8419" y="754"/>
                </a:lnTo>
                <a:lnTo>
                  <a:pt x="8273" y="730"/>
                </a:lnTo>
                <a:lnTo>
                  <a:pt x="8127" y="706"/>
                </a:lnTo>
                <a:lnTo>
                  <a:pt x="8005" y="706"/>
                </a:lnTo>
                <a:lnTo>
                  <a:pt x="7859" y="730"/>
                </a:lnTo>
                <a:lnTo>
                  <a:pt x="7738" y="779"/>
                </a:lnTo>
                <a:lnTo>
                  <a:pt x="7640" y="876"/>
                </a:lnTo>
                <a:lnTo>
                  <a:pt x="7616" y="925"/>
                </a:lnTo>
                <a:lnTo>
                  <a:pt x="7616" y="949"/>
                </a:lnTo>
                <a:lnTo>
                  <a:pt x="7640" y="998"/>
                </a:lnTo>
                <a:lnTo>
                  <a:pt x="7957" y="998"/>
                </a:lnTo>
                <a:lnTo>
                  <a:pt x="8224" y="1022"/>
                </a:lnTo>
                <a:lnTo>
                  <a:pt x="8468" y="1095"/>
                </a:lnTo>
                <a:lnTo>
                  <a:pt x="8735" y="1192"/>
                </a:lnTo>
                <a:lnTo>
                  <a:pt x="8760" y="1338"/>
                </a:lnTo>
                <a:lnTo>
                  <a:pt x="8565" y="1338"/>
                </a:lnTo>
                <a:lnTo>
                  <a:pt x="7932" y="1290"/>
                </a:lnTo>
                <a:lnTo>
                  <a:pt x="7713" y="1265"/>
                </a:lnTo>
                <a:lnTo>
                  <a:pt x="7616" y="1265"/>
                </a:lnTo>
                <a:lnTo>
                  <a:pt x="7494" y="1314"/>
                </a:lnTo>
                <a:lnTo>
                  <a:pt x="7470" y="1363"/>
                </a:lnTo>
                <a:lnTo>
                  <a:pt x="7470" y="1411"/>
                </a:lnTo>
                <a:lnTo>
                  <a:pt x="7519" y="1509"/>
                </a:lnTo>
                <a:lnTo>
                  <a:pt x="7592" y="1582"/>
                </a:lnTo>
                <a:lnTo>
                  <a:pt x="7689" y="1630"/>
                </a:lnTo>
                <a:lnTo>
                  <a:pt x="7786" y="1655"/>
                </a:lnTo>
                <a:lnTo>
                  <a:pt x="8030" y="1679"/>
                </a:lnTo>
                <a:lnTo>
                  <a:pt x="8224" y="1703"/>
                </a:lnTo>
                <a:lnTo>
                  <a:pt x="8516" y="1752"/>
                </a:lnTo>
                <a:lnTo>
                  <a:pt x="8833" y="1776"/>
                </a:lnTo>
                <a:lnTo>
                  <a:pt x="8881" y="2117"/>
                </a:lnTo>
                <a:lnTo>
                  <a:pt x="8857" y="2117"/>
                </a:lnTo>
                <a:lnTo>
                  <a:pt x="8711" y="2068"/>
                </a:lnTo>
                <a:lnTo>
                  <a:pt x="8565" y="2020"/>
                </a:lnTo>
                <a:lnTo>
                  <a:pt x="8249" y="1995"/>
                </a:lnTo>
                <a:lnTo>
                  <a:pt x="8005" y="1947"/>
                </a:lnTo>
                <a:lnTo>
                  <a:pt x="7713" y="1947"/>
                </a:lnTo>
                <a:lnTo>
                  <a:pt x="7713" y="1995"/>
                </a:lnTo>
                <a:lnTo>
                  <a:pt x="7689" y="2044"/>
                </a:lnTo>
                <a:lnTo>
                  <a:pt x="7762" y="2166"/>
                </a:lnTo>
                <a:lnTo>
                  <a:pt x="7835" y="2239"/>
                </a:lnTo>
                <a:lnTo>
                  <a:pt x="7957" y="2287"/>
                </a:lnTo>
                <a:lnTo>
                  <a:pt x="8078" y="2336"/>
                </a:lnTo>
                <a:lnTo>
                  <a:pt x="8419" y="2409"/>
                </a:lnTo>
                <a:lnTo>
                  <a:pt x="8760" y="2458"/>
                </a:lnTo>
                <a:lnTo>
                  <a:pt x="8833" y="2458"/>
                </a:lnTo>
                <a:lnTo>
                  <a:pt x="8881" y="2433"/>
                </a:lnTo>
                <a:lnTo>
                  <a:pt x="8930" y="2409"/>
                </a:lnTo>
                <a:lnTo>
                  <a:pt x="8954" y="2385"/>
                </a:lnTo>
                <a:lnTo>
                  <a:pt x="9027" y="2506"/>
                </a:lnTo>
                <a:lnTo>
                  <a:pt x="9076" y="2579"/>
                </a:lnTo>
                <a:lnTo>
                  <a:pt x="9125" y="2604"/>
                </a:lnTo>
                <a:lnTo>
                  <a:pt x="9198" y="2628"/>
                </a:lnTo>
                <a:lnTo>
                  <a:pt x="9246" y="2628"/>
                </a:lnTo>
                <a:lnTo>
                  <a:pt x="9490" y="2701"/>
                </a:lnTo>
                <a:lnTo>
                  <a:pt x="9733" y="2798"/>
                </a:lnTo>
                <a:lnTo>
                  <a:pt x="9952" y="2920"/>
                </a:lnTo>
                <a:lnTo>
                  <a:pt x="10171" y="3066"/>
                </a:lnTo>
                <a:lnTo>
                  <a:pt x="10220" y="3090"/>
                </a:lnTo>
                <a:lnTo>
                  <a:pt x="10268" y="3115"/>
                </a:lnTo>
                <a:lnTo>
                  <a:pt x="10390" y="3115"/>
                </a:lnTo>
                <a:lnTo>
                  <a:pt x="10463" y="3042"/>
                </a:lnTo>
                <a:lnTo>
                  <a:pt x="10512" y="2969"/>
                </a:lnTo>
                <a:lnTo>
                  <a:pt x="10633" y="2896"/>
                </a:lnTo>
                <a:lnTo>
                  <a:pt x="10755" y="2823"/>
                </a:lnTo>
                <a:lnTo>
                  <a:pt x="10950" y="2652"/>
                </a:lnTo>
                <a:lnTo>
                  <a:pt x="11412" y="2312"/>
                </a:lnTo>
                <a:lnTo>
                  <a:pt x="11655" y="2166"/>
                </a:lnTo>
                <a:lnTo>
                  <a:pt x="11899" y="2044"/>
                </a:lnTo>
                <a:lnTo>
                  <a:pt x="11972" y="1995"/>
                </a:lnTo>
                <a:lnTo>
                  <a:pt x="11996" y="1947"/>
                </a:lnTo>
                <a:lnTo>
                  <a:pt x="12093" y="2020"/>
                </a:lnTo>
                <a:lnTo>
                  <a:pt x="12385" y="2239"/>
                </a:lnTo>
                <a:lnTo>
                  <a:pt x="12653" y="2458"/>
                </a:lnTo>
                <a:lnTo>
                  <a:pt x="12872" y="2701"/>
                </a:lnTo>
                <a:lnTo>
                  <a:pt x="13091" y="2944"/>
                </a:lnTo>
                <a:lnTo>
                  <a:pt x="13188" y="3066"/>
                </a:lnTo>
                <a:lnTo>
                  <a:pt x="13286" y="3188"/>
                </a:lnTo>
                <a:lnTo>
                  <a:pt x="13115" y="3382"/>
                </a:lnTo>
                <a:lnTo>
                  <a:pt x="12896" y="3188"/>
                </a:lnTo>
                <a:lnTo>
                  <a:pt x="12677" y="2993"/>
                </a:lnTo>
                <a:lnTo>
                  <a:pt x="12580" y="2920"/>
                </a:lnTo>
                <a:lnTo>
                  <a:pt x="12458" y="2871"/>
                </a:lnTo>
                <a:lnTo>
                  <a:pt x="12337" y="2823"/>
                </a:lnTo>
                <a:lnTo>
                  <a:pt x="12215" y="2798"/>
                </a:lnTo>
                <a:lnTo>
                  <a:pt x="12166" y="2823"/>
                </a:lnTo>
                <a:lnTo>
                  <a:pt x="12142" y="2847"/>
                </a:lnTo>
                <a:lnTo>
                  <a:pt x="12118" y="2896"/>
                </a:lnTo>
                <a:lnTo>
                  <a:pt x="12142" y="2944"/>
                </a:lnTo>
                <a:lnTo>
                  <a:pt x="12215" y="3042"/>
                </a:lnTo>
                <a:lnTo>
                  <a:pt x="12288" y="3115"/>
                </a:lnTo>
                <a:lnTo>
                  <a:pt x="12458" y="3261"/>
                </a:lnTo>
                <a:lnTo>
                  <a:pt x="12677" y="3480"/>
                </a:lnTo>
                <a:lnTo>
                  <a:pt x="12896" y="3650"/>
                </a:lnTo>
                <a:lnTo>
                  <a:pt x="12921" y="3650"/>
                </a:lnTo>
                <a:lnTo>
                  <a:pt x="12750" y="3869"/>
                </a:lnTo>
                <a:lnTo>
                  <a:pt x="12653" y="3747"/>
                </a:lnTo>
                <a:lnTo>
                  <a:pt x="12531" y="3626"/>
                </a:lnTo>
                <a:lnTo>
                  <a:pt x="12458" y="3528"/>
                </a:lnTo>
                <a:lnTo>
                  <a:pt x="12361" y="3431"/>
                </a:lnTo>
                <a:lnTo>
                  <a:pt x="12264" y="3334"/>
                </a:lnTo>
                <a:lnTo>
                  <a:pt x="12142" y="3285"/>
                </a:lnTo>
                <a:lnTo>
                  <a:pt x="12118" y="3285"/>
                </a:lnTo>
                <a:lnTo>
                  <a:pt x="12069" y="3309"/>
                </a:lnTo>
                <a:lnTo>
                  <a:pt x="12069" y="3334"/>
                </a:lnTo>
                <a:lnTo>
                  <a:pt x="12069" y="3382"/>
                </a:lnTo>
                <a:lnTo>
                  <a:pt x="12093" y="3504"/>
                </a:lnTo>
                <a:lnTo>
                  <a:pt x="12142" y="3626"/>
                </a:lnTo>
                <a:lnTo>
                  <a:pt x="12288" y="3869"/>
                </a:lnTo>
                <a:lnTo>
                  <a:pt x="12385" y="4039"/>
                </a:lnTo>
                <a:lnTo>
                  <a:pt x="12531" y="4210"/>
                </a:lnTo>
                <a:lnTo>
                  <a:pt x="12434" y="4331"/>
                </a:lnTo>
                <a:lnTo>
                  <a:pt x="12312" y="4526"/>
                </a:lnTo>
                <a:lnTo>
                  <a:pt x="12215" y="4356"/>
                </a:lnTo>
                <a:lnTo>
                  <a:pt x="12069" y="4185"/>
                </a:lnTo>
                <a:lnTo>
                  <a:pt x="11947" y="4015"/>
                </a:lnTo>
                <a:lnTo>
                  <a:pt x="11850" y="3845"/>
                </a:lnTo>
                <a:lnTo>
                  <a:pt x="11801" y="3796"/>
                </a:lnTo>
                <a:lnTo>
                  <a:pt x="11753" y="3772"/>
                </a:lnTo>
                <a:lnTo>
                  <a:pt x="11680" y="3772"/>
                </a:lnTo>
                <a:lnTo>
                  <a:pt x="11631" y="3845"/>
                </a:lnTo>
                <a:lnTo>
                  <a:pt x="11631" y="3966"/>
                </a:lnTo>
                <a:lnTo>
                  <a:pt x="11655" y="4064"/>
                </a:lnTo>
                <a:lnTo>
                  <a:pt x="11704" y="4185"/>
                </a:lnTo>
                <a:lnTo>
                  <a:pt x="11753" y="4283"/>
                </a:lnTo>
                <a:lnTo>
                  <a:pt x="12118" y="4842"/>
                </a:lnTo>
                <a:lnTo>
                  <a:pt x="12166" y="4891"/>
                </a:lnTo>
                <a:lnTo>
                  <a:pt x="12239" y="4915"/>
                </a:lnTo>
                <a:lnTo>
                  <a:pt x="12264" y="4940"/>
                </a:lnTo>
                <a:lnTo>
                  <a:pt x="12288" y="4964"/>
                </a:lnTo>
                <a:lnTo>
                  <a:pt x="12410" y="5232"/>
                </a:lnTo>
                <a:lnTo>
                  <a:pt x="12458" y="5524"/>
                </a:lnTo>
                <a:lnTo>
                  <a:pt x="12483" y="5694"/>
                </a:lnTo>
                <a:lnTo>
                  <a:pt x="12507" y="5864"/>
                </a:lnTo>
                <a:lnTo>
                  <a:pt x="12507" y="6035"/>
                </a:lnTo>
                <a:lnTo>
                  <a:pt x="12531" y="6205"/>
                </a:lnTo>
                <a:lnTo>
                  <a:pt x="12580" y="6278"/>
                </a:lnTo>
                <a:lnTo>
                  <a:pt x="12629" y="6302"/>
                </a:lnTo>
                <a:lnTo>
                  <a:pt x="12702" y="6327"/>
                </a:lnTo>
                <a:lnTo>
                  <a:pt x="12775" y="6327"/>
                </a:lnTo>
                <a:lnTo>
                  <a:pt x="12994" y="6400"/>
                </a:lnTo>
                <a:lnTo>
                  <a:pt x="13213" y="6424"/>
                </a:lnTo>
                <a:lnTo>
                  <a:pt x="13651" y="6473"/>
                </a:lnTo>
                <a:lnTo>
                  <a:pt x="13967" y="6521"/>
                </a:lnTo>
                <a:lnTo>
                  <a:pt x="14283" y="6570"/>
                </a:lnTo>
                <a:lnTo>
                  <a:pt x="14502" y="6643"/>
                </a:lnTo>
                <a:lnTo>
                  <a:pt x="14600" y="6692"/>
                </a:lnTo>
                <a:lnTo>
                  <a:pt x="14697" y="6692"/>
                </a:lnTo>
                <a:lnTo>
                  <a:pt x="14673" y="6959"/>
                </a:lnTo>
                <a:lnTo>
                  <a:pt x="14648" y="7227"/>
                </a:lnTo>
                <a:lnTo>
                  <a:pt x="14673" y="7738"/>
                </a:lnTo>
                <a:lnTo>
                  <a:pt x="14648" y="8176"/>
                </a:lnTo>
                <a:lnTo>
                  <a:pt x="14648" y="8395"/>
                </a:lnTo>
                <a:lnTo>
                  <a:pt x="14673" y="8614"/>
                </a:lnTo>
                <a:lnTo>
                  <a:pt x="14454" y="8638"/>
                </a:lnTo>
                <a:lnTo>
                  <a:pt x="14454" y="8638"/>
                </a:lnTo>
                <a:lnTo>
                  <a:pt x="14478" y="8541"/>
                </a:lnTo>
                <a:lnTo>
                  <a:pt x="14478" y="8443"/>
                </a:lnTo>
                <a:lnTo>
                  <a:pt x="14454" y="8249"/>
                </a:lnTo>
                <a:lnTo>
                  <a:pt x="14405" y="7981"/>
                </a:lnTo>
                <a:lnTo>
                  <a:pt x="14381" y="7884"/>
                </a:lnTo>
                <a:lnTo>
                  <a:pt x="14332" y="7762"/>
                </a:lnTo>
                <a:lnTo>
                  <a:pt x="14308" y="7738"/>
                </a:lnTo>
                <a:lnTo>
                  <a:pt x="14283" y="7713"/>
                </a:lnTo>
                <a:lnTo>
                  <a:pt x="14235" y="7738"/>
                </a:lnTo>
                <a:lnTo>
                  <a:pt x="14210" y="7762"/>
                </a:lnTo>
                <a:lnTo>
                  <a:pt x="14162" y="7884"/>
                </a:lnTo>
                <a:lnTo>
                  <a:pt x="14137" y="7981"/>
                </a:lnTo>
                <a:lnTo>
                  <a:pt x="14113" y="8249"/>
                </a:lnTo>
                <a:lnTo>
                  <a:pt x="14113" y="8468"/>
                </a:lnTo>
                <a:lnTo>
                  <a:pt x="14137" y="8565"/>
                </a:lnTo>
                <a:lnTo>
                  <a:pt x="14186" y="8662"/>
                </a:lnTo>
                <a:lnTo>
                  <a:pt x="13797" y="8687"/>
                </a:lnTo>
                <a:lnTo>
                  <a:pt x="13699" y="8687"/>
                </a:lnTo>
                <a:lnTo>
                  <a:pt x="13748" y="8589"/>
                </a:lnTo>
                <a:lnTo>
                  <a:pt x="13797" y="8346"/>
                </a:lnTo>
                <a:lnTo>
                  <a:pt x="13845" y="8103"/>
                </a:lnTo>
                <a:lnTo>
                  <a:pt x="13870" y="7835"/>
                </a:lnTo>
                <a:lnTo>
                  <a:pt x="13845" y="7762"/>
                </a:lnTo>
                <a:lnTo>
                  <a:pt x="13772" y="7713"/>
                </a:lnTo>
                <a:lnTo>
                  <a:pt x="13699" y="7713"/>
                </a:lnTo>
                <a:lnTo>
                  <a:pt x="13651" y="7762"/>
                </a:lnTo>
                <a:lnTo>
                  <a:pt x="13626" y="7811"/>
                </a:lnTo>
                <a:lnTo>
                  <a:pt x="13480" y="8273"/>
                </a:lnTo>
                <a:lnTo>
                  <a:pt x="13407" y="8492"/>
                </a:lnTo>
                <a:lnTo>
                  <a:pt x="13407" y="8614"/>
                </a:lnTo>
                <a:lnTo>
                  <a:pt x="13407" y="8662"/>
                </a:lnTo>
                <a:lnTo>
                  <a:pt x="13432" y="8711"/>
                </a:lnTo>
                <a:lnTo>
                  <a:pt x="13237" y="8711"/>
                </a:lnTo>
                <a:lnTo>
                  <a:pt x="13042" y="8735"/>
                </a:lnTo>
                <a:lnTo>
                  <a:pt x="13091" y="8443"/>
                </a:lnTo>
                <a:lnTo>
                  <a:pt x="13115" y="8176"/>
                </a:lnTo>
                <a:lnTo>
                  <a:pt x="13091" y="8030"/>
                </a:lnTo>
                <a:lnTo>
                  <a:pt x="13067" y="7908"/>
                </a:lnTo>
                <a:lnTo>
                  <a:pt x="13042" y="7859"/>
                </a:lnTo>
                <a:lnTo>
                  <a:pt x="13018" y="7835"/>
                </a:lnTo>
                <a:lnTo>
                  <a:pt x="12969" y="7835"/>
                </a:lnTo>
                <a:lnTo>
                  <a:pt x="12921" y="7859"/>
                </a:lnTo>
                <a:lnTo>
                  <a:pt x="12848" y="7957"/>
                </a:lnTo>
                <a:lnTo>
                  <a:pt x="12823" y="8054"/>
                </a:lnTo>
                <a:lnTo>
                  <a:pt x="12750" y="8273"/>
                </a:lnTo>
                <a:lnTo>
                  <a:pt x="12604" y="8906"/>
                </a:lnTo>
                <a:lnTo>
                  <a:pt x="12604" y="8954"/>
                </a:lnTo>
                <a:lnTo>
                  <a:pt x="12629" y="9027"/>
                </a:lnTo>
                <a:lnTo>
                  <a:pt x="12507" y="9271"/>
                </a:lnTo>
                <a:lnTo>
                  <a:pt x="12385" y="9514"/>
                </a:lnTo>
                <a:lnTo>
                  <a:pt x="12288" y="9660"/>
                </a:lnTo>
                <a:lnTo>
                  <a:pt x="12191" y="9806"/>
                </a:lnTo>
                <a:lnTo>
                  <a:pt x="11996" y="10049"/>
                </a:lnTo>
                <a:lnTo>
                  <a:pt x="11947" y="10122"/>
                </a:lnTo>
                <a:lnTo>
                  <a:pt x="11947" y="10171"/>
                </a:lnTo>
                <a:lnTo>
                  <a:pt x="11972" y="10244"/>
                </a:lnTo>
                <a:lnTo>
                  <a:pt x="11996" y="10293"/>
                </a:lnTo>
                <a:lnTo>
                  <a:pt x="12045" y="10341"/>
                </a:lnTo>
                <a:lnTo>
                  <a:pt x="12166" y="10341"/>
                </a:lnTo>
                <a:lnTo>
                  <a:pt x="12239" y="10317"/>
                </a:lnTo>
                <a:lnTo>
                  <a:pt x="12337" y="10487"/>
                </a:lnTo>
                <a:lnTo>
                  <a:pt x="12483" y="10633"/>
                </a:lnTo>
                <a:lnTo>
                  <a:pt x="12726" y="10950"/>
                </a:lnTo>
                <a:lnTo>
                  <a:pt x="12994" y="11339"/>
                </a:lnTo>
                <a:lnTo>
                  <a:pt x="13237" y="11728"/>
                </a:lnTo>
                <a:lnTo>
                  <a:pt x="13067" y="11947"/>
                </a:lnTo>
                <a:lnTo>
                  <a:pt x="12872" y="12166"/>
                </a:lnTo>
                <a:lnTo>
                  <a:pt x="12483" y="12556"/>
                </a:lnTo>
                <a:lnTo>
                  <a:pt x="12191" y="12848"/>
                </a:lnTo>
                <a:lnTo>
                  <a:pt x="12045" y="12994"/>
                </a:lnTo>
                <a:lnTo>
                  <a:pt x="11923" y="13164"/>
                </a:lnTo>
                <a:lnTo>
                  <a:pt x="11704" y="13018"/>
                </a:lnTo>
                <a:lnTo>
                  <a:pt x="11874" y="12945"/>
                </a:lnTo>
                <a:lnTo>
                  <a:pt x="12020" y="12848"/>
                </a:lnTo>
                <a:lnTo>
                  <a:pt x="12288" y="12677"/>
                </a:lnTo>
                <a:lnTo>
                  <a:pt x="12337" y="12629"/>
                </a:lnTo>
                <a:lnTo>
                  <a:pt x="12361" y="12580"/>
                </a:lnTo>
                <a:lnTo>
                  <a:pt x="12361" y="12507"/>
                </a:lnTo>
                <a:lnTo>
                  <a:pt x="12337" y="12458"/>
                </a:lnTo>
                <a:lnTo>
                  <a:pt x="12312" y="12434"/>
                </a:lnTo>
                <a:lnTo>
                  <a:pt x="12264" y="12385"/>
                </a:lnTo>
                <a:lnTo>
                  <a:pt x="12191" y="12385"/>
                </a:lnTo>
                <a:lnTo>
                  <a:pt x="12118" y="12410"/>
                </a:lnTo>
                <a:lnTo>
                  <a:pt x="11899" y="12531"/>
                </a:lnTo>
                <a:lnTo>
                  <a:pt x="11655" y="12677"/>
                </a:lnTo>
                <a:lnTo>
                  <a:pt x="11388" y="12799"/>
                </a:lnTo>
                <a:lnTo>
                  <a:pt x="11266" y="12726"/>
                </a:lnTo>
                <a:lnTo>
                  <a:pt x="11315" y="12702"/>
                </a:lnTo>
                <a:lnTo>
                  <a:pt x="11534" y="12556"/>
                </a:lnTo>
                <a:lnTo>
                  <a:pt x="11631" y="12458"/>
                </a:lnTo>
                <a:lnTo>
                  <a:pt x="11704" y="12337"/>
                </a:lnTo>
                <a:lnTo>
                  <a:pt x="11728" y="12288"/>
                </a:lnTo>
                <a:lnTo>
                  <a:pt x="11728" y="12239"/>
                </a:lnTo>
                <a:lnTo>
                  <a:pt x="11704" y="12166"/>
                </a:lnTo>
                <a:lnTo>
                  <a:pt x="11680" y="12118"/>
                </a:lnTo>
                <a:lnTo>
                  <a:pt x="11631" y="12093"/>
                </a:lnTo>
                <a:lnTo>
                  <a:pt x="11582" y="12069"/>
                </a:lnTo>
                <a:lnTo>
                  <a:pt x="11534" y="12069"/>
                </a:lnTo>
                <a:lnTo>
                  <a:pt x="11461" y="12093"/>
                </a:lnTo>
                <a:lnTo>
                  <a:pt x="11290" y="12264"/>
                </a:lnTo>
                <a:lnTo>
                  <a:pt x="11096" y="12410"/>
                </a:lnTo>
                <a:lnTo>
                  <a:pt x="10974" y="12507"/>
                </a:lnTo>
                <a:lnTo>
                  <a:pt x="10731" y="12288"/>
                </a:lnTo>
                <a:lnTo>
                  <a:pt x="10950" y="12142"/>
                </a:lnTo>
                <a:lnTo>
                  <a:pt x="11071" y="12069"/>
                </a:lnTo>
                <a:lnTo>
                  <a:pt x="11193" y="11996"/>
                </a:lnTo>
                <a:lnTo>
                  <a:pt x="11242" y="11947"/>
                </a:lnTo>
                <a:lnTo>
                  <a:pt x="11266" y="11899"/>
                </a:lnTo>
                <a:lnTo>
                  <a:pt x="11290" y="11826"/>
                </a:lnTo>
                <a:lnTo>
                  <a:pt x="11290" y="11753"/>
                </a:lnTo>
                <a:lnTo>
                  <a:pt x="11266" y="11704"/>
                </a:lnTo>
                <a:lnTo>
                  <a:pt x="11217" y="11680"/>
                </a:lnTo>
                <a:lnTo>
                  <a:pt x="11096" y="11680"/>
                </a:lnTo>
                <a:lnTo>
                  <a:pt x="10974" y="11753"/>
                </a:lnTo>
                <a:lnTo>
                  <a:pt x="10877" y="11801"/>
                </a:lnTo>
                <a:lnTo>
                  <a:pt x="10633" y="11947"/>
                </a:lnTo>
                <a:lnTo>
                  <a:pt x="10390" y="12093"/>
                </a:lnTo>
                <a:lnTo>
                  <a:pt x="10293" y="12069"/>
                </a:lnTo>
                <a:lnTo>
                  <a:pt x="10147" y="12069"/>
                </a:lnTo>
                <a:lnTo>
                  <a:pt x="10098" y="12118"/>
                </a:lnTo>
                <a:lnTo>
                  <a:pt x="9952" y="12118"/>
                </a:lnTo>
                <a:lnTo>
                  <a:pt x="9855" y="12191"/>
                </a:lnTo>
                <a:lnTo>
                  <a:pt x="9733" y="12264"/>
                </a:lnTo>
                <a:lnTo>
                  <a:pt x="9587" y="12312"/>
                </a:lnTo>
                <a:lnTo>
                  <a:pt x="9319" y="12385"/>
                </a:lnTo>
                <a:lnTo>
                  <a:pt x="9198" y="12434"/>
                </a:lnTo>
                <a:lnTo>
                  <a:pt x="9100" y="12507"/>
                </a:lnTo>
                <a:lnTo>
                  <a:pt x="8979" y="12507"/>
                </a:lnTo>
                <a:lnTo>
                  <a:pt x="8930" y="12556"/>
                </a:lnTo>
                <a:lnTo>
                  <a:pt x="8906" y="12604"/>
                </a:lnTo>
                <a:lnTo>
                  <a:pt x="8906" y="12629"/>
                </a:lnTo>
                <a:lnTo>
                  <a:pt x="8857" y="12629"/>
                </a:lnTo>
                <a:lnTo>
                  <a:pt x="8735" y="12677"/>
                </a:lnTo>
                <a:lnTo>
                  <a:pt x="8638" y="12726"/>
                </a:lnTo>
                <a:lnTo>
                  <a:pt x="8419" y="12848"/>
                </a:lnTo>
                <a:lnTo>
                  <a:pt x="8297" y="12872"/>
                </a:lnTo>
                <a:lnTo>
                  <a:pt x="8200" y="12896"/>
                </a:lnTo>
                <a:lnTo>
                  <a:pt x="8103" y="12921"/>
                </a:lnTo>
                <a:lnTo>
                  <a:pt x="8005" y="12945"/>
                </a:lnTo>
                <a:lnTo>
                  <a:pt x="7957" y="13018"/>
                </a:lnTo>
                <a:lnTo>
                  <a:pt x="7981" y="13067"/>
                </a:lnTo>
                <a:lnTo>
                  <a:pt x="8030" y="13140"/>
                </a:lnTo>
                <a:lnTo>
                  <a:pt x="8127" y="13188"/>
                </a:lnTo>
                <a:lnTo>
                  <a:pt x="8224" y="13213"/>
                </a:lnTo>
                <a:lnTo>
                  <a:pt x="8346" y="13188"/>
                </a:lnTo>
                <a:lnTo>
                  <a:pt x="8468" y="13164"/>
                </a:lnTo>
                <a:lnTo>
                  <a:pt x="8589" y="13115"/>
                </a:lnTo>
                <a:lnTo>
                  <a:pt x="8833" y="12994"/>
                </a:lnTo>
                <a:lnTo>
                  <a:pt x="8808" y="13115"/>
                </a:lnTo>
                <a:lnTo>
                  <a:pt x="8638" y="13213"/>
                </a:lnTo>
                <a:lnTo>
                  <a:pt x="8443" y="13310"/>
                </a:lnTo>
                <a:lnTo>
                  <a:pt x="8224" y="13383"/>
                </a:lnTo>
                <a:lnTo>
                  <a:pt x="8127" y="13432"/>
                </a:lnTo>
                <a:lnTo>
                  <a:pt x="8054" y="13480"/>
                </a:lnTo>
                <a:lnTo>
                  <a:pt x="8030" y="13553"/>
                </a:lnTo>
                <a:lnTo>
                  <a:pt x="8054" y="13602"/>
                </a:lnTo>
                <a:lnTo>
                  <a:pt x="8103" y="13651"/>
                </a:lnTo>
                <a:lnTo>
                  <a:pt x="8176" y="13675"/>
                </a:lnTo>
                <a:lnTo>
                  <a:pt x="8297" y="13699"/>
                </a:lnTo>
                <a:lnTo>
                  <a:pt x="8443" y="13651"/>
                </a:lnTo>
                <a:lnTo>
                  <a:pt x="8589" y="13626"/>
                </a:lnTo>
                <a:lnTo>
                  <a:pt x="8760" y="13553"/>
                </a:lnTo>
                <a:lnTo>
                  <a:pt x="8711" y="13797"/>
                </a:lnTo>
                <a:lnTo>
                  <a:pt x="8711" y="13821"/>
                </a:lnTo>
                <a:lnTo>
                  <a:pt x="8662" y="13845"/>
                </a:lnTo>
                <a:lnTo>
                  <a:pt x="8419" y="13918"/>
                </a:lnTo>
                <a:lnTo>
                  <a:pt x="8176" y="13991"/>
                </a:lnTo>
                <a:lnTo>
                  <a:pt x="8030" y="14016"/>
                </a:lnTo>
                <a:lnTo>
                  <a:pt x="7957" y="14040"/>
                </a:lnTo>
                <a:lnTo>
                  <a:pt x="7957" y="14089"/>
                </a:lnTo>
                <a:lnTo>
                  <a:pt x="7932" y="14113"/>
                </a:lnTo>
                <a:lnTo>
                  <a:pt x="7932" y="14162"/>
                </a:lnTo>
                <a:lnTo>
                  <a:pt x="7957" y="14186"/>
                </a:lnTo>
                <a:lnTo>
                  <a:pt x="8030" y="14235"/>
                </a:lnTo>
                <a:lnTo>
                  <a:pt x="8127" y="14259"/>
                </a:lnTo>
                <a:lnTo>
                  <a:pt x="8224" y="14283"/>
                </a:lnTo>
                <a:lnTo>
                  <a:pt x="8322" y="14283"/>
                </a:lnTo>
                <a:lnTo>
                  <a:pt x="8419" y="14259"/>
                </a:lnTo>
                <a:lnTo>
                  <a:pt x="8614" y="14210"/>
                </a:lnTo>
                <a:lnTo>
                  <a:pt x="8614" y="14210"/>
                </a:lnTo>
                <a:lnTo>
                  <a:pt x="8589" y="14381"/>
                </a:lnTo>
                <a:lnTo>
                  <a:pt x="8589" y="14575"/>
                </a:lnTo>
                <a:lnTo>
                  <a:pt x="8103" y="14575"/>
                </a:lnTo>
                <a:lnTo>
                  <a:pt x="7616" y="14624"/>
                </a:lnTo>
                <a:lnTo>
                  <a:pt x="6765" y="14624"/>
                </a:lnTo>
                <a:lnTo>
                  <a:pt x="6765" y="14405"/>
                </a:lnTo>
                <a:lnTo>
                  <a:pt x="6740" y="14162"/>
                </a:lnTo>
                <a:lnTo>
                  <a:pt x="6692" y="13748"/>
                </a:lnTo>
                <a:lnTo>
                  <a:pt x="6643" y="13432"/>
                </a:lnTo>
                <a:lnTo>
                  <a:pt x="6570" y="13042"/>
                </a:lnTo>
                <a:lnTo>
                  <a:pt x="6521" y="12848"/>
                </a:lnTo>
                <a:lnTo>
                  <a:pt x="6448" y="12702"/>
                </a:lnTo>
                <a:lnTo>
                  <a:pt x="6351" y="12556"/>
                </a:lnTo>
                <a:lnTo>
                  <a:pt x="6302" y="12531"/>
                </a:lnTo>
                <a:lnTo>
                  <a:pt x="6229" y="12483"/>
                </a:lnTo>
                <a:lnTo>
                  <a:pt x="6156" y="12483"/>
                </a:lnTo>
                <a:lnTo>
                  <a:pt x="6083" y="12507"/>
                </a:lnTo>
                <a:lnTo>
                  <a:pt x="5864" y="12434"/>
                </a:lnTo>
                <a:lnTo>
                  <a:pt x="5670" y="12385"/>
                </a:lnTo>
                <a:lnTo>
                  <a:pt x="5524" y="12312"/>
                </a:lnTo>
                <a:lnTo>
                  <a:pt x="5378" y="12239"/>
                </a:lnTo>
                <a:lnTo>
                  <a:pt x="5232" y="12166"/>
                </a:lnTo>
                <a:lnTo>
                  <a:pt x="5086" y="12118"/>
                </a:lnTo>
                <a:lnTo>
                  <a:pt x="5013" y="12045"/>
                </a:lnTo>
                <a:lnTo>
                  <a:pt x="4940" y="11996"/>
                </a:lnTo>
                <a:lnTo>
                  <a:pt x="4842" y="11996"/>
                </a:lnTo>
                <a:lnTo>
                  <a:pt x="4794" y="12020"/>
                </a:lnTo>
                <a:lnTo>
                  <a:pt x="4745" y="12069"/>
                </a:lnTo>
                <a:lnTo>
                  <a:pt x="4429" y="11923"/>
                </a:lnTo>
                <a:lnTo>
                  <a:pt x="4210" y="11826"/>
                </a:lnTo>
                <a:lnTo>
                  <a:pt x="4112" y="11801"/>
                </a:lnTo>
                <a:lnTo>
                  <a:pt x="4064" y="11801"/>
                </a:lnTo>
                <a:lnTo>
                  <a:pt x="4015" y="11826"/>
                </a:lnTo>
                <a:lnTo>
                  <a:pt x="3966" y="11850"/>
                </a:lnTo>
                <a:lnTo>
                  <a:pt x="3966" y="11899"/>
                </a:lnTo>
                <a:lnTo>
                  <a:pt x="3966" y="11947"/>
                </a:lnTo>
                <a:lnTo>
                  <a:pt x="3991" y="12020"/>
                </a:lnTo>
                <a:lnTo>
                  <a:pt x="4088" y="12093"/>
                </a:lnTo>
                <a:lnTo>
                  <a:pt x="4307" y="12239"/>
                </a:lnTo>
                <a:lnTo>
                  <a:pt x="4477" y="12361"/>
                </a:lnTo>
                <a:lnTo>
                  <a:pt x="4356" y="12507"/>
                </a:lnTo>
                <a:lnTo>
                  <a:pt x="4331" y="12434"/>
                </a:lnTo>
                <a:lnTo>
                  <a:pt x="4283" y="12385"/>
                </a:lnTo>
                <a:lnTo>
                  <a:pt x="4185" y="12337"/>
                </a:lnTo>
                <a:lnTo>
                  <a:pt x="4088" y="12337"/>
                </a:lnTo>
                <a:lnTo>
                  <a:pt x="3942" y="12312"/>
                </a:lnTo>
                <a:lnTo>
                  <a:pt x="3820" y="12264"/>
                </a:lnTo>
                <a:lnTo>
                  <a:pt x="3723" y="12191"/>
                </a:lnTo>
                <a:lnTo>
                  <a:pt x="3601" y="12118"/>
                </a:lnTo>
                <a:lnTo>
                  <a:pt x="3504" y="12045"/>
                </a:lnTo>
                <a:lnTo>
                  <a:pt x="3382" y="11996"/>
                </a:lnTo>
                <a:lnTo>
                  <a:pt x="3334" y="11996"/>
                </a:lnTo>
                <a:lnTo>
                  <a:pt x="3309" y="12020"/>
                </a:lnTo>
                <a:lnTo>
                  <a:pt x="3285" y="12045"/>
                </a:lnTo>
                <a:lnTo>
                  <a:pt x="3285" y="12142"/>
                </a:lnTo>
                <a:lnTo>
                  <a:pt x="3309" y="12215"/>
                </a:lnTo>
                <a:lnTo>
                  <a:pt x="3334" y="12288"/>
                </a:lnTo>
                <a:lnTo>
                  <a:pt x="3382" y="12337"/>
                </a:lnTo>
                <a:lnTo>
                  <a:pt x="3504" y="12458"/>
                </a:lnTo>
                <a:lnTo>
                  <a:pt x="3650" y="12556"/>
                </a:lnTo>
                <a:lnTo>
                  <a:pt x="3747" y="12629"/>
                </a:lnTo>
                <a:lnTo>
                  <a:pt x="3869" y="12677"/>
                </a:lnTo>
                <a:lnTo>
                  <a:pt x="4015" y="12702"/>
                </a:lnTo>
                <a:lnTo>
                  <a:pt x="4137" y="12702"/>
                </a:lnTo>
                <a:lnTo>
                  <a:pt x="3820" y="12969"/>
                </a:lnTo>
                <a:lnTo>
                  <a:pt x="3796" y="12921"/>
                </a:lnTo>
                <a:lnTo>
                  <a:pt x="3772" y="12872"/>
                </a:lnTo>
                <a:lnTo>
                  <a:pt x="3723" y="12848"/>
                </a:lnTo>
                <a:lnTo>
                  <a:pt x="3650" y="12823"/>
                </a:lnTo>
                <a:lnTo>
                  <a:pt x="3553" y="12823"/>
                </a:lnTo>
                <a:lnTo>
                  <a:pt x="3480" y="12799"/>
                </a:lnTo>
                <a:lnTo>
                  <a:pt x="3334" y="12702"/>
                </a:lnTo>
                <a:lnTo>
                  <a:pt x="3188" y="12580"/>
                </a:lnTo>
                <a:lnTo>
                  <a:pt x="3163" y="12556"/>
                </a:lnTo>
                <a:lnTo>
                  <a:pt x="3115" y="12531"/>
                </a:lnTo>
                <a:lnTo>
                  <a:pt x="3066" y="12507"/>
                </a:lnTo>
                <a:lnTo>
                  <a:pt x="3017" y="12483"/>
                </a:lnTo>
                <a:lnTo>
                  <a:pt x="2993" y="12483"/>
                </a:lnTo>
                <a:lnTo>
                  <a:pt x="2969" y="12507"/>
                </a:lnTo>
                <a:lnTo>
                  <a:pt x="2944" y="12604"/>
                </a:lnTo>
                <a:lnTo>
                  <a:pt x="2944" y="12677"/>
                </a:lnTo>
                <a:lnTo>
                  <a:pt x="2944" y="12726"/>
                </a:lnTo>
                <a:lnTo>
                  <a:pt x="2969" y="12799"/>
                </a:lnTo>
                <a:lnTo>
                  <a:pt x="3017" y="12872"/>
                </a:lnTo>
                <a:lnTo>
                  <a:pt x="3115" y="12969"/>
                </a:lnTo>
                <a:lnTo>
                  <a:pt x="3285" y="13115"/>
                </a:lnTo>
                <a:lnTo>
                  <a:pt x="3382" y="13164"/>
                </a:lnTo>
                <a:lnTo>
                  <a:pt x="3504" y="13213"/>
                </a:lnTo>
                <a:lnTo>
                  <a:pt x="3309" y="13310"/>
                </a:lnTo>
                <a:lnTo>
                  <a:pt x="3261" y="13286"/>
                </a:lnTo>
                <a:lnTo>
                  <a:pt x="2896" y="12969"/>
                </a:lnTo>
                <a:lnTo>
                  <a:pt x="2531" y="12629"/>
                </a:lnTo>
                <a:lnTo>
                  <a:pt x="2214" y="12312"/>
                </a:lnTo>
                <a:lnTo>
                  <a:pt x="2068" y="12118"/>
                </a:lnTo>
                <a:lnTo>
                  <a:pt x="1947" y="11947"/>
                </a:lnTo>
                <a:lnTo>
                  <a:pt x="2093" y="11777"/>
                </a:lnTo>
                <a:lnTo>
                  <a:pt x="2214" y="11607"/>
                </a:lnTo>
                <a:lnTo>
                  <a:pt x="2433" y="11242"/>
                </a:lnTo>
                <a:lnTo>
                  <a:pt x="2798" y="10779"/>
                </a:lnTo>
                <a:lnTo>
                  <a:pt x="3139" y="10317"/>
                </a:lnTo>
                <a:lnTo>
                  <a:pt x="3163" y="10293"/>
                </a:lnTo>
                <a:lnTo>
                  <a:pt x="3236" y="10244"/>
                </a:lnTo>
                <a:lnTo>
                  <a:pt x="3285" y="10147"/>
                </a:lnTo>
                <a:lnTo>
                  <a:pt x="3285" y="10074"/>
                </a:lnTo>
                <a:lnTo>
                  <a:pt x="3261" y="10025"/>
                </a:lnTo>
                <a:lnTo>
                  <a:pt x="3212" y="9976"/>
                </a:lnTo>
                <a:lnTo>
                  <a:pt x="3090" y="9855"/>
                </a:lnTo>
                <a:lnTo>
                  <a:pt x="2969" y="9709"/>
                </a:lnTo>
                <a:lnTo>
                  <a:pt x="2750" y="9441"/>
                </a:lnTo>
                <a:lnTo>
                  <a:pt x="2628" y="9246"/>
                </a:lnTo>
                <a:lnTo>
                  <a:pt x="2628" y="9222"/>
                </a:lnTo>
                <a:lnTo>
                  <a:pt x="2628" y="9149"/>
                </a:lnTo>
                <a:lnTo>
                  <a:pt x="2604" y="9076"/>
                </a:lnTo>
                <a:lnTo>
                  <a:pt x="2579" y="9003"/>
                </a:lnTo>
                <a:lnTo>
                  <a:pt x="2506" y="8954"/>
                </a:lnTo>
                <a:lnTo>
                  <a:pt x="2409" y="8930"/>
                </a:lnTo>
                <a:lnTo>
                  <a:pt x="1460" y="8881"/>
                </a:lnTo>
                <a:lnTo>
                  <a:pt x="998" y="8808"/>
                </a:lnTo>
                <a:lnTo>
                  <a:pt x="754" y="8784"/>
                </a:lnTo>
                <a:lnTo>
                  <a:pt x="535" y="8711"/>
                </a:lnTo>
                <a:lnTo>
                  <a:pt x="535" y="8614"/>
                </a:lnTo>
                <a:lnTo>
                  <a:pt x="511" y="8492"/>
                </a:lnTo>
                <a:lnTo>
                  <a:pt x="462" y="8273"/>
                </a:lnTo>
                <a:lnTo>
                  <a:pt x="462" y="7908"/>
                </a:lnTo>
                <a:lnTo>
                  <a:pt x="462" y="7567"/>
                </a:lnTo>
                <a:lnTo>
                  <a:pt x="511" y="7105"/>
                </a:lnTo>
                <a:lnTo>
                  <a:pt x="535" y="6862"/>
                </a:lnTo>
                <a:lnTo>
                  <a:pt x="535" y="6740"/>
                </a:lnTo>
                <a:lnTo>
                  <a:pt x="511" y="6619"/>
                </a:lnTo>
                <a:lnTo>
                  <a:pt x="681" y="6570"/>
                </a:lnTo>
                <a:lnTo>
                  <a:pt x="1046" y="6497"/>
                </a:lnTo>
                <a:lnTo>
                  <a:pt x="949" y="6643"/>
                </a:lnTo>
                <a:lnTo>
                  <a:pt x="876" y="6789"/>
                </a:lnTo>
                <a:lnTo>
                  <a:pt x="754" y="7105"/>
                </a:lnTo>
                <a:lnTo>
                  <a:pt x="754" y="7203"/>
                </a:lnTo>
                <a:lnTo>
                  <a:pt x="779" y="7227"/>
                </a:lnTo>
                <a:lnTo>
                  <a:pt x="803" y="7276"/>
                </a:lnTo>
                <a:lnTo>
                  <a:pt x="876" y="7324"/>
                </a:lnTo>
                <a:lnTo>
                  <a:pt x="973" y="7324"/>
                </a:lnTo>
                <a:lnTo>
                  <a:pt x="1022" y="7300"/>
                </a:lnTo>
                <a:lnTo>
                  <a:pt x="1046" y="7276"/>
                </a:lnTo>
                <a:lnTo>
                  <a:pt x="1095" y="7203"/>
                </a:lnTo>
                <a:lnTo>
                  <a:pt x="1168" y="6984"/>
                </a:lnTo>
                <a:lnTo>
                  <a:pt x="1265" y="6765"/>
                </a:lnTo>
                <a:lnTo>
                  <a:pt x="1338" y="6619"/>
                </a:lnTo>
                <a:lnTo>
                  <a:pt x="1436" y="6448"/>
                </a:lnTo>
                <a:lnTo>
                  <a:pt x="1606" y="6424"/>
                </a:lnTo>
                <a:lnTo>
                  <a:pt x="1509" y="6570"/>
                </a:lnTo>
                <a:lnTo>
                  <a:pt x="1436" y="6740"/>
                </a:lnTo>
                <a:lnTo>
                  <a:pt x="1387" y="6911"/>
                </a:lnTo>
                <a:lnTo>
                  <a:pt x="1338" y="7057"/>
                </a:lnTo>
                <a:lnTo>
                  <a:pt x="1338" y="7105"/>
                </a:lnTo>
                <a:lnTo>
                  <a:pt x="1363" y="7154"/>
                </a:lnTo>
                <a:lnTo>
                  <a:pt x="1387" y="7203"/>
                </a:lnTo>
                <a:lnTo>
                  <a:pt x="1436" y="7251"/>
                </a:lnTo>
                <a:lnTo>
                  <a:pt x="1484" y="7276"/>
                </a:lnTo>
                <a:lnTo>
                  <a:pt x="1557" y="7276"/>
                </a:lnTo>
                <a:lnTo>
                  <a:pt x="1630" y="7227"/>
                </a:lnTo>
                <a:lnTo>
                  <a:pt x="1679" y="7178"/>
                </a:lnTo>
                <a:lnTo>
                  <a:pt x="1679" y="7154"/>
                </a:lnTo>
                <a:lnTo>
                  <a:pt x="1728" y="6935"/>
                </a:lnTo>
                <a:lnTo>
                  <a:pt x="1801" y="6716"/>
                </a:lnTo>
                <a:lnTo>
                  <a:pt x="1898" y="6570"/>
                </a:lnTo>
                <a:lnTo>
                  <a:pt x="1947" y="6424"/>
                </a:lnTo>
                <a:lnTo>
                  <a:pt x="2093" y="6424"/>
                </a:lnTo>
                <a:lnTo>
                  <a:pt x="2044" y="6546"/>
                </a:lnTo>
                <a:lnTo>
                  <a:pt x="1947" y="6813"/>
                </a:lnTo>
                <a:lnTo>
                  <a:pt x="1922" y="6935"/>
                </a:lnTo>
                <a:lnTo>
                  <a:pt x="1898" y="7057"/>
                </a:lnTo>
                <a:lnTo>
                  <a:pt x="1922" y="7105"/>
                </a:lnTo>
                <a:lnTo>
                  <a:pt x="1947" y="7154"/>
                </a:lnTo>
                <a:lnTo>
                  <a:pt x="2020" y="7203"/>
                </a:lnTo>
                <a:lnTo>
                  <a:pt x="2117" y="7203"/>
                </a:lnTo>
                <a:lnTo>
                  <a:pt x="2166" y="7178"/>
                </a:lnTo>
                <a:lnTo>
                  <a:pt x="2190" y="7130"/>
                </a:lnTo>
                <a:lnTo>
                  <a:pt x="2239" y="6935"/>
                </a:lnTo>
                <a:lnTo>
                  <a:pt x="2287" y="6716"/>
                </a:lnTo>
                <a:lnTo>
                  <a:pt x="2336" y="6546"/>
                </a:lnTo>
                <a:lnTo>
                  <a:pt x="2360" y="6400"/>
                </a:lnTo>
                <a:lnTo>
                  <a:pt x="2482" y="6375"/>
                </a:lnTo>
                <a:lnTo>
                  <a:pt x="2531" y="6351"/>
                </a:lnTo>
                <a:lnTo>
                  <a:pt x="2579" y="6302"/>
                </a:lnTo>
                <a:lnTo>
                  <a:pt x="2604" y="6254"/>
                </a:lnTo>
                <a:lnTo>
                  <a:pt x="2604" y="6205"/>
                </a:lnTo>
                <a:lnTo>
                  <a:pt x="2652" y="6132"/>
                </a:lnTo>
                <a:lnTo>
                  <a:pt x="2677" y="6059"/>
                </a:lnTo>
                <a:lnTo>
                  <a:pt x="2677" y="5913"/>
                </a:lnTo>
                <a:lnTo>
                  <a:pt x="2701" y="5767"/>
                </a:lnTo>
                <a:lnTo>
                  <a:pt x="2798" y="5499"/>
                </a:lnTo>
                <a:lnTo>
                  <a:pt x="2993" y="4964"/>
                </a:lnTo>
                <a:lnTo>
                  <a:pt x="3090" y="4891"/>
                </a:lnTo>
                <a:lnTo>
                  <a:pt x="3139" y="4794"/>
                </a:lnTo>
                <a:lnTo>
                  <a:pt x="3139" y="4745"/>
                </a:lnTo>
                <a:lnTo>
                  <a:pt x="3139" y="4696"/>
                </a:lnTo>
                <a:lnTo>
                  <a:pt x="3115" y="4648"/>
                </a:lnTo>
                <a:lnTo>
                  <a:pt x="3066" y="4575"/>
                </a:lnTo>
                <a:lnTo>
                  <a:pt x="2750" y="4234"/>
                </a:lnTo>
                <a:lnTo>
                  <a:pt x="2433" y="3893"/>
                </a:lnTo>
                <a:lnTo>
                  <a:pt x="2117" y="3528"/>
                </a:lnTo>
                <a:lnTo>
                  <a:pt x="1801" y="3188"/>
                </a:lnTo>
                <a:lnTo>
                  <a:pt x="1971" y="3042"/>
                </a:lnTo>
                <a:lnTo>
                  <a:pt x="2141" y="2871"/>
                </a:lnTo>
                <a:lnTo>
                  <a:pt x="2433" y="2506"/>
                </a:lnTo>
                <a:lnTo>
                  <a:pt x="2604" y="2336"/>
                </a:lnTo>
                <a:lnTo>
                  <a:pt x="2774" y="2166"/>
                </a:lnTo>
                <a:lnTo>
                  <a:pt x="2944" y="2044"/>
                </a:lnTo>
                <a:lnTo>
                  <a:pt x="3163" y="1947"/>
                </a:lnTo>
                <a:lnTo>
                  <a:pt x="3236" y="1922"/>
                </a:lnTo>
                <a:lnTo>
                  <a:pt x="3261" y="1922"/>
                </a:lnTo>
                <a:lnTo>
                  <a:pt x="3115" y="2020"/>
                </a:lnTo>
                <a:lnTo>
                  <a:pt x="2993" y="2117"/>
                </a:lnTo>
                <a:lnTo>
                  <a:pt x="2847" y="2263"/>
                </a:lnTo>
                <a:lnTo>
                  <a:pt x="2725" y="2409"/>
                </a:lnTo>
                <a:lnTo>
                  <a:pt x="2701" y="2506"/>
                </a:lnTo>
                <a:lnTo>
                  <a:pt x="2701" y="2579"/>
                </a:lnTo>
                <a:lnTo>
                  <a:pt x="2701" y="2652"/>
                </a:lnTo>
                <a:lnTo>
                  <a:pt x="2750" y="2701"/>
                </a:lnTo>
                <a:lnTo>
                  <a:pt x="2798" y="2725"/>
                </a:lnTo>
                <a:lnTo>
                  <a:pt x="2871" y="2725"/>
                </a:lnTo>
                <a:lnTo>
                  <a:pt x="2944" y="2677"/>
                </a:lnTo>
                <a:lnTo>
                  <a:pt x="2993" y="2628"/>
                </a:lnTo>
                <a:lnTo>
                  <a:pt x="3090" y="2506"/>
                </a:lnTo>
                <a:lnTo>
                  <a:pt x="3212" y="2360"/>
                </a:lnTo>
                <a:lnTo>
                  <a:pt x="3358" y="2239"/>
                </a:lnTo>
                <a:lnTo>
                  <a:pt x="3553" y="2117"/>
                </a:lnTo>
                <a:lnTo>
                  <a:pt x="3626" y="2166"/>
                </a:lnTo>
                <a:lnTo>
                  <a:pt x="3504" y="2263"/>
                </a:lnTo>
                <a:lnTo>
                  <a:pt x="3407" y="2336"/>
                </a:lnTo>
                <a:lnTo>
                  <a:pt x="3285" y="2458"/>
                </a:lnTo>
                <a:lnTo>
                  <a:pt x="3188" y="2579"/>
                </a:lnTo>
                <a:lnTo>
                  <a:pt x="3115" y="2725"/>
                </a:lnTo>
                <a:lnTo>
                  <a:pt x="3090" y="2798"/>
                </a:lnTo>
                <a:lnTo>
                  <a:pt x="3090" y="2871"/>
                </a:lnTo>
                <a:lnTo>
                  <a:pt x="3115" y="2920"/>
                </a:lnTo>
                <a:lnTo>
                  <a:pt x="3139" y="2944"/>
                </a:lnTo>
                <a:lnTo>
                  <a:pt x="3212" y="2969"/>
                </a:lnTo>
                <a:lnTo>
                  <a:pt x="3285" y="2969"/>
                </a:lnTo>
                <a:lnTo>
                  <a:pt x="3358" y="2944"/>
                </a:lnTo>
                <a:lnTo>
                  <a:pt x="3431" y="2847"/>
                </a:lnTo>
                <a:lnTo>
                  <a:pt x="3480" y="2750"/>
                </a:lnTo>
                <a:lnTo>
                  <a:pt x="3577" y="2652"/>
                </a:lnTo>
                <a:lnTo>
                  <a:pt x="3674" y="2555"/>
                </a:lnTo>
                <a:lnTo>
                  <a:pt x="3869" y="2360"/>
                </a:lnTo>
                <a:lnTo>
                  <a:pt x="3966" y="2433"/>
                </a:lnTo>
                <a:lnTo>
                  <a:pt x="4112" y="2506"/>
                </a:lnTo>
                <a:lnTo>
                  <a:pt x="3893" y="2628"/>
                </a:lnTo>
                <a:lnTo>
                  <a:pt x="3699" y="2750"/>
                </a:lnTo>
                <a:lnTo>
                  <a:pt x="3553" y="2871"/>
                </a:lnTo>
                <a:lnTo>
                  <a:pt x="3407" y="3017"/>
                </a:lnTo>
                <a:lnTo>
                  <a:pt x="3334" y="3115"/>
                </a:lnTo>
                <a:lnTo>
                  <a:pt x="3309" y="3188"/>
                </a:lnTo>
                <a:lnTo>
                  <a:pt x="3309" y="3285"/>
                </a:lnTo>
                <a:lnTo>
                  <a:pt x="3334" y="3382"/>
                </a:lnTo>
                <a:lnTo>
                  <a:pt x="3382" y="3431"/>
                </a:lnTo>
                <a:lnTo>
                  <a:pt x="3455" y="3455"/>
                </a:lnTo>
                <a:lnTo>
                  <a:pt x="3528" y="3431"/>
                </a:lnTo>
                <a:lnTo>
                  <a:pt x="3577" y="3382"/>
                </a:lnTo>
                <a:lnTo>
                  <a:pt x="3674" y="3261"/>
                </a:lnTo>
                <a:lnTo>
                  <a:pt x="3747" y="3139"/>
                </a:lnTo>
                <a:lnTo>
                  <a:pt x="3869" y="3042"/>
                </a:lnTo>
                <a:lnTo>
                  <a:pt x="3991" y="2969"/>
                </a:lnTo>
                <a:lnTo>
                  <a:pt x="4185" y="2847"/>
                </a:lnTo>
                <a:lnTo>
                  <a:pt x="4380" y="2701"/>
                </a:lnTo>
                <a:lnTo>
                  <a:pt x="4623" y="2871"/>
                </a:lnTo>
                <a:lnTo>
                  <a:pt x="4356" y="3066"/>
                </a:lnTo>
                <a:lnTo>
                  <a:pt x="4234" y="3139"/>
                </a:lnTo>
                <a:lnTo>
                  <a:pt x="4088" y="3261"/>
                </a:lnTo>
                <a:lnTo>
                  <a:pt x="3966" y="3382"/>
                </a:lnTo>
                <a:lnTo>
                  <a:pt x="3942" y="3455"/>
                </a:lnTo>
                <a:lnTo>
                  <a:pt x="3918" y="3528"/>
                </a:lnTo>
                <a:lnTo>
                  <a:pt x="3942" y="3577"/>
                </a:lnTo>
                <a:lnTo>
                  <a:pt x="3966" y="3601"/>
                </a:lnTo>
                <a:lnTo>
                  <a:pt x="4015" y="3626"/>
                </a:lnTo>
                <a:lnTo>
                  <a:pt x="4064" y="3626"/>
                </a:lnTo>
                <a:lnTo>
                  <a:pt x="4112" y="3601"/>
                </a:lnTo>
                <a:lnTo>
                  <a:pt x="4161" y="3553"/>
                </a:lnTo>
                <a:lnTo>
                  <a:pt x="4258" y="3480"/>
                </a:lnTo>
                <a:lnTo>
                  <a:pt x="4380" y="3358"/>
                </a:lnTo>
                <a:lnTo>
                  <a:pt x="4526" y="3261"/>
                </a:lnTo>
                <a:lnTo>
                  <a:pt x="4842" y="3042"/>
                </a:lnTo>
                <a:lnTo>
                  <a:pt x="4891" y="3066"/>
                </a:lnTo>
                <a:lnTo>
                  <a:pt x="4964" y="3090"/>
                </a:lnTo>
                <a:lnTo>
                  <a:pt x="5037" y="3090"/>
                </a:lnTo>
                <a:lnTo>
                  <a:pt x="5110" y="3042"/>
                </a:lnTo>
                <a:lnTo>
                  <a:pt x="5159" y="2993"/>
                </a:lnTo>
                <a:lnTo>
                  <a:pt x="5378" y="2896"/>
                </a:lnTo>
                <a:lnTo>
                  <a:pt x="5645" y="2798"/>
                </a:lnTo>
                <a:lnTo>
                  <a:pt x="6156" y="2652"/>
                </a:lnTo>
                <a:lnTo>
                  <a:pt x="6229" y="2604"/>
                </a:lnTo>
                <a:lnTo>
                  <a:pt x="6278" y="2531"/>
                </a:lnTo>
                <a:lnTo>
                  <a:pt x="6302" y="2506"/>
                </a:lnTo>
                <a:lnTo>
                  <a:pt x="6351" y="2360"/>
                </a:lnTo>
                <a:lnTo>
                  <a:pt x="6400" y="2214"/>
                </a:lnTo>
                <a:lnTo>
                  <a:pt x="6424" y="1922"/>
                </a:lnTo>
                <a:lnTo>
                  <a:pt x="6473" y="1314"/>
                </a:lnTo>
                <a:lnTo>
                  <a:pt x="6546" y="876"/>
                </a:lnTo>
                <a:lnTo>
                  <a:pt x="6570" y="633"/>
                </a:lnTo>
                <a:lnTo>
                  <a:pt x="6570" y="535"/>
                </a:lnTo>
                <a:lnTo>
                  <a:pt x="6570" y="414"/>
                </a:lnTo>
                <a:close/>
                <a:moveTo>
                  <a:pt x="17519" y="12093"/>
                </a:moveTo>
                <a:lnTo>
                  <a:pt x="17544" y="12142"/>
                </a:lnTo>
                <a:lnTo>
                  <a:pt x="17592" y="12191"/>
                </a:lnTo>
                <a:lnTo>
                  <a:pt x="17665" y="12215"/>
                </a:lnTo>
                <a:lnTo>
                  <a:pt x="17738" y="12215"/>
                </a:lnTo>
                <a:lnTo>
                  <a:pt x="18030" y="12239"/>
                </a:lnTo>
                <a:lnTo>
                  <a:pt x="18322" y="12312"/>
                </a:lnTo>
                <a:lnTo>
                  <a:pt x="18590" y="12434"/>
                </a:lnTo>
                <a:lnTo>
                  <a:pt x="18712" y="12507"/>
                </a:lnTo>
                <a:lnTo>
                  <a:pt x="18809" y="12604"/>
                </a:lnTo>
                <a:lnTo>
                  <a:pt x="18906" y="12702"/>
                </a:lnTo>
                <a:lnTo>
                  <a:pt x="18979" y="12799"/>
                </a:lnTo>
                <a:lnTo>
                  <a:pt x="19052" y="12921"/>
                </a:lnTo>
                <a:lnTo>
                  <a:pt x="19101" y="13042"/>
                </a:lnTo>
                <a:lnTo>
                  <a:pt x="19125" y="13188"/>
                </a:lnTo>
                <a:lnTo>
                  <a:pt x="19150" y="13334"/>
                </a:lnTo>
                <a:lnTo>
                  <a:pt x="19150" y="13480"/>
                </a:lnTo>
                <a:lnTo>
                  <a:pt x="19125" y="13651"/>
                </a:lnTo>
                <a:lnTo>
                  <a:pt x="19052" y="13870"/>
                </a:lnTo>
                <a:lnTo>
                  <a:pt x="18955" y="14089"/>
                </a:lnTo>
                <a:lnTo>
                  <a:pt x="18809" y="14283"/>
                </a:lnTo>
                <a:lnTo>
                  <a:pt x="18663" y="14454"/>
                </a:lnTo>
                <a:lnTo>
                  <a:pt x="18493" y="14624"/>
                </a:lnTo>
                <a:lnTo>
                  <a:pt x="18298" y="14770"/>
                </a:lnTo>
                <a:lnTo>
                  <a:pt x="18103" y="14867"/>
                </a:lnTo>
                <a:lnTo>
                  <a:pt x="17884" y="14965"/>
                </a:lnTo>
                <a:lnTo>
                  <a:pt x="17738" y="14989"/>
                </a:lnTo>
                <a:lnTo>
                  <a:pt x="17446" y="14989"/>
                </a:lnTo>
                <a:lnTo>
                  <a:pt x="17300" y="14965"/>
                </a:lnTo>
                <a:lnTo>
                  <a:pt x="17154" y="14916"/>
                </a:lnTo>
                <a:lnTo>
                  <a:pt x="17033" y="14843"/>
                </a:lnTo>
                <a:lnTo>
                  <a:pt x="16911" y="14746"/>
                </a:lnTo>
                <a:lnTo>
                  <a:pt x="16814" y="14648"/>
                </a:lnTo>
                <a:lnTo>
                  <a:pt x="16619" y="14429"/>
                </a:lnTo>
                <a:lnTo>
                  <a:pt x="16449" y="14186"/>
                </a:lnTo>
                <a:lnTo>
                  <a:pt x="16351" y="13894"/>
                </a:lnTo>
                <a:lnTo>
                  <a:pt x="16303" y="13626"/>
                </a:lnTo>
                <a:lnTo>
                  <a:pt x="16303" y="13456"/>
                </a:lnTo>
                <a:lnTo>
                  <a:pt x="16303" y="13286"/>
                </a:lnTo>
                <a:lnTo>
                  <a:pt x="16351" y="13115"/>
                </a:lnTo>
                <a:lnTo>
                  <a:pt x="16424" y="12969"/>
                </a:lnTo>
                <a:lnTo>
                  <a:pt x="16497" y="12823"/>
                </a:lnTo>
                <a:lnTo>
                  <a:pt x="16595" y="12677"/>
                </a:lnTo>
                <a:lnTo>
                  <a:pt x="16692" y="12556"/>
                </a:lnTo>
                <a:lnTo>
                  <a:pt x="16814" y="12434"/>
                </a:lnTo>
                <a:lnTo>
                  <a:pt x="16960" y="12312"/>
                </a:lnTo>
                <a:lnTo>
                  <a:pt x="17130" y="12215"/>
                </a:lnTo>
                <a:lnTo>
                  <a:pt x="17300" y="12142"/>
                </a:lnTo>
                <a:lnTo>
                  <a:pt x="17495" y="12093"/>
                </a:lnTo>
                <a:close/>
                <a:moveTo>
                  <a:pt x="7008" y="0"/>
                </a:moveTo>
                <a:lnTo>
                  <a:pt x="6692" y="24"/>
                </a:lnTo>
                <a:lnTo>
                  <a:pt x="6521" y="73"/>
                </a:lnTo>
                <a:lnTo>
                  <a:pt x="6375" y="122"/>
                </a:lnTo>
                <a:lnTo>
                  <a:pt x="6327" y="146"/>
                </a:lnTo>
                <a:lnTo>
                  <a:pt x="6302" y="170"/>
                </a:lnTo>
                <a:lnTo>
                  <a:pt x="6278" y="219"/>
                </a:lnTo>
                <a:lnTo>
                  <a:pt x="6278" y="268"/>
                </a:lnTo>
                <a:lnTo>
                  <a:pt x="6205" y="365"/>
                </a:lnTo>
                <a:lnTo>
                  <a:pt x="6156" y="462"/>
                </a:lnTo>
                <a:lnTo>
                  <a:pt x="6108" y="608"/>
                </a:lnTo>
                <a:lnTo>
                  <a:pt x="6083" y="730"/>
                </a:lnTo>
                <a:lnTo>
                  <a:pt x="6035" y="1265"/>
                </a:lnTo>
                <a:lnTo>
                  <a:pt x="5937" y="1776"/>
                </a:lnTo>
                <a:lnTo>
                  <a:pt x="5913" y="2020"/>
                </a:lnTo>
                <a:lnTo>
                  <a:pt x="5913" y="2287"/>
                </a:lnTo>
                <a:lnTo>
                  <a:pt x="5670" y="2360"/>
                </a:lnTo>
                <a:lnTo>
                  <a:pt x="5451" y="2458"/>
                </a:lnTo>
                <a:lnTo>
                  <a:pt x="4988" y="2677"/>
                </a:lnTo>
                <a:lnTo>
                  <a:pt x="4161" y="2093"/>
                </a:lnTo>
                <a:lnTo>
                  <a:pt x="3966" y="1947"/>
                </a:lnTo>
                <a:lnTo>
                  <a:pt x="3723" y="1776"/>
                </a:lnTo>
                <a:lnTo>
                  <a:pt x="3601" y="1703"/>
                </a:lnTo>
                <a:lnTo>
                  <a:pt x="3480" y="1630"/>
                </a:lnTo>
                <a:lnTo>
                  <a:pt x="3334" y="1606"/>
                </a:lnTo>
                <a:lnTo>
                  <a:pt x="3236" y="1606"/>
                </a:lnTo>
                <a:lnTo>
                  <a:pt x="3163" y="1557"/>
                </a:lnTo>
                <a:lnTo>
                  <a:pt x="3042" y="1557"/>
                </a:lnTo>
                <a:lnTo>
                  <a:pt x="2944" y="1606"/>
                </a:lnTo>
                <a:lnTo>
                  <a:pt x="2823" y="1679"/>
                </a:lnTo>
                <a:lnTo>
                  <a:pt x="2604" y="1825"/>
                </a:lnTo>
                <a:lnTo>
                  <a:pt x="2409" y="1995"/>
                </a:lnTo>
                <a:lnTo>
                  <a:pt x="2239" y="2190"/>
                </a:lnTo>
                <a:lnTo>
                  <a:pt x="1849" y="2604"/>
                </a:lnTo>
                <a:lnTo>
                  <a:pt x="1655" y="2798"/>
                </a:lnTo>
                <a:lnTo>
                  <a:pt x="1484" y="3042"/>
                </a:lnTo>
                <a:lnTo>
                  <a:pt x="1436" y="3066"/>
                </a:lnTo>
                <a:lnTo>
                  <a:pt x="1387" y="3115"/>
                </a:lnTo>
                <a:lnTo>
                  <a:pt x="1363" y="3163"/>
                </a:lnTo>
                <a:lnTo>
                  <a:pt x="1387" y="3236"/>
                </a:lnTo>
                <a:lnTo>
                  <a:pt x="1509" y="3455"/>
                </a:lnTo>
                <a:lnTo>
                  <a:pt x="1655" y="3650"/>
                </a:lnTo>
                <a:lnTo>
                  <a:pt x="1971" y="4039"/>
                </a:lnTo>
                <a:lnTo>
                  <a:pt x="2287" y="4477"/>
                </a:lnTo>
                <a:lnTo>
                  <a:pt x="2482" y="4672"/>
                </a:lnTo>
                <a:lnTo>
                  <a:pt x="2652" y="4867"/>
                </a:lnTo>
                <a:lnTo>
                  <a:pt x="2531" y="5061"/>
                </a:lnTo>
                <a:lnTo>
                  <a:pt x="2433" y="5280"/>
                </a:lnTo>
                <a:lnTo>
                  <a:pt x="2312" y="5597"/>
                </a:lnTo>
                <a:lnTo>
                  <a:pt x="2263" y="5791"/>
                </a:lnTo>
                <a:lnTo>
                  <a:pt x="2263" y="5962"/>
                </a:lnTo>
                <a:lnTo>
                  <a:pt x="1995" y="5962"/>
                </a:lnTo>
                <a:lnTo>
                  <a:pt x="1703" y="5986"/>
                </a:lnTo>
                <a:lnTo>
                  <a:pt x="1192" y="6083"/>
                </a:lnTo>
                <a:lnTo>
                  <a:pt x="973" y="6108"/>
                </a:lnTo>
                <a:lnTo>
                  <a:pt x="706" y="6181"/>
                </a:lnTo>
                <a:lnTo>
                  <a:pt x="584" y="6229"/>
                </a:lnTo>
                <a:lnTo>
                  <a:pt x="462" y="6278"/>
                </a:lnTo>
                <a:lnTo>
                  <a:pt x="365" y="6351"/>
                </a:lnTo>
                <a:lnTo>
                  <a:pt x="292" y="6424"/>
                </a:lnTo>
                <a:lnTo>
                  <a:pt x="243" y="6448"/>
                </a:lnTo>
                <a:lnTo>
                  <a:pt x="195" y="6473"/>
                </a:lnTo>
                <a:lnTo>
                  <a:pt x="146" y="6570"/>
                </a:lnTo>
                <a:lnTo>
                  <a:pt x="97" y="6692"/>
                </a:lnTo>
                <a:lnTo>
                  <a:pt x="73" y="6935"/>
                </a:lnTo>
                <a:lnTo>
                  <a:pt x="0" y="7738"/>
                </a:lnTo>
                <a:lnTo>
                  <a:pt x="0" y="8005"/>
                </a:lnTo>
                <a:lnTo>
                  <a:pt x="0" y="8346"/>
                </a:lnTo>
                <a:lnTo>
                  <a:pt x="24" y="8492"/>
                </a:lnTo>
                <a:lnTo>
                  <a:pt x="73" y="8638"/>
                </a:lnTo>
                <a:lnTo>
                  <a:pt x="122" y="8760"/>
                </a:lnTo>
                <a:lnTo>
                  <a:pt x="243" y="8833"/>
                </a:lnTo>
                <a:lnTo>
                  <a:pt x="219" y="8906"/>
                </a:lnTo>
                <a:lnTo>
                  <a:pt x="243" y="8954"/>
                </a:lnTo>
                <a:lnTo>
                  <a:pt x="268" y="9003"/>
                </a:lnTo>
                <a:lnTo>
                  <a:pt x="316" y="9027"/>
                </a:lnTo>
                <a:lnTo>
                  <a:pt x="560" y="9125"/>
                </a:lnTo>
                <a:lnTo>
                  <a:pt x="779" y="9198"/>
                </a:lnTo>
                <a:lnTo>
                  <a:pt x="1046" y="9246"/>
                </a:lnTo>
                <a:lnTo>
                  <a:pt x="1290" y="9271"/>
                </a:lnTo>
                <a:lnTo>
                  <a:pt x="1801" y="9344"/>
                </a:lnTo>
                <a:lnTo>
                  <a:pt x="2312" y="9368"/>
                </a:lnTo>
                <a:lnTo>
                  <a:pt x="2385" y="9538"/>
                </a:lnTo>
                <a:lnTo>
                  <a:pt x="2458" y="9660"/>
                </a:lnTo>
                <a:lnTo>
                  <a:pt x="2628" y="9952"/>
                </a:lnTo>
                <a:lnTo>
                  <a:pt x="2847" y="10195"/>
                </a:lnTo>
                <a:lnTo>
                  <a:pt x="2652" y="10366"/>
                </a:lnTo>
                <a:lnTo>
                  <a:pt x="2506" y="10560"/>
                </a:lnTo>
                <a:lnTo>
                  <a:pt x="2190" y="10925"/>
                </a:lnTo>
                <a:lnTo>
                  <a:pt x="1849" y="11363"/>
                </a:lnTo>
                <a:lnTo>
                  <a:pt x="1679" y="11558"/>
                </a:lnTo>
                <a:lnTo>
                  <a:pt x="1630" y="11680"/>
                </a:lnTo>
                <a:lnTo>
                  <a:pt x="1582" y="11777"/>
                </a:lnTo>
                <a:lnTo>
                  <a:pt x="1582" y="11850"/>
                </a:lnTo>
                <a:lnTo>
                  <a:pt x="1606" y="11923"/>
                </a:lnTo>
                <a:lnTo>
                  <a:pt x="1606" y="12045"/>
                </a:lnTo>
                <a:lnTo>
                  <a:pt x="1630" y="12166"/>
                </a:lnTo>
                <a:lnTo>
                  <a:pt x="1679" y="12264"/>
                </a:lnTo>
                <a:lnTo>
                  <a:pt x="1752" y="12385"/>
                </a:lnTo>
                <a:lnTo>
                  <a:pt x="1922" y="12604"/>
                </a:lnTo>
                <a:lnTo>
                  <a:pt x="2093" y="12775"/>
                </a:lnTo>
                <a:lnTo>
                  <a:pt x="2312" y="13018"/>
                </a:lnTo>
                <a:lnTo>
                  <a:pt x="2531" y="13237"/>
                </a:lnTo>
                <a:lnTo>
                  <a:pt x="2798" y="13456"/>
                </a:lnTo>
                <a:lnTo>
                  <a:pt x="3042" y="13651"/>
                </a:lnTo>
                <a:lnTo>
                  <a:pt x="3090" y="13699"/>
                </a:lnTo>
                <a:lnTo>
                  <a:pt x="3139" y="13699"/>
                </a:lnTo>
                <a:lnTo>
                  <a:pt x="3236" y="13675"/>
                </a:lnTo>
                <a:lnTo>
                  <a:pt x="3358" y="13699"/>
                </a:lnTo>
                <a:lnTo>
                  <a:pt x="3455" y="13675"/>
                </a:lnTo>
                <a:lnTo>
                  <a:pt x="3577" y="13651"/>
                </a:lnTo>
                <a:lnTo>
                  <a:pt x="3699" y="13602"/>
                </a:lnTo>
                <a:lnTo>
                  <a:pt x="3918" y="13456"/>
                </a:lnTo>
                <a:lnTo>
                  <a:pt x="4088" y="13334"/>
                </a:lnTo>
                <a:lnTo>
                  <a:pt x="4331" y="13140"/>
                </a:lnTo>
                <a:lnTo>
                  <a:pt x="4575" y="12921"/>
                </a:lnTo>
                <a:lnTo>
                  <a:pt x="5013" y="12434"/>
                </a:lnTo>
                <a:lnTo>
                  <a:pt x="5110" y="12531"/>
                </a:lnTo>
                <a:lnTo>
                  <a:pt x="5232" y="12580"/>
                </a:lnTo>
                <a:lnTo>
                  <a:pt x="5451" y="12677"/>
                </a:lnTo>
                <a:lnTo>
                  <a:pt x="5767" y="12823"/>
                </a:lnTo>
                <a:lnTo>
                  <a:pt x="5937" y="12872"/>
                </a:lnTo>
                <a:lnTo>
                  <a:pt x="6108" y="12896"/>
                </a:lnTo>
                <a:lnTo>
                  <a:pt x="6156" y="13091"/>
                </a:lnTo>
                <a:lnTo>
                  <a:pt x="6181" y="13261"/>
                </a:lnTo>
                <a:lnTo>
                  <a:pt x="6254" y="13651"/>
                </a:lnTo>
                <a:lnTo>
                  <a:pt x="6302" y="14040"/>
                </a:lnTo>
                <a:lnTo>
                  <a:pt x="6302" y="14259"/>
                </a:lnTo>
                <a:lnTo>
                  <a:pt x="6302" y="14502"/>
                </a:lnTo>
                <a:lnTo>
                  <a:pt x="6327" y="14600"/>
                </a:lnTo>
                <a:lnTo>
                  <a:pt x="6351" y="14721"/>
                </a:lnTo>
                <a:lnTo>
                  <a:pt x="6400" y="14794"/>
                </a:lnTo>
                <a:lnTo>
                  <a:pt x="6473" y="14867"/>
                </a:lnTo>
                <a:lnTo>
                  <a:pt x="6497" y="14892"/>
                </a:lnTo>
                <a:lnTo>
                  <a:pt x="6521" y="14940"/>
                </a:lnTo>
                <a:lnTo>
                  <a:pt x="6619" y="14989"/>
                </a:lnTo>
                <a:lnTo>
                  <a:pt x="6716" y="15038"/>
                </a:lnTo>
                <a:lnTo>
                  <a:pt x="6838" y="15062"/>
                </a:lnTo>
                <a:lnTo>
                  <a:pt x="6959" y="15086"/>
                </a:lnTo>
                <a:lnTo>
                  <a:pt x="7203" y="15086"/>
                </a:lnTo>
                <a:lnTo>
                  <a:pt x="7421" y="15062"/>
                </a:lnTo>
                <a:lnTo>
                  <a:pt x="8030" y="15038"/>
                </a:lnTo>
                <a:lnTo>
                  <a:pt x="8638" y="15038"/>
                </a:lnTo>
                <a:lnTo>
                  <a:pt x="8735" y="15013"/>
                </a:lnTo>
                <a:lnTo>
                  <a:pt x="8808" y="14965"/>
                </a:lnTo>
                <a:lnTo>
                  <a:pt x="8857" y="14867"/>
                </a:lnTo>
                <a:lnTo>
                  <a:pt x="8881" y="14794"/>
                </a:lnTo>
                <a:lnTo>
                  <a:pt x="8906" y="14770"/>
                </a:lnTo>
                <a:lnTo>
                  <a:pt x="8979" y="14673"/>
                </a:lnTo>
                <a:lnTo>
                  <a:pt x="9027" y="14551"/>
                </a:lnTo>
                <a:lnTo>
                  <a:pt x="9100" y="14283"/>
                </a:lnTo>
                <a:lnTo>
                  <a:pt x="9149" y="13772"/>
                </a:lnTo>
                <a:lnTo>
                  <a:pt x="9222" y="13286"/>
                </a:lnTo>
                <a:lnTo>
                  <a:pt x="9246" y="13042"/>
                </a:lnTo>
                <a:lnTo>
                  <a:pt x="9246" y="12799"/>
                </a:lnTo>
                <a:lnTo>
                  <a:pt x="9514" y="12799"/>
                </a:lnTo>
                <a:lnTo>
                  <a:pt x="9757" y="12726"/>
                </a:lnTo>
                <a:lnTo>
                  <a:pt x="10001" y="12629"/>
                </a:lnTo>
                <a:lnTo>
                  <a:pt x="10122" y="12556"/>
                </a:lnTo>
                <a:lnTo>
                  <a:pt x="10220" y="12483"/>
                </a:lnTo>
                <a:lnTo>
                  <a:pt x="10341" y="12604"/>
                </a:lnTo>
                <a:lnTo>
                  <a:pt x="10487" y="12726"/>
                </a:lnTo>
                <a:lnTo>
                  <a:pt x="10779" y="12945"/>
                </a:lnTo>
                <a:lnTo>
                  <a:pt x="11290" y="13310"/>
                </a:lnTo>
                <a:lnTo>
                  <a:pt x="11826" y="13675"/>
                </a:lnTo>
                <a:lnTo>
                  <a:pt x="11874" y="13699"/>
                </a:lnTo>
                <a:lnTo>
                  <a:pt x="11947" y="13724"/>
                </a:lnTo>
                <a:lnTo>
                  <a:pt x="11996" y="13699"/>
                </a:lnTo>
                <a:lnTo>
                  <a:pt x="12045" y="13675"/>
                </a:lnTo>
                <a:lnTo>
                  <a:pt x="12142" y="13602"/>
                </a:lnTo>
                <a:lnTo>
                  <a:pt x="12166" y="13480"/>
                </a:lnTo>
                <a:lnTo>
                  <a:pt x="12361" y="13334"/>
                </a:lnTo>
                <a:lnTo>
                  <a:pt x="12531" y="13164"/>
                </a:lnTo>
                <a:lnTo>
                  <a:pt x="12872" y="12799"/>
                </a:lnTo>
                <a:lnTo>
                  <a:pt x="13286" y="12385"/>
                </a:lnTo>
                <a:lnTo>
                  <a:pt x="13480" y="12166"/>
                </a:lnTo>
                <a:lnTo>
                  <a:pt x="13675" y="11947"/>
                </a:lnTo>
                <a:lnTo>
                  <a:pt x="13699" y="11874"/>
                </a:lnTo>
                <a:lnTo>
                  <a:pt x="13699" y="11801"/>
                </a:lnTo>
                <a:lnTo>
                  <a:pt x="13724" y="11704"/>
                </a:lnTo>
                <a:lnTo>
                  <a:pt x="13699" y="11607"/>
                </a:lnTo>
                <a:lnTo>
                  <a:pt x="13553" y="11363"/>
                </a:lnTo>
                <a:lnTo>
                  <a:pt x="13407" y="11120"/>
                </a:lnTo>
                <a:lnTo>
                  <a:pt x="13067" y="10682"/>
                </a:lnTo>
                <a:lnTo>
                  <a:pt x="12945" y="10512"/>
                </a:lnTo>
                <a:lnTo>
                  <a:pt x="12799" y="10341"/>
                </a:lnTo>
                <a:lnTo>
                  <a:pt x="12629" y="10195"/>
                </a:lnTo>
                <a:lnTo>
                  <a:pt x="12458" y="10074"/>
                </a:lnTo>
                <a:lnTo>
                  <a:pt x="12604" y="9855"/>
                </a:lnTo>
                <a:lnTo>
                  <a:pt x="12750" y="9611"/>
                </a:lnTo>
                <a:lnTo>
                  <a:pt x="12823" y="9368"/>
                </a:lnTo>
                <a:lnTo>
                  <a:pt x="12872" y="9125"/>
                </a:lnTo>
                <a:lnTo>
                  <a:pt x="12994" y="9149"/>
                </a:lnTo>
                <a:lnTo>
                  <a:pt x="13091" y="9173"/>
                </a:lnTo>
                <a:lnTo>
                  <a:pt x="13334" y="9173"/>
                </a:lnTo>
                <a:lnTo>
                  <a:pt x="13797" y="9149"/>
                </a:lnTo>
                <a:lnTo>
                  <a:pt x="14283" y="9125"/>
                </a:lnTo>
                <a:lnTo>
                  <a:pt x="14794" y="9076"/>
                </a:lnTo>
                <a:lnTo>
                  <a:pt x="14867" y="9052"/>
                </a:lnTo>
                <a:lnTo>
                  <a:pt x="14916" y="9003"/>
                </a:lnTo>
                <a:lnTo>
                  <a:pt x="14940" y="8954"/>
                </a:lnTo>
                <a:lnTo>
                  <a:pt x="14965" y="8906"/>
                </a:lnTo>
                <a:lnTo>
                  <a:pt x="15038" y="8881"/>
                </a:lnTo>
                <a:lnTo>
                  <a:pt x="15086" y="8833"/>
                </a:lnTo>
                <a:lnTo>
                  <a:pt x="15135" y="8760"/>
                </a:lnTo>
                <a:lnTo>
                  <a:pt x="15135" y="8687"/>
                </a:lnTo>
                <a:lnTo>
                  <a:pt x="15135" y="7689"/>
                </a:lnTo>
                <a:lnTo>
                  <a:pt x="15135" y="7203"/>
                </a:lnTo>
                <a:lnTo>
                  <a:pt x="15086" y="6716"/>
                </a:lnTo>
                <a:lnTo>
                  <a:pt x="15062" y="6643"/>
                </a:lnTo>
                <a:lnTo>
                  <a:pt x="15013" y="6570"/>
                </a:lnTo>
                <a:lnTo>
                  <a:pt x="14940" y="6546"/>
                </a:lnTo>
                <a:lnTo>
                  <a:pt x="14867" y="6521"/>
                </a:lnTo>
                <a:lnTo>
                  <a:pt x="14819" y="6400"/>
                </a:lnTo>
                <a:lnTo>
                  <a:pt x="14746" y="6302"/>
                </a:lnTo>
                <a:lnTo>
                  <a:pt x="14648" y="6229"/>
                </a:lnTo>
                <a:lnTo>
                  <a:pt x="14527" y="6181"/>
                </a:lnTo>
                <a:lnTo>
                  <a:pt x="14259" y="6108"/>
                </a:lnTo>
                <a:lnTo>
                  <a:pt x="14016" y="6083"/>
                </a:lnTo>
                <a:lnTo>
                  <a:pt x="13480" y="6010"/>
                </a:lnTo>
                <a:lnTo>
                  <a:pt x="13213" y="5986"/>
                </a:lnTo>
                <a:lnTo>
                  <a:pt x="12921" y="5986"/>
                </a:lnTo>
                <a:lnTo>
                  <a:pt x="12896" y="5694"/>
                </a:lnTo>
                <a:lnTo>
                  <a:pt x="12848" y="5426"/>
                </a:lnTo>
                <a:lnTo>
                  <a:pt x="12823" y="5256"/>
                </a:lnTo>
                <a:lnTo>
                  <a:pt x="12775" y="5086"/>
                </a:lnTo>
                <a:lnTo>
                  <a:pt x="12702" y="4915"/>
                </a:lnTo>
                <a:lnTo>
                  <a:pt x="12629" y="4769"/>
                </a:lnTo>
                <a:lnTo>
                  <a:pt x="12750" y="4599"/>
                </a:lnTo>
                <a:lnTo>
                  <a:pt x="12848" y="4453"/>
                </a:lnTo>
                <a:lnTo>
                  <a:pt x="13213" y="3918"/>
                </a:lnTo>
                <a:lnTo>
                  <a:pt x="13432" y="3650"/>
                </a:lnTo>
                <a:lnTo>
                  <a:pt x="13651" y="3407"/>
                </a:lnTo>
                <a:lnTo>
                  <a:pt x="13699" y="3309"/>
                </a:lnTo>
                <a:lnTo>
                  <a:pt x="13699" y="3261"/>
                </a:lnTo>
                <a:lnTo>
                  <a:pt x="13699" y="3212"/>
                </a:lnTo>
                <a:lnTo>
                  <a:pt x="13675" y="3139"/>
                </a:lnTo>
                <a:lnTo>
                  <a:pt x="13699" y="3090"/>
                </a:lnTo>
                <a:lnTo>
                  <a:pt x="13675" y="3017"/>
                </a:lnTo>
                <a:lnTo>
                  <a:pt x="13675" y="2944"/>
                </a:lnTo>
                <a:lnTo>
                  <a:pt x="13602" y="2847"/>
                </a:lnTo>
                <a:lnTo>
                  <a:pt x="13407" y="2628"/>
                </a:lnTo>
                <a:lnTo>
                  <a:pt x="13164" y="2360"/>
                </a:lnTo>
                <a:lnTo>
                  <a:pt x="12896" y="2093"/>
                </a:lnTo>
                <a:lnTo>
                  <a:pt x="12702" y="1922"/>
                </a:lnTo>
                <a:lnTo>
                  <a:pt x="12434" y="1728"/>
                </a:lnTo>
                <a:lnTo>
                  <a:pt x="12312" y="1655"/>
                </a:lnTo>
                <a:lnTo>
                  <a:pt x="12166" y="1582"/>
                </a:lnTo>
                <a:lnTo>
                  <a:pt x="12020" y="1557"/>
                </a:lnTo>
                <a:lnTo>
                  <a:pt x="11899" y="1582"/>
                </a:lnTo>
                <a:lnTo>
                  <a:pt x="11850" y="1582"/>
                </a:lnTo>
                <a:lnTo>
                  <a:pt x="11777" y="1606"/>
                </a:lnTo>
                <a:lnTo>
                  <a:pt x="11534" y="1728"/>
                </a:lnTo>
                <a:lnTo>
                  <a:pt x="11290" y="1874"/>
                </a:lnTo>
                <a:lnTo>
                  <a:pt x="10828" y="2190"/>
                </a:lnTo>
                <a:lnTo>
                  <a:pt x="10560" y="2385"/>
                </a:lnTo>
                <a:lnTo>
                  <a:pt x="10414" y="2506"/>
                </a:lnTo>
                <a:lnTo>
                  <a:pt x="10293" y="2628"/>
                </a:lnTo>
                <a:lnTo>
                  <a:pt x="10098" y="2506"/>
                </a:lnTo>
                <a:lnTo>
                  <a:pt x="9879" y="2409"/>
                </a:lnTo>
                <a:lnTo>
                  <a:pt x="9636" y="2336"/>
                </a:lnTo>
                <a:lnTo>
                  <a:pt x="9417" y="2312"/>
                </a:lnTo>
                <a:lnTo>
                  <a:pt x="9392" y="2287"/>
                </a:lnTo>
                <a:lnTo>
                  <a:pt x="9295" y="1995"/>
                </a:lnTo>
                <a:lnTo>
                  <a:pt x="9246" y="1703"/>
                </a:lnTo>
                <a:lnTo>
                  <a:pt x="9246" y="1679"/>
                </a:lnTo>
                <a:lnTo>
                  <a:pt x="9271" y="1630"/>
                </a:lnTo>
                <a:lnTo>
                  <a:pt x="9271" y="1606"/>
                </a:lnTo>
                <a:lnTo>
                  <a:pt x="9198" y="1484"/>
                </a:lnTo>
                <a:lnTo>
                  <a:pt x="9149" y="949"/>
                </a:lnTo>
                <a:lnTo>
                  <a:pt x="9125" y="681"/>
                </a:lnTo>
                <a:lnTo>
                  <a:pt x="9052" y="438"/>
                </a:lnTo>
                <a:lnTo>
                  <a:pt x="9100" y="389"/>
                </a:lnTo>
                <a:lnTo>
                  <a:pt x="9100" y="341"/>
                </a:lnTo>
                <a:lnTo>
                  <a:pt x="9125" y="292"/>
                </a:lnTo>
                <a:lnTo>
                  <a:pt x="9100" y="243"/>
                </a:lnTo>
                <a:lnTo>
                  <a:pt x="9076" y="170"/>
                </a:lnTo>
                <a:lnTo>
                  <a:pt x="9052" y="146"/>
                </a:lnTo>
                <a:lnTo>
                  <a:pt x="9003" y="97"/>
                </a:lnTo>
                <a:lnTo>
                  <a:pt x="8930" y="97"/>
                </a:lnTo>
                <a:lnTo>
                  <a:pt x="8614" y="49"/>
                </a:lnTo>
                <a:lnTo>
                  <a:pt x="8297" y="49"/>
                </a:lnTo>
                <a:lnTo>
                  <a:pt x="7665" y="24"/>
                </a:lnTo>
                <a:lnTo>
                  <a:pt x="7348" y="24"/>
                </a:lnTo>
                <a:lnTo>
                  <a:pt x="7008" y="0"/>
                </a:lnTo>
                <a:close/>
                <a:moveTo>
                  <a:pt x="17471" y="11655"/>
                </a:moveTo>
                <a:lnTo>
                  <a:pt x="17300" y="11704"/>
                </a:lnTo>
                <a:lnTo>
                  <a:pt x="16960" y="11801"/>
                </a:lnTo>
                <a:lnTo>
                  <a:pt x="16692" y="11923"/>
                </a:lnTo>
                <a:lnTo>
                  <a:pt x="16522" y="12045"/>
                </a:lnTo>
                <a:lnTo>
                  <a:pt x="16351" y="12191"/>
                </a:lnTo>
                <a:lnTo>
                  <a:pt x="16205" y="12385"/>
                </a:lnTo>
                <a:lnTo>
                  <a:pt x="16084" y="12556"/>
                </a:lnTo>
                <a:lnTo>
                  <a:pt x="15986" y="12750"/>
                </a:lnTo>
                <a:lnTo>
                  <a:pt x="15913" y="12969"/>
                </a:lnTo>
                <a:lnTo>
                  <a:pt x="15865" y="13188"/>
                </a:lnTo>
                <a:lnTo>
                  <a:pt x="15816" y="13407"/>
                </a:lnTo>
                <a:lnTo>
                  <a:pt x="15816" y="13602"/>
                </a:lnTo>
                <a:lnTo>
                  <a:pt x="15816" y="13797"/>
                </a:lnTo>
                <a:lnTo>
                  <a:pt x="15865" y="13991"/>
                </a:lnTo>
                <a:lnTo>
                  <a:pt x="15913" y="14186"/>
                </a:lnTo>
                <a:lnTo>
                  <a:pt x="16011" y="14381"/>
                </a:lnTo>
                <a:lnTo>
                  <a:pt x="16108" y="14551"/>
                </a:lnTo>
                <a:lnTo>
                  <a:pt x="16230" y="14721"/>
                </a:lnTo>
                <a:lnTo>
                  <a:pt x="16351" y="14892"/>
                </a:lnTo>
                <a:lnTo>
                  <a:pt x="16497" y="15038"/>
                </a:lnTo>
                <a:lnTo>
                  <a:pt x="16668" y="15159"/>
                </a:lnTo>
                <a:lnTo>
                  <a:pt x="16838" y="15257"/>
                </a:lnTo>
                <a:lnTo>
                  <a:pt x="17008" y="15354"/>
                </a:lnTo>
                <a:lnTo>
                  <a:pt x="17203" y="15427"/>
                </a:lnTo>
                <a:lnTo>
                  <a:pt x="17398" y="15476"/>
                </a:lnTo>
                <a:lnTo>
                  <a:pt x="17787" y="15476"/>
                </a:lnTo>
                <a:lnTo>
                  <a:pt x="17957" y="15427"/>
                </a:lnTo>
                <a:lnTo>
                  <a:pt x="18128" y="15403"/>
                </a:lnTo>
                <a:lnTo>
                  <a:pt x="18420" y="15257"/>
                </a:lnTo>
                <a:lnTo>
                  <a:pt x="18712" y="15086"/>
                </a:lnTo>
                <a:lnTo>
                  <a:pt x="18955" y="14867"/>
                </a:lnTo>
                <a:lnTo>
                  <a:pt x="19174" y="14600"/>
                </a:lnTo>
                <a:lnTo>
                  <a:pt x="19369" y="14308"/>
                </a:lnTo>
                <a:lnTo>
                  <a:pt x="19515" y="14016"/>
                </a:lnTo>
                <a:lnTo>
                  <a:pt x="19612" y="13699"/>
                </a:lnTo>
                <a:lnTo>
                  <a:pt x="19636" y="13505"/>
                </a:lnTo>
                <a:lnTo>
                  <a:pt x="19661" y="13286"/>
                </a:lnTo>
                <a:lnTo>
                  <a:pt x="19636" y="13115"/>
                </a:lnTo>
                <a:lnTo>
                  <a:pt x="19588" y="12921"/>
                </a:lnTo>
                <a:lnTo>
                  <a:pt x="19539" y="12775"/>
                </a:lnTo>
                <a:lnTo>
                  <a:pt x="19466" y="12604"/>
                </a:lnTo>
                <a:lnTo>
                  <a:pt x="19344" y="12458"/>
                </a:lnTo>
                <a:lnTo>
                  <a:pt x="19247" y="12337"/>
                </a:lnTo>
                <a:lnTo>
                  <a:pt x="19101" y="12215"/>
                </a:lnTo>
                <a:lnTo>
                  <a:pt x="18979" y="12093"/>
                </a:lnTo>
                <a:lnTo>
                  <a:pt x="18809" y="11996"/>
                </a:lnTo>
                <a:lnTo>
                  <a:pt x="18639" y="11923"/>
                </a:lnTo>
                <a:lnTo>
                  <a:pt x="18468" y="11850"/>
                </a:lnTo>
                <a:lnTo>
                  <a:pt x="18298" y="11801"/>
                </a:lnTo>
                <a:lnTo>
                  <a:pt x="18103" y="11753"/>
                </a:lnTo>
                <a:lnTo>
                  <a:pt x="17933" y="11728"/>
                </a:lnTo>
                <a:lnTo>
                  <a:pt x="17787" y="11680"/>
                </a:lnTo>
                <a:lnTo>
                  <a:pt x="17617" y="11655"/>
                </a:lnTo>
                <a:close/>
                <a:moveTo>
                  <a:pt x="17957" y="9417"/>
                </a:moveTo>
                <a:lnTo>
                  <a:pt x="17860" y="9490"/>
                </a:lnTo>
                <a:lnTo>
                  <a:pt x="17860" y="9514"/>
                </a:lnTo>
                <a:lnTo>
                  <a:pt x="17811" y="9587"/>
                </a:lnTo>
                <a:lnTo>
                  <a:pt x="17836" y="9660"/>
                </a:lnTo>
                <a:lnTo>
                  <a:pt x="17884" y="9709"/>
                </a:lnTo>
                <a:lnTo>
                  <a:pt x="17811" y="9757"/>
                </a:lnTo>
                <a:lnTo>
                  <a:pt x="17763" y="9782"/>
                </a:lnTo>
                <a:lnTo>
                  <a:pt x="17738" y="9830"/>
                </a:lnTo>
                <a:lnTo>
                  <a:pt x="17738" y="9879"/>
                </a:lnTo>
                <a:lnTo>
                  <a:pt x="17738" y="9928"/>
                </a:lnTo>
                <a:lnTo>
                  <a:pt x="17787" y="10001"/>
                </a:lnTo>
                <a:lnTo>
                  <a:pt x="17836" y="10049"/>
                </a:lnTo>
                <a:lnTo>
                  <a:pt x="17884" y="10098"/>
                </a:lnTo>
                <a:lnTo>
                  <a:pt x="17957" y="10122"/>
                </a:lnTo>
                <a:lnTo>
                  <a:pt x="17933" y="10147"/>
                </a:lnTo>
                <a:lnTo>
                  <a:pt x="17884" y="10195"/>
                </a:lnTo>
                <a:lnTo>
                  <a:pt x="17860" y="10244"/>
                </a:lnTo>
                <a:lnTo>
                  <a:pt x="17884" y="10317"/>
                </a:lnTo>
                <a:lnTo>
                  <a:pt x="17933" y="10414"/>
                </a:lnTo>
                <a:lnTo>
                  <a:pt x="18006" y="10487"/>
                </a:lnTo>
                <a:lnTo>
                  <a:pt x="18103" y="10512"/>
                </a:lnTo>
                <a:lnTo>
                  <a:pt x="18176" y="10536"/>
                </a:lnTo>
                <a:lnTo>
                  <a:pt x="18444" y="10585"/>
                </a:lnTo>
                <a:lnTo>
                  <a:pt x="18590" y="10609"/>
                </a:lnTo>
                <a:lnTo>
                  <a:pt x="18639" y="10633"/>
                </a:lnTo>
                <a:lnTo>
                  <a:pt x="18687" y="10609"/>
                </a:lnTo>
                <a:lnTo>
                  <a:pt x="18760" y="10682"/>
                </a:lnTo>
                <a:lnTo>
                  <a:pt x="18858" y="10731"/>
                </a:lnTo>
                <a:lnTo>
                  <a:pt x="18906" y="10731"/>
                </a:lnTo>
                <a:lnTo>
                  <a:pt x="19174" y="10828"/>
                </a:lnTo>
                <a:lnTo>
                  <a:pt x="19296" y="10877"/>
                </a:lnTo>
                <a:lnTo>
                  <a:pt x="19393" y="10950"/>
                </a:lnTo>
                <a:lnTo>
                  <a:pt x="19466" y="10998"/>
                </a:lnTo>
                <a:lnTo>
                  <a:pt x="19539" y="11023"/>
                </a:lnTo>
                <a:lnTo>
                  <a:pt x="19612" y="10998"/>
                </a:lnTo>
                <a:lnTo>
                  <a:pt x="19661" y="10974"/>
                </a:lnTo>
                <a:lnTo>
                  <a:pt x="19709" y="10950"/>
                </a:lnTo>
                <a:lnTo>
                  <a:pt x="19734" y="10901"/>
                </a:lnTo>
                <a:lnTo>
                  <a:pt x="19904" y="10779"/>
                </a:lnTo>
                <a:lnTo>
                  <a:pt x="19977" y="10706"/>
                </a:lnTo>
                <a:lnTo>
                  <a:pt x="20074" y="10658"/>
                </a:lnTo>
                <a:lnTo>
                  <a:pt x="20293" y="10487"/>
                </a:lnTo>
                <a:lnTo>
                  <a:pt x="20537" y="10366"/>
                </a:lnTo>
                <a:lnTo>
                  <a:pt x="20561" y="10341"/>
                </a:lnTo>
                <a:lnTo>
                  <a:pt x="20707" y="10463"/>
                </a:lnTo>
                <a:lnTo>
                  <a:pt x="20877" y="10609"/>
                </a:lnTo>
                <a:lnTo>
                  <a:pt x="21096" y="10828"/>
                </a:lnTo>
                <a:lnTo>
                  <a:pt x="21096" y="10828"/>
                </a:lnTo>
                <a:lnTo>
                  <a:pt x="21023" y="10779"/>
                </a:lnTo>
                <a:lnTo>
                  <a:pt x="20877" y="10682"/>
                </a:lnTo>
                <a:lnTo>
                  <a:pt x="20804" y="10658"/>
                </a:lnTo>
                <a:lnTo>
                  <a:pt x="20707" y="10633"/>
                </a:lnTo>
                <a:lnTo>
                  <a:pt x="20683" y="10633"/>
                </a:lnTo>
                <a:lnTo>
                  <a:pt x="20610" y="10658"/>
                </a:lnTo>
                <a:lnTo>
                  <a:pt x="20561" y="10731"/>
                </a:lnTo>
                <a:lnTo>
                  <a:pt x="20537" y="10779"/>
                </a:lnTo>
                <a:lnTo>
                  <a:pt x="20561" y="10852"/>
                </a:lnTo>
                <a:lnTo>
                  <a:pt x="20610" y="10925"/>
                </a:lnTo>
                <a:lnTo>
                  <a:pt x="20537" y="10974"/>
                </a:lnTo>
                <a:lnTo>
                  <a:pt x="20488" y="11023"/>
                </a:lnTo>
                <a:lnTo>
                  <a:pt x="20488" y="11096"/>
                </a:lnTo>
                <a:lnTo>
                  <a:pt x="20561" y="11266"/>
                </a:lnTo>
                <a:lnTo>
                  <a:pt x="20634" y="11436"/>
                </a:lnTo>
                <a:lnTo>
                  <a:pt x="20756" y="11582"/>
                </a:lnTo>
                <a:lnTo>
                  <a:pt x="20707" y="11534"/>
                </a:lnTo>
                <a:lnTo>
                  <a:pt x="20610" y="11412"/>
                </a:lnTo>
                <a:lnTo>
                  <a:pt x="20561" y="11315"/>
                </a:lnTo>
                <a:lnTo>
                  <a:pt x="20537" y="11266"/>
                </a:lnTo>
                <a:lnTo>
                  <a:pt x="20488" y="11242"/>
                </a:lnTo>
                <a:lnTo>
                  <a:pt x="20439" y="11217"/>
                </a:lnTo>
                <a:lnTo>
                  <a:pt x="20342" y="11217"/>
                </a:lnTo>
                <a:lnTo>
                  <a:pt x="20293" y="11242"/>
                </a:lnTo>
                <a:lnTo>
                  <a:pt x="20269" y="11290"/>
                </a:lnTo>
                <a:lnTo>
                  <a:pt x="20245" y="11339"/>
                </a:lnTo>
                <a:lnTo>
                  <a:pt x="20245" y="11436"/>
                </a:lnTo>
                <a:lnTo>
                  <a:pt x="20245" y="11509"/>
                </a:lnTo>
                <a:lnTo>
                  <a:pt x="20318" y="11680"/>
                </a:lnTo>
                <a:lnTo>
                  <a:pt x="20537" y="12020"/>
                </a:lnTo>
                <a:lnTo>
                  <a:pt x="20585" y="12069"/>
                </a:lnTo>
                <a:lnTo>
                  <a:pt x="20658" y="12093"/>
                </a:lnTo>
                <a:lnTo>
                  <a:pt x="20707" y="12239"/>
                </a:lnTo>
                <a:lnTo>
                  <a:pt x="20731" y="12385"/>
                </a:lnTo>
                <a:lnTo>
                  <a:pt x="20756" y="12556"/>
                </a:lnTo>
                <a:lnTo>
                  <a:pt x="20756" y="12677"/>
                </a:lnTo>
                <a:lnTo>
                  <a:pt x="20780" y="12799"/>
                </a:lnTo>
                <a:lnTo>
                  <a:pt x="20804" y="12872"/>
                </a:lnTo>
                <a:lnTo>
                  <a:pt x="20853" y="12921"/>
                </a:lnTo>
                <a:lnTo>
                  <a:pt x="20926" y="12945"/>
                </a:lnTo>
                <a:lnTo>
                  <a:pt x="21023" y="12945"/>
                </a:lnTo>
                <a:lnTo>
                  <a:pt x="21218" y="12994"/>
                </a:lnTo>
                <a:lnTo>
                  <a:pt x="21413" y="13018"/>
                </a:lnTo>
                <a:lnTo>
                  <a:pt x="21534" y="13042"/>
                </a:lnTo>
                <a:lnTo>
                  <a:pt x="21705" y="13067"/>
                </a:lnTo>
                <a:lnTo>
                  <a:pt x="21899" y="13091"/>
                </a:lnTo>
                <a:lnTo>
                  <a:pt x="21997" y="13115"/>
                </a:lnTo>
                <a:lnTo>
                  <a:pt x="22070" y="13164"/>
                </a:lnTo>
                <a:lnTo>
                  <a:pt x="22070" y="13359"/>
                </a:lnTo>
                <a:lnTo>
                  <a:pt x="22070" y="13578"/>
                </a:lnTo>
                <a:lnTo>
                  <a:pt x="22070" y="13699"/>
                </a:lnTo>
                <a:lnTo>
                  <a:pt x="22045" y="13675"/>
                </a:lnTo>
                <a:lnTo>
                  <a:pt x="21997" y="13626"/>
                </a:lnTo>
                <a:lnTo>
                  <a:pt x="21924" y="13602"/>
                </a:lnTo>
                <a:lnTo>
                  <a:pt x="21851" y="13626"/>
                </a:lnTo>
                <a:lnTo>
                  <a:pt x="21802" y="13675"/>
                </a:lnTo>
                <a:lnTo>
                  <a:pt x="21778" y="13724"/>
                </a:lnTo>
                <a:lnTo>
                  <a:pt x="21729" y="13651"/>
                </a:lnTo>
                <a:lnTo>
                  <a:pt x="21680" y="13602"/>
                </a:lnTo>
                <a:lnTo>
                  <a:pt x="21656" y="13602"/>
                </a:lnTo>
                <a:lnTo>
                  <a:pt x="21607" y="13578"/>
                </a:lnTo>
                <a:lnTo>
                  <a:pt x="21534" y="13602"/>
                </a:lnTo>
                <a:lnTo>
                  <a:pt x="21486" y="13651"/>
                </a:lnTo>
                <a:lnTo>
                  <a:pt x="21437" y="13699"/>
                </a:lnTo>
                <a:lnTo>
                  <a:pt x="21388" y="13894"/>
                </a:lnTo>
                <a:lnTo>
                  <a:pt x="21364" y="13991"/>
                </a:lnTo>
                <a:lnTo>
                  <a:pt x="21315" y="14137"/>
                </a:lnTo>
                <a:lnTo>
                  <a:pt x="21315" y="14089"/>
                </a:lnTo>
                <a:lnTo>
                  <a:pt x="21315" y="13918"/>
                </a:lnTo>
                <a:lnTo>
                  <a:pt x="21291" y="13772"/>
                </a:lnTo>
                <a:lnTo>
                  <a:pt x="21267" y="13724"/>
                </a:lnTo>
                <a:lnTo>
                  <a:pt x="21242" y="13699"/>
                </a:lnTo>
                <a:lnTo>
                  <a:pt x="21194" y="13675"/>
                </a:lnTo>
                <a:lnTo>
                  <a:pt x="21145" y="13651"/>
                </a:lnTo>
                <a:lnTo>
                  <a:pt x="21072" y="13675"/>
                </a:lnTo>
                <a:lnTo>
                  <a:pt x="21023" y="13724"/>
                </a:lnTo>
                <a:lnTo>
                  <a:pt x="20999" y="13772"/>
                </a:lnTo>
                <a:lnTo>
                  <a:pt x="20975" y="13845"/>
                </a:lnTo>
                <a:lnTo>
                  <a:pt x="20926" y="13967"/>
                </a:lnTo>
                <a:lnTo>
                  <a:pt x="20926" y="14016"/>
                </a:lnTo>
                <a:lnTo>
                  <a:pt x="20829" y="14381"/>
                </a:lnTo>
                <a:lnTo>
                  <a:pt x="20829" y="14454"/>
                </a:lnTo>
                <a:lnTo>
                  <a:pt x="20756" y="14600"/>
                </a:lnTo>
                <a:lnTo>
                  <a:pt x="20707" y="14721"/>
                </a:lnTo>
                <a:lnTo>
                  <a:pt x="20610" y="14867"/>
                </a:lnTo>
                <a:lnTo>
                  <a:pt x="20512" y="14989"/>
                </a:lnTo>
                <a:lnTo>
                  <a:pt x="20488" y="15038"/>
                </a:lnTo>
                <a:lnTo>
                  <a:pt x="20439" y="15086"/>
                </a:lnTo>
                <a:lnTo>
                  <a:pt x="20439" y="15135"/>
                </a:lnTo>
                <a:lnTo>
                  <a:pt x="20439" y="15184"/>
                </a:lnTo>
                <a:lnTo>
                  <a:pt x="20439" y="15257"/>
                </a:lnTo>
                <a:lnTo>
                  <a:pt x="20488" y="15305"/>
                </a:lnTo>
                <a:lnTo>
                  <a:pt x="20512" y="15330"/>
                </a:lnTo>
                <a:lnTo>
                  <a:pt x="20585" y="15354"/>
                </a:lnTo>
                <a:lnTo>
                  <a:pt x="20634" y="15378"/>
                </a:lnTo>
                <a:lnTo>
                  <a:pt x="20658" y="15378"/>
                </a:lnTo>
                <a:lnTo>
                  <a:pt x="20804" y="15548"/>
                </a:lnTo>
                <a:lnTo>
                  <a:pt x="20926" y="15694"/>
                </a:lnTo>
                <a:lnTo>
                  <a:pt x="21048" y="15889"/>
                </a:lnTo>
                <a:lnTo>
                  <a:pt x="21194" y="16108"/>
                </a:lnTo>
                <a:lnTo>
                  <a:pt x="21048" y="16254"/>
                </a:lnTo>
                <a:lnTo>
                  <a:pt x="20902" y="16424"/>
                </a:lnTo>
                <a:lnTo>
                  <a:pt x="20829" y="16473"/>
                </a:lnTo>
                <a:lnTo>
                  <a:pt x="20756" y="16424"/>
                </a:lnTo>
                <a:lnTo>
                  <a:pt x="20683" y="16400"/>
                </a:lnTo>
                <a:lnTo>
                  <a:pt x="20585" y="16424"/>
                </a:lnTo>
                <a:lnTo>
                  <a:pt x="20488" y="16473"/>
                </a:lnTo>
                <a:lnTo>
                  <a:pt x="20488" y="16376"/>
                </a:lnTo>
                <a:lnTo>
                  <a:pt x="20464" y="16303"/>
                </a:lnTo>
                <a:lnTo>
                  <a:pt x="20391" y="16230"/>
                </a:lnTo>
                <a:lnTo>
                  <a:pt x="20293" y="16205"/>
                </a:lnTo>
                <a:lnTo>
                  <a:pt x="20220" y="16230"/>
                </a:lnTo>
                <a:lnTo>
                  <a:pt x="20220" y="16157"/>
                </a:lnTo>
                <a:lnTo>
                  <a:pt x="20220" y="16108"/>
                </a:lnTo>
                <a:lnTo>
                  <a:pt x="20196" y="16035"/>
                </a:lnTo>
                <a:lnTo>
                  <a:pt x="20172" y="16011"/>
                </a:lnTo>
                <a:lnTo>
                  <a:pt x="20123" y="15986"/>
                </a:lnTo>
                <a:lnTo>
                  <a:pt x="20074" y="15962"/>
                </a:lnTo>
                <a:lnTo>
                  <a:pt x="20001" y="15986"/>
                </a:lnTo>
                <a:lnTo>
                  <a:pt x="19928" y="16011"/>
                </a:lnTo>
                <a:lnTo>
                  <a:pt x="19831" y="16059"/>
                </a:lnTo>
                <a:lnTo>
                  <a:pt x="19636" y="16181"/>
                </a:lnTo>
                <a:lnTo>
                  <a:pt x="19588" y="16230"/>
                </a:lnTo>
                <a:lnTo>
                  <a:pt x="19466" y="16205"/>
                </a:lnTo>
                <a:lnTo>
                  <a:pt x="19417" y="16205"/>
                </a:lnTo>
                <a:lnTo>
                  <a:pt x="19369" y="16230"/>
                </a:lnTo>
                <a:lnTo>
                  <a:pt x="19271" y="16254"/>
                </a:lnTo>
                <a:lnTo>
                  <a:pt x="19198" y="16303"/>
                </a:lnTo>
                <a:lnTo>
                  <a:pt x="19077" y="16376"/>
                </a:lnTo>
                <a:lnTo>
                  <a:pt x="18979" y="16400"/>
                </a:lnTo>
                <a:lnTo>
                  <a:pt x="18882" y="16424"/>
                </a:lnTo>
                <a:lnTo>
                  <a:pt x="18785" y="16473"/>
                </a:lnTo>
                <a:lnTo>
                  <a:pt x="18687" y="16497"/>
                </a:lnTo>
                <a:lnTo>
                  <a:pt x="18614" y="16546"/>
                </a:lnTo>
                <a:lnTo>
                  <a:pt x="18517" y="16595"/>
                </a:lnTo>
                <a:lnTo>
                  <a:pt x="18444" y="16619"/>
                </a:lnTo>
                <a:lnTo>
                  <a:pt x="18371" y="16668"/>
                </a:lnTo>
                <a:lnTo>
                  <a:pt x="18274" y="16692"/>
                </a:lnTo>
                <a:lnTo>
                  <a:pt x="18176" y="16716"/>
                </a:lnTo>
                <a:lnTo>
                  <a:pt x="18079" y="16765"/>
                </a:lnTo>
                <a:lnTo>
                  <a:pt x="18055" y="16814"/>
                </a:lnTo>
                <a:lnTo>
                  <a:pt x="18030" y="16838"/>
                </a:lnTo>
                <a:lnTo>
                  <a:pt x="18030" y="16911"/>
                </a:lnTo>
                <a:lnTo>
                  <a:pt x="18055" y="16960"/>
                </a:lnTo>
                <a:lnTo>
                  <a:pt x="18079" y="17008"/>
                </a:lnTo>
                <a:lnTo>
                  <a:pt x="18152" y="17057"/>
                </a:lnTo>
                <a:lnTo>
                  <a:pt x="18103" y="17106"/>
                </a:lnTo>
                <a:lnTo>
                  <a:pt x="18079" y="17154"/>
                </a:lnTo>
                <a:lnTo>
                  <a:pt x="18055" y="17203"/>
                </a:lnTo>
                <a:lnTo>
                  <a:pt x="18079" y="17252"/>
                </a:lnTo>
                <a:lnTo>
                  <a:pt x="18103" y="17300"/>
                </a:lnTo>
                <a:lnTo>
                  <a:pt x="18152" y="17349"/>
                </a:lnTo>
                <a:lnTo>
                  <a:pt x="18225" y="17373"/>
                </a:lnTo>
                <a:lnTo>
                  <a:pt x="18201" y="17373"/>
                </a:lnTo>
                <a:lnTo>
                  <a:pt x="18103" y="17398"/>
                </a:lnTo>
                <a:lnTo>
                  <a:pt x="18055" y="17446"/>
                </a:lnTo>
                <a:lnTo>
                  <a:pt x="18006" y="17519"/>
                </a:lnTo>
                <a:lnTo>
                  <a:pt x="18030" y="17592"/>
                </a:lnTo>
                <a:lnTo>
                  <a:pt x="18055" y="17641"/>
                </a:lnTo>
                <a:lnTo>
                  <a:pt x="18128" y="17690"/>
                </a:lnTo>
                <a:lnTo>
                  <a:pt x="18225" y="17714"/>
                </a:lnTo>
                <a:lnTo>
                  <a:pt x="17909" y="17738"/>
                </a:lnTo>
                <a:lnTo>
                  <a:pt x="17519" y="17738"/>
                </a:lnTo>
                <a:lnTo>
                  <a:pt x="17495" y="17568"/>
                </a:lnTo>
                <a:lnTo>
                  <a:pt x="17471" y="17398"/>
                </a:lnTo>
                <a:lnTo>
                  <a:pt x="17446" y="17300"/>
                </a:lnTo>
                <a:lnTo>
                  <a:pt x="17446" y="17203"/>
                </a:lnTo>
                <a:lnTo>
                  <a:pt x="17422" y="16984"/>
                </a:lnTo>
                <a:lnTo>
                  <a:pt x="17373" y="16765"/>
                </a:lnTo>
                <a:lnTo>
                  <a:pt x="17325" y="16668"/>
                </a:lnTo>
                <a:lnTo>
                  <a:pt x="17276" y="16595"/>
                </a:lnTo>
                <a:lnTo>
                  <a:pt x="17203" y="16522"/>
                </a:lnTo>
                <a:lnTo>
                  <a:pt x="17106" y="16473"/>
                </a:lnTo>
                <a:lnTo>
                  <a:pt x="17057" y="16449"/>
                </a:lnTo>
                <a:lnTo>
                  <a:pt x="17008" y="16449"/>
                </a:lnTo>
                <a:lnTo>
                  <a:pt x="16862" y="16424"/>
                </a:lnTo>
                <a:lnTo>
                  <a:pt x="16789" y="16400"/>
                </a:lnTo>
                <a:lnTo>
                  <a:pt x="16643" y="16327"/>
                </a:lnTo>
                <a:lnTo>
                  <a:pt x="16449" y="16254"/>
                </a:lnTo>
                <a:lnTo>
                  <a:pt x="16376" y="16181"/>
                </a:lnTo>
                <a:lnTo>
                  <a:pt x="16278" y="16157"/>
                </a:lnTo>
                <a:lnTo>
                  <a:pt x="16181" y="16181"/>
                </a:lnTo>
                <a:lnTo>
                  <a:pt x="16157" y="16181"/>
                </a:lnTo>
                <a:lnTo>
                  <a:pt x="16035" y="16132"/>
                </a:lnTo>
                <a:lnTo>
                  <a:pt x="16011" y="16108"/>
                </a:lnTo>
                <a:lnTo>
                  <a:pt x="15913" y="16059"/>
                </a:lnTo>
                <a:lnTo>
                  <a:pt x="15792" y="16035"/>
                </a:lnTo>
                <a:lnTo>
                  <a:pt x="15694" y="16059"/>
                </a:lnTo>
                <a:lnTo>
                  <a:pt x="15646" y="16132"/>
                </a:lnTo>
                <a:lnTo>
                  <a:pt x="15621" y="16205"/>
                </a:lnTo>
                <a:lnTo>
                  <a:pt x="15646" y="16303"/>
                </a:lnTo>
                <a:lnTo>
                  <a:pt x="15646" y="16303"/>
                </a:lnTo>
                <a:lnTo>
                  <a:pt x="15597" y="16278"/>
                </a:lnTo>
                <a:lnTo>
                  <a:pt x="15500" y="16205"/>
                </a:lnTo>
                <a:lnTo>
                  <a:pt x="15402" y="16157"/>
                </a:lnTo>
                <a:lnTo>
                  <a:pt x="15354" y="16157"/>
                </a:lnTo>
                <a:lnTo>
                  <a:pt x="15305" y="16181"/>
                </a:lnTo>
                <a:lnTo>
                  <a:pt x="15256" y="16205"/>
                </a:lnTo>
                <a:lnTo>
                  <a:pt x="15232" y="16230"/>
                </a:lnTo>
                <a:lnTo>
                  <a:pt x="15208" y="16278"/>
                </a:lnTo>
                <a:lnTo>
                  <a:pt x="15232" y="16400"/>
                </a:lnTo>
                <a:lnTo>
                  <a:pt x="15281" y="16497"/>
                </a:lnTo>
                <a:lnTo>
                  <a:pt x="15232" y="16497"/>
                </a:lnTo>
                <a:lnTo>
                  <a:pt x="15183" y="16473"/>
                </a:lnTo>
                <a:lnTo>
                  <a:pt x="15135" y="16449"/>
                </a:lnTo>
                <a:lnTo>
                  <a:pt x="15062" y="16473"/>
                </a:lnTo>
                <a:lnTo>
                  <a:pt x="15038" y="16546"/>
                </a:lnTo>
                <a:lnTo>
                  <a:pt x="15013" y="16570"/>
                </a:lnTo>
                <a:lnTo>
                  <a:pt x="15013" y="16643"/>
                </a:lnTo>
                <a:lnTo>
                  <a:pt x="14916" y="16570"/>
                </a:lnTo>
                <a:lnTo>
                  <a:pt x="14770" y="16424"/>
                </a:lnTo>
                <a:lnTo>
                  <a:pt x="14624" y="16254"/>
                </a:lnTo>
                <a:lnTo>
                  <a:pt x="14721" y="16132"/>
                </a:lnTo>
                <a:lnTo>
                  <a:pt x="14794" y="15986"/>
                </a:lnTo>
                <a:lnTo>
                  <a:pt x="14892" y="15865"/>
                </a:lnTo>
                <a:lnTo>
                  <a:pt x="15062" y="15621"/>
                </a:lnTo>
                <a:lnTo>
                  <a:pt x="15305" y="15305"/>
                </a:lnTo>
                <a:lnTo>
                  <a:pt x="15378" y="15232"/>
                </a:lnTo>
                <a:lnTo>
                  <a:pt x="15402" y="15159"/>
                </a:lnTo>
                <a:lnTo>
                  <a:pt x="15402" y="15062"/>
                </a:lnTo>
                <a:lnTo>
                  <a:pt x="15329" y="14965"/>
                </a:lnTo>
                <a:lnTo>
                  <a:pt x="15183" y="14819"/>
                </a:lnTo>
                <a:lnTo>
                  <a:pt x="15086" y="14673"/>
                </a:lnTo>
                <a:lnTo>
                  <a:pt x="15038" y="14624"/>
                </a:lnTo>
                <a:lnTo>
                  <a:pt x="15013" y="14575"/>
                </a:lnTo>
                <a:lnTo>
                  <a:pt x="15013" y="14551"/>
                </a:lnTo>
                <a:lnTo>
                  <a:pt x="14989" y="14454"/>
                </a:lnTo>
                <a:lnTo>
                  <a:pt x="14940" y="14405"/>
                </a:lnTo>
                <a:lnTo>
                  <a:pt x="14892" y="14356"/>
                </a:lnTo>
                <a:lnTo>
                  <a:pt x="14794" y="14332"/>
                </a:lnTo>
                <a:lnTo>
                  <a:pt x="14478" y="14308"/>
                </a:lnTo>
                <a:lnTo>
                  <a:pt x="14113" y="14283"/>
                </a:lnTo>
                <a:lnTo>
                  <a:pt x="13748" y="14210"/>
                </a:lnTo>
                <a:lnTo>
                  <a:pt x="13724" y="14089"/>
                </a:lnTo>
                <a:lnTo>
                  <a:pt x="13724" y="14016"/>
                </a:lnTo>
                <a:lnTo>
                  <a:pt x="13699" y="13821"/>
                </a:lnTo>
                <a:lnTo>
                  <a:pt x="13724" y="13602"/>
                </a:lnTo>
                <a:lnTo>
                  <a:pt x="13724" y="13456"/>
                </a:lnTo>
                <a:lnTo>
                  <a:pt x="13748" y="13505"/>
                </a:lnTo>
                <a:lnTo>
                  <a:pt x="13821" y="13529"/>
                </a:lnTo>
                <a:lnTo>
                  <a:pt x="13894" y="13553"/>
                </a:lnTo>
                <a:lnTo>
                  <a:pt x="13943" y="13553"/>
                </a:lnTo>
                <a:lnTo>
                  <a:pt x="13991" y="13529"/>
                </a:lnTo>
                <a:lnTo>
                  <a:pt x="14016" y="13505"/>
                </a:lnTo>
                <a:lnTo>
                  <a:pt x="14089" y="13432"/>
                </a:lnTo>
                <a:lnTo>
                  <a:pt x="14137" y="13480"/>
                </a:lnTo>
                <a:lnTo>
                  <a:pt x="14186" y="13505"/>
                </a:lnTo>
                <a:lnTo>
                  <a:pt x="14235" y="13529"/>
                </a:lnTo>
                <a:lnTo>
                  <a:pt x="14308" y="13505"/>
                </a:lnTo>
                <a:lnTo>
                  <a:pt x="14381" y="13480"/>
                </a:lnTo>
                <a:lnTo>
                  <a:pt x="14429" y="13407"/>
                </a:lnTo>
                <a:lnTo>
                  <a:pt x="14502" y="13456"/>
                </a:lnTo>
                <a:lnTo>
                  <a:pt x="14575" y="13480"/>
                </a:lnTo>
                <a:lnTo>
                  <a:pt x="14624" y="13480"/>
                </a:lnTo>
                <a:lnTo>
                  <a:pt x="14673" y="13456"/>
                </a:lnTo>
                <a:lnTo>
                  <a:pt x="14721" y="13432"/>
                </a:lnTo>
                <a:lnTo>
                  <a:pt x="14746" y="13383"/>
                </a:lnTo>
                <a:lnTo>
                  <a:pt x="14770" y="13261"/>
                </a:lnTo>
                <a:lnTo>
                  <a:pt x="14794" y="13164"/>
                </a:lnTo>
                <a:lnTo>
                  <a:pt x="14819" y="13115"/>
                </a:lnTo>
                <a:lnTo>
                  <a:pt x="14819" y="13042"/>
                </a:lnTo>
                <a:lnTo>
                  <a:pt x="14843" y="12969"/>
                </a:lnTo>
                <a:lnTo>
                  <a:pt x="14916" y="12945"/>
                </a:lnTo>
                <a:lnTo>
                  <a:pt x="14965" y="12921"/>
                </a:lnTo>
                <a:lnTo>
                  <a:pt x="14989" y="12872"/>
                </a:lnTo>
                <a:lnTo>
                  <a:pt x="15013" y="12799"/>
                </a:lnTo>
                <a:lnTo>
                  <a:pt x="15038" y="12750"/>
                </a:lnTo>
                <a:lnTo>
                  <a:pt x="15038" y="12702"/>
                </a:lnTo>
                <a:lnTo>
                  <a:pt x="15062" y="12580"/>
                </a:lnTo>
                <a:lnTo>
                  <a:pt x="15086" y="12458"/>
                </a:lnTo>
                <a:lnTo>
                  <a:pt x="15159" y="12239"/>
                </a:lnTo>
                <a:lnTo>
                  <a:pt x="15232" y="12093"/>
                </a:lnTo>
                <a:lnTo>
                  <a:pt x="15281" y="12020"/>
                </a:lnTo>
                <a:lnTo>
                  <a:pt x="15329" y="11923"/>
                </a:lnTo>
                <a:lnTo>
                  <a:pt x="15305" y="11826"/>
                </a:lnTo>
                <a:lnTo>
                  <a:pt x="15256" y="11728"/>
                </a:lnTo>
                <a:lnTo>
                  <a:pt x="15062" y="11534"/>
                </a:lnTo>
                <a:lnTo>
                  <a:pt x="14867" y="11315"/>
                </a:lnTo>
                <a:lnTo>
                  <a:pt x="14575" y="10974"/>
                </a:lnTo>
                <a:lnTo>
                  <a:pt x="14697" y="10828"/>
                </a:lnTo>
                <a:lnTo>
                  <a:pt x="14819" y="10682"/>
                </a:lnTo>
                <a:lnTo>
                  <a:pt x="14867" y="10633"/>
                </a:lnTo>
                <a:lnTo>
                  <a:pt x="14892" y="10706"/>
                </a:lnTo>
                <a:lnTo>
                  <a:pt x="14940" y="10731"/>
                </a:lnTo>
                <a:lnTo>
                  <a:pt x="14989" y="10779"/>
                </a:lnTo>
                <a:lnTo>
                  <a:pt x="15111" y="10779"/>
                </a:lnTo>
                <a:lnTo>
                  <a:pt x="15111" y="10828"/>
                </a:lnTo>
                <a:lnTo>
                  <a:pt x="15159" y="10877"/>
                </a:lnTo>
                <a:lnTo>
                  <a:pt x="15232" y="10925"/>
                </a:lnTo>
                <a:lnTo>
                  <a:pt x="15232" y="11023"/>
                </a:lnTo>
                <a:lnTo>
                  <a:pt x="15256" y="11120"/>
                </a:lnTo>
                <a:lnTo>
                  <a:pt x="15329" y="11193"/>
                </a:lnTo>
                <a:lnTo>
                  <a:pt x="15427" y="11217"/>
                </a:lnTo>
                <a:lnTo>
                  <a:pt x="15524" y="11193"/>
                </a:lnTo>
                <a:lnTo>
                  <a:pt x="15573" y="11120"/>
                </a:lnTo>
                <a:lnTo>
                  <a:pt x="15646" y="11023"/>
                </a:lnTo>
                <a:lnTo>
                  <a:pt x="15621" y="11096"/>
                </a:lnTo>
                <a:lnTo>
                  <a:pt x="15597" y="11169"/>
                </a:lnTo>
                <a:lnTo>
                  <a:pt x="15621" y="11217"/>
                </a:lnTo>
                <a:lnTo>
                  <a:pt x="15646" y="11290"/>
                </a:lnTo>
                <a:lnTo>
                  <a:pt x="15694" y="11315"/>
                </a:lnTo>
                <a:lnTo>
                  <a:pt x="15816" y="11315"/>
                </a:lnTo>
                <a:lnTo>
                  <a:pt x="15889" y="11266"/>
                </a:lnTo>
                <a:lnTo>
                  <a:pt x="15938" y="11217"/>
                </a:lnTo>
                <a:lnTo>
                  <a:pt x="15962" y="11217"/>
                </a:lnTo>
                <a:lnTo>
                  <a:pt x="16108" y="11071"/>
                </a:lnTo>
                <a:lnTo>
                  <a:pt x="16181" y="11047"/>
                </a:lnTo>
                <a:lnTo>
                  <a:pt x="16254" y="10998"/>
                </a:lnTo>
                <a:lnTo>
                  <a:pt x="16327" y="10998"/>
                </a:lnTo>
                <a:lnTo>
                  <a:pt x="16424" y="10974"/>
                </a:lnTo>
                <a:lnTo>
                  <a:pt x="16497" y="10925"/>
                </a:lnTo>
                <a:lnTo>
                  <a:pt x="16765" y="10828"/>
                </a:lnTo>
                <a:lnTo>
                  <a:pt x="17057" y="10731"/>
                </a:lnTo>
                <a:lnTo>
                  <a:pt x="17154" y="10682"/>
                </a:lnTo>
                <a:lnTo>
                  <a:pt x="17203" y="10609"/>
                </a:lnTo>
                <a:lnTo>
                  <a:pt x="17227" y="10585"/>
                </a:lnTo>
                <a:lnTo>
                  <a:pt x="17252" y="10463"/>
                </a:lnTo>
                <a:lnTo>
                  <a:pt x="17300" y="10317"/>
                </a:lnTo>
                <a:lnTo>
                  <a:pt x="17300" y="10049"/>
                </a:lnTo>
                <a:lnTo>
                  <a:pt x="17325" y="9855"/>
                </a:lnTo>
                <a:lnTo>
                  <a:pt x="17349" y="9709"/>
                </a:lnTo>
                <a:lnTo>
                  <a:pt x="17373" y="9563"/>
                </a:lnTo>
                <a:lnTo>
                  <a:pt x="17398" y="9417"/>
                </a:lnTo>
                <a:close/>
                <a:moveTo>
                  <a:pt x="17568" y="8954"/>
                </a:moveTo>
                <a:lnTo>
                  <a:pt x="17325" y="8979"/>
                </a:lnTo>
                <a:lnTo>
                  <a:pt x="17130" y="9027"/>
                </a:lnTo>
                <a:lnTo>
                  <a:pt x="17057" y="9076"/>
                </a:lnTo>
                <a:lnTo>
                  <a:pt x="17008" y="9173"/>
                </a:lnTo>
                <a:lnTo>
                  <a:pt x="16960" y="9271"/>
                </a:lnTo>
                <a:lnTo>
                  <a:pt x="16911" y="9392"/>
                </a:lnTo>
                <a:lnTo>
                  <a:pt x="16887" y="9660"/>
                </a:lnTo>
                <a:lnTo>
                  <a:pt x="16862" y="9782"/>
                </a:lnTo>
                <a:lnTo>
                  <a:pt x="16838" y="9928"/>
                </a:lnTo>
                <a:lnTo>
                  <a:pt x="16814" y="10147"/>
                </a:lnTo>
                <a:lnTo>
                  <a:pt x="16789" y="10341"/>
                </a:lnTo>
                <a:lnTo>
                  <a:pt x="16570" y="10439"/>
                </a:lnTo>
                <a:lnTo>
                  <a:pt x="16351" y="10536"/>
                </a:lnTo>
                <a:lnTo>
                  <a:pt x="16157" y="10414"/>
                </a:lnTo>
                <a:lnTo>
                  <a:pt x="15889" y="10220"/>
                </a:lnTo>
                <a:lnTo>
                  <a:pt x="15792" y="10147"/>
                </a:lnTo>
                <a:lnTo>
                  <a:pt x="15573" y="10001"/>
                </a:lnTo>
                <a:lnTo>
                  <a:pt x="15451" y="9928"/>
                </a:lnTo>
                <a:lnTo>
                  <a:pt x="15305" y="9903"/>
                </a:lnTo>
                <a:lnTo>
                  <a:pt x="15208" y="9879"/>
                </a:lnTo>
                <a:lnTo>
                  <a:pt x="15135" y="9903"/>
                </a:lnTo>
                <a:lnTo>
                  <a:pt x="14989" y="9976"/>
                </a:lnTo>
                <a:lnTo>
                  <a:pt x="14843" y="10074"/>
                </a:lnTo>
                <a:lnTo>
                  <a:pt x="14624" y="10293"/>
                </a:lnTo>
                <a:lnTo>
                  <a:pt x="14502" y="10414"/>
                </a:lnTo>
                <a:lnTo>
                  <a:pt x="14332" y="10609"/>
                </a:lnTo>
                <a:lnTo>
                  <a:pt x="14162" y="10779"/>
                </a:lnTo>
                <a:lnTo>
                  <a:pt x="14113" y="10828"/>
                </a:lnTo>
                <a:lnTo>
                  <a:pt x="14089" y="10877"/>
                </a:lnTo>
                <a:lnTo>
                  <a:pt x="14064" y="10950"/>
                </a:lnTo>
                <a:lnTo>
                  <a:pt x="14089" y="11023"/>
                </a:lnTo>
                <a:lnTo>
                  <a:pt x="14137" y="11120"/>
                </a:lnTo>
                <a:lnTo>
                  <a:pt x="14186" y="11217"/>
                </a:lnTo>
                <a:lnTo>
                  <a:pt x="14332" y="11412"/>
                </a:lnTo>
                <a:lnTo>
                  <a:pt x="14454" y="11534"/>
                </a:lnTo>
                <a:lnTo>
                  <a:pt x="14478" y="11607"/>
                </a:lnTo>
                <a:lnTo>
                  <a:pt x="14648" y="11801"/>
                </a:lnTo>
                <a:lnTo>
                  <a:pt x="14819" y="11996"/>
                </a:lnTo>
                <a:lnTo>
                  <a:pt x="14721" y="12166"/>
                </a:lnTo>
                <a:lnTo>
                  <a:pt x="14721" y="12191"/>
                </a:lnTo>
                <a:lnTo>
                  <a:pt x="14648" y="12361"/>
                </a:lnTo>
                <a:lnTo>
                  <a:pt x="14600" y="12531"/>
                </a:lnTo>
                <a:lnTo>
                  <a:pt x="14381" y="12556"/>
                </a:lnTo>
                <a:lnTo>
                  <a:pt x="14162" y="12580"/>
                </a:lnTo>
                <a:lnTo>
                  <a:pt x="14040" y="12604"/>
                </a:lnTo>
                <a:lnTo>
                  <a:pt x="13991" y="12604"/>
                </a:lnTo>
                <a:lnTo>
                  <a:pt x="13845" y="12653"/>
                </a:lnTo>
                <a:lnTo>
                  <a:pt x="13675" y="12677"/>
                </a:lnTo>
                <a:lnTo>
                  <a:pt x="13553" y="12750"/>
                </a:lnTo>
                <a:lnTo>
                  <a:pt x="13456" y="12823"/>
                </a:lnTo>
                <a:lnTo>
                  <a:pt x="13407" y="12872"/>
                </a:lnTo>
                <a:lnTo>
                  <a:pt x="13334" y="12945"/>
                </a:lnTo>
                <a:lnTo>
                  <a:pt x="13310" y="13018"/>
                </a:lnTo>
                <a:lnTo>
                  <a:pt x="13286" y="13164"/>
                </a:lnTo>
                <a:lnTo>
                  <a:pt x="13286" y="13213"/>
                </a:lnTo>
                <a:lnTo>
                  <a:pt x="13237" y="13699"/>
                </a:lnTo>
                <a:lnTo>
                  <a:pt x="13237" y="13748"/>
                </a:lnTo>
                <a:lnTo>
                  <a:pt x="13237" y="13918"/>
                </a:lnTo>
                <a:lnTo>
                  <a:pt x="13237" y="14113"/>
                </a:lnTo>
                <a:lnTo>
                  <a:pt x="13286" y="14283"/>
                </a:lnTo>
                <a:lnTo>
                  <a:pt x="13310" y="14356"/>
                </a:lnTo>
                <a:lnTo>
                  <a:pt x="13383" y="14405"/>
                </a:lnTo>
                <a:lnTo>
                  <a:pt x="13407" y="14502"/>
                </a:lnTo>
                <a:lnTo>
                  <a:pt x="13480" y="14551"/>
                </a:lnTo>
                <a:lnTo>
                  <a:pt x="13724" y="14648"/>
                </a:lnTo>
                <a:lnTo>
                  <a:pt x="13991" y="14697"/>
                </a:lnTo>
                <a:lnTo>
                  <a:pt x="14259" y="14746"/>
                </a:lnTo>
                <a:lnTo>
                  <a:pt x="14527" y="14770"/>
                </a:lnTo>
                <a:lnTo>
                  <a:pt x="14673" y="14770"/>
                </a:lnTo>
                <a:lnTo>
                  <a:pt x="14697" y="14867"/>
                </a:lnTo>
                <a:lnTo>
                  <a:pt x="14721" y="14916"/>
                </a:lnTo>
                <a:lnTo>
                  <a:pt x="14819" y="15038"/>
                </a:lnTo>
                <a:lnTo>
                  <a:pt x="14916" y="15184"/>
                </a:lnTo>
                <a:lnTo>
                  <a:pt x="14746" y="15330"/>
                </a:lnTo>
                <a:lnTo>
                  <a:pt x="14624" y="15500"/>
                </a:lnTo>
                <a:lnTo>
                  <a:pt x="14575" y="15573"/>
                </a:lnTo>
                <a:lnTo>
                  <a:pt x="14381" y="15816"/>
                </a:lnTo>
                <a:lnTo>
                  <a:pt x="14332" y="15865"/>
                </a:lnTo>
                <a:lnTo>
                  <a:pt x="14235" y="15986"/>
                </a:lnTo>
                <a:lnTo>
                  <a:pt x="14210" y="16059"/>
                </a:lnTo>
                <a:lnTo>
                  <a:pt x="14186" y="16108"/>
                </a:lnTo>
                <a:lnTo>
                  <a:pt x="14210" y="16230"/>
                </a:lnTo>
                <a:lnTo>
                  <a:pt x="14210" y="16303"/>
                </a:lnTo>
                <a:lnTo>
                  <a:pt x="14235" y="16376"/>
                </a:lnTo>
                <a:lnTo>
                  <a:pt x="14283" y="16522"/>
                </a:lnTo>
                <a:lnTo>
                  <a:pt x="14381" y="16643"/>
                </a:lnTo>
                <a:lnTo>
                  <a:pt x="14478" y="16765"/>
                </a:lnTo>
                <a:lnTo>
                  <a:pt x="14527" y="16789"/>
                </a:lnTo>
                <a:lnTo>
                  <a:pt x="14794" y="17081"/>
                </a:lnTo>
                <a:lnTo>
                  <a:pt x="15111" y="17349"/>
                </a:lnTo>
                <a:lnTo>
                  <a:pt x="15183" y="17373"/>
                </a:lnTo>
                <a:lnTo>
                  <a:pt x="15232" y="17398"/>
                </a:lnTo>
                <a:lnTo>
                  <a:pt x="15305" y="17373"/>
                </a:lnTo>
                <a:lnTo>
                  <a:pt x="15354" y="17373"/>
                </a:lnTo>
                <a:lnTo>
                  <a:pt x="15475" y="17349"/>
                </a:lnTo>
                <a:lnTo>
                  <a:pt x="15621" y="17300"/>
                </a:lnTo>
                <a:lnTo>
                  <a:pt x="15840" y="17154"/>
                </a:lnTo>
                <a:lnTo>
                  <a:pt x="15865" y="17130"/>
                </a:lnTo>
                <a:lnTo>
                  <a:pt x="16132" y="16911"/>
                </a:lnTo>
                <a:lnTo>
                  <a:pt x="16376" y="16668"/>
                </a:lnTo>
                <a:lnTo>
                  <a:pt x="16546" y="16741"/>
                </a:lnTo>
                <a:lnTo>
                  <a:pt x="16570" y="16765"/>
                </a:lnTo>
                <a:lnTo>
                  <a:pt x="16619" y="16789"/>
                </a:lnTo>
                <a:lnTo>
                  <a:pt x="16765" y="16862"/>
                </a:lnTo>
                <a:lnTo>
                  <a:pt x="16935" y="16887"/>
                </a:lnTo>
                <a:lnTo>
                  <a:pt x="16935" y="16960"/>
                </a:lnTo>
                <a:lnTo>
                  <a:pt x="16960" y="17033"/>
                </a:lnTo>
                <a:lnTo>
                  <a:pt x="17008" y="17276"/>
                </a:lnTo>
                <a:lnTo>
                  <a:pt x="17033" y="17495"/>
                </a:lnTo>
                <a:lnTo>
                  <a:pt x="17033" y="17617"/>
                </a:lnTo>
                <a:lnTo>
                  <a:pt x="17033" y="17738"/>
                </a:lnTo>
                <a:lnTo>
                  <a:pt x="17033" y="17860"/>
                </a:lnTo>
                <a:lnTo>
                  <a:pt x="17081" y="17982"/>
                </a:lnTo>
                <a:lnTo>
                  <a:pt x="17179" y="18079"/>
                </a:lnTo>
                <a:lnTo>
                  <a:pt x="17203" y="18103"/>
                </a:lnTo>
                <a:lnTo>
                  <a:pt x="17276" y="18152"/>
                </a:lnTo>
                <a:lnTo>
                  <a:pt x="17398" y="18201"/>
                </a:lnTo>
                <a:lnTo>
                  <a:pt x="17592" y="18225"/>
                </a:lnTo>
                <a:lnTo>
                  <a:pt x="17714" y="18201"/>
                </a:lnTo>
                <a:lnTo>
                  <a:pt x="18152" y="18201"/>
                </a:lnTo>
                <a:lnTo>
                  <a:pt x="18541" y="18176"/>
                </a:lnTo>
                <a:lnTo>
                  <a:pt x="18614" y="18176"/>
                </a:lnTo>
                <a:lnTo>
                  <a:pt x="18687" y="18128"/>
                </a:lnTo>
                <a:lnTo>
                  <a:pt x="18736" y="18055"/>
                </a:lnTo>
                <a:lnTo>
                  <a:pt x="18760" y="17982"/>
                </a:lnTo>
                <a:lnTo>
                  <a:pt x="18833" y="17860"/>
                </a:lnTo>
                <a:lnTo>
                  <a:pt x="18882" y="17738"/>
                </a:lnTo>
                <a:lnTo>
                  <a:pt x="18931" y="17471"/>
                </a:lnTo>
                <a:lnTo>
                  <a:pt x="18931" y="17349"/>
                </a:lnTo>
                <a:lnTo>
                  <a:pt x="18931" y="17325"/>
                </a:lnTo>
                <a:lnTo>
                  <a:pt x="18979" y="17081"/>
                </a:lnTo>
                <a:lnTo>
                  <a:pt x="19004" y="16838"/>
                </a:lnTo>
                <a:lnTo>
                  <a:pt x="19125" y="16814"/>
                </a:lnTo>
                <a:lnTo>
                  <a:pt x="19223" y="16789"/>
                </a:lnTo>
                <a:lnTo>
                  <a:pt x="19369" y="16741"/>
                </a:lnTo>
                <a:lnTo>
                  <a:pt x="19466" y="16692"/>
                </a:lnTo>
                <a:lnTo>
                  <a:pt x="19661" y="16838"/>
                </a:lnTo>
                <a:lnTo>
                  <a:pt x="19758" y="16911"/>
                </a:lnTo>
                <a:lnTo>
                  <a:pt x="20074" y="17130"/>
                </a:lnTo>
                <a:lnTo>
                  <a:pt x="20391" y="17349"/>
                </a:lnTo>
                <a:lnTo>
                  <a:pt x="20464" y="17398"/>
                </a:lnTo>
                <a:lnTo>
                  <a:pt x="20512" y="17398"/>
                </a:lnTo>
                <a:lnTo>
                  <a:pt x="20585" y="17373"/>
                </a:lnTo>
                <a:lnTo>
                  <a:pt x="20658" y="17349"/>
                </a:lnTo>
                <a:lnTo>
                  <a:pt x="20707" y="17276"/>
                </a:lnTo>
                <a:lnTo>
                  <a:pt x="20756" y="17203"/>
                </a:lnTo>
                <a:lnTo>
                  <a:pt x="20999" y="16984"/>
                </a:lnTo>
                <a:lnTo>
                  <a:pt x="21145" y="16814"/>
                </a:lnTo>
                <a:lnTo>
                  <a:pt x="21413" y="16570"/>
                </a:lnTo>
                <a:lnTo>
                  <a:pt x="21632" y="16278"/>
                </a:lnTo>
                <a:lnTo>
                  <a:pt x="21680" y="16230"/>
                </a:lnTo>
                <a:lnTo>
                  <a:pt x="21680" y="16157"/>
                </a:lnTo>
                <a:lnTo>
                  <a:pt x="21680" y="16084"/>
                </a:lnTo>
                <a:lnTo>
                  <a:pt x="21656" y="15986"/>
                </a:lnTo>
                <a:lnTo>
                  <a:pt x="21486" y="15670"/>
                </a:lnTo>
                <a:lnTo>
                  <a:pt x="21267" y="15403"/>
                </a:lnTo>
                <a:lnTo>
                  <a:pt x="21145" y="15232"/>
                </a:lnTo>
                <a:lnTo>
                  <a:pt x="20975" y="15086"/>
                </a:lnTo>
                <a:lnTo>
                  <a:pt x="21096" y="14867"/>
                </a:lnTo>
                <a:lnTo>
                  <a:pt x="21169" y="14648"/>
                </a:lnTo>
                <a:lnTo>
                  <a:pt x="21291" y="14673"/>
                </a:lnTo>
                <a:lnTo>
                  <a:pt x="21510" y="14648"/>
                </a:lnTo>
                <a:lnTo>
                  <a:pt x="21753" y="14648"/>
                </a:lnTo>
                <a:lnTo>
                  <a:pt x="21997" y="14624"/>
                </a:lnTo>
                <a:lnTo>
                  <a:pt x="22264" y="14600"/>
                </a:lnTo>
                <a:lnTo>
                  <a:pt x="22362" y="14551"/>
                </a:lnTo>
                <a:lnTo>
                  <a:pt x="22410" y="14478"/>
                </a:lnTo>
                <a:lnTo>
                  <a:pt x="22459" y="14429"/>
                </a:lnTo>
                <a:lnTo>
                  <a:pt x="22508" y="14381"/>
                </a:lnTo>
                <a:lnTo>
                  <a:pt x="22532" y="14332"/>
                </a:lnTo>
                <a:lnTo>
                  <a:pt x="22532" y="14259"/>
                </a:lnTo>
                <a:lnTo>
                  <a:pt x="22532" y="13845"/>
                </a:lnTo>
                <a:lnTo>
                  <a:pt x="22532" y="13456"/>
                </a:lnTo>
                <a:lnTo>
                  <a:pt x="22508" y="13067"/>
                </a:lnTo>
                <a:lnTo>
                  <a:pt x="22508" y="13018"/>
                </a:lnTo>
                <a:lnTo>
                  <a:pt x="22459" y="12945"/>
                </a:lnTo>
                <a:lnTo>
                  <a:pt x="22410" y="12921"/>
                </a:lnTo>
                <a:lnTo>
                  <a:pt x="22362" y="12896"/>
                </a:lnTo>
                <a:lnTo>
                  <a:pt x="22313" y="12823"/>
                </a:lnTo>
                <a:lnTo>
                  <a:pt x="22264" y="12750"/>
                </a:lnTo>
                <a:lnTo>
                  <a:pt x="22118" y="12677"/>
                </a:lnTo>
                <a:lnTo>
                  <a:pt x="21948" y="12629"/>
                </a:lnTo>
                <a:lnTo>
                  <a:pt x="21802" y="12604"/>
                </a:lnTo>
                <a:lnTo>
                  <a:pt x="21778" y="12604"/>
                </a:lnTo>
                <a:lnTo>
                  <a:pt x="21510" y="12556"/>
                </a:lnTo>
                <a:lnTo>
                  <a:pt x="21218" y="12556"/>
                </a:lnTo>
                <a:lnTo>
                  <a:pt x="21169" y="12337"/>
                </a:lnTo>
                <a:lnTo>
                  <a:pt x="21169" y="12288"/>
                </a:lnTo>
                <a:lnTo>
                  <a:pt x="21121" y="12093"/>
                </a:lnTo>
                <a:lnTo>
                  <a:pt x="21048" y="11923"/>
                </a:lnTo>
                <a:lnTo>
                  <a:pt x="21121" y="11826"/>
                </a:lnTo>
                <a:lnTo>
                  <a:pt x="21145" y="11777"/>
                </a:lnTo>
                <a:lnTo>
                  <a:pt x="21242" y="11655"/>
                </a:lnTo>
                <a:lnTo>
                  <a:pt x="21413" y="11412"/>
                </a:lnTo>
                <a:lnTo>
                  <a:pt x="21607" y="11169"/>
                </a:lnTo>
                <a:lnTo>
                  <a:pt x="21656" y="11120"/>
                </a:lnTo>
                <a:lnTo>
                  <a:pt x="21680" y="11071"/>
                </a:lnTo>
                <a:lnTo>
                  <a:pt x="21680" y="10998"/>
                </a:lnTo>
                <a:lnTo>
                  <a:pt x="21680" y="10950"/>
                </a:lnTo>
                <a:lnTo>
                  <a:pt x="21656" y="10925"/>
                </a:lnTo>
                <a:lnTo>
                  <a:pt x="21680" y="10901"/>
                </a:lnTo>
                <a:lnTo>
                  <a:pt x="21656" y="10804"/>
                </a:lnTo>
                <a:lnTo>
                  <a:pt x="21632" y="10731"/>
                </a:lnTo>
                <a:lnTo>
                  <a:pt x="21510" y="10609"/>
                </a:lnTo>
                <a:lnTo>
                  <a:pt x="21486" y="10560"/>
                </a:lnTo>
                <a:lnTo>
                  <a:pt x="21315" y="10390"/>
                </a:lnTo>
                <a:lnTo>
                  <a:pt x="21145" y="10244"/>
                </a:lnTo>
                <a:lnTo>
                  <a:pt x="21145" y="10220"/>
                </a:lnTo>
                <a:lnTo>
                  <a:pt x="21023" y="10122"/>
                </a:lnTo>
                <a:lnTo>
                  <a:pt x="20877" y="10001"/>
                </a:lnTo>
                <a:lnTo>
                  <a:pt x="20731" y="9928"/>
                </a:lnTo>
                <a:lnTo>
                  <a:pt x="20634" y="9903"/>
                </a:lnTo>
                <a:lnTo>
                  <a:pt x="20561" y="9879"/>
                </a:lnTo>
                <a:lnTo>
                  <a:pt x="20488" y="9903"/>
                </a:lnTo>
                <a:lnTo>
                  <a:pt x="20464" y="9903"/>
                </a:lnTo>
                <a:lnTo>
                  <a:pt x="20391" y="9928"/>
                </a:lnTo>
                <a:lnTo>
                  <a:pt x="20220" y="10001"/>
                </a:lnTo>
                <a:lnTo>
                  <a:pt x="20074" y="10098"/>
                </a:lnTo>
                <a:lnTo>
                  <a:pt x="19807" y="10293"/>
                </a:lnTo>
                <a:lnTo>
                  <a:pt x="19709" y="10341"/>
                </a:lnTo>
                <a:lnTo>
                  <a:pt x="19515" y="10487"/>
                </a:lnTo>
                <a:lnTo>
                  <a:pt x="19296" y="10390"/>
                </a:lnTo>
                <a:lnTo>
                  <a:pt x="19052" y="10341"/>
                </a:lnTo>
                <a:lnTo>
                  <a:pt x="19004" y="10098"/>
                </a:lnTo>
                <a:lnTo>
                  <a:pt x="19028" y="10025"/>
                </a:lnTo>
                <a:lnTo>
                  <a:pt x="19004" y="9976"/>
                </a:lnTo>
                <a:lnTo>
                  <a:pt x="18979" y="9903"/>
                </a:lnTo>
                <a:lnTo>
                  <a:pt x="18955" y="9782"/>
                </a:lnTo>
                <a:lnTo>
                  <a:pt x="18931" y="9563"/>
                </a:lnTo>
                <a:lnTo>
                  <a:pt x="18882" y="9319"/>
                </a:lnTo>
                <a:lnTo>
                  <a:pt x="18906" y="9246"/>
                </a:lnTo>
                <a:lnTo>
                  <a:pt x="18906" y="9149"/>
                </a:lnTo>
                <a:lnTo>
                  <a:pt x="18882" y="9100"/>
                </a:lnTo>
                <a:lnTo>
                  <a:pt x="18833" y="9052"/>
                </a:lnTo>
                <a:lnTo>
                  <a:pt x="18785" y="9027"/>
                </a:lnTo>
                <a:lnTo>
                  <a:pt x="18712" y="9003"/>
                </a:lnTo>
                <a:lnTo>
                  <a:pt x="18444" y="8979"/>
                </a:lnTo>
                <a:lnTo>
                  <a:pt x="17957" y="8979"/>
                </a:lnTo>
                <a:lnTo>
                  <a:pt x="17836" y="895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0"/>
          <p:cNvSpPr txBox="1">
            <a:spLocks noGrp="1"/>
          </p:cNvSpPr>
          <p:nvPr>
            <p:ph type="sldNum" idx="12"/>
          </p:nvPr>
        </p:nvSpPr>
        <p:spPr>
          <a:xfrm>
            <a:off x="7655900" y="5096912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sp>
        <p:nvSpPr>
          <p:cNvPr id="299" name="Google Shape;299;p30"/>
          <p:cNvSpPr txBox="1">
            <a:spLocks noGrp="1"/>
          </p:cNvSpPr>
          <p:nvPr>
            <p:ph type="title" idx="4294967295"/>
          </p:nvPr>
        </p:nvSpPr>
        <p:spPr>
          <a:xfrm>
            <a:off x="2235900" y="144250"/>
            <a:ext cx="4672200" cy="480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Mobile project</a:t>
            </a:r>
            <a:endParaRPr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474D45F-A366-4952-BF63-E4F235A4C0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776" b="17327"/>
          <a:stretch/>
        </p:blipFill>
        <p:spPr>
          <a:xfrm>
            <a:off x="2841655" y="1145418"/>
            <a:ext cx="5203372" cy="354678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A7A8A01-EBC9-4C5D-BD70-81B55C1220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347270" y="678779"/>
            <a:ext cx="1504319" cy="1399154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5374D295-00B7-4352-B9F0-9C756149D039}"/>
              </a:ext>
            </a:extLst>
          </p:cNvPr>
          <p:cNvSpPr txBox="1"/>
          <p:nvPr/>
        </p:nvSpPr>
        <p:spPr>
          <a:xfrm>
            <a:off x="3155513" y="1306993"/>
            <a:ext cx="45688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685800">
              <a:buClrTx/>
              <a:buFont typeface="+mj-lt"/>
              <a:buAutoNum type="arabicPeriod"/>
            </a:pPr>
            <a:r>
              <a:rPr lang="es-PE" sz="1800" b="1" kern="1200" dirty="0">
                <a:solidFill>
                  <a:prstClr val="black"/>
                </a:solidFill>
                <a:latin typeface="Bitter Thin" panose="020B0604020202020204" charset="0"/>
                <a:ea typeface="+mn-ea"/>
                <a:cs typeface="+mn-cs"/>
              </a:rPr>
              <a:t>La Lirica: </a:t>
            </a:r>
            <a:r>
              <a:rPr lang="es-PE" sz="1800" kern="1200" dirty="0">
                <a:solidFill>
                  <a:prstClr val="black"/>
                </a:solidFill>
                <a:latin typeface="Bitter Thin" panose="020B0604020202020204" charset="0"/>
                <a:ea typeface="+mn-ea"/>
                <a:cs typeface="+mn-cs"/>
              </a:rPr>
              <a:t>contiene la elegía; el himno, la oda, la égloga, la sátira, entre otros. Se especifica por estar escrita en versos cortos.</a:t>
            </a:r>
          </a:p>
          <a:p>
            <a:pPr marL="342900" indent="-342900" defTabSz="685800">
              <a:buClrTx/>
              <a:buFont typeface="+mj-lt"/>
              <a:buAutoNum type="arabicPeriod"/>
            </a:pPr>
            <a:r>
              <a:rPr lang="es-PE" sz="1800" b="1" kern="1200" dirty="0">
                <a:solidFill>
                  <a:prstClr val="black"/>
                </a:solidFill>
                <a:latin typeface="Bitter Thin" panose="020B0604020202020204" charset="0"/>
                <a:ea typeface="+mn-ea"/>
                <a:cs typeface="+mn-cs"/>
              </a:rPr>
              <a:t>La Épica o Narrativa: </a:t>
            </a:r>
            <a:r>
              <a:rPr lang="es-PE" sz="1800" kern="1200" dirty="0">
                <a:solidFill>
                  <a:prstClr val="black"/>
                </a:solidFill>
                <a:latin typeface="Bitter Thin" panose="020B0604020202020204" charset="0"/>
                <a:ea typeface="+mn-ea"/>
                <a:cs typeface="+mn-cs"/>
              </a:rPr>
              <a:t>en la que se incluyen, la epopeya, los cantares de gesta, el cuento y la novela. Su contenido está narrado en versos largos o prosa.</a:t>
            </a:r>
          </a:p>
          <a:p>
            <a:pPr marL="342900" indent="-342900" defTabSz="685800">
              <a:buClrTx/>
              <a:buFont typeface="+mj-lt"/>
              <a:buAutoNum type="arabicPeriod"/>
            </a:pPr>
            <a:r>
              <a:rPr lang="es-PE" sz="1800" b="1" kern="1200" dirty="0">
                <a:solidFill>
                  <a:prstClr val="black"/>
                </a:solidFill>
                <a:latin typeface="Bitter Thin" panose="020B0604020202020204" charset="0"/>
                <a:ea typeface="+mn-ea"/>
                <a:cs typeface="+mn-cs"/>
              </a:rPr>
              <a:t>Dramática: </a:t>
            </a:r>
            <a:r>
              <a:rPr lang="es-PE" sz="1800" kern="1200" dirty="0">
                <a:solidFill>
                  <a:prstClr val="black"/>
                </a:solidFill>
                <a:latin typeface="Bitter Thin" panose="020B0604020202020204" charset="0"/>
                <a:ea typeface="+mn-ea"/>
                <a:cs typeface="+mn-cs"/>
              </a:rPr>
              <a:t>son las obras teatrales, la tragedia, la comedia y la falsa. En ocasiones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0A935402-DAC8-442F-B16F-2B515A3FA9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078" y="3126640"/>
            <a:ext cx="2135150" cy="213515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D481FFC-0FEC-4A83-85A0-F0E730448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2835">
            <a:off x="1140396" y="1285903"/>
            <a:ext cx="1382606" cy="182652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475E172A-8D4C-4BDA-B3B0-2E52141D7D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073" y="3836507"/>
            <a:ext cx="1231997" cy="1231997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43DB21C9-DDD0-4FC9-86CD-8C1C382CA9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360">
            <a:off x="1761659" y="2554331"/>
            <a:ext cx="1298546" cy="129854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sp>
        <p:nvSpPr>
          <p:cNvPr id="311" name="Google Shape;311;p31"/>
          <p:cNvSpPr txBox="1">
            <a:spLocks noGrp="1"/>
          </p:cNvSpPr>
          <p:nvPr>
            <p:ph type="title" idx="4294967295"/>
          </p:nvPr>
        </p:nvSpPr>
        <p:spPr>
          <a:xfrm>
            <a:off x="2235900" y="144250"/>
            <a:ext cx="4672200" cy="480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Tablet project</a:t>
            </a:r>
            <a:endParaRPr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1374F33-AED2-46A9-98AA-5BC8AB24B0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776" b="17327"/>
          <a:stretch/>
        </p:blipFill>
        <p:spPr>
          <a:xfrm>
            <a:off x="490758" y="1306757"/>
            <a:ext cx="5203372" cy="354678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1A82935-8DB9-4C30-9428-B80834351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3627" y="840118"/>
            <a:ext cx="1504319" cy="1399154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F00AF37F-BF26-45EB-AD0F-ABC0C152FDD1}"/>
              </a:ext>
            </a:extLst>
          </p:cNvPr>
          <p:cNvSpPr txBox="1"/>
          <p:nvPr/>
        </p:nvSpPr>
        <p:spPr>
          <a:xfrm>
            <a:off x="808025" y="1568509"/>
            <a:ext cx="456883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685800">
              <a:buClrTx/>
              <a:buFont typeface="+mj-lt"/>
              <a:buAutoNum type="arabicPeriod"/>
            </a:pPr>
            <a:r>
              <a:rPr lang="es-PE" sz="1800" b="1" kern="1200" dirty="0">
                <a:solidFill>
                  <a:prstClr val="black"/>
                </a:solidFill>
                <a:latin typeface="Bitter Thin" panose="020B0604020202020204" charset="0"/>
                <a:ea typeface="+mn-ea"/>
                <a:cs typeface="+mn-cs"/>
              </a:rPr>
              <a:t>La Lirica: </a:t>
            </a:r>
            <a:r>
              <a:rPr lang="es-PE" sz="1800" kern="1200" dirty="0">
                <a:solidFill>
                  <a:prstClr val="black"/>
                </a:solidFill>
                <a:latin typeface="Bitter Thin" panose="020B0604020202020204" charset="0"/>
                <a:ea typeface="+mn-ea"/>
                <a:cs typeface="+mn-cs"/>
              </a:rPr>
              <a:t>contiene la elegía; el himno, la oda, la égloga, la sátira, entre otros. Se especifica por estar escrita en versos cortos.</a:t>
            </a:r>
          </a:p>
          <a:p>
            <a:pPr marL="342900" indent="-342900" defTabSz="685800">
              <a:buClrTx/>
              <a:buFont typeface="+mj-lt"/>
              <a:buAutoNum type="arabicPeriod"/>
            </a:pPr>
            <a:r>
              <a:rPr lang="es-PE" sz="1800" b="1" kern="1200" dirty="0">
                <a:solidFill>
                  <a:prstClr val="black"/>
                </a:solidFill>
                <a:latin typeface="Bitter Thin" panose="020B0604020202020204" charset="0"/>
                <a:ea typeface="+mn-ea"/>
                <a:cs typeface="+mn-cs"/>
              </a:rPr>
              <a:t>La Épica o Narrativa: </a:t>
            </a:r>
            <a:r>
              <a:rPr lang="es-PE" sz="1800" kern="1200" dirty="0">
                <a:solidFill>
                  <a:prstClr val="black"/>
                </a:solidFill>
                <a:latin typeface="Bitter Thin" panose="020B0604020202020204" charset="0"/>
                <a:ea typeface="+mn-ea"/>
                <a:cs typeface="+mn-cs"/>
              </a:rPr>
              <a:t>en la que se incluyen, la epopeya, los cantares de gesta, el cuento y la novela. Su contenido está narrado en versos largos o prosa.</a:t>
            </a:r>
          </a:p>
          <a:p>
            <a:pPr marL="342900" indent="-342900" defTabSz="685800">
              <a:buClrTx/>
              <a:buFont typeface="+mj-lt"/>
              <a:buAutoNum type="arabicPeriod"/>
            </a:pPr>
            <a:r>
              <a:rPr lang="es-PE" sz="1800" b="1" kern="1200" dirty="0">
                <a:solidFill>
                  <a:prstClr val="black"/>
                </a:solidFill>
                <a:latin typeface="Bitter Thin" panose="020B0604020202020204" charset="0"/>
                <a:ea typeface="+mn-ea"/>
                <a:cs typeface="+mn-cs"/>
              </a:rPr>
              <a:t>Dramática: </a:t>
            </a:r>
            <a:r>
              <a:rPr lang="es-PE" sz="1800" kern="1200" dirty="0">
                <a:solidFill>
                  <a:prstClr val="black"/>
                </a:solidFill>
                <a:latin typeface="Bitter Thin" panose="020B0604020202020204" charset="0"/>
                <a:ea typeface="+mn-ea"/>
                <a:cs typeface="+mn-cs"/>
              </a:rPr>
              <a:t>son las obras teatrales, la tragedia, la comedia y la falsa. 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BCC51E2-5288-4A77-9FDB-67BBB26C31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2835">
            <a:off x="6875410" y="779198"/>
            <a:ext cx="1382606" cy="182652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AB7D162-B948-4583-825E-FDFC405331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76" y="3997846"/>
            <a:ext cx="1231997" cy="123199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E38FD374-82C8-418B-9015-B8D19AF7D4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8452" y="2746203"/>
            <a:ext cx="2654373" cy="194125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3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And tables to compare data</a:t>
            </a:r>
            <a:endParaRPr dirty="0"/>
          </a:p>
        </p:txBody>
      </p:sp>
      <p:sp>
        <p:nvSpPr>
          <p:cNvPr id="182" name="Google Shape;182;p2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183" name="Google Shape;183;p23"/>
          <p:cNvPicPr preferRelativeResize="0"/>
          <p:nvPr/>
        </p:nvPicPr>
        <p:blipFill rotWithShape="1">
          <a:blip r:embed="rId3">
            <a:alphaModFix/>
          </a:blip>
          <a:srcRect l="23266" r="23271"/>
          <a:stretch/>
        </p:blipFill>
        <p:spPr>
          <a:xfrm>
            <a:off x="6461850" y="382475"/>
            <a:ext cx="1278300" cy="1597200"/>
          </a:xfrm>
          <a:prstGeom prst="roundRect">
            <a:avLst>
              <a:gd name="adj" fmla="val 1371"/>
            </a:avLst>
          </a:prstGeom>
          <a:noFill/>
          <a:ln>
            <a:noFill/>
          </a:ln>
        </p:spPr>
      </p:pic>
      <p:pic>
        <p:nvPicPr>
          <p:cNvPr id="184" name="Google Shape;18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6987" y="240923"/>
            <a:ext cx="253550" cy="26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879656C-01F0-4128-9987-462CB70B73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53593" y="1370407"/>
            <a:ext cx="3875720" cy="264284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ED240CC-D15F-4BE1-A54D-BA5B43548B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6022" y="2336389"/>
            <a:ext cx="1925899" cy="285061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860E9CA-7EFA-4C40-8CC3-38F36F5C4B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439" y="1021306"/>
            <a:ext cx="837748" cy="95084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F609980-CC77-46DD-9A7A-4036FB1509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01" y="3021384"/>
            <a:ext cx="1571600" cy="140877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87C35F4-D209-4FCF-A248-F16F5A1C3D3D}"/>
              </a:ext>
            </a:extLst>
          </p:cNvPr>
          <p:cNvSpPr txBox="1"/>
          <p:nvPr/>
        </p:nvSpPr>
        <p:spPr>
          <a:xfrm>
            <a:off x="1188418" y="1386225"/>
            <a:ext cx="35607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>
              <a:buClrTx/>
            </a:pPr>
            <a:r>
              <a:rPr lang="es-PE" sz="3600" b="1" kern="1200" dirty="0">
                <a:solidFill>
                  <a:srgbClr val="694219"/>
                </a:solidFill>
                <a:latin typeface="Bitter Thin" panose="020B0604020202020204" charset="0"/>
                <a:ea typeface="+mn-ea"/>
                <a:cs typeface="+mn-cs"/>
              </a:rPr>
              <a:t>La Poesía</a:t>
            </a:r>
          </a:p>
          <a:p>
            <a:pPr algn="r" defTabSz="685800">
              <a:buClrTx/>
            </a:pPr>
            <a:r>
              <a:rPr lang="es-PE" sz="1800" kern="1200" dirty="0">
                <a:solidFill>
                  <a:prstClr val="black"/>
                </a:solidFill>
                <a:latin typeface="Bitter Thin" panose="020B0604020202020204" charset="0"/>
                <a:ea typeface="+mn-ea"/>
                <a:cs typeface="+mn-cs"/>
              </a:rPr>
              <a:t>Tipo de obra literaria que utiliza la combinación de palabras en versos para transmitir una estética determinada. Se considera una de las formas más fundamentales para transmitir”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E677E9C0-9F78-49AE-AC75-0BF5D3D5C8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40">
            <a:off x="5744281" y="3023822"/>
            <a:ext cx="2196743" cy="219674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FEFC9FA-89A3-4BF4-B330-410376A2DA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4978">
            <a:off x="5181981" y="2345013"/>
            <a:ext cx="1493102" cy="193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4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44"/>
          <p:cNvSpPr txBox="1">
            <a:spLocks noGrp="1"/>
          </p:cNvSpPr>
          <p:nvPr>
            <p:ph type="subTitle" idx="1"/>
          </p:nvPr>
        </p:nvSpPr>
        <p:spPr>
          <a:xfrm>
            <a:off x="1660113" y="2083138"/>
            <a:ext cx="2340000" cy="365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marL="0" indent="0"/>
            <a:r>
              <a:rPr lang="en" dirty="0"/>
              <a:t>Here you could describe the topic of the section</a:t>
            </a:r>
            <a:endParaRPr dirty="0"/>
          </a:p>
        </p:txBody>
      </p:sp>
      <p:sp>
        <p:nvSpPr>
          <p:cNvPr id="509" name="Google Shape;509;p44"/>
          <p:cNvSpPr txBox="1">
            <a:spLocks noGrp="1"/>
          </p:cNvSpPr>
          <p:nvPr>
            <p:ph type="title"/>
          </p:nvPr>
        </p:nvSpPr>
        <p:spPr>
          <a:xfrm>
            <a:off x="1660127" y="1591375"/>
            <a:ext cx="2169000" cy="365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 dirty="0"/>
              <a:t>Objectives</a:t>
            </a:r>
            <a:endParaRPr dirty="0"/>
          </a:p>
        </p:txBody>
      </p:sp>
      <p:sp>
        <p:nvSpPr>
          <p:cNvPr id="510" name="Google Shape;510;p44"/>
          <p:cNvSpPr txBox="1">
            <a:spLocks noGrp="1"/>
          </p:cNvSpPr>
          <p:nvPr>
            <p:ph type="title" idx="2"/>
          </p:nvPr>
        </p:nvSpPr>
        <p:spPr>
          <a:xfrm>
            <a:off x="820488" y="1525213"/>
            <a:ext cx="912600" cy="498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/>
              <a:t>01.</a:t>
            </a:r>
            <a:endParaRPr/>
          </a:p>
        </p:txBody>
      </p:sp>
      <p:sp>
        <p:nvSpPr>
          <p:cNvPr id="511" name="Google Shape;511;p44"/>
          <p:cNvSpPr txBox="1">
            <a:spLocks noGrp="1"/>
          </p:cNvSpPr>
          <p:nvPr>
            <p:ph type="subTitle" idx="3"/>
          </p:nvPr>
        </p:nvSpPr>
        <p:spPr>
          <a:xfrm>
            <a:off x="1660113" y="3785988"/>
            <a:ext cx="2340000" cy="365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en" dirty="0"/>
              <a:t>Here you could describe the topic of the section</a:t>
            </a:r>
            <a:endParaRPr dirty="0"/>
          </a:p>
        </p:txBody>
      </p:sp>
      <p:sp>
        <p:nvSpPr>
          <p:cNvPr id="512" name="Google Shape;512;p44"/>
          <p:cNvSpPr txBox="1">
            <a:spLocks noGrp="1"/>
          </p:cNvSpPr>
          <p:nvPr>
            <p:ph type="title" idx="4"/>
          </p:nvPr>
        </p:nvSpPr>
        <p:spPr>
          <a:xfrm>
            <a:off x="1660127" y="3290150"/>
            <a:ext cx="2169000" cy="365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/>
              <a:t>Methodology</a:t>
            </a:r>
            <a:endParaRPr/>
          </a:p>
        </p:txBody>
      </p:sp>
      <p:sp>
        <p:nvSpPr>
          <p:cNvPr id="513" name="Google Shape;513;p44"/>
          <p:cNvSpPr txBox="1">
            <a:spLocks noGrp="1"/>
          </p:cNvSpPr>
          <p:nvPr>
            <p:ph type="title" idx="5"/>
          </p:nvPr>
        </p:nvSpPr>
        <p:spPr>
          <a:xfrm>
            <a:off x="818688" y="3223988"/>
            <a:ext cx="914400" cy="498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/>
              <a:t>02.</a:t>
            </a:r>
            <a:endParaRPr/>
          </a:p>
        </p:txBody>
      </p:sp>
      <p:sp>
        <p:nvSpPr>
          <p:cNvPr id="514" name="Google Shape;514;p44"/>
          <p:cNvSpPr txBox="1">
            <a:spLocks noGrp="1"/>
          </p:cNvSpPr>
          <p:nvPr>
            <p:ph type="subTitle" idx="6"/>
          </p:nvPr>
        </p:nvSpPr>
        <p:spPr>
          <a:xfrm>
            <a:off x="5985313" y="2083138"/>
            <a:ext cx="2340000" cy="365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en" dirty="0"/>
              <a:t>Here you could describe the topic of the section</a:t>
            </a:r>
            <a:endParaRPr dirty="0"/>
          </a:p>
        </p:txBody>
      </p:sp>
      <p:sp>
        <p:nvSpPr>
          <p:cNvPr id="515" name="Google Shape;515;p44"/>
          <p:cNvSpPr txBox="1">
            <a:spLocks noGrp="1"/>
          </p:cNvSpPr>
          <p:nvPr>
            <p:ph type="title" idx="7"/>
          </p:nvPr>
        </p:nvSpPr>
        <p:spPr>
          <a:xfrm>
            <a:off x="5985327" y="1591375"/>
            <a:ext cx="2169000" cy="365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/>
              <a:t>Results</a:t>
            </a:r>
            <a:endParaRPr/>
          </a:p>
        </p:txBody>
      </p:sp>
      <p:sp>
        <p:nvSpPr>
          <p:cNvPr id="516" name="Google Shape;516;p44"/>
          <p:cNvSpPr txBox="1">
            <a:spLocks noGrp="1"/>
          </p:cNvSpPr>
          <p:nvPr>
            <p:ph type="title" idx="8"/>
          </p:nvPr>
        </p:nvSpPr>
        <p:spPr>
          <a:xfrm>
            <a:off x="5130913" y="1525213"/>
            <a:ext cx="914400" cy="498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/>
              <a:t>03.</a:t>
            </a:r>
            <a:endParaRPr/>
          </a:p>
        </p:txBody>
      </p:sp>
      <p:sp>
        <p:nvSpPr>
          <p:cNvPr id="517" name="Google Shape;517;p44"/>
          <p:cNvSpPr txBox="1">
            <a:spLocks noGrp="1"/>
          </p:cNvSpPr>
          <p:nvPr>
            <p:ph type="subTitle" idx="9"/>
          </p:nvPr>
        </p:nvSpPr>
        <p:spPr>
          <a:xfrm>
            <a:off x="5985313" y="3785988"/>
            <a:ext cx="2340000" cy="365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en"/>
              <a:t>Here you could describe the topic of the section</a:t>
            </a:r>
            <a:endParaRPr/>
          </a:p>
        </p:txBody>
      </p:sp>
      <p:sp>
        <p:nvSpPr>
          <p:cNvPr id="518" name="Google Shape;518;p44"/>
          <p:cNvSpPr txBox="1">
            <a:spLocks noGrp="1"/>
          </p:cNvSpPr>
          <p:nvPr>
            <p:ph type="title" idx="13"/>
          </p:nvPr>
        </p:nvSpPr>
        <p:spPr>
          <a:xfrm>
            <a:off x="5985327" y="3290150"/>
            <a:ext cx="2169000" cy="365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/>
              <a:t>Conclusions</a:t>
            </a:r>
            <a:endParaRPr/>
          </a:p>
        </p:txBody>
      </p:sp>
      <p:sp>
        <p:nvSpPr>
          <p:cNvPr id="519" name="Google Shape;519;p44"/>
          <p:cNvSpPr txBox="1">
            <a:spLocks noGrp="1"/>
          </p:cNvSpPr>
          <p:nvPr>
            <p:ph type="title" idx="14"/>
          </p:nvPr>
        </p:nvSpPr>
        <p:spPr>
          <a:xfrm>
            <a:off x="5130913" y="3223988"/>
            <a:ext cx="914400" cy="498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/>
              <a:t>04.</a:t>
            </a:r>
            <a:endParaRPr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76099">
            <a:off x="5719159" y="1174383"/>
            <a:ext cx="818899" cy="238846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76099">
            <a:off x="1407625" y="1165608"/>
            <a:ext cx="818899" cy="238846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76099">
            <a:off x="1407626" y="2892453"/>
            <a:ext cx="818899" cy="238846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76099">
            <a:off x="5693135" y="2873973"/>
            <a:ext cx="818899" cy="23884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968358B5-CB3E-48DE-B92C-7FA3AFF7DD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40">
            <a:off x="7538533" y="95822"/>
            <a:ext cx="1311173" cy="1311173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42ECF5F3-1396-4E5E-A6E9-DE41F62DE3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4978">
            <a:off x="320249" y="3620710"/>
            <a:ext cx="891188" cy="115576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04D4BABA-39C9-411E-AD66-9918EF226D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5896" y="1826184"/>
            <a:ext cx="2323049" cy="159078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2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 diagrams to explain your ideas</a:t>
            </a:r>
            <a:endParaRPr/>
          </a:p>
        </p:txBody>
      </p:sp>
      <p:sp>
        <p:nvSpPr>
          <p:cNvPr id="160" name="Google Shape;160;p2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pic>
        <p:nvPicPr>
          <p:cNvPr id="161" name="Google Shape;161;p22"/>
          <p:cNvPicPr preferRelativeResize="0"/>
          <p:nvPr/>
        </p:nvPicPr>
        <p:blipFill rotWithShape="1">
          <a:blip r:embed="rId3">
            <a:alphaModFix/>
          </a:blip>
          <a:srcRect l="18173" t="22154" r="40334"/>
          <a:stretch/>
        </p:blipFill>
        <p:spPr>
          <a:xfrm>
            <a:off x="6461850" y="382475"/>
            <a:ext cx="1278300" cy="1597200"/>
          </a:xfrm>
          <a:prstGeom prst="roundRect">
            <a:avLst>
              <a:gd name="adj" fmla="val 1371"/>
            </a:avLst>
          </a:prstGeom>
          <a:noFill/>
          <a:ln>
            <a:noFill/>
          </a:ln>
        </p:spPr>
      </p:pic>
      <p:pic>
        <p:nvPicPr>
          <p:cNvPr id="162" name="Google Shape;16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6987" y="240923"/>
            <a:ext cx="253550" cy="263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3" name="Google Shape;163;p22"/>
          <p:cNvCxnSpPr>
            <a:stCxn id="164" idx="2"/>
            <a:endCxn id="165" idx="0"/>
          </p:cNvCxnSpPr>
          <p:nvPr/>
        </p:nvCxnSpPr>
        <p:spPr>
          <a:xfrm rot="-5400000" flipH="1">
            <a:off x="3332314" y="1609550"/>
            <a:ext cx="832200" cy="1343400"/>
          </a:xfrm>
          <a:prstGeom prst="bentConnector3">
            <a:avLst>
              <a:gd name="adj1" fmla="val 50008"/>
            </a:avLst>
          </a:prstGeom>
          <a:noFill/>
          <a:ln w="952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166" name="Google Shape;166;p22"/>
          <p:cNvCxnSpPr>
            <a:stCxn id="167" idx="0"/>
            <a:endCxn id="164" idx="2"/>
          </p:cNvCxnSpPr>
          <p:nvPr/>
        </p:nvCxnSpPr>
        <p:spPr>
          <a:xfrm rot="-5400000">
            <a:off x="1988906" y="1609619"/>
            <a:ext cx="832200" cy="1343400"/>
          </a:xfrm>
          <a:prstGeom prst="bentConnector3">
            <a:avLst>
              <a:gd name="adj1" fmla="val 50008"/>
            </a:avLst>
          </a:prstGeom>
          <a:noFill/>
          <a:ln w="952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168" name="Google Shape;168;p22"/>
          <p:cNvCxnSpPr>
            <a:stCxn id="167" idx="2"/>
            <a:endCxn id="169" idx="0"/>
          </p:cNvCxnSpPr>
          <p:nvPr/>
        </p:nvCxnSpPr>
        <p:spPr>
          <a:xfrm rot="-5400000" flipH="1">
            <a:off x="1613456" y="3287969"/>
            <a:ext cx="881100" cy="6414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170" name="Google Shape;170;p22"/>
          <p:cNvCxnSpPr>
            <a:stCxn id="171" idx="0"/>
            <a:endCxn id="167" idx="2"/>
          </p:cNvCxnSpPr>
          <p:nvPr/>
        </p:nvCxnSpPr>
        <p:spPr>
          <a:xfrm rot="-5400000">
            <a:off x="972025" y="3287962"/>
            <a:ext cx="881100" cy="6414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172" name="Google Shape;172;p22"/>
          <p:cNvCxnSpPr>
            <a:stCxn id="165" idx="2"/>
            <a:endCxn id="173" idx="0"/>
          </p:cNvCxnSpPr>
          <p:nvPr/>
        </p:nvCxnSpPr>
        <p:spPr>
          <a:xfrm rot="-5400000" flipH="1">
            <a:off x="4300294" y="3287969"/>
            <a:ext cx="881100" cy="6414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174" name="Google Shape;174;p22"/>
          <p:cNvCxnSpPr>
            <a:stCxn id="175" idx="0"/>
            <a:endCxn id="165" idx="2"/>
          </p:cNvCxnSpPr>
          <p:nvPr/>
        </p:nvCxnSpPr>
        <p:spPr>
          <a:xfrm rot="-5400000">
            <a:off x="3658863" y="3287962"/>
            <a:ext cx="881100" cy="6414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64" name="Google Shape;164;p22"/>
          <p:cNvSpPr txBox="1"/>
          <p:nvPr/>
        </p:nvSpPr>
        <p:spPr>
          <a:xfrm>
            <a:off x="2492164" y="1394450"/>
            <a:ext cx="1169100" cy="470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2760000" algn="bl" rotWithShape="0">
              <a:schemeClr val="dk1">
                <a:alpha val="7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Lorem Ipsum</a:t>
            </a:r>
            <a:endParaRPr sz="10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167" name="Google Shape;167;p22"/>
          <p:cNvSpPr txBox="1"/>
          <p:nvPr/>
        </p:nvSpPr>
        <p:spPr>
          <a:xfrm>
            <a:off x="1149656" y="2697419"/>
            <a:ext cx="1167300" cy="470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2760000" algn="bl" rotWithShape="0">
              <a:schemeClr val="dk1">
                <a:alpha val="7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Lorem Ipsum</a:t>
            </a:r>
            <a:endParaRPr sz="10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165" name="Google Shape;165;p22"/>
          <p:cNvSpPr txBox="1"/>
          <p:nvPr/>
        </p:nvSpPr>
        <p:spPr>
          <a:xfrm>
            <a:off x="3836494" y="2697419"/>
            <a:ext cx="1167300" cy="470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2760000" algn="bl" rotWithShape="0">
              <a:schemeClr val="dk1">
                <a:alpha val="7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Lorem Ipsum</a:t>
            </a:r>
            <a:endParaRPr sz="10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173" name="Google Shape;173;p22"/>
          <p:cNvSpPr txBox="1"/>
          <p:nvPr/>
        </p:nvSpPr>
        <p:spPr>
          <a:xfrm>
            <a:off x="4477925" y="4049212"/>
            <a:ext cx="1167300" cy="470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2760000" algn="bl" rotWithShape="0">
              <a:schemeClr val="dk1">
                <a:alpha val="7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Lorem Ipsum</a:t>
            </a:r>
            <a:endParaRPr sz="10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175" name="Google Shape;175;p22"/>
          <p:cNvSpPr txBox="1"/>
          <p:nvPr/>
        </p:nvSpPr>
        <p:spPr>
          <a:xfrm>
            <a:off x="3195063" y="4049212"/>
            <a:ext cx="1167300" cy="470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2760000" algn="bl" rotWithShape="0">
              <a:schemeClr val="dk1">
                <a:alpha val="7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Lorem Ipsum</a:t>
            </a:r>
            <a:endParaRPr sz="10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169" name="Google Shape;169;p22"/>
          <p:cNvSpPr txBox="1"/>
          <p:nvPr/>
        </p:nvSpPr>
        <p:spPr>
          <a:xfrm>
            <a:off x="1791087" y="4049212"/>
            <a:ext cx="1167300" cy="470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2760000" algn="bl" rotWithShape="0">
              <a:schemeClr val="dk1">
                <a:alpha val="7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Lorem Ipsum</a:t>
            </a:r>
            <a:endParaRPr sz="10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171" name="Google Shape;171;p22"/>
          <p:cNvSpPr txBox="1"/>
          <p:nvPr/>
        </p:nvSpPr>
        <p:spPr>
          <a:xfrm>
            <a:off x="508225" y="4049212"/>
            <a:ext cx="1167300" cy="470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2760000" algn="bl" rotWithShape="0">
              <a:schemeClr val="dk1">
                <a:alpha val="7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Lorem Ipsum</a:t>
            </a:r>
            <a:endParaRPr sz="10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3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tables to compare data</a:t>
            </a:r>
            <a:endParaRPr/>
          </a:p>
        </p:txBody>
      </p:sp>
      <p:graphicFrame>
        <p:nvGraphicFramePr>
          <p:cNvPr id="181" name="Google Shape;181;p23"/>
          <p:cNvGraphicFramePr/>
          <p:nvPr/>
        </p:nvGraphicFramePr>
        <p:xfrm>
          <a:off x="508200" y="1564481"/>
          <a:ext cx="5136900" cy="2833600"/>
        </p:xfrm>
        <a:graphic>
          <a:graphicData uri="http://schemas.openxmlformats.org/drawingml/2006/table">
            <a:tbl>
              <a:tblPr>
                <a:noFill/>
                <a:tableStyleId>{9370BA2F-8112-4EE9-9E6B-515A5F67D619}</a:tableStyleId>
              </a:tblPr>
              <a:tblGrid>
                <a:gridCol w="1284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4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4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4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8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2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lt2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A</a:t>
                      </a:r>
                      <a:endParaRPr sz="1100">
                        <a:solidFill>
                          <a:schemeClr val="lt2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lt2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B</a:t>
                      </a:r>
                      <a:endParaRPr sz="1100">
                        <a:solidFill>
                          <a:schemeClr val="lt2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lt2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C</a:t>
                      </a:r>
                      <a:endParaRPr sz="1100">
                        <a:solidFill>
                          <a:schemeClr val="lt2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84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lt2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Yellow</a:t>
                      </a:r>
                      <a:endParaRPr sz="1100">
                        <a:solidFill>
                          <a:schemeClr val="lt2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10</a:t>
                      </a:r>
                      <a:endParaRPr sz="1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20</a:t>
                      </a:r>
                      <a:endParaRPr sz="1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7</a:t>
                      </a:r>
                      <a:endParaRPr sz="1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84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lt2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Blue</a:t>
                      </a:r>
                      <a:endParaRPr sz="1100">
                        <a:solidFill>
                          <a:schemeClr val="lt2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30</a:t>
                      </a:r>
                      <a:endParaRPr sz="1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15</a:t>
                      </a:r>
                      <a:endParaRPr sz="1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10</a:t>
                      </a:r>
                      <a:endParaRPr sz="1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84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lt2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Orange</a:t>
                      </a:r>
                      <a:endParaRPr sz="1100">
                        <a:solidFill>
                          <a:schemeClr val="lt2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5</a:t>
                      </a:r>
                      <a:endParaRPr sz="1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24</a:t>
                      </a:r>
                      <a:endParaRPr sz="1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16</a:t>
                      </a:r>
                      <a:endParaRPr sz="1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2" name="Google Shape;182;p2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pic>
        <p:nvPicPr>
          <p:cNvPr id="183" name="Google Shape;183;p23"/>
          <p:cNvPicPr preferRelativeResize="0"/>
          <p:nvPr/>
        </p:nvPicPr>
        <p:blipFill rotWithShape="1">
          <a:blip r:embed="rId3">
            <a:alphaModFix/>
          </a:blip>
          <a:srcRect l="23266" r="23271"/>
          <a:stretch/>
        </p:blipFill>
        <p:spPr>
          <a:xfrm>
            <a:off x="6461850" y="382475"/>
            <a:ext cx="1278300" cy="1597200"/>
          </a:xfrm>
          <a:prstGeom prst="roundRect">
            <a:avLst>
              <a:gd name="adj" fmla="val 1371"/>
            </a:avLst>
          </a:prstGeom>
          <a:noFill/>
          <a:ln>
            <a:noFill/>
          </a:ln>
        </p:spPr>
      </p:pic>
      <p:pic>
        <p:nvPicPr>
          <p:cNvPr id="184" name="Google Shape;18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6987" y="240923"/>
            <a:ext cx="253550" cy="26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4"/>
          <p:cNvSpPr/>
          <p:nvPr/>
        </p:nvSpPr>
        <p:spPr>
          <a:xfrm>
            <a:off x="370475" y="1346350"/>
            <a:ext cx="6692265" cy="3188048"/>
          </a:xfrm>
          <a:custGeom>
            <a:avLst/>
            <a:gdLst/>
            <a:ahLst/>
            <a:cxnLst/>
            <a:rect l="l" t="t" r="r" b="b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4288" dist="9525" dir="5400000" algn="bl" rotWithShape="0">
              <a:schemeClr val="lt2">
                <a:alpha val="7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4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Maps</a:t>
            </a:r>
            <a:endParaRPr/>
          </a:p>
        </p:txBody>
      </p:sp>
      <p:sp>
        <p:nvSpPr>
          <p:cNvPr id="191" name="Google Shape;191;p24"/>
          <p:cNvSpPr/>
          <p:nvPr/>
        </p:nvSpPr>
        <p:spPr>
          <a:xfrm>
            <a:off x="1544950" y="2039000"/>
            <a:ext cx="675000" cy="202500"/>
          </a:xfrm>
          <a:prstGeom prst="wedgeRectCallout">
            <a:avLst>
              <a:gd name="adj1" fmla="val -21428"/>
              <a:gd name="adj2" fmla="val 8428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rPr>
              <a:t>our office</a:t>
            </a:r>
            <a:endParaRPr sz="800">
              <a:solidFill>
                <a:schemeClr val="lt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192" name="Google Shape;192;p2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  <p:pic>
        <p:nvPicPr>
          <p:cNvPr id="194" name="Google Shape;194;p24"/>
          <p:cNvPicPr preferRelativeResize="0"/>
          <p:nvPr/>
        </p:nvPicPr>
        <p:blipFill rotWithShape="1">
          <a:blip r:embed="rId3">
            <a:alphaModFix/>
          </a:blip>
          <a:srcRect l="15845" t="10986" r="23327" b="10986"/>
          <a:stretch/>
        </p:blipFill>
        <p:spPr>
          <a:xfrm>
            <a:off x="6461850" y="382475"/>
            <a:ext cx="1278300" cy="1597200"/>
          </a:xfrm>
          <a:prstGeom prst="roundRect">
            <a:avLst>
              <a:gd name="adj" fmla="val 1371"/>
            </a:avLst>
          </a:prstGeom>
          <a:noFill/>
          <a:ln>
            <a:noFill/>
          </a:ln>
        </p:spPr>
      </p:pic>
      <p:pic>
        <p:nvPicPr>
          <p:cNvPr id="195" name="Google Shape;19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6987" y="240923"/>
            <a:ext cx="253550" cy="26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5123" y="2376050"/>
            <a:ext cx="150675" cy="15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01748" y="3674475"/>
            <a:ext cx="150675" cy="15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9298" y="2167950"/>
            <a:ext cx="150675" cy="15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94448" y="2600850"/>
            <a:ext cx="150675" cy="15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96598" y="3955350"/>
            <a:ext cx="150675" cy="15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72723" y="3955350"/>
            <a:ext cx="150675" cy="15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21;p4">
            <a:extLst>
              <a:ext uri="{FF2B5EF4-FFF2-40B4-BE49-F238E27FC236}">
                <a16:creationId xmlns:a16="http://schemas.microsoft.com/office/drawing/2014/main" id="{96427203-F955-408D-A94D-6252C004921D}"/>
              </a:ext>
            </a:extLst>
          </p:cNvPr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35321" y="1038611"/>
            <a:ext cx="2060450" cy="1984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2;p4">
            <a:extLst>
              <a:ext uri="{FF2B5EF4-FFF2-40B4-BE49-F238E27FC236}">
                <a16:creationId xmlns:a16="http://schemas.microsoft.com/office/drawing/2014/main" id="{6517F77D-2FA3-4ACC-B7A3-6182210050E3}"/>
              </a:ext>
            </a:extLst>
          </p:cNvPr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 rot="10800000">
            <a:off x="3007703" y="3115510"/>
            <a:ext cx="2060450" cy="1984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A61E4CB-3191-4D75-93D7-B7050D9F8A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5" t="48448" r="14837" b="8598"/>
          <a:stretch/>
        </p:blipFill>
        <p:spPr>
          <a:xfrm>
            <a:off x="7393676" y="2851026"/>
            <a:ext cx="1878625" cy="244180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0A365E0-EA32-4462-B0F0-3E6A563D00A9}"/>
              </a:ext>
            </a:extLst>
          </p:cNvPr>
          <p:cNvSpPr txBox="1"/>
          <p:nvPr/>
        </p:nvSpPr>
        <p:spPr>
          <a:xfrm>
            <a:off x="1045713" y="1428805"/>
            <a:ext cx="35177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s-PE" sz="1800" kern="1200" dirty="0">
                <a:solidFill>
                  <a:prstClr val="black"/>
                </a:solidFill>
                <a:latin typeface="Bitter Thin" panose="020B0604020202020204" charset="0"/>
                <a:ea typeface="+mn-ea"/>
                <a:cs typeface="+mn-cs"/>
              </a:rPr>
              <a:t>Es una locución primorosa que se basa en el vínculo de léxicos y plegarias con el fin de transmitir un mensaje. Es decir establece una instrumento en la comunicación  por lo cual el poeta o escritor puede hacer llegar al lector una serie de sentimientos, emociones, percepciones, sensaciones, ideas u opiniones.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A56D82A-580B-4B0A-8DB0-DDC62EEE3911}"/>
              </a:ext>
            </a:extLst>
          </p:cNvPr>
          <p:cNvSpPr txBox="1"/>
          <p:nvPr/>
        </p:nvSpPr>
        <p:spPr>
          <a:xfrm>
            <a:off x="1022982" y="526172"/>
            <a:ext cx="3818484" cy="600164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  <a:softEdge rad="0"/>
          </a:effectLst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s-PE" sz="3300" b="1" kern="1200" dirty="0">
                <a:ln w="3175">
                  <a:noFill/>
                </a:ln>
                <a:solidFill>
                  <a:srgbClr val="A2774C"/>
                </a:solidFill>
                <a:latin typeface="Dancing Script" panose="020B0604020202020204" charset="0"/>
                <a:ea typeface="+mn-ea"/>
                <a:cs typeface="+mn-cs"/>
              </a:rPr>
              <a:t>Narrativa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0455AEF-0E1E-4A0F-A740-47763D259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3049" y="-413881"/>
            <a:ext cx="2596990" cy="259699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92E27B9-A27B-445A-B8F1-DE61B394C2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077" y="118683"/>
            <a:ext cx="1392062" cy="139206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8BE6E8E-1D39-4810-AC9F-99994B6AEA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508" y="3813234"/>
            <a:ext cx="1231997" cy="123199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813EB16-E9FD-49ED-8E50-E1E7C9CE9D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9828" y="1690417"/>
            <a:ext cx="3389714" cy="232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774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71;p27">
            <a:extLst>
              <a:ext uri="{FF2B5EF4-FFF2-40B4-BE49-F238E27FC236}">
                <a16:creationId xmlns:a16="http://schemas.microsoft.com/office/drawing/2014/main" id="{C0A1A274-50B4-4091-94CB-4D5574B24D1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5584" b="16810"/>
          <a:stretch/>
        </p:blipFill>
        <p:spPr>
          <a:xfrm>
            <a:off x="-290978" y="-67686"/>
            <a:ext cx="5081227" cy="2025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85;p13">
            <a:extLst>
              <a:ext uri="{FF2B5EF4-FFF2-40B4-BE49-F238E27FC236}">
                <a16:creationId xmlns:a16="http://schemas.microsoft.com/office/drawing/2014/main" id="{CDA587C6-DB4F-4EC3-94E3-3A3BC4A9070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418555">
            <a:off x="6273610" y="-188143"/>
            <a:ext cx="3327266" cy="600775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574;p46">
            <a:extLst>
              <a:ext uri="{FF2B5EF4-FFF2-40B4-BE49-F238E27FC236}">
                <a16:creationId xmlns:a16="http://schemas.microsoft.com/office/drawing/2014/main" id="{42E27B3F-5E69-42DD-8FF0-C7C6588DEE44}"/>
              </a:ext>
            </a:extLst>
          </p:cNvPr>
          <p:cNvSpPr txBox="1">
            <a:spLocks/>
          </p:cNvSpPr>
          <p:nvPr/>
        </p:nvSpPr>
        <p:spPr>
          <a:xfrm>
            <a:off x="714125" y="544231"/>
            <a:ext cx="7715700" cy="365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s-PE" sz="3300" dirty="0" err="1">
                <a:solidFill>
                  <a:prstClr val="black"/>
                </a:solidFill>
                <a:latin typeface="Calibri Light" panose="020F0302020204030204"/>
              </a:rPr>
              <a:t>Methodology</a:t>
            </a:r>
            <a:endParaRPr lang="es-PE" sz="33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Google Shape;575;p46">
            <a:extLst>
              <a:ext uri="{FF2B5EF4-FFF2-40B4-BE49-F238E27FC236}">
                <a16:creationId xmlns:a16="http://schemas.microsoft.com/office/drawing/2014/main" id="{236774FD-BDFE-4369-ACEB-4528EB78A11A}"/>
              </a:ext>
            </a:extLst>
          </p:cNvPr>
          <p:cNvSpPr txBox="1">
            <a:spLocks/>
          </p:cNvSpPr>
          <p:nvPr/>
        </p:nvSpPr>
        <p:spPr>
          <a:xfrm>
            <a:off x="3685926" y="2202469"/>
            <a:ext cx="1965300" cy="365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Tx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Venus is the second planet from the Sun</a:t>
            </a:r>
          </a:p>
        </p:txBody>
      </p:sp>
      <p:sp>
        <p:nvSpPr>
          <p:cNvPr id="17" name="Google Shape;576;p46">
            <a:extLst>
              <a:ext uri="{FF2B5EF4-FFF2-40B4-BE49-F238E27FC236}">
                <a16:creationId xmlns:a16="http://schemas.microsoft.com/office/drawing/2014/main" id="{AFD4B111-8228-4C32-9B28-2A133BC08D5E}"/>
              </a:ext>
            </a:extLst>
          </p:cNvPr>
          <p:cNvSpPr txBox="1">
            <a:spLocks/>
          </p:cNvSpPr>
          <p:nvPr/>
        </p:nvSpPr>
        <p:spPr>
          <a:xfrm>
            <a:off x="3739626" y="1710681"/>
            <a:ext cx="1911600" cy="365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s-PE" sz="3300" dirty="0">
                <a:solidFill>
                  <a:prstClr val="black"/>
                </a:solidFill>
                <a:latin typeface="Calibri Light" panose="020F0302020204030204"/>
              </a:rPr>
              <a:t>Research</a:t>
            </a:r>
          </a:p>
        </p:txBody>
      </p:sp>
      <p:sp>
        <p:nvSpPr>
          <p:cNvPr id="18" name="Google Shape;577;p46">
            <a:extLst>
              <a:ext uri="{FF2B5EF4-FFF2-40B4-BE49-F238E27FC236}">
                <a16:creationId xmlns:a16="http://schemas.microsoft.com/office/drawing/2014/main" id="{31AF6D40-350D-4110-97D1-7C49284C3996}"/>
              </a:ext>
            </a:extLst>
          </p:cNvPr>
          <p:cNvSpPr txBox="1">
            <a:spLocks/>
          </p:cNvSpPr>
          <p:nvPr/>
        </p:nvSpPr>
        <p:spPr>
          <a:xfrm>
            <a:off x="3685926" y="3752919"/>
            <a:ext cx="1965300" cy="365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Tx/>
            </a:pPr>
            <a:r>
              <a:rPr lang="en-US" sz="2100">
                <a:solidFill>
                  <a:prstClr val="black"/>
                </a:solidFill>
                <a:latin typeface="Calibri" panose="020F0502020204030204"/>
              </a:rPr>
              <a:t>Despite being red, Mars is a cold place</a:t>
            </a:r>
          </a:p>
        </p:txBody>
      </p:sp>
      <p:sp>
        <p:nvSpPr>
          <p:cNvPr id="19" name="Google Shape;578;p46">
            <a:extLst>
              <a:ext uri="{FF2B5EF4-FFF2-40B4-BE49-F238E27FC236}">
                <a16:creationId xmlns:a16="http://schemas.microsoft.com/office/drawing/2014/main" id="{EF562F37-D26B-4CC5-A2B8-169161DB3561}"/>
              </a:ext>
            </a:extLst>
          </p:cNvPr>
          <p:cNvSpPr txBox="1">
            <a:spLocks/>
          </p:cNvSpPr>
          <p:nvPr/>
        </p:nvSpPr>
        <p:spPr>
          <a:xfrm>
            <a:off x="3739626" y="3257056"/>
            <a:ext cx="1911600" cy="365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s-PE" sz="3300" dirty="0">
                <a:solidFill>
                  <a:prstClr val="black"/>
                </a:solidFill>
                <a:latin typeface="Calibri Light" panose="020F0302020204030204"/>
              </a:rPr>
              <a:t>Data Study</a:t>
            </a:r>
          </a:p>
        </p:txBody>
      </p:sp>
      <p:sp>
        <p:nvSpPr>
          <p:cNvPr id="20" name="Google Shape;579;p46">
            <a:extLst>
              <a:ext uri="{FF2B5EF4-FFF2-40B4-BE49-F238E27FC236}">
                <a16:creationId xmlns:a16="http://schemas.microsoft.com/office/drawing/2014/main" id="{16B45FAA-EDBD-4ADB-94B8-557DFE597DF4}"/>
              </a:ext>
            </a:extLst>
          </p:cNvPr>
          <p:cNvSpPr txBox="1">
            <a:spLocks/>
          </p:cNvSpPr>
          <p:nvPr/>
        </p:nvSpPr>
        <p:spPr>
          <a:xfrm>
            <a:off x="6132949" y="2202469"/>
            <a:ext cx="1965300" cy="365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Tx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Neptune is very far away from Earth</a:t>
            </a:r>
          </a:p>
        </p:txBody>
      </p:sp>
      <p:sp>
        <p:nvSpPr>
          <p:cNvPr id="21" name="Google Shape;580;p46">
            <a:extLst>
              <a:ext uri="{FF2B5EF4-FFF2-40B4-BE49-F238E27FC236}">
                <a16:creationId xmlns:a16="http://schemas.microsoft.com/office/drawing/2014/main" id="{58B2A1DD-12DF-4E92-BC4F-450830E9DB3C}"/>
              </a:ext>
            </a:extLst>
          </p:cNvPr>
          <p:cNvSpPr txBox="1">
            <a:spLocks/>
          </p:cNvSpPr>
          <p:nvPr/>
        </p:nvSpPr>
        <p:spPr>
          <a:xfrm>
            <a:off x="6186649" y="1710681"/>
            <a:ext cx="1911600" cy="365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s-PE" sz="3300">
                <a:solidFill>
                  <a:prstClr val="black"/>
                </a:solidFill>
                <a:latin typeface="Calibri Light" panose="020F0302020204030204"/>
              </a:rPr>
              <a:t>Analysis</a:t>
            </a:r>
          </a:p>
        </p:txBody>
      </p:sp>
      <p:sp>
        <p:nvSpPr>
          <p:cNvPr id="22" name="Google Shape;581;p46">
            <a:extLst>
              <a:ext uri="{FF2B5EF4-FFF2-40B4-BE49-F238E27FC236}">
                <a16:creationId xmlns:a16="http://schemas.microsoft.com/office/drawing/2014/main" id="{A1B48AE5-E08E-4E52-BC5A-56A95F2D1B75}"/>
              </a:ext>
            </a:extLst>
          </p:cNvPr>
          <p:cNvSpPr txBox="1">
            <a:spLocks/>
          </p:cNvSpPr>
          <p:nvPr/>
        </p:nvSpPr>
        <p:spPr>
          <a:xfrm>
            <a:off x="6132949" y="3752919"/>
            <a:ext cx="1965300" cy="365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Tx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Jupiter is the biggest planet of them all</a:t>
            </a:r>
          </a:p>
        </p:txBody>
      </p:sp>
      <p:sp>
        <p:nvSpPr>
          <p:cNvPr id="23" name="Google Shape;582;p46">
            <a:extLst>
              <a:ext uri="{FF2B5EF4-FFF2-40B4-BE49-F238E27FC236}">
                <a16:creationId xmlns:a16="http://schemas.microsoft.com/office/drawing/2014/main" id="{0D1AE8DA-F30B-476B-A0A1-FEA9A3EBD2A3}"/>
              </a:ext>
            </a:extLst>
          </p:cNvPr>
          <p:cNvSpPr txBox="1">
            <a:spLocks/>
          </p:cNvSpPr>
          <p:nvPr/>
        </p:nvSpPr>
        <p:spPr>
          <a:xfrm>
            <a:off x="6186649" y="3257056"/>
            <a:ext cx="1911600" cy="365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s-PE" sz="3300" dirty="0" err="1">
                <a:solidFill>
                  <a:prstClr val="black"/>
                </a:solidFill>
                <a:latin typeface="Calibri Light" panose="020F0302020204030204"/>
              </a:rPr>
              <a:t>Comparison</a:t>
            </a:r>
            <a:endParaRPr lang="es-PE" sz="33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24" name="Google Shape;605;p46">
            <a:extLst>
              <a:ext uri="{FF2B5EF4-FFF2-40B4-BE49-F238E27FC236}">
                <a16:creationId xmlns:a16="http://schemas.microsoft.com/office/drawing/2014/main" id="{E9240E9F-637D-49C9-9DDF-179475802D96}"/>
              </a:ext>
            </a:extLst>
          </p:cNvPr>
          <p:cNvSpPr/>
          <p:nvPr/>
        </p:nvSpPr>
        <p:spPr>
          <a:xfrm>
            <a:off x="399855" y="2401542"/>
            <a:ext cx="292121" cy="292121"/>
          </a:xfrm>
          <a:custGeom>
            <a:avLst/>
            <a:gdLst/>
            <a:ahLst/>
            <a:cxnLst/>
            <a:rect l="l" t="t" r="r" b="b"/>
            <a:pathLst>
              <a:path w="7994" h="7994" extrusionOk="0">
                <a:moveTo>
                  <a:pt x="3997" y="0"/>
                </a:moveTo>
                <a:cubicBezTo>
                  <a:pt x="3537" y="0"/>
                  <a:pt x="3160" y="377"/>
                  <a:pt x="3160" y="837"/>
                </a:cubicBezTo>
                <a:lnTo>
                  <a:pt x="3160" y="3160"/>
                </a:lnTo>
                <a:lnTo>
                  <a:pt x="858" y="3160"/>
                </a:lnTo>
                <a:cubicBezTo>
                  <a:pt x="377" y="3160"/>
                  <a:pt x="1" y="3536"/>
                  <a:pt x="1" y="3997"/>
                </a:cubicBezTo>
                <a:cubicBezTo>
                  <a:pt x="1" y="4457"/>
                  <a:pt x="377" y="4834"/>
                  <a:pt x="858" y="4834"/>
                </a:cubicBezTo>
                <a:lnTo>
                  <a:pt x="3160" y="4834"/>
                </a:lnTo>
                <a:lnTo>
                  <a:pt x="3160" y="7156"/>
                </a:lnTo>
                <a:cubicBezTo>
                  <a:pt x="3160" y="7617"/>
                  <a:pt x="3537" y="7993"/>
                  <a:pt x="3997" y="7993"/>
                </a:cubicBezTo>
                <a:cubicBezTo>
                  <a:pt x="4457" y="7993"/>
                  <a:pt x="4855" y="7617"/>
                  <a:pt x="4855" y="7156"/>
                </a:cubicBezTo>
                <a:lnTo>
                  <a:pt x="4855" y="4834"/>
                </a:lnTo>
                <a:lnTo>
                  <a:pt x="7156" y="4834"/>
                </a:lnTo>
                <a:cubicBezTo>
                  <a:pt x="7617" y="4834"/>
                  <a:pt x="7993" y="4457"/>
                  <a:pt x="7993" y="3997"/>
                </a:cubicBezTo>
                <a:cubicBezTo>
                  <a:pt x="7993" y="3536"/>
                  <a:pt x="7617" y="3160"/>
                  <a:pt x="7156" y="3160"/>
                </a:cubicBezTo>
                <a:lnTo>
                  <a:pt x="4855" y="3160"/>
                </a:lnTo>
                <a:lnTo>
                  <a:pt x="4855" y="837"/>
                </a:lnTo>
                <a:cubicBezTo>
                  <a:pt x="4855" y="377"/>
                  <a:pt x="4457" y="0"/>
                  <a:pt x="3997" y="0"/>
                </a:cubicBezTo>
                <a:close/>
              </a:path>
            </a:pathLst>
          </a:custGeom>
          <a:solidFill>
            <a:srgbClr val="F4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Tx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oogle Shape;606;p46">
            <a:extLst>
              <a:ext uri="{FF2B5EF4-FFF2-40B4-BE49-F238E27FC236}">
                <a16:creationId xmlns:a16="http://schemas.microsoft.com/office/drawing/2014/main" id="{6D4C0785-8E29-436D-A33D-AD316E19F276}"/>
              </a:ext>
            </a:extLst>
          </p:cNvPr>
          <p:cNvSpPr/>
          <p:nvPr/>
        </p:nvSpPr>
        <p:spPr>
          <a:xfrm>
            <a:off x="3672459" y="4362825"/>
            <a:ext cx="353398" cy="353314"/>
          </a:xfrm>
          <a:custGeom>
            <a:avLst/>
            <a:gdLst/>
            <a:ahLst/>
            <a:cxnLst/>
            <a:rect l="l" t="t" r="r" b="b"/>
            <a:pathLst>
              <a:path w="2931" h="2930" extrusionOk="0">
                <a:moveTo>
                  <a:pt x="1466" y="0"/>
                </a:moveTo>
                <a:cubicBezTo>
                  <a:pt x="1298" y="0"/>
                  <a:pt x="1152" y="147"/>
                  <a:pt x="1152" y="314"/>
                </a:cubicBezTo>
                <a:lnTo>
                  <a:pt x="1152" y="1172"/>
                </a:lnTo>
                <a:lnTo>
                  <a:pt x="315" y="1172"/>
                </a:lnTo>
                <a:cubicBezTo>
                  <a:pt x="147" y="1172"/>
                  <a:pt x="1" y="1298"/>
                  <a:pt x="1" y="1465"/>
                </a:cubicBezTo>
                <a:cubicBezTo>
                  <a:pt x="1" y="1632"/>
                  <a:pt x="147" y="1779"/>
                  <a:pt x="315" y="1779"/>
                </a:cubicBezTo>
                <a:lnTo>
                  <a:pt x="1152" y="1779"/>
                </a:lnTo>
                <a:lnTo>
                  <a:pt x="1152" y="2637"/>
                </a:lnTo>
                <a:cubicBezTo>
                  <a:pt x="1152" y="2804"/>
                  <a:pt x="1298" y="2930"/>
                  <a:pt x="1466" y="2930"/>
                </a:cubicBezTo>
                <a:cubicBezTo>
                  <a:pt x="1633" y="2930"/>
                  <a:pt x="1779" y="2804"/>
                  <a:pt x="1779" y="2637"/>
                </a:cubicBezTo>
                <a:lnTo>
                  <a:pt x="1779" y="1779"/>
                </a:lnTo>
                <a:lnTo>
                  <a:pt x="2616" y="1779"/>
                </a:lnTo>
                <a:cubicBezTo>
                  <a:pt x="2805" y="1779"/>
                  <a:pt x="2930" y="1632"/>
                  <a:pt x="2930" y="1465"/>
                </a:cubicBezTo>
                <a:cubicBezTo>
                  <a:pt x="2930" y="1298"/>
                  <a:pt x="2805" y="1172"/>
                  <a:pt x="2616" y="1172"/>
                </a:cubicBezTo>
                <a:lnTo>
                  <a:pt x="1779" y="1172"/>
                </a:lnTo>
                <a:lnTo>
                  <a:pt x="1779" y="314"/>
                </a:lnTo>
                <a:cubicBezTo>
                  <a:pt x="1779" y="147"/>
                  <a:pt x="1633" y="0"/>
                  <a:pt x="1466" y="0"/>
                </a:cubicBezTo>
                <a:close/>
              </a:path>
            </a:pathLst>
          </a:custGeom>
          <a:solidFill>
            <a:srgbClr val="F4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Tx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Google Shape;607;p46">
            <a:extLst>
              <a:ext uri="{FF2B5EF4-FFF2-40B4-BE49-F238E27FC236}">
                <a16:creationId xmlns:a16="http://schemas.microsoft.com/office/drawing/2014/main" id="{63726A87-DC57-48E2-98A0-D54D5E749775}"/>
              </a:ext>
            </a:extLst>
          </p:cNvPr>
          <p:cNvSpPr/>
          <p:nvPr/>
        </p:nvSpPr>
        <p:spPr>
          <a:xfrm>
            <a:off x="2316825" y="996655"/>
            <a:ext cx="577253" cy="577221"/>
          </a:xfrm>
          <a:custGeom>
            <a:avLst/>
            <a:gdLst/>
            <a:ahLst/>
            <a:cxnLst/>
            <a:rect l="l" t="t" r="r" b="b"/>
            <a:pathLst>
              <a:path w="4207" h="4207" extrusionOk="0">
                <a:moveTo>
                  <a:pt x="2093" y="1"/>
                </a:moveTo>
                <a:cubicBezTo>
                  <a:pt x="1863" y="1"/>
                  <a:pt x="1654" y="210"/>
                  <a:pt x="1654" y="440"/>
                </a:cubicBezTo>
                <a:lnTo>
                  <a:pt x="1654" y="1675"/>
                </a:lnTo>
                <a:lnTo>
                  <a:pt x="440" y="1675"/>
                </a:lnTo>
                <a:cubicBezTo>
                  <a:pt x="189" y="1675"/>
                  <a:pt x="1" y="1863"/>
                  <a:pt x="1" y="2114"/>
                </a:cubicBezTo>
                <a:cubicBezTo>
                  <a:pt x="1" y="2344"/>
                  <a:pt x="189" y="2553"/>
                  <a:pt x="440" y="2553"/>
                </a:cubicBezTo>
                <a:lnTo>
                  <a:pt x="1654" y="2553"/>
                </a:lnTo>
                <a:lnTo>
                  <a:pt x="1654" y="3767"/>
                </a:lnTo>
                <a:cubicBezTo>
                  <a:pt x="1654" y="4018"/>
                  <a:pt x="1863" y="4206"/>
                  <a:pt x="2093" y="4206"/>
                </a:cubicBezTo>
                <a:cubicBezTo>
                  <a:pt x="2344" y="4206"/>
                  <a:pt x="2533" y="4018"/>
                  <a:pt x="2533" y="3767"/>
                </a:cubicBezTo>
                <a:lnTo>
                  <a:pt x="2533" y="2553"/>
                </a:lnTo>
                <a:lnTo>
                  <a:pt x="3767" y="2553"/>
                </a:lnTo>
                <a:cubicBezTo>
                  <a:pt x="3997" y="2553"/>
                  <a:pt x="4206" y="2344"/>
                  <a:pt x="4206" y="2114"/>
                </a:cubicBezTo>
                <a:cubicBezTo>
                  <a:pt x="4206" y="1863"/>
                  <a:pt x="4018" y="1675"/>
                  <a:pt x="3767" y="1675"/>
                </a:cubicBezTo>
                <a:lnTo>
                  <a:pt x="2533" y="1675"/>
                </a:lnTo>
                <a:lnTo>
                  <a:pt x="2533" y="440"/>
                </a:lnTo>
                <a:cubicBezTo>
                  <a:pt x="2533" y="210"/>
                  <a:pt x="2344" y="1"/>
                  <a:pt x="2093" y="1"/>
                </a:cubicBezTo>
                <a:close/>
              </a:path>
            </a:pathLst>
          </a:custGeom>
          <a:solidFill>
            <a:srgbClr val="F4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Tx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8688564E-35FF-41B4-8A47-89F5B02F9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995" y="2237821"/>
            <a:ext cx="3427163" cy="224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6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12;p47">
            <a:extLst>
              <a:ext uri="{FF2B5EF4-FFF2-40B4-BE49-F238E27FC236}">
                <a16:creationId xmlns:a16="http://schemas.microsoft.com/office/drawing/2014/main" id="{02B99670-955E-4A4B-BEA7-9AE90C389E36}"/>
              </a:ext>
            </a:extLst>
          </p:cNvPr>
          <p:cNvSpPr txBox="1">
            <a:spLocks/>
          </p:cNvSpPr>
          <p:nvPr/>
        </p:nvSpPr>
        <p:spPr>
          <a:xfrm>
            <a:off x="2863350" y="3448131"/>
            <a:ext cx="3417300" cy="410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Tx/>
            </a:pPr>
            <a:r>
              <a:rPr lang="es-PE" sz="2100" dirty="0">
                <a:solidFill>
                  <a:prstClr val="black"/>
                </a:solidFill>
                <a:latin typeface="Calibri" panose="020F0502020204030204"/>
              </a:rPr>
              <a:t>—</a:t>
            </a:r>
            <a:r>
              <a:rPr lang="es-PE" sz="2100" dirty="0" err="1">
                <a:solidFill>
                  <a:prstClr val="black"/>
                </a:solidFill>
                <a:latin typeface="Calibri" panose="020F0502020204030204"/>
              </a:rPr>
              <a:t>Someone</a:t>
            </a:r>
            <a:r>
              <a:rPr lang="es-PE" sz="21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PE" sz="2100" dirty="0" err="1">
                <a:solidFill>
                  <a:prstClr val="black"/>
                </a:solidFill>
                <a:latin typeface="Calibri" panose="020F0502020204030204"/>
              </a:rPr>
              <a:t>Famous</a:t>
            </a:r>
            <a:endParaRPr lang="es-PE"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Google Shape;613;p47">
            <a:extLst>
              <a:ext uri="{FF2B5EF4-FFF2-40B4-BE49-F238E27FC236}">
                <a16:creationId xmlns:a16="http://schemas.microsoft.com/office/drawing/2014/main" id="{AC578A97-D845-4440-AFD8-760832E544F6}"/>
              </a:ext>
            </a:extLst>
          </p:cNvPr>
          <p:cNvSpPr txBox="1">
            <a:spLocks/>
          </p:cNvSpPr>
          <p:nvPr/>
        </p:nvSpPr>
        <p:spPr>
          <a:xfrm>
            <a:off x="1345800" y="1284969"/>
            <a:ext cx="6452400" cy="2067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>
                <a:prstClr val="black"/>
              </a:buClr>
              <a:buSzPts val="1100"/>
            </a:pPr>
            <a:r>
              <a:rPr lang="en-US" sz="3300" dirty="0">
                <a:solidFill>
                  <a:prstClr val="black"/>
                </a:solidFill>
                <a:latin typeface="Calibri Light" panose="020F0302020204030204"/>
              </a:rPr>
              <a:t>“This is a quote, words full of wisdom that someone important said and can make the reader get inspired.”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A9D0500-AF36-4BA3-9C3E-A86253477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2912" y="2857638"/>
            <a:ext cx="1890576" cy="200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5961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50;p51">
            <a:extLst>
              <a:ext uri="{FF2B5EF4-FFF2-40B4-BE49-F238E27FC236}">
                <a16:creationId xmlns:a16="http://schemas.microsoft.com/office/drawing/2014/main" id="{AC0DAB93-2B0F-4D5F-80EF-F87612E58ABF}"/>
              </a:ext>
            </a:extLst>
          </p:cNvPr>
          <p:cNvSpPr txBox="1">
            <a:spLocks/>
          </p:cNvSpPr>
          <p:nvPr/>
        </p:nvSpPr>
        <p:spPr>
          <a:xfrm>
            <a:off x="714125" y="546825"/>
            <a:ext cx="7715700" cy="365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s-PE" sz="3300" dirty="0" err="1">
                <a:solidFill>
                  <a:prstClr val="black"/>
                </a:solidFill>
                <a:latin typeface="Calibri Light" panose="020F0302020204030204"/>
              </a:rPr>
              <a:t>Literature</a:t>
            </a:r>
            <a:r>
              <a:rPr lang="es-PE" sz="33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s-PE" sz="3300" dirty="0" err="1">
                <a:solidFill>
                  <a:prstClr val="black"/>
                </a:solidFill>
                <a:latin typeface="Calibri Light" panose="020F0302020204030204"/>
              </a:rPr>
              <a:t>Review</a:t>
            </a:r>
            <a:endParaRPr lang="es-PE" sz="33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3" name="Google Shape;751;p51">
            <a:extLst>
              <a:ext uri="{FF2B5EF4-FFF2-40B4-BE49-F238E27FC236}">
                <a16:creationId xmlns:a16="http://schemas.microsoft.com/office/drawing/2014/main" id="{515AAAE4-29D2-48F0-A6B3-054FBB4E23CB}"/>
              </a:ext>
            </a:extLst>
          </p:cNvPr>
          <p:cNvSpPr txBox="1">
            <a:spLocks/>
          </p:cNvSpPr>
          <p:nvPr/>
        </p:nvSpPr>
        <p:spPr>
          <a:xfrm>
            <a:off x="1636043" y="3356509"/>
            <a:ext cx="2377500" cy="713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>
                <a:prstClr val="black"/>
              </a:buClr>
              <a:buSzPts val="1100"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Mercury is the closest planet to the Sun and the smallest of them all</a:t>
            </a:r>
          </a:p>
        </p:txBody>
      </p:sp>
      <p:sp>
        <p:nvSpPr>
          <p:cNvPr id="4" name="Google Shape;752;p51">
            <a:extLst>
              <a:ext uri="{FF2B5EF4-FFF2-40B4-BE49-F238E27FC236}">
                <a16:creationId xmlns:a16="http://schemas.microsoft.com/office/drawing/2014/main" id="{7A835A45-6DC4-4886-9CB2-C3F5C2CCF2B4}"/>
              </a:ext>
            </a:extLst>
          </p:cNvPr>
          <p:cNvSpPr txBox="1">
            <a:spLocks/>
          </p:cNvSpPr>
          <p:nvPr/>
        </p:nvSpPr>
        <p:spPr>
          <a:xfrm>
            <a:off x="5080581" y="3356509"/>
            <a:ext cx="2377500" cy="713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>
                <a:prstClr val="black"/>
              </a:buClr>
              <a:buSzPts val="1100"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Despite being red, Mars is actually a cold place full of iron oxide dust</a:t>
            </a:r>
          </a:p>
        </p:txBody>
      </p:sp>
      <p:sp>
        <p:nvSpPr>
          <p:cNvPr id="5" name="Google Shape;753;p51">
            <a:extLst>
              <a:ext uri="{FF2B5EF4-FFF2-40B4-BE49-F238E27FC236}">
                <a16:creationId xmlns:a16="http://schemas.microsoft.com/office/drawing/2014/main" id="{3914E44E-C55E-4E94-B853-84EB424428E2}"/>
              </a:ext>
            </a:extLst>
          </p:cNvPr>
          <p:cNvSpPr txBox="1">
            <a:spLocks/>
          </p:cNvSpPr>
          <p:nvPr/>
        </p:nvSpPr>
        <p:spPr>
          <a:xfrm>
            <a:off x="1924793" y="2913409"/>
            <a:ext cx="1800000" cy="365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>
                <a:prstClr val="black"/>
              </a:buClr>
              <a:buSzPts val="1100"/>
            </a:pPr>
            <a:r>
              <a:rPr lang="es-PE" sz="3300">
                <a:solidFill>
                  <a:prstClr val="black"/>
                </a:solidFill>
                <a:latin typeface="Calibri Light" panose="020F0302020204030204"/>
              </a:rPr>
              <a:t>Theory 01</a:t>
            </a:r>
          </a:p>
        </p:txBody>
      </p:sp>
      <p:sp>
        <p:nvSpPr>
          <p:cNvPr id="6" name="Google Shape;754;p51">
            <a:extLst>
              <a:ext uri="{FF2B5EF4-FFF2-40B4-BE49-F238E27FC236}">
                <a16:creationId xmlns:a16="http://schemas.microsoft.com/office/drawing/2014/main" id="{1A880D3A-A5F3-4E37-A28E-0A24CA2DB829}"/>
              </a:ext>
            </a:extLst>
          </p:cNvPr>
          <p:cNvSpPr txBox="1">
            <a:spLocks/>
          </p:cNvSpPr>
          <p:nvPr/>
        </p:nvSpPr>
        <p:spPr>
          <a:xfrm>
            <a:off x="5369331" y="2913409"/>
            <a:ext cx="1800000" cy="365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>
                <a:prstClr val="black"/>
              </a:buClr>
              <a:buSzPts val="1100"/>
            </a:pPr>
            <a:r>
              <a:rPr lang="es-PE" sz="3300">
                <a:solidFill>
                  <a:prstClr val="black"/>
                </a:solidFill>
                <a:latin typeface="Calibri Light" panose="020F0302020204030204"/>
              </a:rPr>
              <a:t>Theory 02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37028A4-7649-48EA-878F-69570976A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4170" y="1728201"/>
            <a:ext cx="890324" cy="118520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0ED02B1-CB05-4B80-8EF1-E2579CE1F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339" y="1700461"/>
            <a:ext cx="447771" cy="121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451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6277C9F5-A134-4B1E-9D3A-93C3B23A000C}"/>
              </a:ext>
            </a:extLst>
          </p:cNvPr>
          <p:cNvGrpSpPr/>
          <p:nvPr/>
        </p:nvGrpSpPr>
        <p:grpSpPr>
          <a:xfrm>
            <a:off x="346505" y="1149079"/>
            <a:ext cx="4810250" cy="2979833"/>
            <a:chOff x="659519" y="2321157"/>
            <a:chExt cx="3911842" cy="2423291"/>
          </a:xfrm>
        </p:grpSpPr>
        <p:pic>
          <p:nvPicPr>
            <p:cNvPr id="14" name="Google Shape;114;p15">
              <a:extLst>
                <a:ext uri="{FF2B5EF4-FFF2-40B4-BE49-F238E27FC236}">
                  <a16:creationId xmlns:a16="http://schemas.microsoft.com/office/drawing/2014/main" id="{632EBA88-4DDD-4727-A5B3-614EFAA20B3D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59519" y="2437002"/>
              <a:ext cx="3911842" cy="23074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115;p15">
              <a:extLst>
                <a:ext uri="{FF2B5EF4-FFF2-40B4-BE49-F238E27FC236}">
                  <a16:creationId xmlns:a16="http://schemas.microsoft.com/office/drawing/2014/main" id="{675AE0C3-8050-4BB5-AC41-4B12DD8AE8DC}"/>
                </a:ext>
              </a:extLst>
            </p:cNvPr>
            <p:cNvSpPr/>
            <p:nvPr/>
          </p:nvSpPr>
          <p:spPr>
            <a:xfrm>
              <a:off x="2170597" y="2321157"/>
              <a:ext cx="444843" cy="472646"/>
            </a:xfrm>
            <a:prstGeom prst="ellipse">
              <a:avLst/>
            </a:prstGeom>
            <a:solidFill>
              <a:srgbClr val="A5A5A5"/>
            </a:solidFill>
            <a:ln>
              <a:noFill/>
            </a:ln>
          </p:spPr>
          <p:txBody>
            <a:bodyPr spcFirstLastPara="1" wrap="square" lIns="51431" tIns="25706" rIns="51431" bIns="25706" anchor="ctr" anchorCtr="0">
              <a:noAutofit/>
            </a:bodyPr>
            <a:lstStyle/>
            <a:p>
              <a:pPr algn="ctr" defTabSz="685800">
                <a:buSzPts val="1400"/>
              </a:pPr>
              <a:endParaRPr sz="1050" kern="120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A680C4EE-0844-433E-85E2-8A7283D4229D}"/>
              </a:ext>
            </a:extLst>
          </p:cNvPr>
          <p:cNvSpPr txBox="1"/>
          <p:nvPr/>
        </p:nvSpPr>
        <p:spPr>
          <a:xfrm>
            <a:off x="362615" y="223679"/>
            <a:ext cx="8418769" cy="600164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  <a:softEdge rad="0"/>
          </a:effectLst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s-PE" sz="3300" kern="1200" dirty="0">
                <a:ln w="3175">
                  <a:noFill/>
                </a:ln>
                <a:solidFill>
                  <a:srgbClr val="A2774C"/>
                </a:solidFill>
                <a:latin typeface="Dancing Script" panose="020B0604020202020204" charset="0"/>
                <a:ea typeface="+mn-ea"/>
                <a:cs typeface="+mn-cs"/>
              </a:rPr>
              <a:t>Tipos de obras en los Géneros literarios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B9EDA87-73C7-48EE-9BF3-A24A452B16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4700" y="601472"/>
            <a:ext cx="1390009" cy="1390009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4B943D09-1B67-4219-BD91-BE1F02FA954F}"/>
              </a:ext>
            </a:extLst>
          </p:cNvPr>
          <p:cNvGrpSpPr/>
          <p:nvPr/>
        </p:nvGrpSpPr>
        <p:grpSpPr>
          <a:xfrm>
            <a:off x="1171542" y="394356"/>
            <a:ext cx="4159222" cy="3410907"/>
            <a:chOff x="1733097" y="1118625"/>
            <a:chExt cx="5545629" cy="4547876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398746CA-8C99-4B3C-A912-5ED88ECAC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913273" y="1118625"/>
              <a:ext cx="2365453" cy="2499577"/>
            </a:xfrm>
            <a:prstGeom prst="rect">
              <a:avLst/>
            </a:prstGeom>
          </p:spPr>
        </p:pic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1F383323-9581-4999-80A7-0EED31400909}"/>
                </a:ext>
              </a:extLst>
            </p:cNvPr>
            <p:cNvSpPr txBox="1"/>
            <p:nvPr/>
          </p:nvSpPr>
          <p:spPr>
            <a:xfrm>
              <a:off x="1733097" y="2588736"/>
              <a:ext cx="4701020" cy="3077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</a:pPr>
              <a:r>
                <a:rPr lang="es-PE" sz="3600" b="1" kern="1200" dirty="0">
                  <a:solidFill>
                    <a:srgbClr val="694219"/>
                  </a:solidFill>
                  <a:latin typeface="Bitter Thin" panose="020B0604020202020204" charset="0"/>
                  <a:ea typeface="+mn-ea"/>
                  <a:cs typeface="+mn-cs"/>
                </a:rPr>
                <a:t>Los Cuentos</a:t>
              </a:r>
            </a:p>
            <a:p>
              <a:pPr defTabSz="685800">
                <a:buClrTx/>
              </a:pPr>
              <a:r>
                <a:rPr lang="es-PE" sz="1800" b="1" kern="1200" dirty="0">
                  <a:solidFill>
                    <a:prstClr val="black"/>
                  </a:solidFill>
                  <a:latin typeface="Bitter Thin" panose="020B0604020202020204" charset="0"/>
                  <a:ea typeface="+mn-ea"/>
                  <a:cs typeface="+mn-cs"/>
                </a:rPr>
                <a:t>Determinados por poseer una breve extensión generalmente de hechos ficticios que contiene pocos personajes y tiene una trama simple y de fácil comprensión.</a:t>
              </a:r>
              <a:endParaRPr lang="es-PE" sz="1800" kern="1200" dirty="0">
                <a:solidFill>
                  <a:prstClr val="black"/>
                </a:solidFill>
                <a:latin typeface="Bitter Thin" panose="020B0604020202020204" charset="0"/>
                <a:ea typeface="+mn-ea"/>
                <a:cs typeface="+mn-cs"/>
              </a:endParaRPr>
            </a:p>
          </p:txBody>
        </p:sp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E930D2B9-B3C0-4EE0-B622-76A9809BEC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29" y="3753492"/>
            <a:ext cx="1390009" cy="1390009"/>
          </a:xfrm>
          <a:prstGeom prst="rect">
            <a:avLst/>
          </a:prstGeom>
        </p:spPr>
      </p:pic>
      <p:sp>
        <p:nvSpPr>
          <p:cNvPr id="16" name="Google Shape;575;p46">
            <a:extLst>
              <a:ext uri="{FF2B5EF4-FFF2-40B4-BE49-F238E27FC236}">
                <a16:creationId xmlns:a16="http://schemas.microsoft.com/office/drawing/2014/main" id="{977D24B9-B739-49DA-ADBC-DD127E3C5431}"/>
              </a:ext>
            </a:extLst>
          </p:cNvPr>
          <p:cNvSpPr txBox="1">
            <a:spLocks/>
          </p:cNvSpPr>
          <p:nvPr/>
        </p:nvSpPr>
        <p:spPr>
          <a:xfrm>
            <a:off x="5625926" y="2117568"/>
            <a:ext cx="1965300" cy="365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Tx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Venus is the second planet from the Sun</a:t>
            </a:r>
          </a:p>
        </p:txBody>
      </p:sp>
      <p:sp>
        <p:nvSpPr>
          <p:cNvPr id="17" name="Google Shape;576;p46">
            <a:extLst>
              <a:ext uri="{FF2B5EF4-FFF2-40B4-BE49-F238E27FC236}">
                <a16:creationId xmlns:a16="http://schemas.microsoft.com/office/drawing/2014/main" id="{92344C08-AE10-4BEA-BEDD-CE9B899C2F1C}"/>
              </a:ext>
            </a:extLst>
          </p:cNvPr>
          <p:cNvSpPr txBox="1">
            <a:spLocks/>
          </p:cNvSpPr>
          <p:nvPr/>
        </p:nvSpPr>
        <p:spPr>
          <a:xfrm>
            <a:off x="5625927" y="1425308"/>
            <a:ext cx="2183770" cy="365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s-PE" sz="2700" dirty="0">
                <a:solidFill>
                  <a:prstClr val="black"/>
                </a:solidFill>
                <a:latin typeface="Calibri Light" panose="020F0302020204030204"/>
              </a:rPr>
              <a:t>Research</a:t>
            </a:r>
          </a:p>
        </p:txBody>
      </p:sp>
      <p:sp>
        <p:nvSpPr>
          <p:cNvPr id="18" name="Google Shape;577;p46">
            <a:extLst>
              <a:ext uri="{FF2B5EF4-FFF2-40B4-BE49-F238E27FC236}">
                <a16:creationId xmlns:a16="http://schemas.microsoft.com/office/drawing/2014/main" id="{E1313C1A-5526-4B80-8549-7EBE705B01B2}"/>
              </a:ext>
            </a:extLst>
          </p:cNvPr>
          <p:cNvSpPr txBox="1">
            <a:spLocks/>
          </p:cNvSpPr>
          <p:nvPr/>
        </p:nvSpPr>
        <p:spPr>
          <a:xfrm>
            <a:off x="5625926" y="3668018"/>
            <a:ext cx="1965300" cy="365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Tx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Despite being red, Mars is a cold place</a:t>
            </a:r>
          </a:p>
        </p:txBody>
      </p:sp>
      <p:sp>
        <p:nvSpPr>
          <p:cNvPr id="19" name="Google Shape;578;p46">
            <a:extLst>
              <a:ext uri="{FF2B5EF4-FFF2-40B4-BE49-F238E27FC236}">
                <a16:creationId xmlns:a16="http://schemas.microsoft.com/office/drawing/2014/main" id="{1A4B4184-1E40-4794-B9CA-379FC7C0A159}"/>
              </a:ext>
            </a:extLst>
          </p:cNvPr>
          <p:cNvSpPr txBox="1">
            <a:spLocks/>
          </p:cNvSpPr>
          <p:nvPr/>
        </p:nvSpPr>
        <p:spPr>
          <a:xfrm>
            <a:off x="5625927" y="3014897"/>
            <a:ext cx="2822962" cy="365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s-PE" sz="2700" dirty="0">
                <a:solidFill>
                  <a:prstClr val="black"/>
                </a:solidFill>
                <a:latin typeface="Calibri Light" panose="020F0302020204030204"/>
              </a:rPr>
              <a:t>Data Study</a:t>
            </a:r>
          </a:p>
        </p:txBody>
      </p:sp>
      <p:sp>
        <p:nvSpPr>
          <p:cNvPr id="20" name="Google Shape;606;p46">
            <a:extLst>
              <a:ext uri="{FF2B5EF4-FFF2-40B4-BE49-F238E27FC236}">
                <a16:creationId xmlns:a16="http://schemas.microsoft.com/office/drawing/2014/main" id="{D67EFA5B-7945-4539-A652-4EA3951AC10A}"/>
              </a:ext>
            </a:extLst>
          </p:cNvPr>
          <p:cNvSpPr/>
          <p:nvPr/>
        </p:nvSpPr>
        <p:spPr>
          <a:xfrm>
            <a:off x="5612459" y="4277925"/>
            <a:ext cx="353398" cy="353314"/>
          </a:xfrm>
          <a:custGeom>
            <a:avLst/>
            <a:gdLst/>
            <a:ahLst/>
            <a:cxnLst/>
            <a:rect l="l" t="t" r="r" b="b"/>
            <a:pathLst>
              <a:path w="2931" h="2930" extrusionOk="0">
                <a:moveTo>
                  <a:pt x="1466" y="0"/>
                </a:moveTo>
                <a:cubicBezTo>
                  <a:pt x="1298" y="0"/>
                  <a:pt x="1152" y="147"/>
                  <a:pt x="1152" y="314"/>
                </a:cubicBezTo>
                <a:lnTo>
                  <a:pt x="1152" y="1172"/>
                </a:lnTo>
                <a:lnTo>
                  <a:pt x="315" y="1172"/>
                </a:lnTo>
                <a:cubicBezTo>
                  <a:pt x="147" y="1172"/>
                  <a:pt x="1" y="1298"/>
                  <a:pt x="1" y="1465"/>
                </a:cubicBezTo>
                <a:cubicBezTo>
                  <a:pt x="1" y="1632"/>
                  <a:pt x="147" y="1779"/>
                  <a:pt x="315" y="1779"/>
                </a:cubicBezTo>
                <a:lnTo>
                  <a:pt x="1152" y="1779"/>
                </a:lnTo>
                <a:lnTo>
                  <a:pt x="1152" y="2637"/>
                </a:lnTo>
                <a:cubicBezTo>
                  <a:pt x="1152" y="2804"/>
                  <a:pt x="1298" y="2930"/>
                  <a:pt x="1466" y="2930"/>
                </a:cubicBezTo>
                <a:cubicBezTo>
                  <a:pt x="1633" y="2930"/>
                  <a:pt x="1779" y="2804"/>
                  <a:pt x="1779" y="2637"/>
                </a:cubicBezTo>
                <a:lnTo>
                  <a:pt x="1779" y="1779"/>
                </a:lnTo>
                <a:lnTo>
                  <a:pt x="2616" y="1779"/>
                </a:lnTo>
                <a:cubicBezTo>
                  <a:pt x="2805" y="1779"/>
                  <a:pt x="2930" y="1632"/>
                  <a:pt x="2930" y="1465"/>
                </a:cubicBezTo>
                <a:cubicBezTo>
                  <a:pt x="2930" y="1298"/>
                  <a:pt x="2805" y="1172"/>
                  <a:pt x="2616" y="1172"/>
                </a:cubicBezTo>
                <a:lnTo>
                  <a:pt x="1779" y="1172"/>
                </a:lnTo>
                <a:lnTo>
                  <a:pt x="1779" y="314"/>
                </a:lnTo>
                <a:cubicBezTo>
                  <a:pt x="1779" y="147"/>
                  <a:pt x="1633" y="0"/>
                  <a:pt x="1466" y="0"/>
                </a:cubicBezTo>
                <a:close/>
              </a:path>
            </a:pathLst>
          </a:custGeom>
          <a:solidFill>
            <a:srgbClr val="F4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Tx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D5889967-DF93-4071-95F3-205223972A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4128" y="3875057"/>
            <a:ext cx="1708692" cy="117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0986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28;p55">
            <a:extLst>
              <a:ext uri="{FF2B5EF4-FFF2-40B4-BE49-F238E27FC236}">
                <a16:creationId xmlns:a16="http://schemas.microsoft.com/office/drawing/2014/main" id="{CD2B7902-F802-4AD0-9DFA-FC7EC9330CC1}"/>
              </a:ext>
            </a:extLst>
          </p:cNvPr>
          <p:cNvSpPr txBox="1">
            <a:spLocks/>
          </p:cNvSpPr>
          <p:nvPr/>
        </p:nvSpPr>
        <p:spPr>
          <a:xfrm>
            <a:off x="714125" y="546825"/>
            <a:ext cx="7716000" cy="365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spcBef>
                <a:spcPts val="0"/>
              </a:spcBef>
              <a:buClrTx/>
            </a:pPr>
            <a:r>
              <a:rPr lang="es-PE" sz="3300" dirty="0" err="1">
                <a:solidFill>
                  <a:srgbClr val="44546A"/>
                </a:solidFill>
                <a:latin typeface="Calibri Light" panose="020F0302020204030204"/>
              </a:rPr>
              <a:t>Your</a:t>
            </a:r>
            <a:r>
              <a:rPr lang="es-PE" sz="3300" dirty="0">
                <a:solidFill>
                  <a:srgbClr val="44546A"/>
                </a:solidFill>
                <a:latin typeface="Calibri Light" panose="020F0302020204030204"/>
              </a:rPr>
              <a:t> </a:t>
            </a:r>
            <a:r>
              <a:rPr lang="es-PE" sz="3300" dirty="0" err="1">
                <a:solidFill>
                  <a:srgbClr val="44546A"/>
                </a:solidFill>
                <a:latin typeface="Calibri Light" panose="020F0302020204030204"/>
              </a:rPr>
              <a:t>Work</a:t>
            </a:r>
            <a:endParaRPr lang="es-PE" sz="3300" dirty="0">
              <a:solidFill>
                <a:srgbClr val="44546A"/>
              </a:solidFill>
              <a:latin typeface="Calibri Light" panose="020F0302020204030204"/>
            </a:endParaRPr>
          </a:p>
        </p:txBody>
      </p:sp>
      <p:sp>
        <p:nvSpPr>
          <p:cNvPr id="3" name="Google Shape;829;p55">
            <a:extLst>
              <a:ext uri="{FF2B5EF4-FFF2-40B4-BE49-F238E27FC236}">
                <a16:creationId xmlns:a16="http://schemas.microsoft.com/office/drawing/2014/main" id="{B570AD7E-3878-4F09-9AFB-ADAA4E7ABC27}"/>
              </a:ext>
            </a:extLst>
          </p:cNvPr>
          <p:cNvSpPr txBox="1"/>
          <p:nvPr/>
        </p:nvSpPr>
        <p:spPr>
          <a:xfrm>
            <a:off x="824156" y="2717131"/>
            <a:ext cx="2826000" cy="14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lnSpc>
                <a:spcPct val="115000"/>
              </a:lnSpc>
              <a:buClrTx/>
            </a:pPr>
            <a:r>
              <a:rPr lang="en" sz="1800" kern="1200" dirty="0">
                <a:solidFill>
                  <a:srgbClr val="44546A"/>
                </a:solidFill>
                <a:latin typeface="Roboto"/>
                <a:ea typeface="Roboto"/>
                <a:cs typeface="Roboto"/>
                <a:sym typeface="Roboto"/>
              </a:rPr>
              <a:t>You can replace the image on the screen with your own work. Just delete this one, add yours and center it properly</a:t>
            </a:r>
            <a:endParaRPr sz="1800" kern="1200" dirty="0">
              <a:solidFill>
                <a:srgbClr val="44546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" name="Google Shape;830;p55">
            <a:extLst>
              <a:ext uri="{FF2B5EF4-FFF2-40B4-BE49-F238E27FC236}">
                <a16:creationId xmlns:a16="http://schemas.microsoft.com/office/drawing/2014/main" id="{E4090443-3FC6-4A32-A787-AF08502EC92C}"/>
              </a:ext>
            </a:extLst>
          </p:cNvPr>
          <p:cNvSpPr/>
          <p:nvPr/>
        </p:nvSpPr>
        <p:spPr>
          <a:xfrm>
            <a:off x="4286259" y="1261138"/>
            <a:ext cx="3715106" cy="2621265"/>
          </a:xfrm>
          <a:custGeom>
            <a:avLst/>
            <a:gdLst/>
            <a:ahLst/>
            <a:cxnLst/>
            <a:rect l="l" t="t" r="r" b="b"/>
            <a:pathLst>
              <a:path w="231579" h="163446" extrusionOk="0">
                <a:moveTo>
                  <a:pt x="7353" y="0"/>
                </a:moveTo>
                <a:cubicBezTo>
                  <a:pt x="3258" y="0"/>
                  <a:pt x="0" y="3258"/>
                  <a:pt x="0" y="7353"/>
                </a:cubicBezTo>
                <a:lnTo>
                  <a:pt x="0" y="156092"/>
                </a:lnTo>
                <a:cubicBezTo>
                  <a:pt x="0" y="160094"/>
                  <a:pt x="3258" y="163445"/>
                  <a:pt x="7353" y="163445"/>
                </a:cubicBezTo>
                <a:lnTo>
                  <a:pt x="224226" y="163445"/>
                </a:lnTo>
                <a:cubicBezTo>
                  <a:pt x="228228" y="163445"/>
                  <a:pt x="231579" y="160187"/>
                  <a:pt x="231579" y="156092"/>
                </a:cubicBezTo>
                <a:lnTo>
                  <a:pt x="231579" y="7353"/>
                </a:lnTo>
                <a:cubicBezTo>
                  <a:pt x="231579" y="3258"/>
                  <a:pt x="228228" y="0"/>
                  <a:pt x="22422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Tx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oogle Shape;831;p55">
            <a:extLst>
              <a:ext uri="{FF2B5EF4-FFF2-40B4-BE49-F238E27FC236}">
                <a16:creationId xmlns:a16="http://schemas.microsoft.com/office/drawing/2014/main" id="{254C5961-4AF1-486B-9FFE-85E0DBF7739C}"/>
              </a:ext>
            </a:extLst>
          </p:cNvPr>
          <p:cNvSpPr/>
          <p:nvPr/>
        </p:nvSpPr>
        <p:spPr>
          <a:xfrm>
            <a:off x="3862191" y="3827154"/>
            <a:ext cx="4567733" cy="55249"/>
          </a:xfrm>
          <a:custGeom>
            <a:avLst/>
            <a:gdLst/>
            <a:ahLst/>
            <a:cxnLst/>
            <a:rect l="l" t="t" r="r" b="b"/>
            <a:pathLst>
              <a:path w="284727" h="3445" extrusionOk="0">
                <a:moveTo>
                  <a:pt x="0" y="0"/>
                </a:moveTo>
                <a:cubicBezTo>
                  <a:pt x="0" y="0"/>
                  <a:pt x="3072" y="3444"/>
                  <a:pt x="12472" y="3444"/>
                </a:cubicBezTo>
                <a:lnTo>
                  <a:pt x="272254" y="3444"/>
                </a:lnTo>
                <a:cubicBezTo>
                  <a:pt x="281655" y="3444"/>
                  <a:pt x="284726" y="0"/>
                  <a:pt x="28472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Tx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Google Shape;832;p55">
            <a:extLst>
              <a:ext uri="{FF2B5EF4-FFF2-40B4-BE49-F238E27FC236}">
                <a16:creationId xmlns:a16="http://schemas.microsoft.com/office/drawing/2014/main" id="{30160CD2-868E-4DB0-8B2F-E739DB4BDE3D}"/>
              </a:ext>
            </a:extLst>
          </p:cNvPr>
          <p:cNvSpPr/>
          <p:nvPr/>
        </p:nvSpPr>
        <p:spPr>
          <a:xfrm>
            <a:off x="3862191" y="3740568"/>
            <a:ext cx="4566241" cy="86603"/>
          </a:xfrm>
          <a:custGeom>
            <a:avLst/>
            <a:gdLst/>
            <a:ahLst/>
            <a:cxnLst/>
            <a:rect l="l" t="t" r="r" b="b"/>
            <a:pathLst>
              <a:path w="284634" h="5400" extrusionOk="0">
                <a:moveTo>
                  <a:pt x="0" y="1"/>
                </a:moveTo>
                <a:lnTo>
                  <a:pt x="0" y="5399"/>
                </a:lnTo>
                <a:lnTo>
                  <a:pt x="284633" y="5399"/>
                </a:lnTo>
                <a:lnTo>
                  <a:pt x="28463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Tx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833;p55">
            <a:extLst>
              <a:ext uri="{FF2B5EF4-FFF2-40B4-BE49-F238E27FC236}">
                <a16:creationId xmlns:a16="http://schemas.microsoft.com/office/drawing/2014/main" id="{0EAA5B6D-9C7C-4086-8CFA-D07501D3CE88}"/>
              </a:ext>
            </a:extLst>
          </p:cNvPr>
          <p:cNvSpPr/>
          <p:nvPr/>
        </p:nvSpPr>
        <p:spPr>
          <a:xfrm>
            <a:off x="5828729" y="3751023"/>
            <a:ext cx="640609" cy="40318"/>
          </a:xfrm>
          <a:custGeom>
            <a:avLst/>
            <a:gdLst/>
            <a:ahLst/>
            <a:cxnLst/>
            <a:rect l="l" t="t" r="r" b="b"/>
            <a:pathLst>
              <a:path w="39932" h="2514" extrusionOk="0">
                <a:moveTo>
                  <a:pt x="1" y="0"/>
                </a:moveTo>
                <a:cubicBezTo>
                  <a:pt x="1" y="1396"/>
                  <a:pt x="1118" y="2513"/>
                  <a:pt x="2514" y="2513"/>
                </a:cubicBezTo>
                <a:lnTo>
                  <a:pt x="37418" y="2513"/>
                </a:lnTo>
                <a:cubicBezTo>
                  <a:pt x="38815" y="2513"/>
                  <a:pt x="39932" y="1396"/>
                  <a:pt x="39932" y="0"/>
                </a:cubicBezTo>
                <a:close/>
              </a:path>
            </a:pathLst>
          </a:custGeom>
          <a:solidFill>
            <a:srgbClr val="5E54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Tx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834;p55">
            <a:extLst>
              <a:ext uri="{FF2B5EF4-FFF2-40B4-BE49-F238E27FC236}">
                <a16:creationId xmlns:a16="http://schemas.microsoft.com/office/drawing/2014/main" id="{AAFFBA82-98EE-400D-BCF8-9510732728E9}"/>
              </a:ext>
            </a:extLst>
          </p:cNvPr>
          <p:cNvSpPr/>
          <p:nvPr/>
        </p:nvSpPr>
        <p:spPr>
          <a:xfrm>
            <a:off x="4378840" y="1364131"/>
            <a:ext cx="3528452" cy="2303306"/>
          </a:xfrm>
          <a:custGeom>
            <a:avLst/>
            <a:gdLst/>
            <a:ahLst/>
            <a:cxnLst/>
            <a:rect l="l" t="t" r="r" b="b"/>
            <a:pathLst>
              <a:path w="219944" h="143620" extrusionOk="0">
                <a:moveTo>
                  <a:pt x="0" y="0"/>
                </a:moveTo>
                <a:lnTo>
                  <a:pt x="0" y="143620"/>
                </a:lnTo>
                <a:lnTo>
                  <a:pt x="219944" y="143620"/>
                </a:lnTo>
                <a:lnTo>
                  <a:pt x="2199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Tx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oogle Shape;835;p55">
            <a:extLst>
              <a:ext uri="{FF2B5EF4-FFF2-40B4-BE49-F238E27FC236}">
                <a16:creationId xmlns:a16="http://schemas.microsoft.com/office/drawing/2014/main" id="{BD1684AC-60B6-451F-8DC0-67AD5FD4171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78851" y="1364125"/>
            <a:ext cx="3528449" cy="230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0E6DCCF-2244-46E7-B1A6-6DC82D6F7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244" y="1869347"/>
            <a:ext cx="1202787" cy="9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343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319" name="Google Shape;319;p32"/>
          <p:cNvSpPr txBox="1">
            <a:spLocks noGrp="1"/>
          </p:cNvSpPr>
          <p:nvPr>
            <p:ph type="title" idx="4294967295"/>
          </p:nvPr>
        </p:nvSpPr>
        <p:spPr>
          <a:xfrm>
            <a:off x="2235900" y="144250"/>
            <a:ext cx="4672200" cy="480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Desktop project</a:t>
            </a:r>
            <a:endParaRPr/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C7563C10-D8AC-4752-93E6-CE6C1B7CF8E6}"/>
              </a:ext>
            </a:extLst>
          </p:cNvPr>
          <p:cNvGrpSpPr/>
          <p:nvPr/>
        </p:nvGrpSpPr>
        <p:grpSpPr>
          <a:xfrm>
            <a:off x="505952" y="1033155"/>
            <a:ext cx="5970675" cy="3364396"/>
            <a:chOff x="865869" y="980544"/>
            <a:chExt cx="7960900" cy="4485861"/>
          </a:xfrm>
        </p:grpSpPr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id="{74D93C30-5F30-411D-B904-9F7D77C66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869" y="980544"/>
              <a:ext cx="7604936" cy="4485861"/>
            </a:xfrm>
            <a:prstGeom prst="rect">
              <a:avLst/>
            </a:prstGeom>
          </p:spPr>
        </p:pic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id="{6BE053CF-459A-4C8C-BDCD-3465B3692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8547">
              <a:off x="6679381" y="1363715"/>
              <a:ext cx="2147388" cy="588577"/>
            </a:xfrm>
            <a:prstGeom prst="rect">
              <a:avLst/>
            </a:prstGeom>
          </p:spPr>
        </p:pic>
      </p:grpSp>
      <p:pic>
        <p:nvPicPr>
          <p:cNvPr id="33" name="Imagen 32">
            <a:extLst>
              <a:ext uri="{FF2B5EF4-FFF2-40B4-BE49-F238E27FC236}">
                <a16:creationId xmlns:a16="http://schemas.microsoft.com/office/drawing/2014/main" id="{D75FF02D-321B-4590-B3FA-31014D7976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5" t="48448" r="14837" b="8598"/>
          <a:stretch/>
        </p:blipFill>
        <p:spPr>
          <a:xfrm>
            <a:off x="7393676" y="2851026"/>
            <a:ext cx="1878625" cy="2441803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6F614ABA-E580-4ECE-9E4C-0ED7E366D3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081" y="2716604"/>
            <a:ext cx="2813147" cy="2053598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3BE336D5-EC2F-4E72-901B-8702B770A7E3}"/>
              </a:ext>
            </a:extLst>
          </p:cNvPr>
          <p:cNvSpPr txBox="1"/>
          <p:nvPr/>
        </p:nvSpPr>
        <p:spPr>
          <a:xfrm>
            <a:off x="1045712" y="1428805"/>
            <a:ext cx="38979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s-PE" sz="1800" kern="1200" dirty="0">
                <a:solidFill>
                  <a:prstClr val="black"/>
                </a:solidFill>
                <a:latin typeface="Bitter Thin" panose="020B0604020202020204" charset="0"/>
                <a:ea typeface="+mn-ea"/>
                <a:cs typeface="+mn-cs"/>
              </a:rPr>
              <a:t>Es una locución primorosa que se basa en el vínculo de léxicos y plegarias con el fin de transmitir un mensaje. Es decir establece una instrumento en la comunicación  por lo cual el poeta o escritor puede hacer llegar al lector una serie de sentimientos, emociones, </a:t>
            </a: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98072E62-7D68-424E-824D-340BB2028C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3049" y="-413881"/>
            <a:ext cx="2596990" cy="2596990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4EE3858E-BA5B-4AC4-B0A7-9221863B5E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077" y="118683"/>
            <a:ext cx="1392062" cy="1392062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BB22B24E-8162-431C-AE0C-FE24E1B6C2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508" y="3813234"/>
            <a:ext cx="1231997" cy="12319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0" name="Google Shape;920;p61"/>
          <p:cNvPicPr preferRelativeResize="0"/>
          <p:nvPr/>
        </p:nvPicPr>
        <p:blipFill rotWithShape="1">
          <a:blip r:embed="rId3">
            <a:alphaModFix/>
          </a:blip>
          <a:srcRect l="30073" t="12688" r="5167" b="2944"/>
          <a:stretch/>
        </p:blipFill>
        <p:spPr>
          <a:xfrm>
            <a:off x="4851648" y="1297849"/>
            <a:ext cx="3857875" cy="2827175"/>
          </a:xfrm>
          <a:prstGeom prst="rect">
            <a:avLst/>
          </a:prstGeom>
          <a:noFill/>
          <a:ln>
            <a:noFill/>
          </a:ln>
        </p:spPr>
      </p:pic>
      <p:sp>
        <p:nvSpPr>
          <p:cNvPr id="921" name="Google Shape;921;p61"/>
          <p:cNvSpPr txBox="1">
            <a:spLocks noGrp="1"/>
          </p:cNvSpPr>
          <p:nvPr>
            <p:ph type="title"/>
          </p:nvPr>
        </p:nvSpPr>
        <p:spPr>
          <a:xfrm>
            <a:off x="714120" y="2110294"/>
            <a:ext cx="3060000" cy="365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endParaRPr sz="3000"/>
          </a:p>
          <a:p>
            <a:endParaRPr/>
          </a:p>
        </p:txBody>
      </p:sp>
      <p:sp>
        <p:nvSpPr>
          <p:cNvPr id="922" name="Google Shape;922;p61"/>
          <p:cNvSpPr txBox="1">
            <a:spLocks noGrp="1"/>
          </p:cNvSpPr>
          <p:nvPr>
            <p:ph type="subTitle" idx="1"/>
          </p:nvPr>
        </p:nvSpPr>
        <p:spPr>
          <a:xfrm>
            <a:off x="1013383" y="3682065"/>
            <a:ext cx="2650200" cy="9015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marL="0" indent="0">
              <a:spcAft>
                <a:spcPts val="1600"/>
              </a:spcAft>
            </a:pPr>
            <a:r>
              <a:rPr lang="en" dirty="0"/>
              <a:t>Images reveal large amounts of data, so remember: Use an image instead of a long text</a:t>
            </a:r>
            <a:endParaRPr dirty="0"/>
          </a:p>
        </p:txBody>
      </p:sp>
      <p:sp>
        <p:nvSpPr>
          <p:cNvPr id="923" name="Google Shape;923;p61"/>
          <p:cNvSpPr txBox="1">
            <a:spLocks noGrp="1"/>
          </p:cNvSpPr>
          <p:nvPr>
            <p:ph type="title" idx="2"/>
          </p:nvPr>
        </p:nvSpPr>
        <p:spPr>
          <a:xfrm>
            <a:off x="714125" y="570900"/>
            <a:ext cx="5384400" cy="761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dirty="0"/>
              <a:t>A Picture Always Reinforces the Concept</a:t>
            </a:r>
            <a:endParaRPr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748" y="1740807"/>
            <a:ext cx="2654373" cy="1941258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1925" y="-104775"/>
            <a:ext cx="9467850" cy="5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4;p16">
            <a:extLst>
              <a:ext uri="{FF2B5EF4-FFF2-40B4-BE49-F238E27FC236}">
                <a16:creationId xmlns:a16="http://schemas.microsoft.com/office/drawing/2014/main" id="{33A841E3-1840-4B45-B3C9-B2237A49D31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8386" b="31816"/>
          <a:stretch/>
        </p:blipFill>
        <p:spPr>
          <a:xfrm flipH="1">
            <a:off x="5291190" y="2969886"/>
            <a:ext cx="3647821" cy="1652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905AEB02-711F-4AF6-9B31-BF74C6AC6500}"/>
              </a:ext>
            </a:extLst>
          </p:cNvPr>
          <p:cNvGrpSpPr/>
          <p:nvPr/>
        </p:nvGrpSpPr>
        <p:grpSpPr>
          <a:xfrm rot="433570">
            <a:off x="1335840" y="603624"/>
            <a:ext cx="2868562" cy="2023397"/>
            <a:chOff x="1059543" y="1465943"/>
            <a:chExt cx="3294702" cy="2323984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81E6736-3B13-4E7C-9899-283A0283B959}"/>
                </a:ext>
              </a:extLst>
            </p:cNvPr>
            <p:cNvSpPr/>
            <p:nvPr/>
          </p:nvSpPr>
          <p:spPr>
            <a:xfrm>
              <a:off x="1059543" y="1465943"/>
              <a:ext cx="3294702" cy="2323984"/>
            </a:xfrm>
            <a:prstGeom prst="rect">
              <a:avLst/>
            </a:prstGeom>
            <a:gradFill>
              <a:gsLst>
                <a:gs pos="1869">
                  <a:schemeClr val="bg1">
                    <a:lumMod val="95000"/>
                  </a:schemeClr>
                </a:gs>
                <a:gs pos="73000">
                  <a:schemeClr val="bg1"/>
                </a:gs>
                <a:gs pos="26200">
                  <a:srgbClr val="FCFCFC"/>
                </a:gs>
                <a:gs pos="100000">
                  <a:schemeClr val="bg1">
                    <a:lumMod val="95000"/>
                  </a:schemeClr>
                </a:gs>
              </a:gsLst>
              <a:lin ang="3000000" scaled="0"/>
            </a:gradFill>
            <a:ln>
              <a:noFill/>
            </a:ln>
            <a:effectLst>
              <a:outerShdw blurRad="444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  <a:sym typeface="Arial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9E38AD44-7F0E-47FE-BCAD-A91AE76F6153}"/>
                </a:ext>
              </a:extLst>
            </p:cNvPr>
            <p:cNvSpPr/>
            <p:nvPr/>
          </p:nvSpPr>
          <p:spPr>
            <a:xfrm>
              <a:off x="1219199" y="1640114"/>
              <a:ext cx="3022556" cy="2015037"/>
            </a:xfrm>
            <a:prstGeom prst="rect">
              <a:avLst/>
            </a:prstGeom>
            <a:blipFill rotWithShape="1"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  <a:sym typeface="Arial"/>
              </a:endParaRPr>
            </a:p>
          </p:txBody>
        </p:sp>
      </p:grpSp>
      <p:grpSp>
        <p:nvGrpSpPr>
          <p:cNvPr id="7" name="组合 1">
            <a:extLst>
              <a:ext uri="{FF2B5EF4-FFF2-40B4-BE49-F238E27FC236}">
                <a16:creationId xmlns:a16="http://schemas.microsoft.com/office/drawing/2014/main" id="{3BEEF290-BF68-4F2E-966B-67B9D60EAB39}"/>
              </a:ext>
            </a:extLst>
          </p:cNvPr>
          <p:cNvGrpSpPr/>
          <p:nvPr/>
        </p:nvGrpSpPr>
        <p:grpSpPr>
          <a:xfrm rot="20893568">
            <a:off x="1343641" y="2492575"/>
            <a:ext cx="2781300" cy="1961945"/>
            <a:chOff x="1059543" y="1465943"/>
            <a:chExt cx="3294702" cy="2323984"/>
          </a:xfrm>
        </p:grpSpPr>
        <p:sp>
          <p:nvSpPr>
            <p:cNvPr id="8" name="矩形 2">
              <a:extLst>
                <a:ext uri="{FF2B5EF4-FFF2-40B4-BE49-F238E27FC236}">
                  <a16:creationId xmlns:a16="http://schemas.microsoft.com/office/drawing/2014/main" id="{1F47786F-1F52-40CE-B006-BAB734B6C928}"/>
                </a:ext>
              </a:extLst>
            </p:cNvPr>
            <p:cNvSpPr/>
            <p:nvPr/>
          </p:nvSpPr>
          <p:spPr>
            <a:xfrm>
              <a:off x="1059543" y="1465943"/>
              <a:ext cx="3294702" cy="2323984"/>
            </a:xfrm>
            <a:prstGeom prst="rect">
              <a:avLst/>
            </a:prstGeom>
            <a:gradFill>
              <a:gsLst>
                <a:gs pos="1869">
                  <a:schemeClr val="bg1">
                    <a:lumMod val="95000"/>
                  </a:schemeClr>
                </a:gs>
                <a:gs pos="73000">
                  <a:schemeClr val="bg1"/>
                </a:gs>
                <a:gs pos="26200">
                  <a:srgbClr val="FCFCFC"/>
                </a:gs>
                <a:gs pos="100000">
                  <a:schemeClr val="bg1">
                    <a:lumMod val="95000"/>
                  </a:schemeClr>
                </a:gs>
              </a:gsLst>
              <a:lin ang="3000000" scaled="0"/>
            </a:gradFill>
            <a:ln>
              <a:noFill/>
            </a:ln>
            <a:effectLst>
              <a:outerShdw blurRad="444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  <a:sym typeface="Arial"/>
              </a:endParaRPr>
            </a:p>
          </p:txBody>
        </p:sp>
        <p:sp>
          <p:nvSpPr>
            <p:cNvPr id="9" name="矩形 7">
              <a:extLst>
                <a:ext uri="{FF2B5EF4-FFF2-40B4-BE49-F238E27FC236}">
                  <a16:creationId xmlns:a16="http://schemas.microsoft.com/office/drawing/2014/main" id="{B341A188-D225-4897-AC6F-C3DC83AE2952}"/>
                </a:ext>
              </a:extLst>
            </p:cNvPr>
            <p:cNvSpPr/>
            <p:nvPr/>
          </p:nvSpPr>
          <p:spPr>
            <a:xfrm>
              <a:off x="1219199" y="1640114"/>
              <a:ext cx="3022556" cy="2015037"/>
            </a:xfrm>
            <a:prstGeom prst="rect">
              <a:avLst/>
            </a:prstGeom>
            <a:blipFill rotWithShape="1"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  <a:sym typeface="Arial"/>
              </a:endParaRPr>
            </a:p>
          </p:txBody>
        </p:sp>
      </p:grpSp>
      <p:sp>
        <p:nvSpPr>
          <p:cNvPr id="11" name="Google Shape;660;p49">
            <a:extLst>
              <a:ext uri="{FF2B5EF4-FFF2-40B4-BE49-F238E27FC236}">
                <a16:creationId xmlns:a16="http://schemas.microsoft.com/office/drawing/2014/main" id="{74D3D303-F77B-40E2-B027-CB611D8B435F}"/>
              </a:ext>
            </a:extLst>
          </p:cNvPr>
          <p:cNvSpPr txBox="1">
            <a:spLocks/>
          </p:cNvSpPr>
          <p:nvPr/>
        </p:nvSpPr>
        <p:spPr>
          <a:xfrm>
            <a:off x="5705242" y="1706141"/>
            <a:ext cx="3059995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PE" sz="32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Introduction</a:t>
            </a:r>
          </a:p>
        </p:txBody>
      </p:sp>
      <p:sp>
        <p:nvSpPr>
          <p:cNvPr id="12" name="Google Shape;661;p49">
            <a:extLst>
              <a:ext uri="{FF2B5EF4-FFF2-40B4-BE49-F238E27FC236}">
                <a16:creationId xmlns:a16="http://schemas.microsoft.com/office/drawing/2014/main" id="{8D6F8452-ED67-4108-A89A-61D216AA79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05237" y="2736210"/>
            <a:ext cx="3060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Title of the Thesis</a:t>
            </a:r>
            <a:endParaRPr dirty="0"/>
          </a:p>
        </p:txBody>
      </p:sp>
      <p:sp>
        <p:nvSpPr>
          <p:cNvPr id="13" name="Google Shape;662;p49">
            <a:extLst>
              <a:ext uri="{FF2B5EF4-FFF2-40B4-BE49-F238E27FC236}">
                <a16:creationId xmlns:a16="http://schemas.microsoft.com/office/drawing/2014/main" id="{F8B63221-5F93-44B4-B45B-D0A414497273}"/>
              </a:ext>
            </a:extLst>
          </p:cNvPr>
          <p:cNvSpPr txBox="1">
            <a:spLocks/>
          </p:cNvSpPr>
          <p:nvPr/>
        </p:nvSpPr>
        <p:spPr>
          <a:xfrm>
            <a:off x="5705242" y="3154522"/>
            <a:ext cx="2650200" cy="15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bel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 Condensed Light"/>
              <a:buChar char="○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 Condensed Light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 Condensed Light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 Condensed Light"/>
              <a:buChar char="○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 Condensed Light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 Condensed Light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 Condensed Light"/>
              <a:buChar char="○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11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300"/>
              <a:buFont typeface="Roboto Condensed Light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300"/>
              <a:buFont typeface="Abel"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Roboto"/>
                <a:ea typeface="Roboto"/>
                <a:sym typeface="Roboto"/>
              </a:rPr>
              <a:t>Venus has a beautiful name and is the second planet in the Solar System. It’s terribly hot—even hotter than Mercury—and its atmosphere is extremely poisonous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Roboto"/>
              <a:ea typeface="Roboto"/>
              <a:sym typeface="Roboto"/>
            </a:endParaRPr>
          </a:p>
        </p:txBody>
      </p:sp>
      <p:sp>
        <p:nvSpPr>
          <p:cNvPr id="14" name="Google Shape;720;p49">
            <a:extLst>
              <a:ext uri="{FF2B5EF4-FFF2-40B4-BE49-F238E27FC236}">
                <a16:creationId xmlns:a16="http://schemas.microsoft.com/office/drawing/2014/main" id="{8048148B-D75E-4295-9AD3-3C9DE6CB168A}"/>
              </a:ext>
            </a:extLst>
          </p:cNvPr>
          <p:cNvSpPr/>
          <p:nvPr/>
        </p:nvSpPr>
        <p:spPr>
          <a:xfrm>
            <a:off x="7712441" y="553011"/>
            <a:ext cx="353398" cy="353314"/>
          </a:xfrm>
          <a:custGeom>
            <a:avLst/>
            <a:gdLst/>
            <a:ahLst/>
            <a:cxnLst/>
            <a:rect l="l" t="t" r="r" b="b"/>
            <a:pathLst>
              <a:path w="2931" h="2930" extrusionOk="0">
                <a:moveTo>
                  <a:pt x="1466" y="0"/>
                </a:moveTo>
                <a:cubicBezTo>
                  <a:pt x="1298" y="0"/>
                  <a:pt x="1152" y="147"/>
                  <a:pt x="1152" y="314"/>
                </a:cubicBezTo>
                <a:lnTo>
                  <a:pt x="1152" y="1172"/>
                </a:lnTo>
                <a:lnTo>
                  <a:pt x="315" y="1172"/>
                </a:lnTo>
                <a:cubicBezTo>
                  <a:pt x="147" y="1172"/>
                  <a:pt x="1" y="1298"/>
                  <a:pt x="1" y="1465"/>
                </a:cubicBezTo>
                <a:cubicBezTo>
                  <a:pt x="1" y="1632"/>
                  <a:pt x="147" y="1779"/>
                  <a:pt x="315" y="1779"/>
                </a:cubicBezTo>
                <a:lnTo>
                  <a:pt x="1152" y="1779"/>
                </a:lnTo>
                <a:lnTo>
                  <a:pt x="1152" y="2637"/>
                </a:lnTo>
                <a:cubicBezTo>
                  <a:pt x="1152" y="2804"/>
                  <a:pt x="1298" y="2930"/>
                  <a:pt x="1466" y="2930"/>
                </a:cubicBezTo>
                <a:cubicBezTo>
                  <a:pt x="1633" y="2930"/>
                  <a:pt x="1779" y="2804"/>
                  <a:pt x="1779" y="2637"/>
                </a:cubicBezTo>
                <a:lnTo>
                  <a:pt x="1779" y="1779"/>
                </a:lnTo>
                <a:lnTo>
                  <a:pt x="2616" y="1779"/>
                </a:lnTo>
                <a:cubicBezTo>
                  <a:pt x="2805" y="1779"/>
                  <a:pt x="2930" y="1632"/>
                  <a:pt x="2930" y="1465"/>
                </a:cubicBezTo>
                <a:cubicBezTo>
                  <a:pt x="2930" y="1298"/>
                  <a:pt x="2805" y="1172"/>
                  <a:pt x="2616" y="1172"/>
                </a:cubicBezTo>
                <a:lnTo>
                  <a:pt x="1779" y="1172"/>
                </a:lnTo>
                <a:lnTo>
                  <a:pt x="1779" y="314"/>
                </a:lnTo>
                <a:cubicBezTo>
                  <a:pt x="1779" y="147"/>
                  <a:pt x="1633" y="0"/>
                  <a:pt x="1466" y="0"/>
                </a:cubicBezTo>
                <a:close/>
              </a:path>
            </a:pathLst>
          </a:custGeom>
          <a:solidFill>
            <a:srgbClr val="F4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721;p49">
            <a:extLst>
              <a:ext uri="{FF2B5EF4-FFF2-40B4-BE49-F238E27FC236}">
                <a16:creationId xmlns:a16="http://schemas.microsoft.com/office/drawing/2014/main" id="{B023E341-37DD-455A-9B05-679D890BAFC2}"/>
              </a:ext>
            </a:extLst>
          </p:cNvPr>
          <p:cNvSpPr/>
          <p:nvPr/>
        </p:nvSpPr>
        <p:spPr>
          <a:xfrm>
            <a:off x="4974957" y="4098216"/>
            <a:ext cx="577253" cy="577221"/>
          </a:xfrm>
          <a:custGeom>
            <a:avLst/>
            <a:gdLst/>
            <a:ahLst/>
            <a:cxnLst/>
            <a:rect l="l" t="t" r="r" b="b"/>
            <a:pathLst>
              <a:path w="4207" h="4207" extrusionOk="0">
                <a:moveTo>
                  <a:pt x="2093" y="1"/>
                </a:moveTo>
                <a:cubicBezTo>
                  <a:pt x="1863" y="1"/>
                  <a:pt x="1654" y="210"/>
                  <a:pt x="1654" y="440"/>
                </a:cubicBezTo>
                <a:lnTo>
                  <a:pt x="1654" y="1675"/>
                </a:lnTo>
                <a:lnTo>
                  <a:pt x="440" y="1675"/>
                </a:lnTo>
                <a:cubicBezTo>
                  <a:pt x="189" y="1675"/>
                  <a:pt x="1" y="1863"/>
                  <a:pt x="1" y="2114"/>
                </a:cubicBezTo>
                <a:cubicBezTo>
                  <a:pt x="1" y="2344"/>
                  <a:pt x="189" y="2553"/>
                  <a:pt x="440" y="2553"/>
                </a:cubicBezTo>
                <a:lnTo>
                  <a:pt x="1654" y="2553"/>
                </a:lnTo>
                <a:lnTo>
                  <a:pt x="1654" y="3767"/>
                </a:lnTo>
                <a:cubicBezTo>
                  <a:pt x="1654" y="4018"/>
                  <a:pt x="1863" y="4206"/>
                  <a:pt x="2093" y="4206"/>
                </a:cubicBezTo>
                <a:cubicBezTo>
                  <a:pt x="2344" y="4206"/>
                  <a:pt x="2533" y="4018"/>
                  <a:pt x="2533" y="3767"/>
                </a:cubicBezTo>
                <a:lnTo>
                  <a:pt x="2533" y="2553"/>
                </a:lnTo>
                <a:lnTo>
                  <a:pt x="3767" y="2553"/>
                </a:lnTo>
                <a:cubicBezTo>
                  <a:pt x="3997" y="2553"/>
                  <a:pt x="4206" y="2344"/>
                  <a:pt x="4206" y="2114"/>
                </a:cubicBezTo>
                <a:cubicBezTo>
                  <a:pt x="4206" y="1863"/>
                  <a:pt x="4018" y="1675"/>
                  <a:pt x="3767" y="1675"/>
                </a:cubicBezTo>
                <a:lnTo>
                  <a:pt x="2533" y="1675"/>
                </a:lnTo>
                <a:lnTo>
                  <a:pt x="2533" y="440"/>
                </a:lnTo>
                <a:cubicBezTo>
                  <a:pt x="2533" y="210"/>
                  <a:pt x="2344" y="1"/>
                  <a:pt x="2093" y="1"/>
                </a:cubicBezTo>
                <a:close/>
              </a:path>
            </a:pathLst>
          </a:custGeom>
          <a:solidFill>
            <a:srgbClr val="F4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78BCB0F4-4983-486D-871B-BBCAD500E891}"/>
              </a:ext>
            </a:extLst>
          </p:cNvPr>
          <p:cNvGrpSpPr/>
          <p:nvPr/>
        </p:nvGrpSpPr>
        <p:grpSpPr>
          <a:xfrm>
            <a:off x="5916625" y="1313963"/>
            <a:ext cx="659759" cy="602719"/>
            <a:chOff x="4415064" y="649537"/>
            <a:chExt cx="4406900" cy="4025900"/>
          </a:xfrm>
        </p:grpSpPr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21E260F5-5939-4EEC-ACF9-842202BAE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15923">
              <a:off x="4415064" y="649537"/>
              <a:ext cx="4406900" cy="4025900"/>
            </a:xfrm>
            <a:prstGeom prst="rect">
              <a:avLst/>
            </a:prstGeom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07090D9E-C5DB-4A40-8816-98D70D522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8373" y="1594865"/>
              <a:ext cx="1689289" cy="1656165"/>
            </a:xfrm>
            <a:prstGeom prst="rect">
              <a:avLst/>
            </a:prstGeom>
          </p:spPr>
        </p:pic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E9F5DA87-148A-49E1-A6E9-27D840E222B9}"/>
              </a:ext>
            </a:extLst>
          </p:cNvPr>
          <p:cNvGrpSpPr/>
          <p:nvPr/>
        </p:nvGrpSpPr>
        <p:grpSpPr>
          <a:xfrm rot="18115011">
            <a:off x="7595360" y="1928093"/>
            <a:ext cx="659759" cy="602719"/>
            <a:chOff x="4415064" y="649537"/>
            <a:chExt cx="4406900" cy="4025900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B83B7076-199B-4BB5-A0ED-097A470DD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15923">
              <a:off x="4415064" y="649537"/>
              <a:ext cx="4406900" cy="4025900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C6D05B74-00BF-4DE7-9F48-A5513CDD5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8373" y="1594865"/>
              <a:ext cx="1689289" cy="16561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20105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46"/>
          <p:cNvSpPr/>
          <p:nvPr/>
        </p:nvSpPr>
        <p:spPr>
          <a:xfrm>
            <a:off x="911276" y="843625"/>
            <a:ext cx="330293" cy="423780"/>
          </a:xfrm>
          <a:custGeom>
            <a:avLst/>
            <a:gdLst/>
            <a:ahLst/>
            <a:cxnLst/>
            <a:rect l="l" t="t" r="r" b="b"/>
            <a:pathLst>
              <a:path w="17107" h="21949" extrusionOk="0">
                <a:moveTo>
                  <a:pt x="9198" y="1679"/>
                </a:moveTo>
                <a:lnTo>
                  <a:pt x="9198" y="1947"/>
                </a:lnTo>
                <a:lnTo>
                  <a:pt x="9247" y="2190"/>
                </a:lnTo>
                <a:lnTo>
                  <a:pt x="9296" y="2385"/>
                </a:lnTo>
                <a:lnTo>
                  <a:pt x="9344" y="2482"/>
                </a:lnTo>
                <a:lnTo>
                  <a:pt x="9417" y="2531"/>
                </a:lnTo>
                <a:lnTo>
                  <a:pt x="9515" y="2604"/>
                </a:lnTo>
                <a:lnTo>
                  <a:pt x="9612" y="2604"/>
                </a:lnTo>
                <a:lnTo>
                  <a:pt x="9709" y="2580"/>
                </a:lnTo>
                <a:lnTo>
                  <a:pt x="9758" y="2531"/>
                </a:lnTo>
                <a:lnTo>
                  <a:pt x="9782" y="2482"/>
                </a:lnTo>
                <a:lnTo>
                  <a:pt x="9831" y="2385"/>
                </a:lnTo>
                <a:lnTo>
                  <a:pt x="9855" y="2263"/>
                </a:lnTo>
                <a:lnTo>
                  <a:pt x="9831" y="2409"/>
                </a:lnTo>
                <a:lnTo>
                  <a:pt x="9806" y="2555"/>
                </a:lnTo>
                <a:lnTo>
                  <a:pt x="9758" y="2677"/>
                </a:lnTo>
                <a:lnTo>
                  <a:pt x="9661" y="2799"/>
                </a:lnTo>
                <a:lnTo>
                  <a:pt x="9563" y="2847"/>
                </a:lnTo>
                <a:lnTo>
                  <a:pt x="9466" y="2872"/>
                </a:lnTo>
                <a:lnTo>
                  <a:pt x="9320" y="2847"/>
                </a:lnTo>
                <a:lnTo>
                  <a:pt x="9198" y="2774"/>
                </a:lnTo>
                <a:lnTo>
                  <a:pt x="9077" y="2701"/>
                </a:lnTo>
                <a:lnTo>
                  <a:pt x="8979" y="2628"/>
                </a:lnTo>
                <a:lnTo>
                  <a:pt x="8906" y="2531"/>
                </a:lnTo>
                <a:lnTo>
                  <a:pt x="8858" y="2434"/>
                </a:lnTo>
                <a:lnTo>
                  <a:pt x="8809" y="2312"/>
                </a:lnTo>
                <a:lnTo>
                  <a:pt x="8809" y="2190"/>
                </a:lnTo>
                <a:lnTo>
                  <a:pt x="8833" y="2093"/>
                </a:lnTo>
                <a:lnTo>
                  <a:pt x="8858" y="1971"/>
                </a:lnTo>
                <a:lnTo>
                  <a:pt x="8931" y="1898"/>
                </a:lnTo>
                <a:lnTo>
                  <a:pt x="9004" y="1801"/>
                </a:lnTo>
                <a:lnTo>
                  <a:pt x="9101" y="1728"/>
                </a:lnTo>
                <a:lnTo>
                  <a:pt x="9198" y="1679"/>
                </a:lnTo>
                <a:close/>
                <a:moveTo>
                  <a:pt x="12483" y="1850"/>
                </a:moveTo>
                <a:lnTo>
                  <a:pt x="12507" y="2142"/>
                </a:lnTo>
                <a:lnTo>
                  <a:pt x="12556" y="2288"/>
                </a:lnTo>
                <a:lnTo>
                  <a:pt x="12605" y="2409"/>
                </a:lnTo>
                <a:lnTo>
                  <a:pt x="12629" y="2434"/>
                </a:lnTo>
                <a:lnTo>
                  <a:pt x="12653" y="2482"/>
                </a:lnTo>
                <a:lnTo>
                  <a:pt x="12751" y="2482"/>
                </a:lnTo>
                <a:lnTo>
                  <a:pt x="12848" y="2458"/>
                </a:lnTo>
                <a:lnTo>
                  <a:pt x="12921" y="2409"/>
                </a:lnTo>
                <a:lnTo>
                  <a:pt x="12970" y="2288"/>
                </a:lnTo>
                <a:lnTo>
                  <a:pt x="13018" y="2190"/>
                </a:lnTo>
                <a:lnTo>
                  <a:pt x="13043" y="2069"/>
                </a:lnTo>
                <a:lnTo>
                  <a:pt x="13043" y="1947"/>
                </a:lnTo>
                <a:lnTo>
                  <a:pt x="13140" y="1971"/>
                </a:lnTo>
                <a:lnTo>
                  <a:pt x="13213" y="2020"/>
                </a:lnTo>
                <a:lnTo>
                  <a:pt x="13286" y="2093"/>
                </a:lnTo>
                <a:lnTo>
                  <a:pt x="13359" y="2190"/>
                </a:lnTo>
                <a:lnTo>
                  <a:pt x="13432" y="2312"/>
                </a:lnTo>
                <a:lnTo>
                  <a:pt x="13456" y="2434"/>
                </a:lnTo>
                <a:lnTo>
                  <a:pt x="13432" y="2580"/>
                </a:lnTo>
                <a:lnTo>
                  <a:pt x="13408" y="2628"/>
                </a:lnTo>
                <a:lnTo>
                  <a:pt x="13383" y="2701"/>
                </a:lnTo>
                <a:lnTo>
                  <a:pt x="13286" y="2774"/>
                </a:lnTo>
                <a:lnTo>
                  <a:pt x="13164" y="2847"/>
                </a:lnTo>
                <a:lnTo>
                  <a:pt x="13043" y="2872"/>
                </a:lnTo>
                <a:lnTo>
                  <a:pt x="12921" y="2896"/>
                </a:lnTo>
                <a:lnTo>
                  <a:pt x="12629" y="2896"/>
                </a:lnTo>
                <a:lnTo>
                  <a:pt x="12386" y="2872"/>
                </a:lnTo>
                <a:lnTo>
                  <a:pt x="12264" y="2799"/>
                </a:lnTo>
                <a:lnTo>
                  <a:pt x="12167" y="2726"/>
                </a:lnTo>
                <a:lnTo>
                  <a:pt x="12094" y="2628"/>
                </a:lnTo>
                <a:lnTo>
                  <a:pt x="12069" y="2507"/>
                </a:lnTo>
                <a:lnTo>
                  <a:pt x="12094" y="2385"/>
                </a:lnTo>
                <a:lnTo>
                  <a:pt x="12118" y="2263"/>
                </a:lnTo>
                <a:lnTo>
                  <a:pt x="12167" y="2166"/>
                </a:lnTo>
                <a:lnTo>
                  <a:pt x="12240" y="2044"/>
                </a:lnTo>
                <a:lnTo>
                  <a:pt x="12361" y="1923"/>
                </a:lnTo>
                <a:lnTo>
                  <a:pt x="12483" y="1850"/>
                </a:lnTo>
                <a:close/>
                <a:moveTo>
                  <a:pt x="5865" y="1825"/>
                </a:moveTo>
                <a:lnTo>
                  <a:pt x="5840" y="1874"/>
                </a:lnTo>
                <a:lnTo>
                  <a:pt x="5840" y="2069"/>
                </a:lnTo>
                <a:lnTo>
                  <a:pt x="5840" y="2288"/>
                </a:lnTo>
                <a:lnTo>
                  <a:pt x="5865" y="2385"/>
                </a:lnTo>
                <a:lnTo>
                  <a:pt x="5889" y="2482"/>
                </a:lnTo>
                <a:lnTo>
                  <a:pt x="5938" y="2580"/>
                </a:lnTo>
                <a:lnTo>
                  <a:pt x="6011" y="2628"/>
                </a:lnTo>
                <a:lnTo>
                  <a:pt x="6132" y="2677"/>
                </a:lnTo>
                <a:lnTo>
                  <a:pt x="6230" y="2653"/>
                </a:lnTo>
                <a:lnTo>
                  <a:pt x="6327" y="2604"/>
                </a:lnTo>
                <a:lnTo>
                  <a:pt x="6376" y="2531"/>
                </a:lnTo>
                <a:lnTo>
                  <a:pt x="6400" y="2531"/>
                </a:lnTo>
                <a:lnTo>
                  <a:pt x="6424" y="2409"/>
                </a:lnTo>
                <a:lnTo>
                  <a:pt x="6449" y="2288"/>
                </a:lnTo>
                <a:lnTo>
                  <a:pt x="6449" y="1996"/>
                </a:lnTo>
                <a:lnTo>
                  <a:pt x="6522" y="2020"/>
                </a:lnTo>
                <a:lnTo>
                  <a:pt x="6595" y="2117"/>
                </a:lnTo>
                <a:lnTo>
                  <a:pt x="6643" y="2215"/>
                </a:lnTo>
                <a:lnTo>
                  <a:pt x="6643" y="2312"/>
                </a:lnTo>
                <a:lnTo>
                  <a:pt x="6643" y="2531"/>
                </a:lnTo>
                <a:lnTo>
                  <a:pt x="6595" y="2677"/>
                </a:lnTo>
                <a:lnTo>
                  <a:pt x="6522" y="2774"/>
                </a:lnTo>
                <a:lnTo>
                  <a:pt x="6424" y="2872"/>
                </a:lnTo>
                <a:lnTo>
                  <a:pt x="6303" y="2920"/>
                </a:lnTo>
                <a:lnTo>
                  <a:pt x="6181" y="2969"/>
                </a:lnTo>
                <a:lnTo>
                  <a:pt x="6059" y="2993"/>
                </a:lnTo>
                <a:lnTo>
                  <a:pt x="5913" y="2993"/>
                </a:lnTo>
                <a:lnTo>
                  <a:pt x="5792" y="2969"/>
                </a:lnTo>
                <a:lnTo>
                  <a:pt x="5646" y="2896"/>
                </a:lnTo>
                <a:lnTo>
                  <a:pt x="5548" y="2799"/>
                </a:lnTo>
                <a:lnTo>
                  <a:pt x="5475" y="2701"/>
                </a:lnTo>
                <a:lnTo>
                  <a:pt x="5427" y="2580"/>
                </a:lnTo>
                <a:lnTo>
                  <a:pt x="5427" y="2458"/>
                </a:lnTo>
                <a:lnTo>
                  <a:pt x="5451" y="2312"/>
                </a:lnTo>
                <a:lnTo>
                  <a:pt x="5475" y="2190"/>
                </a:lnTo>
                <a:lnTo>
                  <a:pt x="5548" y="2069"/>
                </a:lnTo>
                <a:lnTo>
                  <a:pt x="5694" y="1923"/>
                </a:lnTo>
                <a:lnTo>
                  <a:pt x="5865" y="1825"/>
                </a:lnTo>
                <a:close/>
                <a:moveTo>
                  <a:pt x="2531" y="1825"/>
                </a:moveTo>
                <a:lnTo>
                  <a:pt x="2580" y="2288"/>
                </a:lnTo>
                <a:lnTo>
                  <a:pt x="2604" y="2385"/>
                </a:lnTo>
                <a:lnTo>
                  <a:pt x="2653" y="2458"/>
                </a:lnTo>
                <a:lnTo>
                  <a:pt x="2750" y="2507"/>
                </a:lnTo>
                <a:lnTo>
                  <a:pt x="2847" y="2531"/>
                </a:lnTo>
                <a:lnTo>
                  <a:pt x="2945" y="2507"/>
                </a:lnTo>
                <a:lnTo>
                  <a:pt x="3018" y="2458"/>
                </a:lnTo>
                <a:lnTo>
                  <a:pt x="3066" y="2385"/>
                </a:lnTo>
                <a:lnTo>
                  <a:pt x="3091" y="2288"/>
                </a:lnTo>
                <a:lnTo>
                  <a:pt x="3066" y="1947"/>
                </a:lnTo>
                <a:lnTo>
                  <a:pt x="3115" y="1996"/>
                </a:lnTo>
                <a:lnTo>
                  <a:pt x="3188" y="2044"/>
                </a:lnTo>
                <a:lnTo>
                  <a:pt x="3212" y="2117"/>
                </a:lnTo>
                <a:lnTo>
                  <a:pt x="3237" y="2166"/>
                </a:lnTo>
                <a:lnTo>
                  <a:pt x="3237" y="2336"/>
                </a:lnTo>
                <a:lnTo>
                  <a:pt x="3212" y="2507"/>
                </a:lnTo>
                <a:lnTo>
                  <a:pt x="3139" y="2677"/>
                </a:lnTo>
                <a:lnTo>
                  <a:pt x="3042" y="2823"/>
                </a:lnTo>
                <a:lnTo>
                  <a:pt x="2920" y="2945"/>
                </a:lnTo>
                <a:lnTo>
                  <a:pt x="2774" y="3018"/>
                </a:lnTo>
                <a:lnTo>
                  <a:pt x="2653" y="3066"/>
                </a:lnTo>
                <a:lnTo>
                  <a:pt x="2531" y="3042"/>
                </a:lnTo>
                <a:lnTo>
                  <a:pt x="2409" y="3018"/>
                </a:lnTo>
                <a:lnTo>
                  <a:pt x="2312" y="2945"/>
                </a:lnTo>
                <a:lnTo>
                  <a:pt x="2215" y="2847"/>
                </a:lnTo>
                <a:lnTo>
                  <a:pt x="2142" y="2750"/>
                </a:lnTo>
                <a:lnTo>
                  <a:pt x="2093" y="2653"/>
                </a:lnTo>
                <a:lnTo>
                  <a:pt x="2044" y="2531"/>
                </a:lnTo>
                <a:lnTo>
                  <a:pt x="2044" y="2434"/>
                </a:lnTo>
                <a:lnTo>
                  <a:pt x="2044" y="2361"/>
                </a:lnTo>
                <a:lnTo>
                  <a:pt x="2117" y="2215"/>
                </a:lnTo>
                <a:lnTo>
                  <a:pt x="2190" y="2069"/>
                </a:lnTo>
                <a:lnTo>
                  <a:pt x="2312" y="1947"/>
                </a:lnTo>
                <a:lnTo>
                  <a:pt x="2409" y="1874"/>
                </a:lnTo>
                <a:lnTo>
                  <a:pt x="2531" y="1825"/>
                </a:lnTo>
                <a:close/>
                <a:moveTo>
                  <a:pt x="15598" y="3285"/>
                </a:moveTo>
                <a:lnTo>
                  <a:pt x="15768" y="3310"/>
                </a:lnTo>
                <a:lnTo>
                  <a:pt x="15598" y="3553"/>
                </a:lnTo>
                <a:lnTo>
                  <a:pt x="15598" y="3285"/>
                </a:lnTo>
                <a:close/>
                <a:moveTo>
                  <a:pt x="16328" y="3310"/>
                </a:moveTo>
                <a:lnTo>
                  <a:pt x="16328" y="3577"/>
                </a:lnTo>
                <a:lnTo>
                  <a:pt x="16352" y="3869"/>
                </a:lnTo>
                <a:lnTo>
                  <a:pt x="16011" y="4234"/>
                </a:lnTo>
                <a:lnTo>
                  <a:pt x="15695" y="4623"/>
                </a:lnTo>
                <a:lnTo>
                  <a:pt x="15549" y="4794"/>
                </a:lnTo>
                <a:lnTo>
                  <a:pt x="15573" y="4526"/>
                </a:lnTo>
                <a:lnTo>
                  <a:pt x="15598" y="4404"/>
                </a:lnTo>
                <a:lnTo>
                  <a:pt x="15695" y="4161"/>
                </a:lnTo>
                <a:lnTo>
                  <a:pt x="15817" y="3918"/>
                </a:lnTo>
                <a:lnTo>
                  <a:pt x="15963" y="3626"/>
                </a:lnTo>
                <a:lnTo>
                  <a:pt x="16133" y="3310"/>
                </a:lnTo>
                <a:close/>
                <a:moveTo>
                  <a:pt x="16425" y="4331"/>
                </a:moveTo>
                <a:lnTo>
                  <a:pt x="16547" y="4940"/>
                </a:lnTo>
                <a:lnTo>
                  <a:pt x="16425" y="4988"/>
                </a:lnTo>
                <a:lnTo>
                  <a:pt x="16328" y="5086"/>
                </a:lnTo>
                <a:lnTo>
                  <a:pt x="16133" y="5280"/>
                </a:lnTo>
                <a:lnTo>
                  <a:pt x="15938" y="5499"/>
                </a:lnTo>
                <a:lnTo>
                  <a:pt x="15817" y="5670"/>
                </a:lnTo>
                <a:lnTo>
                  <a:pt x="15549" y="5986"/>
                </a:lnTo>
                <a:lnTo>
                  <a:pt x="15549" y="5864"/>
                </a:lnTo>
                <a:lnTo>
                  <a:pt x="15598" y="5840"/>
                </a:lnTo>
                <a:lnTo>
                  <a:pt x="15646" y="5791"/>
                </a:lnTo>
                <a:lnTo>
                  <a:pt x="15671" y="5718"/>
                </a:lnTo>
                <a:lnTo>
                  <a:pt x="15671" y="5645"/>
                </a:lnTo>
                <a:lnTo>
                  <a:pt x="15671" y="5475"/>
                </a:lnTo>
                <a:lnTo>
                  <a:pt x="15719" y="5305"/>
                </a:lnTo>
                <a:lnTo>
                  <a:pt x="15792" y="5159"/>
                </a:lnTo>
                <a:lnTo>
                  <a:pt x="15890" y="4988"/>
                </a:lnTo>
                <a:lnTo>
                  <a:pt x="16133" y="4696"/>
                </a:lnTo>
                <a:lnTo>
                  <a:pt x="16352" y="4453"/>
                </a:lnTo>
                <a:lnTo>
                  <a:pt x="16425" y="4331"/>
                </a:lnTo>
                <a:close/>
                <a:moveTo>
                  <a:pt x="16571" y="5280"/>
                </a:moveTo>
                <a:lnTo>
                  <a:pt x="16595" y="5621"/>
                </a:lnTo>
                <a:lnTo>
                  <a:pt x="16595" y="6010"/>
                </a:lnTo>
                <a:lnTo>
                  <a:pt x="16401" y="6108"/>
                </a:lnTo>
                <a:lnTo>
                  <a:pt x="16230" y="6254"/>
                </a:lnTo>
                <a:lnTo>
                  <a:pt x="15914" y="6546"/>
                </a:lnTo>
                <a:lnTo>
                  <a:pt x="15719" y="6740"/>
                </a:lnTo>
                <a:lnTo>
                  <a:pt x="15549" y="6959"/>
                </a:lnTo>
                <a:lnTo>
                  <a:pt x="15549" y="6765"/>
                </a:lnTo>
                <a:lnTo>
                  <a:pt x="15622" y="6619"/>
                </a:lnTo>
                <a:lnTo>
                  <a:pt x="15695" y="6497"/>
                </a:lnTo>
                <a:lnTo>
                  <a:pt x="15841" y="6229"/>
                </a:lnTo>
                <a:lnTo>
                  <a:pt x="16036" y="5962"/>
                </a:lnTo>
                <a:lnTo>
                  <a:pt x="16230" y="5670"/>
                </a:lnTo>
                <a:lnTo>
                  <a:pt x="16449" y="5402"/>
                </a:lnTo>
                <a:lnTo>
                  <a:pt x="16571" y="5280"/>
                </a:lnTo>
                <a:close/>
                <a:moveTo>
                  <a:pt x="5743" y="6716"/>
                </a:moveTo>
                <a:lnTo>
                  <a:pt x="5694" y="6740"/>
                </a:lnTo>
                <a:lnTo>
                  <a:pt x="5621" y="6789"/>
                </a:lnTo>
                <a:lnTo>
                  <a:pt x="5475" y="6935"/>
                </a:lnTo>
                <a:lnTo>
                  <a:pt x="5305" y="7105"/>
                </a:lnTo>
                <a:lnTo>
                  <a:pt x="5086" y="7251"/>
                </a:lnTo>
                <a:lnTo>
                  <a:pt x="4867" y="7373"/>
                </a:lnTo>
                <a:lnTo>
                  <a:pt x="4745" y="7422"/>
                </a:lnTo>
                <a:lnTo>
                  <a:pt x="4648" y="7446"/>
                </a:lnTo>
                <a:lnTo>
                  <a:pt x="4429" y="7446"/>
                </a:lnTo>
                <a:lnTo>
                  <a:pt x="4332" y="7397"/>
                </a:lnTo>
                <a:lnTo>
                  <a:pt x="4259" y="7349"/>
                </a:lnTo>
                <a:lnTo>
                  <a:pt x="4186" y="7251"/>
                </a:lnTo>
                <a:lnTo>
                  <a:pt x="4113" y="7130"/>
                </a:lnTo>
                <a:lnTo>
                  <a:pt x="4064" y="7057"/>
                </a:lnTo>
                <a:lnTo>
                  <a:pt x="3991" y="7032"/>
                </a:lnTo>
                <a:lnTo>
                  <a:pt x="3894" y="7032"/>
                </a:lnTo>
                <a:lnTo>
                  <a:pt x="3821" y="7057"/>
                </a:lnTo>
                <a:lnTo>
                  <a:pt x="3553" y="7227"/>
                </a:lnTo>
                <a:lnTo>
                  <a:pt x="3358" y="7324"/>
                </a:lnTo>
                <a:lnTo>
                  <a:pt x="3188" y="7422"/>
                </a:lnTo>
                <a:lnTo>
                  <a:pt x="3042" y="7470"/>
                </a:lnTo>
                <a:lnTo>
                  <a:pt x="2969" y="7470"/>
                </a:lnTo>
                <a:lnTo>
                  <a:pt x="2896" y="7446"/>
                </a:lnTo>
                <a:lnTo>
                  <a:pt x="2847" y="7422"/>
                </a:lnTo>
                <a:lnTo>
                  <a:pt x="2823" y="7349"/>
                </a:lnTo>
                <a:lnTo>
                  <a:pt x="2799" y="7276"/>
                </a:lnTo>
                <a:lnTo>
                  <a:pt x="2799" y="7178"/>
                </a:lnTo>
                <a:lnTo>
                  <a:pt x="2799" y="7130"/>
                </a:lnTo>
                <a:lnTo>
                  <a:pt x="2774" y="7105"/>
                </a:lnTo>
                <a:lnTo>
                  <a:pt x="2726" y="7081"/>
                </a:lnTo>
                <a:lnTo>
                  <a:pt x="2653" y="7081"/>
                </a:lnTo>
                <a:lnTo>
                  <a:pt x="2604" y="7154"/>
                </a:lnTo>
                <a:lnTo>
                  <a:pt x="2555" y="7373"/>
                </a:lnTo>
                <a:lnTo>
                  <a:pt x="2531" y="7470"/>
                </a:lnTo>
                <a:lnTo>
                  <a:pt x="2531" y="7568"/>
                </a:lnTo>
                <a:lnTo>
                  <a:pt x="2555" y="7665"/>
                </a:lnTo>
                <a:lnTo>
                  <a:pt x="2628" y="7762"/>
                </a:lnTo>
                <a:lnTo>
                  <a:pt x="2701" y="7811"/>
                </a:lnTo>
                <a:lnTo>
                  <a:pt x="2823" y="7860"/>
                </a:lnTo>
                <a:lnTo>
                  <a:pt x="2945" y="7884"/>
                </a:lnTo>
                <a:lnTo>
                  <a:pt x="3091" y="7860"/>
                </a:lnTo>
                <a:lnTo>
                  <a:pt x="3212" y="7835"/>
                </a:lnTo>
                <a:lnTo>
                  <a:pt x="3358" y="7787"/>
                </a:lnTo>
                <a:lnTo>
                  <a:pt x="3602" y="7665"/>
                </a:lnTo>
                <a:lnTo>
                  <a:pt x="3845" y="7519"/>
                </a:lnTo>
                <a:lnTo>
                  <a:pt x="3942" y="7641"/>
                </a:lnTo>
                <a:lnTo>
                  <a:pt x="4040" y="7714"/>
                </a:lnTo>
                <a:lnTo>
                  <a:pt x="4137" y="7787"/>
                </a:lnTo>
                <a:lnTo>
                  <a:pt x="4259" y="7835"/>
                </a:lnTo>
                <a:lnTo>
                  <a:pt x="4356" y="7860"/>
                </a:lnTo>
                <a:lnTo>
                  <a:pt x="4478" y="7860"/>
                </a:lnTo>
                <a:lnTo>
                  <a:pt x="4745" y="7835"/>
                </a:lnTo>
                <a:lnTo>
                  <a:pt x="4989" y="7762"/>
                </a:lnTo>
                <a:lnTo>
                  <a:pt x="5232" y="7641"/>
                </a:lnTo>
                <a:lnTo>
                  <a:pt x="5475" y="7495"/>
                </a:lnTo>
                <a:lnTo>
                  <a:pt x="5694" y="7324"/>
                </a:lnTo>
                <a:lnTo>
                  <a:pt x="5816" y="7470"/>
                </a:lnTo>
                <a:lnTo>
                  <a:pt x="5962" y="7592"/>
                </a:lnTo>
                <a:lnTo>
                  <a:pt x="6132" y="7665"/>
                </a:lnTo>
                <a:lnTo>
                  <a:pt x="6327" y="7738"/>
                </a:lnTo>
                <a:lnTo>
                  <a:pt x="6741" y="7738"/>
                </a:lnTo>
                <a:lnTo>
                  <a:pt x="6862" y="7689"/>
                </a:lnTo>
                <a:lnTo>
                  <a:pt x="6984" y="7641"/>
                </a:lnTo>
                <a:lnTo>
                  <a:pt x="7106" y="7592"/>
                </a:lnTo>
                <a:lnTo>
                  <a:pt x="7300" y="7422"/>
                </a:lnTo>
                <a:lnTo>
                  <a:pt x="7422" y="7568"/>
                </a:lnTo>
                <a:lnTo>
                  <a:pt x="7592" y="7665"/>
                </a:lnTo>
                <a:lnTo>
                  <a:pt x="7787" y="7714"/>
                </a:lnTo>
                <a:lnTo>
                  <a:pt x="7982" y="7738"/>
                </a:lnTo>
                <a:lnTo>
                  <a:pt x="8201" y="7714"/>
                </a:lnTo>
                <a:lnTo>
                  <a:pt x="8395" y="7665"/>
                </a:lnTo>
                <a:lnTo>
                  <a:pt x="8590" y="7568"/>
                </a:lnTo>
                <a:lnTo>
                  <a:pt x="8785" y="7446"/>
                </a:lnTo>
                <a:lnTo>
                  <a:pt x="8931" y="7568"/>
                </a:lnTo>
                <a:lnTo>
                  <a:pt x="9101" y="7665"/>
                </a:lnTo>
                <a:lnTo>
                  <a:pt x="9271" y="7738"/>
                </a:lnTo>
                <a:lnTo>
                  <a:pt x="9466" y="7787"/>
                </a:lnTo>
                <a:lnTo>
                  <a:pt x="9636" y="7787"/>
                </a:lnTo>
                <a:lnTo>
                  <a:pt x="9806" y="7762"/>
                </a:lnTo>
                <a:lnTo>
                  <a:pt x="9977" y="7714"/>
                </a:lnTo>
                <a:lnTo>
                  <a:pt x="10098" y="7616"/>
                </a:lnTo>
                <a:lnTo>
                  <a:pt x="10196" y="7714"/>
                </a:lnTo>
                <a:lnTo>
                  <a:pt x="10293" y="7787"/>
                </a:lnTo>
                <a:lnTo>
                  <a:pt x="10415" y="7860"/>
                </a:lnTo>
                <a:lnTo>
                  <a:pt x="10536" y="7908"/>
                </a:lnTo>
                <a:lnTo>
                  <a:pt x="10658" y="7957"/>
                </a:lnTo>
                <a:lnTo>
                  <a:pt x="10780" y="7957"/>
                </a:lnTo>
                <a:lnTo>
                  <a:pt x="10901" y="7908"/>
                </a:lnTo>
                <a:lnTo>
                  <a:pt x="10999" y="7860"/>
                </a:lnTo>
                <a:lnTo>
                  <a:pt x="11120" y="7811"/>
                </a:lnTo>
                <a:lnTo>
                  <a:pt x="11193" y="7714"/>
                </a:lnTo>
                <a:lnTo>
                  <a:pt x="11364" y="7543"/>
                </a:lnTo>
                <a:lnTo>
                  <a:pt x="11607" y="7689"/>
                </a:lnTo>
                <a:lnTo>
                  <a:pt x="11729" y="7762"/>
                </a:lnTo>
                <a:lnTo>
                  <a:pt x="11850" y="7811"/>
                </a:lnTo>
                <a:lnTo>
                  <a:pt x="11972" y="7835"/>
                </a:lnTo>
                <a:lnTo>
                  <a:pt x="12094" y="7835"/>
                </a:lnTo>
                <a:lnTo>
                  <a:pt x="12191" y="7811"/>
                </a:lnTo>
                <a:lnTo>
                  <a:pt x="12288" y="7738"/>
                </a:lnTo>
                <a:lnTo>
                  <a:pt x="12410" y="7835"/>
                </a:lnTo>
                <a:lnTo>
                  <a:pt x="12556" y="7884"/>
                </a:lnTo>
                <a:lnTo>
                  <a:pt x="12726" y="7908"/>
                </a:lnTo>
                <a:lnTo>
                  <a:pt x="12872" y="7884"/>
                </a:lnTo>
                <a:lnTo>
                  <a:pt x="13018" y="7860"/>
                </a:lnTo>
                <a:lnTo>
                  <a:pt x="13164" y="7762"/>
                </a:lnTo>
                <a:lnTo>
                  <a:pt x="13262" y="7665"/>
                </a:lnTo>
                <a:lnTo>
                  <a:pt x="13335" y="7519"/>
                </a:lnTo>
                <a:lnTo>
                  <a:pt x="13335" y="7470"/>
                </a:lnTo>
                <a:lnTo>
                  <a:pt x="13335" y="7446"/>
                </a:lnTo>
                <a:lnTo>
                  <a:pt x="13286" y="7422"/>
                </a:lnTo>
                <a:lnTo>
                  <a:pt x="13262" y="7422"/>
                </a:lnTo>
                <a:lnTo>
                  <a:pt x="13043" y="7470"/>
                </a:lnTo>
                <a:lnTo>
                  <a:pt x="12775" y="7543"/>
                </a:lnTo>
                <a:lnTo>
                  <a:pt x="12653" y="7543"/>
                </a:lnTo>
                <a:lnTo>
                  <a:pt x="12532" y="7519"/>
                </a:lnTo>
                <a:lnTo>
                  <a:pt x="12459" y="7470"/>
                </a:lnTo>
                <a:lnTo>
                  <a:pt x="12434" y="7422"/>
                </a:lnTo>
                <a:lnTo>
                  <a:pt x="12410" y="7373"/>
                </a:lnTo>
                <a:lnTo>
                  <a:pt x="12386" y="7300"/>
                </a:lnTo>
                <a:lnTo>
                  <a:pt x="12337" y="7251"/>
                </a:lnTo>
                <a:lnTo>
                  <a:pt x="12288" y="7203"/>
                </a:lnTo>
                <a:lnTo>
                  <a:pt x="12167" y="7203"/>
                </a:lnTo>
                <a:lnTo>
                  <a:pt x="12118" y="7251"/>
                </a:lnTo>
                <a:lnTo>
                  <a:pt x="12094" y="7300"/>
                </a:lnTo>
                <a:lnTo>
                  <a:pt x="12069" y="7373"/>
                </a:lnTo>
                <a:lnTo>
                  <a:pt x="12069" y="7422"/>
                </a:lnTo>
                <a:lnTo>
                  <a:pt x="12045" y="7470"/>
                </a:lnTo>
                <a:lnTo>
                  <a:pt x="12021" y="7495"/>
                </a:lnTo>
                <a:lnTo>
                  <a:pt x="11899" y="7495"/>
                </a:lnTo>
                <a:lnTo>
                  <a:pt x="11777" y="7446"/>
                </a:lnTo>
                <a:lnTo>
                  <a:pt x="11583" y="7300"/>
                </a:lnTo>
                <a:lnTo>
                  <a:pt x="11461" y="7178"/>
                </a:lnTo>
                <a:lnTo>
                  <a:pt x="11388" y="7154"/>
                </a:lnTo>
                <a:lnTo>
                  <a:pt x="11339" y="7130"/>
                </a:lnTo>
                <a:lnTo>
                  <a:pt x="11266" y="7154"/>
                </a:lnTo>
                <a:lnTo>
                  <a:pt x="11218" y="7178"/>
                </a:lnTo>
                <a:lnTo>
                  <a:pt x="11047" y="7397"/>
                </a:lnTo>
                <a:lnTo>
                  <a:pt x="10926" y="7495"/>
                </a:lnTo>
                <a:lnTo>
                  <a:pt x="10804" y="7543"/>
                </a:lnTo>
                <a:lnTo>
                  <a:pt x="10707" y="7568"/>
                </a:lnTo>
                <a:lnTo>
                  <a:pt x="10609" y="7568"/>
                </a:lnTo>
                <a:lnTo>
                  <a:pt x="10536" y="7519"/>
                </a:lnTo>
                <a:lnTo>
                  <a:pt x="10463" y="7422"/>
                </a:lnTo>
                <a:lnTo>
                  <a:pt x="10390" y="7324"/>
                </a:lnTo>
                <a:lnTo>
                  <a:pt x="10342" y="7178"/>
                </a:lnTo>
                <a:lnTo>
                  <a:pt x="10342" y="7105"/>
                </a:lnTo>
                <a:lnTo>
                  <a:pt x="10293" y="7032"/>
                </a:lnTo>
                <a:lnTo>
                  <a:pt x="10244" y="7008"/>
                </a:lnTo>
                <a:lnTo>
                  <a:pt x="10196" y="6984"/>
                </a:lnTo>
                <a:lnTo>
                  <a:pt x="10123" y="6984"/>
                </a:lnTo>
                <a:lnTo>
                  <a:pt x="10074" y="7008"/>
                </a:lnTo>
                <a:lnTo>
                  <a:pt x="10025" y="7057"/>
                </a:lnTo>
                <a:lnTo>
                  <a:pt x="9977" y="7130"/>
                </a:lnTo>
                <a:lnTo>
                  <a:pt x="9952" y="7227"/>
                </a:lnTo>
                <a:lnTo>
                  <a:pt x="9904" y="7300"/>
                </a:lnTo>
                <a:lnTo>
                  <a:pt x="9831" y="7349"/>
                </a:lnTo>
                <a:lnTo>
                  <a:pt x="9782" y="7397"/>
                </a:lnTo>
                <a:lnTo>
                  <a:pt x="9709" y="7422"/>
                </a:lnTo>
                <a:lnTo>
                  <a:pt x="9636" y="7422"/>
                </a:lnTo>
                <a:lnTo>
                  <a:pt x="9466" y="7397"/>
                </a:lnTo>
                <a:lnTo>
                  <a:pt x="9320" y="7349"/>
                </a:lnTo>
                <a:lnTo>
                  <a:pt x="9174" y="7251"/>
                </a:lnTo>
                <a:lnTo>
                  <a:pt x="9028" y="7154"/>
                </a:lnTo>
                <a:lnTo>
                  <a:pt x="8906" y="7032"/>
                </a:lnTo>
                <a:lnTo>
                  <a:pt x="8858" y="6984"/>
                </a:lnTo>
                <a:lnTo>
                  <a:pt x="8687" y="6984"/>
                </a:lnTo>
                <a:lnTo>
                  <a:pt x="8639" y="7032"/>
                </a:lnTo>
                <a:lnTo>
                  <a:pt x="8517" y="7130"/>
                </a:lnTo>
                <a:lnTo>
                  <a:pt x="8371" y="7227"/>
                </a:lnTo>
                <a:lnTo>
                  <a:pt x="8201" y="7300"/>
                </a:lnTo>
                <a:lnTo>
                  <a:pt x="8030" y="7349"/>
                </a:lnTo>
                <a:lnTo>
                  <a:pt x="7860" y="7349"/>
                </a:lnTo>
                <a:lnTo>
                  <a:pt x="7787" y="7324"/>
                </a:lnTo>
                <a:lnTo>
                  <a:pt x="7738" y="7300"/>
                </a:lnTo>
                <a:lnTo>
                  <a:pt x="7665" y="7251"/>
                </a:lnTo>
                <a:lnTo>
                  <a:pt x="7641" y="7178"/>
                </a:lnTo>
                <a:lnTo>
                  <a:pt x="7592" y="7105"/>
                </a:lnTo>
                <a:lnTo>
                  <a:pt x="7592" y="7008"/>
                </a:lnTo>
                <a:lnTo>
                  <a:pt x="7568" y="6935"/>
                </a:lnTo>
                <a:lnTo>
                  <a:pt x="7544" y="6886"/>
                </a:lnTo>
                <a:lnTo>
                  <a:pt x="7495" y="6838"/>
                </a:lnTo>
                <a:lnTo>
                  <a:pt x="7446" y="6813"/>
                </a:lnTo>
                <a:lnTo>
                  <a:pt x="7398" y="6789"/>
                </a:lnTo>
                <a:lnTo>
                  <a:pt x="7325" y="6789"/>
                </a:lnTo>
                <a:lnTo>
                  <a:pt x="7276" y="6813"/>
                </a:lnTo>
                <a:lnTo>
                  <a:pt x="7227" y="6862"/>
                </a:lnTo>
                <a:lnTo>
                  <a:pt x="7057" y="7057"/>
                </a:lnTo>
                <a:lnTo>
                  <a:pt x="6960" y="7154"/>
                </a:lnTo>
                <a:lnTo>
                  <a:pt x="6862" y="7251"/>
                </a:lnTo>
                <a:lnTo>
                  <a:pt x="6741" y="7300"/>
                </a:lnTo>
                <a:lnTo>
                  <a:pt x="6619" y="7324"/>
                </a:lnTo>
                <a:lnTo>
                  <a:pt x="6473" y="7324"/>
                </a:lnTo>
                <a:lnTo>
                  <a:pt x="6351" y="7300"/>
                </a:lnTo>
                <a:lnTo>
                  <a:pt x="6230" y="7251"/>
                </a:lnTo>
                <a:lnTo>
                  <a:pt x="6108" y="7178"/>
                </a:lnTo>
                <a:lnTo>
                  <a:pt x="6035" y="7057"/>
                </a:lnTo>
                <a:lnTo>
                  <a:pt x="5986" y="6935"/>
                </a:lnTo>
                <a:lnTo>
                  <a:pt x="5986" y="6886"/>
                </a:lnTo>
                <a:lnTo>
                  <a:pt x="5962" y="6838"/>
                </a:lnTo>
                <a:lnTo>
                  <a:pt x="5913" y="6789"/>
                </a:lnTo>
                <a:lnTo>
                  <a:pt x="5865" y="6740"/>
                </a:lnTo>
                <a:lnTo>
                  <a:pt x="5792" y="6716"/>
                </a:lnTo>
                <a:close/>
                <a:moveTo>
                  <a:pt x="16595" y="6302"/>
                </a:moveTo>
                <a:lnTo>
                  <a:pt x="16547" y="7081"/>
                </a:lnTo>
                <a:lnTo>
                  <a:pt x="16401" y="7203"/>
                </a:lnTo>
                <a:lnTo>
                  <a:pt x="16279" y="7349"/>
                </a:lnTo>
                <a:lnTo>
                  <a:pt x="16011" y="7665"/>
                </a:lnTo>
                <a:lnTo>
                  <a:pt x="15792" y="7908"/>
                </a:lnTo>
                <a:lnTo>
                  <a:pt x="15573" y="8200"/>
                </a:lnTo>
                <a:lnTo>
                  <a:pt x="15573" y="7689"/>
                </a:lnTo>
                <a:lnTo>
                  <a:pt x="15573" y="7665"/>
                </a:lnTo>
                <a:lnTo>
                  <a:pt x="15671" y="7470"/>
                </a:lnTo>
                <a:lnTo>
                  <a:pt x="15768" y="7276"/>
                </a:lnTo>
                <a:lnTo>
                  <a:pt x="16011" y="6935"/>
                </a:lnTo>
                <a:lnTo>
                  <a:pt x="16303" y="6619"/>
                </a:lnTo>
                <a:lnTo>
                  <a:pt x="16595" y="6302"/>
                </a:lnTo>
                <a:close/>
                <a:moveTo>
                  <a:pt x="16547" y="7592"/>
                </a:moveTo>
                <a:lnTo>
                  <a:pt x="16522" y="8663"/>
                </a:lnTo>
                <a:lnTo>
                  <a:pt x="16425" y="8711"/>
                </a:lnTo>
                <a:lnTo>
                  <a:pt x="16328" y="8760"/>
                </a:lnTo>
                <a:lnTo>
                  <a:pt x="16157" y="8930"/>
                </a:lnTo>
                <a:lnTo>
                  <a:pt x="15841" y="9271"/>
                </a:lnTo>
                <a:lnTo>
                  <a:pt x="15719" y="9417"/>
                </a:lnTo>
                <a:lnTo>
                  <a:pt x="15573" y="9612"/>
                </a:lnTo>
                <a:lnTo>
                  <a:pt x="15573" y="8882"/>
                </a:lnTo>
                <a:lnTo>
                  <a:pt x="15671" y="8857"/>
                </a:lnTo>
                <a:lnTo>
                  <a:pt x="15744" y="8784"/>
                </a:lnTo>
                <a:lnTo>
                  <a:pt x="15890" y="8517"/>
                </a:lnTo>
                <a:lnTo>
                  <a:pt x="16060" y="8273"/>
                </a:lnTo>
                <a:lnTo>
                  <a:pt x="16401" y="7811"/>
                </a:lnTo>
                <a:lnTo>
                  <a:pt x="16547" y="7592"/>
                </a:lnTo>
                <a:close/>
                <a:moveTo>
                  <a:pt x="9734" y="9149"/>
                </a:moveTo>
                <a:lnTo>
                  <a:pt x="9661" y="9174"/>
                </a:lnTo>
                <a:lnTo>
                  <a:pt x="9588" y="9198"/>
                </a:lnTo>
                <a:lnTo>
                  <a:pt x="9539" y="9247"/>
                </a:lnTo>
                <a:lnTo>
                  <a:pt x="9466" y="9368"/>
                </a:lnTo>
                <a:lnTo>
                  <a:pt x="9442" y="9490"/>
                </a:lnTo>
                <a:lnTo>
                  <a:pt x="9320" y="9587"/>
                </a:lnTo>
                <a:lnTo>
                  <a:pt x="9174" y="9660"/>
                </a:lnTo>
                <a:lnTo>
                  <a:pt x="9052" y="9685"/>
                </a:lnTo>
                <a:lnTo>
                  <a:pt x="8882" y="9685"/>
                </a:lnTo>
                <a:lnTo>
                  <a:pt x="8785" y="9660"/>
                </a:lnTo>
                <a:lnTo>
                  <a:pt x="8736" y="9636"/>
                </a:lnTo>
                <a:lnTo>
                  <a:pt x="8687" y="9587"/>
                </a:lnTo>
                <a:lnTo>
                  <a:pt x="8663" y="9539"/>
                </a:lnTo>
                <a:lnTo>
                  <a:pt x="8663" y="9441"/>
                </a:lnTo>
                <a:lnTo>
                  <a:pt x="8639" y="9368"/>
                </a:lnTo>
                <a:lnTo>
                  <a:pt x="8590" y="9320"/>
                </a:lnTo>
                <a:lnTo>
                  <a:pt x="8517" y="9295"/>
                </a:lnTo>
                <a:lnTo>
                  <a:pt x="8444" y="9271"/>
                </a:lnTo>
                <a:lnTo>
                  <a:pt x="8395" y="9295"/>
                </a:lnTo>
                <a:lnTo>
                  <a:pt x="8322" y="9344"/>
                </a:lnTo>
                <a:lnTo>
                  <a:pt x="8274" y="9417"/>
                </a:lnTo>
                <a:lnTo>
                  <a:pt x="8249" y="9466"/>
                </a:lnTo>
                <a:lnTo>
                  <a:pt x="8201" y="9514"/>
                </a:lnTo>
                <a:lnTo>
                  <a:pt x="8079" y="9587"/>
                </a:lnTo>
                <a:lnTo>
                  <a:pt x="7933" y="9612"/>
                </a:lnTo>
                <a:lnTo>
                  <a:pt x="7738" y="9636"/>
                </a:lnTo>
                <a:lnTo>
                  <a:pt x="7568" y="9636"/>
                </a:lnTo>
                <a:lnTo>
                  <a:pt x="7422" y="9587"/>
                </a:lnTo>
                <a:lnTo>
                  <a:pt x="7325" y="9514"/>
                </a:lnTo>
                <a:lnTo>
                  <a:pt x="7276" y="9466"/>
                </a:lnTo>
                <a:lnTo>
                  <a:pt x="7252" y="9417"/>
                </a:lnTo>
                <a:lnTo>
                  <a:pt x="7252" y="9344"/>
                </a:lnTo>
                <a:lnTo>
                  <a:pt x="7227" y="9295"/>
                </a:lnTo>
                <a:lnTo>
                  <a:pt x="7179" y="9247"/>
                </a:lnTo>
                <a:lnTo>
                  <a:pt x="7130" y="9222"/>
                </a:lnTo>
                <a:lnTo>
                  <a:pt x="7081" y="9198"/>
                </a:lnTo>
                <a:lnTo>
                  <a:pt x="7008" y="9198"/>
                </a:lnTo>
                <a:lnTo>
                  <a:pt x="6960" y="9222"/>
                </a:lnTo>
                <a:lnTo>
                  <a:pt x="6887" y="9247"/>
                </a:lnTo>
                <a:lnTo>
                  <a:pt x="6765" y="9417"/>
                </a:lnTo>
                <a:lnTo>
                  <a:pt x="6643" y="9563"/>
                </a:lnTo>
                <a:lnTo>
                  <a:pt x="6570" y="9636"/>
                </a:lnTo>
                <a:lnTo>
                  <a:pt x="6449" y="9685"/>
                </a:lnTo>
                <a:lnTo>
                  <a:pt x="6327" y="9733"/>
                </a:lnTo>
                <a:lnTo>
                  <a:pt x="6205" y="9758"/>
                </a:lnTo>
                <a:lnTo>
                  <a:pt x="6084" y="9758"/>
                </a:lnTo>
                <a:lnTo>
                  <a:pt x="6035" y="9733"/>
                </a:lnTo>
                <a:lnTo>
                  <a:pt x="5986" y="9709"/>
                </a:lnTo>
                <a:lnTo>
                  <a:pt x="5962" y="9660"/>
                </a:lnTo>
                <a:lnTo>
                  <a:pt x="5938" y="9612"/>
                </a:lnTo>
                <a:lnTo>
                  <a:pt x="5938" y="9514"/>
                </a:lnTo>
                <a:lnTo>
                  <a:pt x="5962" y="9441"/>
                </a:lnTo>
                <a:lnTo>
                  <a:pt x="5962" y="9344"/>
                </a:lnTo>
                <a:lnTo>
                  <a:pt x="5938" y="9271"/>
                </a:lnTo>
                <a:lnTo>
                  <a:pt x="5865" y="9198"/>
                </a:lnTo>
                <a:lnTo>
                  <a:pt x="5792" y="9174"/>
                </a:lnTo>
                <a:lnTo>
                  <a:pt x="5646" y="9174"/>
                </a:lnTo>
                <a:lnTo>
                  <a:pt x="5573" y="9247"/>
                </a:lnTo>
                <a:lnTo>
                  <a:pt x="5548" y="9320"/>
                </a:lnTo>
                <a:lnTo>
                  <a:pt x="5500" y="9417"/>
                </a:lnTo>
                <a:lnTo>
                  <a:pt x="5451" y="9490"/>
                </a:lnTo>
                <a:lnTo>
                  <a:pt x="5378" y="9587"/>
                </a:lnTo>
                <a:lnTo>
                  <a:pt x="5305" y="9636"/>
                </a:lnTo>
                <a:lnTo>
                  <a:pt x="5183" y="9685"/>
                </a:lnTo>
                <a:lnTo>
                  <a:pt x="5086" y="9733"/>
                </a:lnTo>
                <a:lnTo>
                  <a:pt x="4843" y="9782"/>
                </a:lnTo>
                <a:lnTo>
                  <a:pt x="4624" y="9782"/>
                </a:lnTo>
                <a:lnTo>
                  <a:pt x="4502" y="9733"/>
                </a:lnTo>
                <a:lnTo>
                  <a:pt x="4405" y="9709"/>
                </a:lnTo>
                <a:lnTo>
                  <a:pt x="4332" y="9636"/>
                </a:lnTo>
                <a:lnTo>
                  <a:pt x="4259" y="9587"/>
                </a:lnTo>
                <a:lnTo>
                  <a:pt x="4210" y="9490"/>
                </a:lnTo>
                <a:lnTo>
                  <a:pt x="4161" y="9393"/>
                </a:lnTo>
                <a:lnTo>
                  <a:pt x="4161" y="9344"/>
                </a:lnTo>
                <a:lnTo>
                  <a:pt x="4137" y="9295"/>
                </a:lnTo>
                <a:lnTo>
                  <a:pt x="4040" y="9247"/>
                </a:lnTo>
                <a:lnTo>
                  <a:pt x="3942" y="9222"/>
                </a:lnTo>
                <a:lnTo>
                  <a:pt x="3869" y="9247"/>
                </a:lnTo>
                <a:lnTo>
                  <a:pt x="3602" y="9417"/>
                </a:lnTo>
                <a:lnTo>
                  <a:pt x="3407" y="9539"/>
                </a:lnTo>
                <a:lnTo>
                  <a:pt x="3212" y="9660"/>
                </a:lnTo>
                <a:lnTo>
                  <a:pt x="3018" y="9733"/>
                </a:lnTo>
                <a:lnTo>
                  <a:pt x="2872" y="9733"/>
                </a:lnTo>
                <a:lnTo>
                  <a:pt x="2823" y="9709"/>
                </a:lnTo>
                <a:lnTo>
                  <a:pt x="2774" y="9660"/>
                </a:lnTo>
                <a:lnTo>
                  <a:pt x="2774" y="9587"/>
                </a:lnTo>
                <a:lnTo>
                  <a:pt x="2774" y="9490"/>
                </a:lnTo>
                <a:lnTo>
                  <a:pt x="2774" y="9417"/>
                </a:lnTo>
                <a:lnTo>
                  <a:pt x="2750" y="9368"/>
                </a:lnTo>
                <a:lnTo>
                  <a:pt x="2726" y="9344"/>
                </a:lnTo>
                <a:lnTo>
                  <a:pt x="2677" y="9320"/>
                </a:lnTo>
                <a:lnTo>
                  <a:pt x="2653" y="9295"/>
                </a:lnTo>
                <a:lnTo>
                  <a:pt x="2604" y="9320"/>
                </a:lnTo>
                <a:lnTo>
                  <a:pt x="2555" y="9320"/>
                </a:lnTo>
                <a:lnTo>
                  <a:pt x="2507" y="9368"/>
                </a:lnTo>
                <a:lnTo>
                  <a:pt x="2458" y="9490"/>
                </a:lnTo>
                <a:lnTo>
                  <a:pt x="2434" y="9612"/>
                </a:lnTo>
                <a:lnTo>
                  <a:pt x="2434" y="9733"/>
                </a:lnTo>
                <a:lnTo>
                  <a:pt x="2458" y="9831"/>
                </a:lnTo>
                <a:lnTo>
                  <a:pt x="2531" y="9928"/>
                </a:lnTo>
                <a:lnTo>
                  <a:pt x="2604" y="10025"/>
                </a:lnTo>
                <a:lnTo>
                  <a:pt x="2726" y="10098"/>
                </a:lnTo>
                <a:lnTo>
                  <a:pt x="2847" y="10147"/>
                </a:lnTo>
                <a:lnTo>
                  <a:pt x="2969" y="10171"/>
                </a:lnTo>
                <a:lnTo>
                  <a:pt x="3115" y="10147"/>
                </a:lnTo>
                <a:lnTo>
                  <a:pt x="3237" y="10123"/>
                </a:lnTo>
                <a:lnTo>
                  <a:pt x="3358" y="10074"/>
                </a:lnTo>
                <a:lnTo>
                  <a:pt x="3626" y="9928"/>
                </a:lnTo>
                <a:lnTo>
                  <a:pt x="3845" y="9758"/>
                </a:lnTo>
                <a:lnTo>
                  <a:pt x="3918" y="9855"/>
                </a:lnTo>
                <a:lnTo>
                  <a:pt x="3991" y="9952"/>
                </a:lnTo>
                <a:lnTo>
                  <a:pt x="4088" y="10025"/>
                </a:lnTo>
                <a:lnTo>
                  <a:pt x="4186" y="10074"/>
                </a:lnTo>
                <a:lnTo>
                  <a:pt x="4429" y="10171"/>
                </a:lnTo>
                <a:lnTo>
                  <a:pt x="4672" y="10196"/>
                </a:lnTo>
                <a:lnTo>
                  <a:pt x="4940" y="10196"/>
                </a:lnTo>
                <a:lnTo>
                  <a:pt x="5208" y="10147"/>
                </a:lnTo>
                <a:lnTo>
                  <a:pt x="5427" y="10050"/>
                </a:lnTo>
                <a:lnTo>
                  <a:pt x="5646" y="9928"/>
                </a:lnTo>
                <a:lnTo>
                  <a:pt x="5743" y="10001"/>
                </a:lnTo>
                <a:lnTo>
                  <a:pt x="5840" y="10098"/>
                </a:lnTo>
                <a:lnTo>
                  <a:pt x="5986" y="10147"/>
                </a:lnTo>
                <a:lnTo>
                  <a:pt x="6132" y="10196"/>
                </a:lnTo>
                <a:lnTo>
                  <a:pt x="6278" y="10220"/>
                </a:lnTo>
                <a:lnTo>
                  <a:pt x="6424" y="10196"/>
                </a:lnTo>
                <a:lnTo>
                  <a:pt x="6546" y="10171"/>
                </a:lnTo>
                <a:lnTo>
                  <a:pt x="6643" y="10123"/>
                </a:lnTo>
                <a:lnTo>
                  <a:pt x="6741" y="10050"/>
                </a:lnTo>
                <a:lnTo>
                  <a:pt x="6838" y="9977"/>
                </a:lnTo>
                <a:lnTo>
                  <a:pt x="7008" y="9782"/>
                </a:lnTo>
                <a:lnTo>
                  <a:pt x="7130" y="9879"/>
                </a:lnTo>
                <a:lnTo>
                  <a:pt x="7300" y="9977"/>
                </a:lnTo>
                <a:lnTo>
                  <a:pt x="7471" y="10025"/>
                </a:lnTo>
                <a:lnTo>
                  <a:pt x="7665" y="10050"/>
                </a:lnTo>
                <a:lnTo>
                  <a:pt x="7860" y="10050"/>
                </a:lnTo>
                <a:lnTo>
                  <a:pt x="8030" y="10025"/>
                </a:lnTo>
                <a:lnTo>
                  <a:pt x="8225" y="9952"/>
                </a:lnTo>
                <a:lnTo>
                  <a:pt x="8371" y="9879"/>
                </a:lnTo>
                <a:lnTo>
                  <a:pt x="8493" y="9977"/>
                </a:lnTo>
                <a:lnTo>
                  <a:pt x="8639" y="10025"/>
                </a:lnTo>
                <a:lnTo>
                  <a:pt x="8785" y="10074"/>
                </a:lnTo>
                <a:lnTo>
                  <a:pt x="8955" y="10074"/>
                </a:lnTo>
                <a:lnTo>
                  <a:pt x="9125" y="10050"/>
                </a:lnTo>
                <a:lnTo>
                  <a:pt x="9320" y="10001"/>
                </a:lnTo>
                <a:lnTo>
                  <a:pt x="9466" y="9928"/>
                </a:lnTo>
                <a:lnTo>
                  <a:pt x="9636" y="9831"/>
                </a:lnTo>
                <a:lnTo>
                  <a:pt x="9734" y="9904"/>
                </a:lnTo>
                <a:lnTo>
                  <a:pt x="9855" y="9952"/>
                </a:lnTo>
                <a:lnTo>
                  <a:pt x="10001" y="9977"/>
                </a:lnTo>
                <a:lnTo>
                  <a:pt x="10147" y="10001"/>
                </a:lnTo>
                <a:lnTo>
                  <a:pt x="10293" y="10001"/>
                </a:lnTo>
                <a:lnTo>
                  <a:pt x="10439" y="9977"/>
                </a:lnTo>
                <a:lnTo>
                  <a:pt x="10561" y="9928"/>
                </a:lnTo>
                <a:lnTo>
                  <a:pt x="10682" y="9855"/>
                </a:lnTo>
                <a:lnTo>
                  <a:pt x="10780" y="9952"/>
                </a:lnTo>
                <a:lnTo>
                  <a:pt x="10901" y="10001"/>
                </a:lnTo>
                <a:lnTo>
                  <a:pt x="11193" y="10001"/>
                </a:lnTo>
                <a:lnTo>
                  <a:pt x="11339" y="9952"/>
                </a:lnTo>
                <a:lnTo>
                  <a:pt x="11510" y="9904"/>
                </a:lnTo>
                <a:lnTo>
                  <a:pt x="11656" y="9831"/>
                </a:lnTo>
                <a:lnTo>
                  <a:pt x="11802" y="9733"/>
                </a:lnTo>
                <a:lnTo>
                  <a:pt x="11850" y="9806"/>
                </a:lnTo>
                <a:lnTo>
                  <a:pt x="11923" y="9855"/>
                </a:lnTo>
                <a:lnTo>
                  <a:pt x="12069" y="9928"/>
                </a:lnTo>
                <a:lnTo>
                  <a:pt x="12240" y="9952"/>
                </a:lnTo>
                <a:lnTo>
                  <a:pt x="12434" y="9952"/>
                </a:lnTo>
                <a:lnTo>
                  <a:pt x="12629" y="9904"/>
                </a:lnTo>
                <a:lnTo>
                  <a:pt x="12824" y="9831"/>
                </a:lnTo>
                <a:lnTo>
                  <a:pt x="13018" y="9758"/>
                </a:lnTo>
                <a:lnTo>
                  <a:pt x="13164" y="9660"/>
                </a:lnTo>
                <a:lnTo>
                  <a:pt x="13237" y="9612"/>
                </a:lnTo>
                <a:lnTo>
                  <a:pt x="13262" y="9539"/>
                </a:lnTo>
                <a:lnTo>
                  <a:pt x="13262" y="9466"/>
                </a:lnTo>
                <a:lnTo>
                  <a:pt x="13237" y="9393"/>
                </a:lnTo>
                <a:lnTo>
                  <a:pt x="13189" y="9344"/>
                </a:lnTo>
                <a:lnTo>
                  <a:pt x="13116" y="9320"/>
                </a:lnTo>
                <a:lnTo>
                  <a:pt x="13067" y="9320"/>
                </a:lnTo>
                <a:lnTo>
                  <a:pt x="12994" y="9344"/>
                </a:lnTo>
                <a:lnTo>
                  <a:pt x="12775" y="9466"/>
                </a:lnTo>
                <a:lnTo>
                  <a:pt x="12605" y="9539"/>
                </a:lnTo>
                <a:lnTo>
                  <a:pt x="12459" y="9587"/>
                </a:lnTo>
                <a:lnTo>
                  <a:pt x="12288" y="9612"/>
                </a:lnTo>
                <a:lnTo>
                  <a:pt x="12167" y="9612"/>
                </a:lnTo>
                <a:lnTo>
                  <a:pt x="12118" y="9587"/>
                </a:lnTo>
                <a:lnTo>
                  <a:pt x="12094" y="9539"/>
                </a:lnTo>
                <a:lnTo>
                  <a:pt x="12069" y="9490"/>
                </a:lnTo>
                <a:lnTo>
                  <a:pt x="12069" y="9417"/>
                </a:lnTo>
                <a:lnTo>
                  <a:pt x="12069" y="9368"/>
                </a:lnTo>
                <a:lnTo>
                  <a:pt x="12045" y="9295"/>
                </a:lnTo>
                <a:lnTo>
                  <a:pt x="12021" y="9247"/>
                </a:lnTo>
                <a:lnTo>
                  <a:pt x="11972" y="9222"/>
                </a:lnTo>
                <a:lnTo>
                  <a:pt x="11875" y="9222"/>
                </a:lnTo>
                <a:lnTo>
                  <a:pt x="11826" y="9247"/>
                </a:lnTo>
                <a:lnTo>
                  <a:pt x="11777" y="9295"/>
                </a:lnTo>
                <a:lnTo>
                  <a:pt x="11704" y="9393"/>
                </a:lnTo>
                <a:lnTo>
                  <a:pt x="11583" y="9490"/>
                </a:lnTo>
                <a:lnTo>
                  <a:pt x="11437" y="9587"/>
                </a:lnTo>
                <a:lnTo>
                  <a:pt x="11266" y="9660"/>
                </a:lnTo>
                <a:lnTo>
                  <a:pt x="11120" y="9709"/>
                </a:lnTo>
                <a:lnTo>
                  <a:pt x="11072" y="9709"/>
                </a:lnTo>
                <a:lnTo>
                  <a:pt x="11023" y="9685"/>
                </a:lnTo>
                <a:lnTo>
                  <a:pt x="10974" y="9660"/>
                </a:lnTo>
                <a:lnTo>
                  <a:pt x="10950" y="9612"/>
                </a:lnTo>
                <a:lnTo>
                  <a:pt x="10950" y="9539"/>
                </a:lnTo>
                <a:lnTo>
                  <a:pt x="10974" y="9441"/>
                </a:lnTo>
                <a:lnTo>
                  <a:pt x="10974" y="9393"/>
                </a:lnTo>
                <a:lnTo>
                  <a:pt x="10950" y="9320"/>
                </a:lnTo>
                <a:lnTo>
                  <a:pt x="10926" y="9271"/>
                </a:lnTo>
                <a:lnTo>
                  <a:pt x="10853" y="9271"/>
                </a:lnTo>
                <a:lnTo>
                  <a:pt x="10804" y="9247"/>
                </a:lnTo>
                <a:lnTo>
                  <a:pt x="10755" y="9271"/>
                </a:lnTo>
                <a:lnTo>
                  <a:pt x="10682" y="9295"/>
                </a:lnTo>
                <a:lnTo>
                  <a:pt x="10658" y="9368"/>
                </a:lnTo>
                <a:lnTo>
                  <a:pt x="10585" y="9490"/>
                </a:lnTo>
                <a:lnTo>
                  <a:pt x="10463" y="9587"/>
                </a:lnTo>
                <a:lnTo>
                  <a:pt x="10342" y="9636"/>
                </a:lnTo>
                <a:lnTo>
                  <a:pt x="10025" y="9636"/>
                </a:lnTo>
                <a:lnTo>
                  <a:pt x="9928" y="9587"/>
                </a:lnTo>
                <a:lnTo>
                  <a:pt x="9855" y="9563"/>
                </a:lnTo>
                <a:lnTo>
                  <a:pt x="9904" y="9393"/>
                </a:lnTo>
                <a:lnTo>
                  <a:pt x="9904" y="9320"/>
                </a:lnTo>
                <a:lnTo>
                  <a:pt x="9879" y="9247"/>
                </a:lnTo>
                <a:lnTo>
                  <a:pt x="9831" y="9198"/>
                </a:lnTo>
                <a:lnTo>
                  <a:pt x="9782" y="9174"/>
                </a:lnTo>
                <a:lnTo>
                  <a:pt x="9734" y="9149"/>
                </a:lnTo>
                <a:close/>
                <a:moveTo>
                  <a:pt x="16522" y="9003"/>
                </a:moveTo>
                <a:lnTo>
                  <a:pt x="16522" y="9879"/>
                </a:lnTo>
                <a:lnTo>
                  <a:pt x="16401" y="9879"/>
                </a:lnTo>
                <a:lnTo>
                  <a:pt x="16279" y="9928"/>
                </a:lnTo>
                <a:lnTo>
                  <a:pt x="16182" y="9977"/>
                </a:lnTo>
                <a:lnTo>
                  <a:pt x="16084" y="10050"/>
                </a:lnTo>
                <a:lnTo>
                  <a:pt x="15914" y="10196"/>
                </a:lnTo>
                <a:lnTo>
                  <a:pt x="15744" y="10390"/>
                </a:lnTo>
                <a:lnTo>
                  <a:pt x="15598" y="10561"/>
                </a:lnTo>
                <a:lnTo>
                  <a:pt x="15598" y="10342"/>
                </a:lnTo>
                <a:lnTo>
                  <a:pt x="15646" y="10317"/>
                </a:lnTo>
                <a:lnTo>
                  <a:pt x="15671" y="10269"/>
                </a:lnTo>
                <a:lnTo>
                  <a:pt x="15890" y="9879"/>
                </a:lnTo>
                <a:lnTo>
                  <a:pt x="16011" y="9685"/>
                </a:lnTo>
                <a:lnTo>
                  <a:pt x="16133" y="9490"/>
                </a:lnTo>
                <a:lnTo>
                  <a:pt x="16328" y="9271"/>
                </a:lnTo>
                <a:lnTo>
                  <a:pt x="16522" y="9003"/>
                </a:lnTo>
                <a:close/>
                <a:moveTo>
                  <a:pt x="16522" y="10001"/>
                </a:moveTo>
                <a:lnTo>
                  <a:pt x="16522" y="10755"/>
                </a:lnTo>
                <a:lnTo>
                  <a:pt x="16352" y="10853"/>
                </a:lnTo>
                <a:lnTo>
                  <a:pt x="16230" y="10974"/>
                </a:lnTo>
                <a:lnTo>
                  <a:pt x="15987" y="11242"/>
                </a:lnTo>
                <a:lnTo>
                  <a:pt x="15792" y="11461"/>
                </a:lnTo>
                <a:lnTo>
                  <a:pt x="15598" y="11704"/>
                </a:lnTo>
                <a:lnTo>
                  <a:pt x="15598" y="11291"/>
                </a:lnTo>
                <a:lnTo>
                  <a:pt x="15768" y="10974"/>
                </a:lnTo>
                <a:lnTo>
                  <a:pt x="15963" y="10682"/>
                </a:lnTo>
                <a:lnTo>
                  <a:pt x="16255" y="10342"/>
                </a:lnTo>
                <a:lnTo>
                  <a:pt x="16522" y="10001"/>
                </a:lnTo>
                <a:close/>
                <a:moveTo>
                  <a:pt x="10244" y="11145"/>
                </a:moveTo>
                <a:lnTo>
                  <a:pt x="10171" y="11193"/>
                </a:lnTo>
                <a:lnTo>
                  <a:pt x="10123" y="11242"/>
                </a:lnTo>
                <a:lnTo>
                  <a:pt x="9928" y="11534"/>
                </a:lnTo>
                <a:lnTo>
                  <a:pt x="9831" y="11656"/>
                </a:lnTo>
                <a:lnTo>
                  <a:pt x="9709" y="11753"/>
                </a:lnTo>
                <a:lnTo>
                  <a:pt x="9636" y="11802"/>
                </a:lnTo>
                <a:lnTo>
                  <a:pt x="9539" y="11826"/>
                </a:lnTo>
                <a:lnTo>
                  <a:pt x="9320" y="11826"/>
                </a:lnTo>
                <a:lnTo>
                  <a:pt x="9223" y="11802"/>
                </a:lnTo>
                <a:lnTo>
                  <a:pt x="9150" y="11753"/>
                </a:lnTo>
                <a:lnTo>
                  <a:pt x="9077" y="11680"/>
                </a:lnTo>
                <a:lnTo>
                  <a:pt x="9052" y="11607"/>
                </a:lnTo>
                <a:lnTo>
                  <a:pt x="9125" y="11412"/>
                </a:lnTo>
                <a:lnTo>
                  <a:pt x="9125" y="11339"/>
                </a:lnTo>
                <a:lnTo>
                  <a:pt x="9101" y="11266"/>
                </a:lnTo>
                <a:lnTo>
                  <a:pt x="9052" y="11218"/>
                </a:lnTo>
                <a:lnTo>
                  <a:pt x="9004" y="11169"/>
                </a:lnTo>
                <a:lnTo>
                  <a:pt x="8882" y="11169"/>
                </a:lnTo>
                <a:lnTo>
                  <a:pt x="8809" y="11193"/>
                </a:lnTo>
                <a:lnTo>
                  <a:pt x="8760" y="11266"/>
                </a:lnTo>
                <a:lnTo>
                  <a:pt x="8687" y="11388"/>
                </a:lnTo>
                <a:lnTo>
                  <a:pt x="8663" y="11510"/>
                </a:lnTo>
                <a:lnTo>
                  <a:pt x="8566" y="11656"/>
                </a:lnTo>
                <a:lnTo>
                  <a:pt x="8395" y="11729"/>
                </a:lnTo>
                <a:lnTo>
                  <a:pt x="8298" y="11753"/>
                </a:lnTo>
                <a:lnTo>
                  <a:pt x="8176" y="11777"/>
                </a:lnTo>
                <a:lnTo>
                  <a:pt x="8103" y="11753"/>
                </a:lnTo>
                <a:lnTo>
                  <a:pt x="8055" y="11729"/>
                </a:lnTo>
                <a:lnTo>
                  <a:pt x="8055" y="11680"/>
                </a:lnTo>
                <a:lnTo>
                  <a:pt x="8055" y="11607"/>
                </a:lnTo>
                <a:lnTo>
                  <a:pt x="8079" y="11534"/>
                </a:lnTo>
                <a:lnTo>
                  <a:pt x="8079" y="11461"/>
                </a:lnTo>
                <a:lnTo>
                  <a:pt x="8055" y="11412"/>
                </a:lnTo>
                <a:lnTo>
                  <a:pt x="8006" y="11364"/>
                </a:lnTo>
                <a:lnTo>
                  <a:pt x="7957" y="11339"/>
                </a:lnTo>
                <a:lnTo>
                  <a:pt x="7884" y="11315"/>
                </a:lnTo>
                <a:lnTo>
                  <a:pt x="7811" y="11339"/>
                </a:lnTo>
                <a:lnTo>
                  <a:pt x="7763" y="11388"/>
                </a:lnTo>
                <a:lnTo>
                  <a:pt x="7544" y="11558"/>
                </a:lnTo>
                <a:lnTo>
                  <a:pt x="7325" y="11753"/>
                </a:lnTo>
                <a:lnTo>
                  <a:pt x="7179" y="11802"/>
                </a:lnTo>
                <a:lnTo>
                  <a:pt x="6984" y="11826"/>
                </a:lnTo>
                <a:lnTo>
                  <a:pt x="6887" y="11802"/>
                </a:lnTo>
                <a:lnTo>
                  <a:pt x="6765" y="11802"/>
                </a:lnTo>
                <a:lnTo>
                  <a:pt x="6692" y="11753"/>
                </a:lnTo>
                <a:lnTo>
                  <a:pt x="6643" y="11704"/>
                </a:lnTo>
                <a:lnTo>
                  <a:pt x="6668" y="11583"/>
                </a:lnTo>
                <a:lnTo>
                  <a:pt x="6668" y="11412"/>
                </a:lnTo>
                <a:lnTo>
                  <a:pt x="6643" y="11339"/>
                </a:lnTo>
                <a:lnTo>
                  <a:pt x="6595" y="11266"/>
                </a:lnTo>
                <a:lnTo>
                  <a:pt x="6546" y="11218"/>
                </a:lnTo>
                <a:lnTo>
                  <a:pt x="6473" y="11193"/>
                </a:lnTo>
                <a:lnTo>
                  <a:pt x="6400" y="11193"/>
                </a:lnTo>
                <a:lnTo>
                  <a:pt x="6327" y="11218"/>
                </a:lnTo>
                <a:lnTo>
                  <a:pt x="6254" y="11291"/>
                </a:lnTo>
                <a:lnTo>
                  <a:pt x="6205" y="11364"/>
                </a:lnTo>
                <a:lnTo>
                  <a:pt x="6181" y="11485"/>
                </a:lnTo>
                <a:lnTo>
                  <a:pt x="6157" y="11583"/>
                </a:lnTo>
                <a:lnTo>
                  <a:pt x="6084" y="11656"/>
                </a:lnTo>
                <a:lnTo>
                  <a:pt x="5986" y="11704"/>
                </a:lnTo>
                <a:lnTo>
                  <a:pt x="5767" y="11704"/>
                </a:lnTo>
                <a:lnTo>
                  <a:pt x="5670" y="11680"/>
                </a:lnTo>
                <a:lnTo>
                  <a:pt x="5573" y="11607"/>
                </a:lnTo>
                <a:lnTo>
                  <a:pt x="5475" y="11534"/>
                </a:lnTo>
                <a:lnTo>
                  <a:pt x="5427" y="11461"/>
                </a:lnTo>
                <a:lnTo>
                  <a:pt x="5378" y="11388"/>
                </a:lnTo>
                <a:lnTo>
                  <a:pt x="5305" y="11315"/>
                </a:lnTo>
                <a:lnTo>
                  <a:pt x="5232" y="11291"/>
                </a:lnTo>
                <a:lnTo>
                  <a:pt x="5159" y="11291"/>
                </a:lnTo>
                <a:lnTo>
                  <a:pt x="5062" y="11315"/>
                </a:lnTo>
                <a:lnTo>
                  <a:pt x="5013" y="11364"/>
                </a:lnTo>
                <a:lnTo>
                  <a:pt x="4964" y="11412"/>
                </a:lnTo>
                <a:lnTo>
                  <a:pt x="4964" y="11510"/>
                </a:lnTo>
                <a:lnTo>
                  <a:pt x="4964" y="11607"/>
                </a:lnTo>
                <a:lnTo>
                  <a:pt x="4964" y="11680"/>
                </a:lnTo>
                <a:lnTo>
                  <a:pt x="4940" y="11729"/>
                </a:lnTo>
                <a:lnTo>
                  <a:pt x="4891" y="11777"/>
                </a:lnTo>
                <a:lnTo>
                  <a:pt x="4818" y="11826"/>
                </a:lnTo>
                <a:lnTo>
                  <a:pt x="4697" y="11850"/>
                </a:lnTo>
                <a:lnTo>
                  <a:pt x="4599" y="11826"/>
                </a:lnTo>
                <a:lnTo>
                  <a:pt x="4502" y="11753"/>
                </a:lnTo>
                <a:lnTo>
                  <a:pt x="4453" y="11656"/>
                </a:lnTo>
                <a:lnTo>
                  <a:pt x="4453" y="11607"/>
                </a:lnTo>
                <a:lnTo>
                  <a:pt x="4453" y="11558"/>
                </a:lnTo>
                <a:lnTo>
                  <a:pt x="4478" y="11437"/>
                </a:lnTo>
                <a:lnTo>
                  <a:pt x="4429" y="11364"/>
                </a:lnTo>
                <a:lnTo>
                  <a:pt x="4380" y="11291"/>
                </a:lnTo>
                <a:lnTo>
                  <a:pt x="4307" y="11266"/>
                </a:lnTo>
                <a:lnTo>
                  <a:pt x="4210" y="11242"/>
                </a:lnTo>
                <a:lnTo>
                  <a:pt x="4113" y="11266"/>
                </a:lnTo>
                <a:lnTo>
                  <a:pt x="4040" y="11339"/>
                </a:lnTo>
                <a:lnTo>
                  <a:pt x="3991" y="11412"/>
                </a:lnTo>
                <a:lnTo>
                  <a:pt x="3942" y="11510"/>
                </a:lnTo>
                <a:lnTo>
                  <a:pt x="3894" y="11607"/>
                </a:lnTo>
                <a:lnTo>
                  <a:pt x="3796" y="11680"/>
                </a:lnTo>
                <a:lnTo>
                  <a:pt x="3723" y="11753"/>
                </a:lnTo>
                <a:lnTo>
                  <a:pt x="3529" y="11850"/>
                </a:lnTo>
                <a:lnTo>
                  <a:pt x="3431" y="11875"/>
                </a:lnTo>
                <a:lnTo>
                  <a:pt x="3310" y="11899"/>
                </a:lnTo>
                <a:lnTo>
                  <a:pt x="3261" y="11899"/>
                </a:lnTo>
                <a:lnTo>
                  <a:pt x="3212" y="11875"/>
                </a:lnTo>
                <a:lnTo>
                  <a:pt x="3139" y="11826"/>
                </a:lnTo>
                <a:lnTo>
                  <a:pt x="3115" y="11729"/>
                </a:lnTo>
                <a:lnTo>
                  <a:pt x="3066" y="11631"/>
                </a:lnTo>
                <a:lnTo>
                  <a:pt x="3018" y="11461"/>
                </a:lnTo>
                <a:lnTo>
                  <a:pt x="2993" y="11388"/>
                </a:lnTo>
                <a:lnTo>
                  <a:pt x="2969" y="11388"/>
                </a:lnTo>
                <a:lnTo>
                  <a:pt x="2969" y="11364"/>
                </a:lnTo>
                <a:lnTo>
                  <a:pt x="2945" y="11339"/>
                </a:lnTo>
                <a:lnTo>
                  <a:pt x="2896" y="11315"/>
                </a:lnTo>
                <a:lnTo>
                  <a:pt x="2847" y="11315"/>
                </a:lnTo>
                <a:lnTo>
                  <a:pt x="2799" y="11339"/>
                </a:lnTo>
                <a:lnTo>
                  <a:pt x="2750" y="11364"/>
                </a:lnTo>
                <a:lnTo>
                  <a:pt x="2701" y="11461"/>
                </a:lnTo>
                <a:lnTo>
                  <a:pt x="2677" y="11583"/>
                </a:lnTo>
                <a:lnTo>
                  <a:pt x="2677" y="11802"/>
                </a:lnTo>
                <a:lnTo>
                  <a:pt x="2701" y="11923"/>
                </a:lnTo>
                <a:lnTo>
                  <a:pt x="2726" y="12021"/>
                </a:lnTo>
                <a:lnTo>
                  <a:pt x="2799" y="12093"/>
                </a:lnTo>
                <a:lnTo>
                  <a:pt x="2847" y="12191"/>
                </a:lnTo>
                <a:lnTo>
                  <a:pt x="2945" y="12264"/>
                </a:lnTo>
                <a:lnTo>
                  <a:pt x="3042" y="12312"/>
                </a:lnTo>
                <a:lnTo>
                  <a:pt x="3188" y="12361"/>
                </a:lnTo>
                <a:lnTo>
                  <a:pt x="3480" y="12361"/>
                </a:lnTo>
                <a:lnTo>
                  <a:pt x="3626" y="12337"/>
                </a:lnTo>
                <a:lnTo>
                  <a:pt x="3748" y="12288"/>
                </a:lnTo>
                <a:lnTo>
                  <a:pt x="3869" y="12215"/>
                </a:lnTo>
                <a:lnTo>
                  <a:pt x="4015" y="12142"/>
                </a:lnTo>
                <a:lnTo>
                  <a:pt x="4113" y="12045"/>
                </a:lnTo>
                <a:lnTo>
                  <a:pt x="4259" y="12166"/>
                </a:lnTo>
                <a:lnTo>
                  <a:pt x="4405" y="12239"/>
                </a:lnTo>
                <a:lnTo>
                  <a:pt x="4575" y="12288"/>
                </a:lnTo>
                <a:lnTo>
                  <a:pt x="4745" y="12312"/>
                </a:lnTo>
                <a:lnTo>
                  <a:pt x="4916" y="12288"/>
                </a:lnTo>
                <a:lnTo>
                  <a:pt x="5086" y="12239"/>
                </a:lnTo>
                <a:lnTo>
                  <a:pt x="5232" y="12142"/>
                </a:lnTo>
                <a:lnTo>
                  <a:pt x="5354" y="12021"/>
                </a:lnTo>
                <a:lnTo>
                  <a:pt x="5475" y="12069"/>
                </a:lnTo>
                <a:lnTo>
                  <a:pt x="5597" y="12118"/>
                </a:lnTo>
                <a:lnTo>
                  <a:pt x="5743" y="12142"/>
                </a:lnTo>
                <a:lnTo>
                  <a:pt x="5889" y="12166"/>
                </a:lnTo>
                <a:lnTo>
                  <a:pt x="6011" y="12166"/>
                </a:lnTo>
                <a:lnTo>
                  <a:pt x="6157" y="12142"/>
                </a:lnTo>
                <a:lnTo>
                  <a:pt x="6278" y="12093"/>
                </a:lnTo>
                <a:lnTo>
                  <a:pt x="6376" y="12045"/>
                </a:lnTo>
                <a:lnTo>
                  <a:pt x="6546" y="12142"/>
                </a:lnTo>
                <a:lnTo>
                  <a:pt x="6716" y="12239"/>
                </a:lnTo>
                <a:lnTo>
                  <a:pt x="6862" y="12288"/>
                </a:lnTo>
                <a:lnTo>
                  <a:pt x="7008" y="12312"/>
                </a:lnTo>
                <a:lnTo>
                  <a:pt x="7154" y="12288"/>
                </a:lnTo>
                <a:lnTo>
                  <a:pt x="7276" y="12264"/>
                </a:lnTo>
                <a:lnTo>
                  <a:pt x="7398" y="12191"/>
                </a:lnTo>
                <a:lnTo>
                  <a:pt x="7519" y="12118"/>
                </a:lnTo>
                <a:lnTo>
                  <a:pt x="7763" y="11948"/>
                </a:lnTo>
                <a:lnTo>
                  <a:pt x="7836" y="12021"/>
                </a:lnTo>
                <a:lnTo>
                  <a:pt x="7909" y="12093"/>
                </a:lnTo>
                <a:lnTo>
                  <a:pt x="8030" y="12142"/>
                </a:lnTo>
                <a:lnTo>
                  <a:pt x="8347" y="12142"/>
                </a:lnTo>
                <a:lnTo>
                  <a:pt x="8493" y="12118"/>
                </a:lnTo>
                <a:lnTo>
                  <a:pt x="8663" y="12045"/>
                </a:lnTo>
                <a:lnTo>
                  <a:pt x="8785" y="11948"/>
                </a:lnTo>
                <a:lnTo>
                  <a:pt x="8882" y="12021"/>
                </a:lnTo>
                <a:lnTo>
                  <a:pt x="8955" y="12093"/>
                </a:lnTo>
                <a:lnTo>
                  <a:pt x="9174" y="12191"/>
                </a:lnTo>
                <a:lnTo>
                  <a:pt x="9320" y="12239"/>
                </a:lnTo>
                <a:lnTo>
                  <a:pt x="9466" y="12264"/>
                </a:lnTo>
                <a:lnTo>
                  <a:pt x="9588" y="12239"/>
                </a:lnTo>
                <a:lnTo>
                  <a:pt x="9709" y="12215"/>
                </a:lnTo>
                <a:lnTo>
                  <a:pt x="9831" y="12166"/>
                </a:lnTo>
                <a:lnTo>
                  <a:pt x="9952" y="12093"/>
                </a:lnTo>
                <a:lnTo>
                  <a:pt x="10147" y="11899"/>
                </a:lnTo>
                <a:lnTo>
                  <a:pt x="10269" y="12021"/>
                </a:lnTo>
                <a:lnTo>
                  <a:pt x="10415" y="12093"/>
                </a:lnTo>
                <a:lnTo>
                  <a:pt x="10561" y="12142"/>
                </a:lnTo>
                <a:lnTo>
                  <a:pt x="10755" y="12166"/>
                </a:lnTo>
                <a:lnTo>
                  <a:pt x="10926" y="12191"/>
                </a:lnTo>
                <a:lnTo>
                  <a:pt x="11096" y="12166"/>
                </a:lnTo>
                <a:lnTo>
                  <a:pt x="11266" y="12093"/>
                </a:lnTo>
                <a:lnTo>
                  <a:pt x="11412" y="12021"/>
                </a:lnTo>
                <a:lnTo>
                  <a:pt x="11558" y="12093"/>
                </a:lnTo>
                <a:lnTo>
                  <a:pt x="11704" y="12142"/>
                </a:lnTo>
                <a:lnTo>
                  <a:pt x="12045" y="12142"/>
                </a:lnTo>
                <a:lnTo>
                  <a:pt x="12215" y="12118"/>
                </a:lnTo>
                <a:lnTo>
                  <a:pt x="12410" y="12069"/>
                </a:lnTo>
                <a:lnTo>
                  <a:pt x="12580" y="11996"/>
                </a:lnTo>
                <a:lnTo>
                  <a:pt x="12726" y="11899"/>
                </a:lnTo>
                <a:lnTo>
                  <a:pt x="12799" y="11948"/>
                </a:lnTo>
                <a:lnTo>
                  <a:pt x="12921" y="11972"/>
                </a:lnTo>
                <a:lnTo>
                  <a:pt x="13043" y="11972"/>
                </a:lnTo>
                <a:lnTo>
                  <a:pt x="13164" y="11948"/>
                </a:lnTo>
                <a:lnTo>
                  <a:pt x="13237" y="11899"/>
                </a:lnTo>
                <a:lnTo>
                  <a:pt x="13286" y="11850"/>
                </a:lnTo>
                <a:lnTo>
                  <a:pt x="13310" y="11777"/>
                </a:lnTo>
                <a:lnTo>
                  <a:pt x="13310" y="11704"/>
                </a:lnTo>
                <a:lnTo>
                  <a:pt x="13286" y="11631"/>
                </a:lnTo>
                <a:lnTo>
                  <a:pt x="13262" y="11583"/>
                </a:lnTo>
                <a:lnTo>
                  <a:pt x="13189" y="11558"/>
                </a:lnTo>
                <a:lnTo>
                  <a:pt x="13116" y="11534"/>
                </a:lnTo>
                <a:lnTo>
                  <a:pt x="13043" y="11558"/>
                </a:lnTo>
                <a:lnTo>
                  <a:pt x="12970" y="11534"/>
                </a:lnTo>
                <a:lnTo>
                  <a:pt x="12897" y="11437"/>
                </a:lnTo>
                <a:lnTo>
                  <a:pt x="12799" y="11388"/>
                </a:lnTo>
                <a:lnTo>
                  <a:pt x="12751" y="11364"/>
                </a:lnTo>
                <a:lnTo>
                  <a:pt x="12702" y="11364"/>
                </a:lnTo>
                <a:lnTo>
                  <a:pt x="12653" y="11388"/>
                </a:lnTo>
                <a:lnTo>
                  <a:pt x="12605" y="11437"/>
                </a:lnTo>
                <a:lnTo>
                  <a:pt x="12532" y="11485"/>
                </a:lnTo>
                <a:lnTo>
                  <a:pt x="12410" y="11558"/>
                </a:lnTo>
                <a:lnTo>
                  <a:pt x="12264" y="11631"/>
                </a:lnTo>
                <a:lnTo>
                  <a:pt x="12094" y="11704"/>
                </a:lnTo>
                <a:lnTo>
                  <a:pt x="11948" y="11729"/>
                </a:lnTo>
                <a:lnTo>
                  <a:pt x="11753" y="11729"/>
                </a:lnTo>
                <a:lnTo>
                  <a:pt x="11729" y="11704"/>
                </a:lnTo>
                <a:lnTo>
                  <a:pt x="11704" y="11656"/>
                </a:lnTo>
                <a:lnTo>
                  <a:pt x="11680" y="11607"/>
                </a:lnTo>
                <a:lnTo>
                  <a:pt x="11704" y="11485"/>
                </a:lnTo>
                <a:lnTo>
                  <a:pt x="11704" y="11412"/>
                </a:lnTo>
                <a:lnTo>
                  <a:pt x="11656" y="11339"/>
                </a:lnTo>
                <a:lnTo>
                  <a:pt x="11607" y="11291"/>
                </a:lnTo>
                <a:lnTo>
                  <a:pt x="11534" y="11266"/>
                </a:lnTo>
                <a:lnTo>
                  <a:pt x="11461" y="11291"/>
                </a:lnTo>
                <a:lnTo>
                  <a:pt x="11388" y="11315"/>
                </a:lnTo>
                <a:lnTo>
                  <a:pt x="11315" y="11364"/>
                </a:lnTo>
                <a:lnTo>
                  <a:pt x="11291" y="11437"/>
                </a:lnTo>
                <a:lnTo>
                  <a:pt x="11266" y="11558"/>
                </a:lnTo>
                <a:lnTo>
                  <a:pt x="11218" y="11607"/>
                </a:lnTo>
                <a:lnTo>
                  <a:pt x="11169" y="11656"/>
                </a:lnTo>
                <a:lnTo>
                  <a:pt x="11047" y="11729"/>
                </a:lnTo>
                <a:lnTo>
                  <a:pt x="10901" y="11753"/>
                </a:lnTo>
                <a:lnTo>
                  <a:pt x="10755" y="11753"/>
                </a:lnTo>
                <a:lnTo>
                  <a:pt x="10609" y="11729"/>
                </a:lnTo>
                <a:lnTo>
                  <a:pt x="10488" y="11656"/>
                </a:lnTo>
                <a:lnTo>
                  <a:pt x="10463" y="11631"/>
                </a:lnTo>
                <a:lnTo>
                  <a:pt x="10439" y="11583"/>
                </a:lnTo>
                <a:lnTo>
                  <a:pt x="10439" y="11510"/>
                </a:lnTo>
                <a:lnTo>
                  <a:pt x="10463" y="11461"/>
                </a:lnTo>
                <a:lnTo>
                  <a:pt x="10512" y="11364"/>
                </a:lnTo>
                <a:lnTo>
                  <a:pt x="10488" y="11291"/>
                </a:lnTo>
                <a:lnTo>
                  <a:pt x="10463" y="11218"/>
                </a:lnTo>
                <a:lnTo>
                  <a:pt x="10390" y="11169"/>
                </a:lnTo>
                <a:lnTo>
                  <a:pt x="10317" y="11145"/>
                </a:lnTo>
                <a:close/>
                <a:moveTo>
                  <a:pt x="16498" y="11193"/>
                </a:moveTo>
                <a:lnTo>
                  <a:pt x="16498" y="11948"/>
                </a:lnTo>
                <a:lnTo>
                  <a:pt x="16255" y="12093"/>
                </a:lnTo>
                <a:lnTo>
                  <a:pt x="16011" y="12312"/>
                </a:lnTo>
                <a:lnTo>
                  <a:pt x="15792" y="12556"/>
                </a:lnTo>
                <a:lnTo>
                  <a:pt x="15598" y="12823"/>
                </a:lnTo>
                <a:lnTo>
                  <a:pt x="15598" y="12775"/>
                </a:lnTo>
                <a:lnTo>
                  <a:pt x="15598" y="12434"/>
                </a:lnTo>
                <a:lnTo>
                  <a:pt x="15622" y="12385"/>
                </a:lnTo>
                <a:lnTo>
                  <a:pt x="15914" y="11923"/>
                </a:lnTo>
                <a:lnTo>
                  <a:pt x="16060" y="11680"/>
                </a:lnTo>
                <a:lnTo>
                  <a:pt x="16206" y="11461"/>
                </a:lnTo>
                <a:lnTo>
                  <a:pt x="16352" y="11339"/>
                </a:lnTo>
                <a:lnTo>
                  <a:pt x="16498" y="11193"/>
                </a:lnTo>
                <a:close/>
                <a:moveTo>
                  <a:pt x="16498" y="12288"/>
                </a:moveTo>
                <a:lnTo>
                  <a:pt x="16498" y="13140"/>
                </a:lnTo>
                <a:lnTo>
                  <a:pt x="16303" y="13213"/>
                </a:lnTo>
                <a:lnTo>
                  <a:pt x="16157" y="13334"/>
                </a:lnTo>
                <a:lnTo>
                  <a:pt x="16011" y="13456"/>
                </a:lnTo>
                <a:lnTo>
                  <a:pt x="15890" y="13602"/>
                </a:lnTo>
                <a:lnTo>
                  <a:pt x="15719" y="13797"/>
                </a:lnTo>
                <a:lnTo>
                  <a:pt x="15573" y="14016"/>
                </a:lnTo>
                <a:lnTo>
                  <a:pt x="15573" y="13602"/>
                </a:lnTo>
                <a:lnTo>
                  <a:pt x="15792" y="13213"/>
                </a:lnTo>
                <a:lnTo>
                  <a:pt x="16036" y="12848"/>
                </a:lnTo>
                <a:lnTo>
                  <a:pt x="16255" y="12556"/>
                </a:lnTo>
                <a:lnTo>
                  <a:pt x="16498" y="12288"/>
                </a:lnTo>
                <a:close/>
                <a:moveTo>
                  <a:pt x="2847" y="13286"/>
                </a:moveTo>
                <a:lnTo>
                  <a:pt x="2799" y="13310"/>
                </a:lnTo>
                <a:lnTo>
                  <a:pt x="2774" y="13334"/>
                </a:lnTo>
                <a:lnTo>
                  <a:pt x="2580" y="13675"/>
                </a:lnTo>
                <a:lnTo>
                  <a:pt x="2507" y="13870"/>
                </a:lnTo>
                <a:lnTo>
                  <a:pt x="2458" y="14064"/>
                </a:lnTo>
                <a:lnTo>
                  <a:pt x="2434" y="14259"/>
                </a:lnTo>
                <a:lnTo>
                  <a:pt x="2458" y="14332"/>
                </a:lnTo>
                <a:lnTo>
                  <a:pt x="2507" y="14405"/>
                </a:lnTo>
                <a:lnTo>
                  <a:pt x="2555" y="14478"/>
                </a:lnTo>
                <a:lnTo>
                  <a:pt x="2628" y="14527"/>
                </a:lnTo>
                <a:lnTo>
                  <a:pt x="2750" y="14551"/>
                </a:lnTo>
                <a:lnTo>
                  <a:pt x="3018" y="14551"/>
                </a:lnTo>
                <a:lnTo>
                  <a:pt x="3164" y="14527"/>
                </a:lnTo>
                <a:lnTo>
                  <a:pt x="3285" y="14478"/>
                </a:lnTo>
                <a:lnTo>
                  <a:pt x="3431" y="14429"/>
                </a:lnTo>
                <a:lnTo>
                  <a:pt x="3699" y="14283"/>
                </a:lnTo>
                <a:lnTo>
                  <a:pt x="3942" y="14089"/>
                </a:lnTo>
                <a:lnTo>
                  <a:pt x="4015" y="14186"/>
                </a:lnTo>
                <a:lnTo>
                  <a:pt x="4137" y="14259"/>
                </a:lnTo>
                <a:lnTo>
                  <a:pt x="4234" y="14332"/>
                </a:lnTo>
                <a:lnTo>
                  <a:pt x="4380" y="14381"/>
                </a:lnTo>
                <a:lnTo>
                  <a:pt x="4551" y="14429"/>
                </a:lnTo>
                <a:lnTo>
                  <a:pt x="4867" y="14429"/>
                </a:lnTo>
                <a:lnTo>
                  <a:pt x="5037" y="14405"/>
                </a:lnTo>
                <a:lnTo>
                  <a:pt x="5183" y="14356"/>
                </a:lnTo>
                <a:lnTo>
                  <a:pt x="5329" y="14283"/>
                </a:lnTo>
                <a:lnTo>
                  <a:pt x="5475" y="14186"/>
                </a:lnTo>
                <a:lnTo>
                  <a:pt x="5597" y="14089"/>
                </a:lnTo>
                <a:lnTo>
                  <a:pt x="5719" y="14186"/>
                </a:lnTo>
                <a:lnTo>
                  <a:pt x="5889" y="14235"/>
                </a:lnTo>
                <a:lnTo>
                  <a:pt x="6084" y="14259"/>
                </a:lnTo>
                <a:lnTo>
                  <a:pt x="6278" y="14259"/>
                </a:lnTo>
                <a:lnTo>
                  <a:pt x="6814" y="14235"/>
                </a:lnTo>
                <a:lnTo>
                  <a:pt x="7325" y="14259"/>
                </a:lnTo>
                <a:lnTo>
                  <a:pt x="7665" y="14283"/>
                </a:lnTo>
                <a:lnTo>
                  <a:pt x="8030" y="14259"/>
                </a:lnTo>
                <a:lnTo>
                  <a:pt x="8225" y="14235"/>
                </a:lnTo>
                <a:lnTo>
                  <a:pt x="8395" y="14186"/>
                </a:lnTo>
                <a:lnTo>
                  <a:pt x="8541" y="14113"/>
                </a:lnTo>
                <a:lnTo>
                  <a:pt x="8687" y="13991"/>
                </a:lnTo>
                <a:lnTo>
                  <a:pt x="8712" y="13943"/>
                </a:lnTo>
                <a:lnTo>
                  <a:pt x="8712" y="13894"/>
                </a:lnTo>
                <a:lnTo>
                  <a:pt x="8687" y="13845"/>
                </a:lnTo>
                <a:lnTo>
                  <a:pt x="8639" y="13821"/>
                </a:lnTo>
                <a:lnTo>
                  <a:pt x="8420" y="13772"/>
                </a:lnTo>
                <a:lnTo>
                  <a:pt x="8225" y="13797"/>
                </a:lnTo>
                <a:lnTo>
                  <a:pt x="7787" y="13845"/>
                </a:lnTo>
                <a:lnTo>
                  <a:pt x="7373" y="13845"/>
                </a:lnTo>
                <a:lnTo>
                  <a:pt x="6935" y="13797"/>
                </a:lnTo>
                <a:lnTo>
                  <a:pt x="6716" y="13797"/>
                </a:lnTo>
                <a:lnTo>
                  <a:pt x="6376" y="13821"/>
                </a:lnTo>
                <a:lnTo>
                  <a:pt x="6059" y="13821"/>
                </a:lnTo>
                <a:lnTo>
                  <a:pt x="5962" y="13797"/>
                </a:lnTo>
                <a:lnTo>
                  <a:pt x="5938" y="13797"/>
                </a:lnTo>
                <a:lnTo>
                  <a:pt x="5938" y="13772"/>
                </a:lnTo>
                <a:lnTo>
                  <a:pt x="5962" y="13699"/>
                </a:lnTo>
                <a:lnTo>
                  <a:pt x="5938" y="13602"/>
                </a:lnTo>
                <a:lnTo>
                  <a:pt x="5913" y="13553"/>
                </a:lnTo>
                <a:lnTo>
                  <a:pt x="5865" y="13480"/>
                </a:lnTo>
                <a:lnTo>
                  <a:pt x="5816" y="13456"/>
                </a:lnTo>
                <a:lnTo>
                  <a:pt x="5743" y="13432"/>
                </a:lnTo>
                <a:lnTo>
                  <a:pt x="5670" y="13456"/>
                </a:lnTo>
                <a:lnTo>
                  <a:pt x="5597" y="13505"/>
                </a:lnTo>
                <a:lnTo>
                  <a:pt x="5354" y="13748"/>
                </a:lnTo>
                <a:lnTo>
                  <a:pt x="5062" y="13943"/>
                </a:lnTo>
                <a:lnTo>
                  <a:pt x="4964" y="13991"/>
                </a:lnTo>
                <a:lnTo>
                  <a:pt x="4818" y="14016"/>
                </a:lnTo>
                <a:lnTo>
                  <a:pt x="4672" y="14016"/>
                </a:lnTo>
                <a:lnTo>
                  <a:pt x="4526" y="13991"/>
                </a:lnTo>
                <a:lnTo>
                  <a:pt x="4405" y="13943"/>
                </a:lnTo>
                <a:lnTo>
                  <a:pt x="4307" y="13870"/>
                </a:lnTo>
                <a:lnTo>
                  <a:pt x="4283" y="13821"/>
                </a:lnTo>
                <a:lnTo>
                  <a:pt x="4283" y="13748"/>
                </a:lnTo>
                <a:lnTo>
                  <a:pt x="4283" y="13675"/>
                </a:lnTo>
                <a:lnTo>
                  <a:pt x="4307" y="13578"/>
                </a:lnTo>
                <a:lnTo>
                  <a:pt x="4307" y="13505"/>
                </a:lnTo>
                <a:lnTo>
                  <a:pt x="4307" y="13432"/>
                </a:lnTo>
                <a:lnTo>
                  <a:pt x="4259" y="13383"/>
                </a:lnTo>
                <a:lnTo>
                  <a:pt x="4186" y="13334"/>
                </a:lnTo>
                <a:lnTo>
                  <a:pt x="4113" y="13310"/>
                </a:lnTo>
                <a:lnTo>
                  <a:pt x="4040" y="13334"/>
                </a:lnTo>
                <a:lnTo>
                  <a:pt x="3967" y="13359"/>
                </a:lnTo>
                <a:lnTo>
                  <a:pt x="3918" y="13432"/>
                </a:lnTo>
                <a:lnTo>
                  <a:pt x="3845" y="13529"/>
                </a:lnTo>
                <a:lnTo>
                  <a:pt x="3772" y="13602"/>
                </a:lnTo>
                <a:lnTo>
                  <a:pt x="3602" y="13772"/>
                </a:lnTo>
                <a:lnTo>
                  <a:pt x="3407" y="13918"/>
                </a:lnTo>
                <a:lnTo>
                  <a:pt x="3212" y="14016"/>
                </a:lnTo>
                <a:lnTo>
                  <a:pt x="3091" y="14089"/>
                </a:lnTo>
                <a:lnTo>
                  <a:pt x="2945" y="14113"/>
                </a:lnTo>
                <a:lnTo>
                  <a:pt x="2896" y="14113"/>
                </a:lnTo>
                <a:lnTo>
                  <a:pt x="2847" y="14089"/>
                </a:lnTo>
                <a:lnTo>
                  <a:pt x="2847" y="14016"/>
                </a:lnTo>
                <a:lnTo>
                  <a:pt x="2847" y="13918"/>
                </a:lnTo>
                <a:lnTo>
                  <a:pt x="2969" y="13456"/>
                </a:lnTo>
                <a:lnTo>
                  <a:pt x="2969" y="13407"/>
                </a:lnTo>
                <a:lnTo>
                  <a:pt x="2969" y="13359"/>
                </a:lnTo>
                <a:lnTo>
                  <a:pt x="2920" y="13310"/>
                </a:lnTo>
                <a:lnTo>
                  <a:pt x="2872" y="13286"/>
                </a:lnTo>
                <a:close/>
                <a:moveTo>
                  <a:pt x="16498" y="13286"/>
                </a:moveTo>
                <a:lnTo>
                  <a:pt x="16474" y="14137"/>
                </a:lnTo>
                <a:lnTo>
                  <a:pt x="16425" y="14137"/>
                </a:lnTo>
                <a:lnTo>
                  <a:pt x="16328" y="14210"/>
                </a:lnTo>
                <a:lnTo>
                  <a:pt x="16206" y="14283"/>
                </a:lnTo>
                <a:lnTo>
                  <a:pt x="15987" y="14478"/>
                </a:lnTo>
                <a:lnTo>
                  <a:pt x="15792" y="14697"/>
                </a:lnTo>
                <a:lnTo>
                  <a:pt x="15622" y="14916"/>
                </a:lnTo>
                <a:lnTo>
                  <a:pt x="15525" y="15038"/>
                </a:lnTo>
                <a:lnTo>
                  <a:pt x="15549" y="14673"/>
                </a:lnTo>
                <a:lnTo>
                  <a:pt x="15573" y="14673"/>
                </a:lnTo>
                <a:lnTo>
                  <a:pt x="15695" y="14502"/>
                </a:lnTo>
                <a:lnTo>
                  <a:pt x="15817" y="14332"/>
                </a:lnTo>
                <a:lnTo>
                  <a:pt x="16011" y="13967"/>
                </a:lnTo>
                <a:lnTo>
                  <a:pt x="16230" y="13602"/>
                </a:lnTo>
                <a:lnTo>
                  <a:pt x="16352" y="13432"/>
                </a:lnTo>
                <a:lnTo>
                  <a:pt x="16498" y="13286"/>
                </a:lnTo>
                <a:close/>
                <a:moveTo>
                  <a:pt x="16474" y="14332"/>
                </a:moveTo>
                <a:lnTo>
                  <a:pt x="16449" y="15208"/>
                </a:lnTo>
                <a:lnTo>
                  <a:pt x="16352" y="15232"/>
                </a:lnTo>
                <a:lnTo>
                  <a:pt x="16230" y="15305"/>
                </a:lnTo>
                <a:lnTo>
                  <a:pt x="15987" y="15500"/>
                </a:lnTo>
                <a:lnTo>
                  <a:pt x="15768" y="15719"/>
                </a:lnTo>
                <a:lnTo>
                  <a:pt x="15622" y="15889"/>
                </a:lnTo>
                <a:lnTo>
                  <a:pt x="15476" y="16035"/>
                </a:lnTo>
                <a:lnTo>
                  <a:pt x="15476" y="15743"/>
                </a:lnTo>
                <a:lnTo>
                  <a:pt x="15549" y="15695"/>
                </a:lnTo>
                <a:lnTo>
                  <a:pt x="15598" y="15646"/>
                </a:lnTo>
                <a:lnTo>
                  <a:pt x="15671" y="15500"/>
                </a:lnTo>
                <a:lnTo>
                  <a:pt x="15817" y="15257"/>
                </a:lnTo>
                <a:lnTo>
                  <a:pt x="16011" y="15013"/>
                </a:lnTo>
                <a:lnTo>
                  <a:pt x="16279" y="14697"/>
                </a:lnTo>
                <a:lnTo>
                  <a:pt x="16376" y="14502"/>
                </a:lnTo>
                <a:lnTo>
                  <a:pt x="16474" y="14332"/>
                </a:lnTo>
                <a:close/>
                <a:moveTo>
                  <a:pt x="16449" y="15622"/>
                </a:moveTo>
                <a:lnTo>
                  <a:pt x="16425" y="16376"/>
                </a:lnTo>
                <a:lnTo>
                  <a:pt x="16328" y="16425"/>
                </a:lnTo>
                <a:lnTo>
                  <a:pt x="16230" y="16522"/>
                </a:lnTo>
                <a:lnTo>
                  <a:pt x="16036" y="16692"/>
                </a:lnTo>
                <a:lnTo>
                  <a:pt x="15719" y="17082"/>
                </a:lnTo>
                <a:lnTo>
                  <a:pt x="15427" y="17422"/>
                </a:lnTo>
                <a:lnTo>
                  <a:pt x="15427" y="17106"/>
                </a:lnTo>
                <a:lnTo>
                  <a:pt x="15452" y="16960"/>
                </a:lnTo>
                <a:lnTo>
                  <a:pt x="15452" y="16887"/>
                </a:lnTo>
                <a:lnTo>
                  <a:pt x="15476" y="16765"/>
                </a:lnTo>
                <a:lnTo>
                  <a:pt x="15525" y="16644"/>
                </a:lnTo>
                <a:lnTo>
                  <a:pt x="15598" y="16522"/>
                </a:lnTo>
                <a:lnTo>
                  <a:pt x="15695" y="16400"/>
                </a:lnTo>
                <a:lnTo>
                  <a:pt x="15890" y="16181"/>
                </a:lnTo>
                <a:lnTo>
                  <a:pt x="16060" y="15987"/>
                </a:lnTo>
                <a:lnTo>
                  <a:pt x="16255" y="15816"/>
                </a:lnTo>
                <a:lnTo>
                  <a:pt x="16449" y="15622"/>
                </a:lnTo>
                <a:close/>
                <a:moveTo>
                  <a:pt x="16401" y="16984"/>
                </a:moveTo>
                <a:lnTo>
                  <a:pt x="16401" y="17641"/>
                </a:lnTo>
                <a:lnTo>
                  <a:pt x="16157" y="17763"/>
                </a:lnTo>
                <a:lnTo>
                  <a:pt x="15938" y="17933"/>
                </a:lnTo>
                <a:lnTo>
                  <a:pt x="15719" y="18104"/>
                </a:lnTo>
                <a:lnTo>
                  <a:pt x="15549" y="18323"/>
                </a:lnTo>
                <a:lnTo>
                  <a:pt x="15403" y="18493"/>
                </a:lnTo>
                <a:lnTo>
                  <a:pt x="15403" y="18347"/>
                </a:lnTo>
                <a:lnTo>
                  <a:pt x="15452" y="18298"/>
                </a:lnTo>
                <a:lnTo>
                  <a:pt x="15476" y="18250"/>
                </a:lnTo>
                <a:lnTo>
                  <a:pt x="15525" y="18104"/>
                </a:lnTo>
                <a:lnTo>
                  <a:pt x="15598" y="17982"/>
                </a:lnTo>
                <a:lnTo>
                  <a:pt x="15768" y="17714"/>
                </a:lnTo>
                <a:lnTo>
                  <a:pt x="15963" y="17471"/>
                </a:lnTo>
                <a:lnTo>
                  <a:pt x="16157" y="17252"/>
                </a:lnTo>
                <a:lnTo>
                  <a:pt x="16401" y="16984"/>
                </a:lnTo>
                <a:close/>
                <a:moveTo>
                  <a:pt x="14405" y="1533"/>
                </a:moveTo>
                <a:lnTo>
                  <a:pt x="14722" y="1558"/>
                </a:lnTo>
                <a:lnTo>
                  <a:pt x="14819" y="1582"/>
                </a:lnTo>
                <a:lnTo>
                  <a:pt x="14892" y="1606"/>
                </a:lnTo>
                <a:lnTo>
                  <a:pt x="14965" y="1655"/>
                </a:lnTo>
                <a:lnTo>
                  <a:pt x="14965" y="1874"/>
                </a:lnTo>
                <a:lnTo>
                  <a:pt x="14989" y="2093"/>
                </a:lnTo>
                <a:lnTo>
                  <a:pt x="15062" y="2531"/>
                </a:lnTo>
                <a:lnTo>
                  <a:pt x="15062" y="3188"/>
                </a:lnTo>
                <a:lnTo>
                  <a:pt x="15038" y="3821"/>
                </a:lnTo>
                <a:lnTo>
                  <a:pt x="15014" y="5183"/>
                </a:lnTo>
                <a:lnTo>
                  <a:pt x="15014" y="6546"/>
                </a:lnTo>
                <a:lnTo>
                  <a:pt x="15038" y="9563"/>
                </a:lnTo>
                <a:lnTo>
                  <a:pt x="15038" y="12580"/>
                </a:lnTo>
                <a:lnTo>
                  <a:pt x="15038" y="13651"/>
                </a:lnTo>
                <a:lnTo>
                  <a:pt x="14989" y="14697"/>
                </a:lnTo>
                <a:lnTo>
                  <a:pt x="14941" y="15768"/>
                </a:lnTo>
                <a:lnTo>
                  <a:pt x="14892" y="16814"/>
                </a:lnTo>
                <a:lnTo>
                  <a:pt x="14868" y="18420"/>
                </a:lnTo>
                <a:lnTo>
                  <a:pt x="14843" y="19077"/>
                </a:lnTo>
                <a:lnTo>
                  <a:pt x="14843" y="19296"/>
                </a:lnTo>
                <a:lnTo>
                  <a:pt x="14819" y="19393"/>
                </a:lnTo>
                <a:lnTo>
                  <a:pt x="14868" y="19296"/>
                </a:lnTo>
                <a:lnTo>
                  <a:pt x="14843" y="19369"/>
                </a:lnTo>
                <a:lnTo>
                  <a:pt x="14843" y="19442"/>
                </a:lnTo>
                <a:lnTo>
                  <a:pt x="14503" y="19491"/>
                </a:lnTo>
                <a:lnTo>
                  <a:pt x="13505" y="19491"/>
                </a:lnTo>
                <a:lnTo>
                  <a:pt x="12580" y="19515"/>
                </a:lnTo>
                <a:lnTo>
                  <a:pt x="11680" y="19539"/>
                </a:lnTo>
                <a:lnTo>
                  <a:pt x="9636" y="19466"/>
                </a:lnTo>
                <a:lnTo>
                  <a:pt x="7592" y="19418"/>
                </a:lnTo>
                <a:lnTo>
                  <a:pt x="6570" y="19393"/>
                </a:lnTo>
                <a:lnTo>
                  <a:pt x="2653" y="19393"/>
                </a:lnTo>
                <a:lnTo>
                  <a:pt x="1777" y="19466"/>
                </a:lnTo>
                <a:lnTo>
                  <a:pt x="1266" y="19491"/>
                </a:lnTo>
                <a:lnTo>
                  <a:pt x="731" y="19515"/>
                </a:lnTo>
                <a:lnTo>
                  <a:pt x="731" y="19491"/>
                </a:lnTo>
                <a:lnTo>
                  <a:pt x="682" y="18955"/>
                </a:lnTo>
                <a:lnTo>
                  <a:pt x="658" y="18420"/>
                </a:lnTo>
                <a:lnTo>
                  <a:pt x="633" y="17349"/>
                </a:lnTo>
                <a:lnTo>
                  <a:pt x="658" y="16279"/>
                </a:lnTo>
                <a:lnTo>
                  <a:pt x="633" y="15743"/>
                </a:lnTo>
                <a:lnTo>
                  <a:pt x="609" y="15208"/>
                </a:lnTo>
                <a:lnTo>
                  <a:pt x="560" y="14648"/>
                </a:lnTo>
                <a:lnTo>
                  <a:pt x="560" y="14113"/>
                </a:lnTo>
                <a:lnTo>
                  <a:pt x="560" y="13553"/>
                </a:lnTo>
                <a:lnTo>
                  <a:pt x="560" y="13018"/>
                </a:lnTo>
                <a:lnTo>
                  <a:pt x="633" y="11923"/>
                </a:lnTo>
                <a:lnTo>
                  <a:pt x="682" y="10828"/>
                </a:lnTo>
                <a:lnTo>
                  <a:pt x="731" y="9685"/>
                </a:lnTo>
                <a:lnTo>
                  <a:pt x="731" y="8541"/>
                </a:lnTo>
                <a:lnTo>
                  <a:pt x="682" y="7422"/>
                </a:lnTo>
                <a:lnTo>
                  <a:pt x="658" y="6278"/>
                </a:lnTo>
                <a:lnTo>
                  <a:pt x="585" y="4015"/>
                </a:lnTo>
                <a:lnTo>
                  <a:pt x="560" y="2847"/>
                </a:lnTo>
                <a:lnTo>
                  <a:pt x="560" y="2239"/>
                </a:lnTo>
                <a:lnTo>
                  <a:pt x="512" y="1655"/>
                </a:lnTo>
                <a:lnTo>
                  <a:pt x="852" y="1679"/>
                </a:lnTo>
                <a:lnTo>
                  <a:pt x="1193" y="1704"/>
                </a:lnTo>
                <a:lnTo>
                  <a:pt x="1874" y="1679"/>
                </a:lnTo>
                <a:lnTo>
                  <a:pt x="1874" y="1679"/>
                </a:lnTo>
                <a:lnTo>
                  <a:pt x="1753" y="1850"/>
                </a:lnTo>
                <a:lnTo>
                  <a:pt x="1631" y="2020"/>
                </a:lnTo>
                <a:lnTo>
                  <a:pt x="1558" y="2190"/>
                </a:lnTo>
                <a:lnTo>
                  <a:pt x="1534" y="2409"/>
                </a:lnTo>
                <a:lnTo>
                  <a:pt x="1534" y="2507"/>
                </a:lnTo>
                <a:lnTo>
                  <a:pt x="1558" y="2628"/>
                </a:lnTo>
                <a:lnTo>
                  <a:pt x="1607" y="2872"/>
                </a:lnTo>
                <a:lnTo>
                  <a:pt x="1728" y="3066"/>
                </a:lnTo>
                <a:lnTo>
                  <a:pt x="1874" y="3261"/>
                </a:lnTo>
                <a:lnTo>
                  <a:pt x="2069" y="3407"/>
                </a:lnTo>
                <a:lnTo>
                  <a:pt x="2288" y="3529"/>
                </a:lnTo>
                <a:lnTo>
                  <a:pt x="2385" y="3553"/>
                </a:lnTo>
                <a:lnTo>
                  <a:pt x="2507" y="3577"/>
                </a:lnTo>
                <a:lnTo>
                  <a:pt x="2750" y="3577"/>
                </a:lnTo>
                <a:lnTo>
                  <a:pt x="2896" y="3529"/>
                </a:lnTo>
                <a:lnTo>
                  <a:pt x="3042" y="3480"/>
                </a:lnTo>
                <a:lnTo>
                  <a:pt x="3164" y="3407"/>
                </a:lnTo>
                <a:lnTo>
                  <a:pt x="3285" y="3310"/>
                </a:lnTo>
                <a:lnTo>
                  <a:pt x="3407" y="3188"/>
                </a:lnTo>
                <a:lnTo>
                  <a:pt x="3504" y="3066"/>
                </a:lnTo>
                <a:lnTo>
                  <a:pt x="3577" y="2945"/>
                </a:lnTo>
                <a:lnTo>
                  <a:pt x="3650" y="2799"/>
                </a:lnTo>
                <a:lnTo>
                  <a:pt x="3699" y="2653"/>
                </a:lnTo>
                <a:lnTo>
                  <a:pt x="3748" y="2482"/>
                </a:lnTo>
                <a:lnTo>
                  <a:pt x="3772" y="2336"/>
                </a:lnTo>
                <a:lnTo>
                  <a:pt x="3772" y="2190"/>
                </a:lnTo>
                <a:lnTo>
                  <a:pt x="3748" y="2044"/>
                </a:lnTo>
                <a:lnTo>
                  <a:pt x="3723" y="1923"/>
                </a:lnTo>
                <a:lnTo>
                  <a:pt x="3675" y="1801"/>
                </a:lnTo>
                <a:lnTo>
                  <a:pt x="3577" y="1679"/>
                </a:lnTo>
                <a:lnTo>
                  <a:pt x="5378" y="1679"/>
                </a:lnTo>
                <a:lnTo>
                  <a:pt x="5281" y="1777"/>
                </a:lnTo>
                <a:lnTo>
                  <a:pt x="5208" y="1874"/>
                </a:lnTo>
                <a:lnTo>
                  <a:pt x="5086" y="2069"/>
                </a:lnTo>
                <a:lnTo>
                  <a:pt x="5013" y="2288"/>
                </a:lnTo>
                <a:lnTo>
                  <a:pt x="4989" y="2507"/>
                </a:lnTo>
                <a:lnTo>
                  <a:pt x="5013" y="2726"/>
                </a:lnTo>
                <a:lnTo>
                  <a:pt x="5110" y="2920"/>
                </a:lnTo>
                <a:lnTo>
                  <a:pt x="5232" y="3091"/>
                </a:lnTo>
                <a:lnTo>
                  <a:pt x="5402" y="3261"/>
                </a:lnTo>
                <a:lnTo>
                  <a:pt x="5597" y="3358"/>
                </a:lnTo>
                <a:lnTo>
                  <a:pt x="5840" y="3431"/>
                </a:lnTo>
                <a:lnTo>
                  <a:pt x="6059" y="3456"/>
                </a:lnTo>
                <a:lnTo>
                  <a:pt x="6303" y="3431"/>
                </a:lnTo>
                <a:lnTo>
                  <a:pt x="6497" y="3358"/>
                </a:lnTo>
                <a:lnTo>
                  <a:pt x="6716" y="3237"/>
                </a:lnTo>
                <a:lnTo>
                  <a:pt x="6862" y="3091"/>
                </a:lnTo>
                <a:lnTo>
                  <a:pt x="7008" y="2896"/>
                </a:lnTo>
                <a:lnTo>
                  <a:pt x="7081" y="2653"/>
                </a:lnTo>
                <a:lnTo>
                  <a:pt x="7106" y="2531"/>
                </a:lnTo>
                <a:lnTo>
                  <a:pt x="7106" y="2409"/>
                </a:lnTo>
                <a:lnTo>
                  <a:pt x="7081" y="2142"/>
                </a:lnTo>
                <a:lnTo>
                  <a:pt x="7057" y="1996"/>
                </a:lnTo>
                <a:lnTo>
                  <a:pt x="7008" y="1874"/>
                </a:lnTo>
                <a:lnTo>
                  <a:pt x="6935" y="1777"/>
                </a:lnTo>
                <a:lnTo>
                  <a:pt x="6862" y="1679"/>
                </a:lnTo>
                <a:lnTo>
                  <a:pt x="8614" y="1631"/>
                </a:lnTo>
                <a:lnTo>
                  <a:pt x="8639" y="1631"/>
                </a:lnTo>
                <a:lnTo>
                  <a:pt x="8541" y="1801"/>
                </a:lnTo>
                <a:lnTo>
                  <a:pt x="8444" y="1971"/>
                </a:lnTo>
                <a:lnTo>
                  <a:pt x="8420" y="2142"/>
                </a:lnTo>
                <a:lnTo>
                  <a:pt x="8395" y="2336"/>
                </a:lnTo>
                <a:lnTo>
                  <a:pt x="8420" y="2458"/>
                </a:lnTo>
                <a:lnTo>
                  <a:pt x="8444" y="2580"/>
                </a:lnTo>
                <a:lnTo>
                  <a:pt x="8493" y="2677"/>
                </a:lnTo>
                <a:lnTo>
                  <a:pt x="8541" y="2774"/>
                </a:lnTo>
                <a:lnTo>
                  <a:pt x="8712" y="2969"/>
                </a:lnTo>
                <a:lnTo>
                  <a:pt x="8906" y="3115"/>
                </a:lnTo>
                <a:lnTo>
                  <a:pt x="9125" y="3237"/>
                </a:lnTo>
                <a:lnTo>
                  <a:pt x="9369" y="3310"/>
                </a:lnTo>
                <a:lnTo>
                  <a:pt x="9588" y="3310"/>
                </a:lnTo>
                <a:lnTo>
                  <a:pt x="9709" y="3285"/>
                </a:lnTo>
                <a:lnTo>
                  <a:pt x="9831" y="3237"/>
                </a:lnTo>
                <a:lnTo>
                  <a:pt x="9977" y="3139"/>
                </a:lnTo>
                <a:lnTo>
                  <a:pt x="10098" y="3018"/>
                </a:lnTo>
                <a:lnTo>
                  <a:pt x="10171" y="2872"/>
                </a:lnTo>
                <a:lnTo>
                  <a:pt x="10244" y="2701"/>
                </a:lnTo>
                <a:lnTo>
                  <a:pt x="10293" y="2507"/>
                </a:lnTo>
                <a:lnTo>
                  <a:pt x="10293" y="2336"/>
                </a:lnTo>
                <a:lnTo>
                  <a:pt x="10293" y="2142"/>
                </a:lnTo>
                <a:lnTo>
                  <a:pt x="10293" y="1971"/>
                </a:lnTo>
                <a:lnTo>
                  <a:pt x="10220" y="1777"/>
                </a:lnTo>
                <a:lnTo>
                  <a:pt x="10123" y="1582"/>
                </a:lnTo>
                <a:lnTo>
                  <a:pt x="11169" y="1558"/>
                </a:lnTo>
                <a:lnTo>
                  <a:pt x="12215" y="1533"/>
                </a:lnTo>
                <a:lnTo>
                  <a:pt x="12069" y="1631"/>
                </a:lnTo>
                <a:lnTo>
                  <a:pt x="11948" y="1728"/>
                </a:lnTo>
                <a:lnTo>
                  <a:pt x="11850" y="1850"/>
                </a:lnTo>
                <a:lnTo>
                  <a:pt x="11753" y="1996"/>
                </a:lnTo>
                <a:lnTo>
                  <a:pt x="11656" y="2190"/>
                </a:lnTo>
                <a:lnTo>
                  <a:pt x="11631" y="2409"/>
                </a:lnTo>
                <a:lnTo>
                  <a:pt x="11631" y="2604"/>
                </a:lnTo>
                <a:lnTo>
                  <a:pt x="11704" y="2799"/>
                </a:lnTo>
                <a:lnTo>
                  <a:pt x="11802" y="2969"/>
                </a:lnTo>
                <a:lnTo>
                  <a:pt x="11948" y="3115"/>
                </a:lnTo>
                <a:lnTo>
                  <a:pt x="12118" y="3237"/>
                </a:lnTo>
                <a:lnTo>
                  <a:pt x="12313" y="3310"/>
                </a:lnTo>
                <a:lnTo>
                  <a:pt x="12532" y="3358"/>
                </a:lnTo>
                <a:lnTo>
                  <a:pt x="12751" y="3383"/>
                </a:lnTo>
                <a:lnTo>
                  <a:pt x="12970" y="3358"/>
                </a:lnTo>
                <a:lnTo>
                  <a:pt x="13213" y="3310"/>
                </a:lnTo>
                <a:lnTo>
                  <a:pt x="13432" y="3237"/>
                </a:lnTo>
                <a:lnTo>
                  <a:pt x="13602" y="3115"/>
                </a:lnTo>
                <a:lnTo>
                  <a:pt x="13773" y="2969"/>
                </a:lnTo>
                <a:lnTo>
                  <a:pt x="13821" y="2872"/>
                </a:lnTo>
                <a:lnTo>
                  <a:pt x="13870" y="2774"/>
                </a:lnTo>
                <a:lnTo>
                  <a:pt x="13919" y="2628"/>
                </a:lnTo>
                <a:lnTo>
                  <a:pt x="13919" y="2458"/>
                </a:lnTo>
                <a:lnTo>
                  <a:pt x="13894" y="2288"/>
                </a:lnTo>
                <a:lnTo>
                  <a:pt x="13846" y="2117"/>
                </a:lnTo>
                <a:lnTo>
                  <a:pt x="13773" y="1947"/>
                </a:lnTo>
                <a:lnTo>
                  <a:pt x="13675" y="1801"/>
                </a:lnTo>
                <a:lnTo>
                  <a:pt x="13554" y="1655"/>
                </a:lnTo>
                <a:lnTo>
                  <a:pt x="13432" y="1558"/>
                </a:lnTo>
                <a:lnTo>
                  <a:pt x="13870" y="1533"/>
                </a:lnTo>
                <a:close/>
                <a:moveTo>
                  <a:pt x="2628" y="19904"/>
                </a:moveTo>
                <a:lnTo>
                  <a:pt x="2507" y="20002"/>
                </a:lnTo>
                <a:lnTo>
                  <a:pt x="2385" y="20099"/>
                </a:lnTo>
                <a:lnTo>
                  <a:pt x="2190" y="20318"/>
                </a:lnTo>
                <a:lnTo>
                  <a:pt x="1996" y="20464"/>
                </a:lnTo>
                <a:lnTo>
                  <a:pt x="1996" y="20196"/>
                </a:lnTo>
                <a:lnTo>
                  <a:pt x="1996" y="19953"/>
                </a:lnTo>
                <a:lnTo>
                  <a:pt x="2628" y="19904"/>
                </a:lnTo>
                <a:close/>
                <a:moveTo>
                  <a:pt x="16449" y="20220"/>
                </a:moveTo>
                <a:lnTo>
                  <a:pt x="16425" y="20658"/>
                </a:lnTo>
                <a:lnTo>
                  <a:pt x="16376" y="21121"/>
                </a:lnTo>
                <a:lnTo>
                  <a:pt x="16230" y="21145"/>
                </a:lnTo>
                <a:lnTo>
                  <a:pt x="16328" y="20683"/>
                </a:lnTo>
                <a:lnTo>
                  <a:pt x="16449" y="20220"/>
                </a:lnTo>
                <a:close/>
                <a:moveTo>
                  <a:pt x="16425" y="18955"/>
                </a:moveTo>
                <a:lnTo>
                  <a:pt x="16449" y="19880"/>
                </a:lnTo>
                <a:lnTo>
                  <a:pt x="16303" y="19977"/>
                </a:lnTo>
                <a:lnTo>
                  <a:pt x="16206" y="20099"/>
                </a:lnTo>
                <a:lnTo>
                  <a:pt x="16109" y="20245"/>
                </a:lnTo>
                <a:lnTo>
                  <a:pt x="16011" y="20415"/>
                </a:lnTo>
                <a:lnTo>
                  <a:pt x="15890" y="20780"/>
                </a:lnTo>
                <a:lnTo>
                  <a:pt x="15792" y="21194"/>
                </a:lnTo>
                <a:lnTo>
                  <a:pt x="15744" y="21194"/>
                </a:lnTo>
                <a:lnTo>
                  <a:pt x="15817" y="20926"/>
                </a:lnTo>
                <a:lnTo>
                  <a:pt x="15865" y="20658"/>
                </a:lnTo>
                <a:lnTo>
                  <a:pt x="15987" y="20172"/>
                </a:lnTo>
                <a:lnTo>
                  <a:pt x="16206" y="19564"/>
                </a:lnTo>
                <a:lnTo>
                  <a:pt x="16425" y="18955"/>
                </a:lnTo>
                <a:close/>
                <a:moveTo>
                  <a:pt x="16401" y="17787"/>
                </a:moveTo>
                <a:lnTo>
                  <a:pt x="16425" y="18517"/>
                </a:lnTo>
                <a:lnTo>
                  <a:pt x="16303" y="18663"/>
                </a:lnTo>
                <a:lnTo>
                  <a:pt x="16206" y="18834"/>
                </a:lnTo>
                <a:lnTo>
                  <a:pt x="16011" y="19174"/>
                </a:lnTo>
                <a:lnTo>
                  <a:pt x="15865" y="19564"/>
                </a:lnTo>
                <a:lnTo>
                  <a:pt x="15744" y="19929"/>
                </a:lnTo>
                <a:lnTo>
                  <a:pt x="15500" y="20537"/>
                </a:lnTo>
                <a:lnTo>
                  <a:pt x="15379" y="20877"/>
                </a:lnTo>
                <a:lnTo>
                  <a:pt x="15306" y="21218"/>
                </a:lnTo>
                <a:lnTo>
                  <a:pt x="14892" y="21242"/>
                </a:lnTo>
                <a:lnTo>
                  <a:pt x="15038" y="20926"/>
                </a:lnTo>
                <a:lnTo>
                  <a:pt x="15135" y="20585"/>
                </a:lnTo>
                <a:lnTo>
                  <a:pt x="15184" y="20220"/>
                </a:lnTo>
                <a:lnTo>
                  <a:pt x="15184" y="19856"/>
                </a:lnTo>
                <a:lnTo>
                  <a:pt x="15257" y="19831"/>
                </a:lnTo>
                <a:lnTo>
                  <a:pt x="15330" y="19807"/>
                </a:lnTo>
                <a:lnTo>
                  <a:pt x="15379" y="19758"/>
                </a:lnTo>
                <a:lnTo>
                  <a:pt x="15403" y="19710"/>
                </a:lnTo>
                <a:lnTo>
                  <a:pt x="15427" y="19661"/>
                </a:lnTo>
                <a:lnTo>
                  <a:pt x="15427" y="19539"/>
                </a:lnTo>
                <a:lnTo>
                  <a:pt x="15379" y="19418"/>
                </a:lnTo>
                <a:lnTo>
                  <a:pt x="15403" y="19296"/>
                </a:lnTo>
                <a:lnTo>
                  <a:pt x="15403" y="19150"/>
                </a:lnTo>
                <a:lnTo>
                  <a:pt x="15500" y="19053"/>
                </a:lnTo>
                <a:lnTo>
                  <a:pt x="15598" y="18931"/>
                </a:lnTo>
                <a:lnTo>
                  <a:pt x="15768" y="18663"/>
                </a:lnTo>
                <a:lnTo>
                  <a:pt x="16084" y="18225"/>
                </a:lnTo>
                <a:lnTo>
                  <a:pt x="16230" y="18006"/>
                </a:lnTo>
                <a:lnTo>
                  <a:pt x="16401" y="17787"/>
                </a:lnTo>
                <a:close/>
                <a:moveTo>
                  <a:pt x="3431" y="19904"/>
                </a:moveTo>
                <a:lnTo>
                  <a:pt x="3285" y="20002"/>
                </a:lnTo>
                <a:lnTo>
                  <a:pt x="3164" y="20123"/>
                </a:lnTo>
                <a:lnTo>
                  <a:pt x="2920" y="20342"/>
                </a:lnTo>
                <a:lnTo>
                  <a:pt x="2628" y="20683"/>
                </a:lnTo>
                <a:lnTo>
                  <a:pt x="2336" y="21023"/>
                </a:lnTo>
                <a:lnTo>
                  <a:pt x="2093" y="21291"/>
                </a:lnTo>
                <a:lnTo>
                  <a:pt x="2044" y="20902"/>
                </a:lnTo>
                <a:lnTo>
                  <a:pt x="2190" y="20853"/>
                </a:lnTo>
                <a:lnTo>
                  <a:pt x="2312" y="20756"/>
                </a:lnTo>
                <a:lnTo>
                  <a:pt x="2531" y="20585"/>
                </a:lnTo>
                <a:lnTo>
                  <a:pt x="2677" y="20464"/>
                </a:lnTo>
                <a:lnTo>
                  <a:pt x="2823" y="20318"/>
                </a:lnTo>
                <a:lnTo>
                  <a:pt x="2945" y="20172"/>
                </a:lnTo>
                <a:lnTo>
                  <a:pt x="2969" y="20075"/>
                </a:lnTo>
                <a:lnTo>
                  <a:pt x="2993" y="20002"/>
                </a:lnTo>
                <a:lnTo>
                  <a:pt x="2969" y="19953"/>
                </a:lnTo>
                <a:lnTo>
                  <a:pt x="2945" y="19904"/>
                </a:lnTo>
                <a:close/>
                <a:moveTo>
                  <a:pt x="10050" y="19977"/>
                </a:moveTo>
                <a:lnTo>
                  <a:pt x="9879" y="20148"/>
                </a:lnTo>
                <a:lnTo>
                  <a:pt x="9734" y="20293"/>
                </a:lnTo>
                <a:lnTo>
                  <a:pt x="9588" y="20537"/>
                </a:lnTo>
                <a:lnTo>
                  <a:pt x="9442" y="20756"/>
                </a:lnTo>
                <a:lnTo>
                  <a:pt x="9296" y="20975"/>
                </a:lnTo>
                <a:lnTo>
                  <a:pt x="9223" y="21072"/>
                </a:lnTo>
                <a:lnTo>
                  <a:pt x="9198" y="21194"/>
                </a:lnTo>
                <a:lnTo>
                  <a:pt x="9198" y="21242"/>
                </a:lnTo>
                <a:lnTo>
                  <a:pt x="9198" y="21291"/>
                </a:lnTo>
                <a:lnTo>
                  <a:pt x="8493" y="21291"/>
                </a:lnTo>
                <a:lnTo>
                  <a:pt x="8663" y="21072"/>
                </a:lnTo>
                <a:lnTo>
                  <a:pt x="8833" y="20853"/>
                </a:lnTo>
                <a:lnTo>
                  <a:pt x="9028" y="20537"/>
                </a:lnTo>
                <a:lnTo>
                  <a:pt x="9247" y="20245"/>
                </a:lnTo>
                <a:lnTo>
                  <a:pt x="9393" y="20099"/>
                </a:lnTo>
                <a:lnTo>
                  <a:pt x="9563" y="19977"/>
                </a:lnTo>
                <a:close/>
                <a:moveTo>
                  <a:pt x="10780" y="20002"/>
                </a:moveTo>
                <a:lnTo>
                  <a:pt x="10585" y="20342"/>
                </a:lnTo>
                <a:lnTo>
                  <a:pt x="10366" y="20731"/>
                </a:lnTo>
                <a:lnTo>
                  <a:pt x="10147" y="21145"/>
                </a:lnTo>
                <a:lnTo>
                  <a:pt x="10123" y="21218"/>
                </a:lnTo>
                <a:lnTo>
                  <a:pt x="10147" y="21291"/>
                </a:lnTo>
                <a:lnTo>
                  <a:pt x="9417" y="21291"/>
                </a:lnTo>
                <a:lnTo>
                  <a:pt x="9515" y="21242"/>
                </a:lnTo>
                <a:lnTo>
                  <a:pt x="9588" y="21169"/>
                </a:lnTo>
                <a:lnTo>
                  <a:pt x="9734" y="20975"/>
                </a:lnTo>
                <a:lnTo>
                  <a:pt x="9977" y="20610"/>
                </a:lnTo>
                <a:lnTo>
                  <a:pt x="10050" y="20512"/>
                </a:lnTo>
                <a:lnTo>
                  <a:pt x="10147" y="20415"/>
                </a:lnTo>
                <a:lnTo>
                  <a:pt x="10366" y="20220"/>
                </a:lnTo>
                <a:lnTo>
                  <a:pt x="10463" y="20123"/>
                </a:lnTo>
                <a:lnTo>
                  <a:pt x="10512" y="20002"/>
                </a:lnTo>
                <a:close/>
                <a:moveTo>
                  <a:pt x="11534" y="20026"/>
                </a:moveTo>
                <a:lnTo>
                  <a:pt x="11364" y="20269"/>
                </a:lnTo>
                <a:lnTo>
                  <a:pt x="11218" y="20512"/>
                </a:lnTo>
                <a:lnTo>
                  <a:pt x="11120" y="20683"/>
                </a:lnTo>
                <a:lnTo>
                  <a:pt x="11023" y="20877"/>
                </a:lnTo>
                <a:lnTo>
                  <a:pt x="10950" y="21096"/>
                </a:lnTo>
                <a:lnTo>
                  <a:pt x="10901" y="21291"/>
                </a:lnTo>
                <a:lnTo>
                  <a:pt x="10488" y="21291"/>
                </a:lnTo>
                <a:lnTo>
                  <a:pt x="10609" y="21145"/>
                </a:lnTo>
                <a:lnTo>
                  <a:pt x="10707" y="20975"/>
                </a:lnTo>
                <a:lnTo>
                  <a:pt x="10901" y="20658"/>
                </a:lnTo>
                <a:lnTo>
                  <a:pt x="11120" y="20342"/>
                </a:lnTo>
                <a:lnTo>
                  <a:pt x="11218" y="20196"/>
                </a:lnTo>
                <a:lnTo>
                  <a:pt x="11315" y="20026"/>
                </a:lnTo>
                <a:close/>
                <a:moveTo>
                  <a:pt x="14843" y="19953"/>
                </a:moveTo>
                <a:lnTo>
                  <a:pt x="14746" y="20220"/>
                </a:lnTo>
                <a:lnTo>
                  <a:pt x="14697" y="20512"/>
                </a:lnTo>
                <a:lnTo>
                  <a:pt x="14624" y="20780"/>
                </a:lnTo>
                <a:lnTo>
                  <a:pt x="14576" y="20926"/>
                </a:lnTo>
                <a:lnTo>
                  <a:pt x="14527" y="21048"/>
                </a:lnTo>
                <a:lnTo>
                  <a:pt x="14503" y="21121"/>
                </a:lnTo>
                <a:lnTo>
                  <a:pt x="14503" y="21169"/>
                </a:lnTo>
                <a:lnTo>
                  <a:pt x="14527" y="21267"/>
                </a:lnTo>
                <a:lnTo>
                  <a:pt x="14211" y="21291"/>
                </a:lnTo>
                <a:lnTo>
                  <a:pt x="14284" y="20999"/>
                </a:lnTo>
                <a:lnTo>
                  <a:pt x="14381" y="20658"/>
                </a:lnTo>
                <a:lnTo>
                  <a:pt x="14454" y="20293"/>
                </a:lnTo>
                <a:lnTo>
                  <a:pt x="14454" y="20123"/>
                </a:lnTo>
                <a:lnTo>
                  <a:pt x="14478" y="19977"/>
                </a:lnTo>
                <a:lnTo>
                  <a:pt x="14843" y="19953"/>
                </a:lnTo>
                <a:close/>
                <a:moveTo>
                  <a:pt x="12337" y="20026"/>
                </a:moveTo>
                <a:lnTo>
                  <a:pt x="12215" y="20220"/>
                </a:lnTo>
                <a:lnTo>
                  <a:pt x="12142" y="20391"/>
                </a:lnTo>
                <a:lnTo>
                  <a:pt x="11948" y="20829"/>
                </a:lnTo>
                <a:lnTo>
                  <a:pt x="11875" y="21072"/>
                </a:lnTo>
                <a:lnTo>
                  <a:pt x="11826" y="21315"/>
                </a:lnTo>
                <a:lnTo>
                  <a:pt x="11364" y="21291"/>
                </a:lnTo>
                <a:lnTo>
                  <a:pt x="11412" y="21121"/>
                </a:lnTo>
                <a:lnTo>
                  <a:pt x="11485" y="20950"/>
                </a:lnTo>
                <a:lnTo>
                  <a:pt x="11656" y="20634"/>
                </a:lnTo>
                <a:lnTo>
                  <a:pt x="11826" y="20342"/>
                </a:lnTo>
                <a:lnTo>
                  <a:pt x="11899" y="20196"/>
                </a:lnTo>
                <a:lnTo>
                  <a:pt x="11948" y="20026"/>
                </a:lnTo>
                <a:close/>
                <a:moveTo>
                  <a:pt x="13335" y="20002"/>
                </a:moveTo>
                <a:lnTo>
                  <a:pt x="13213" y="20148"/>
                </a:lnTo>
                <a:lnTo>
                  <a:pt x="13140" y="20293"/>
                </a:lnTo>
                <a:lnTo>
                  <a:pt x="12970" y="20585"/>
                </a:lnTo>
                <a:lnTo>
                  <a:pt x="12799" y="20950"/>
                </a:lnTo>
                <a:lnTo>
                  <a:pt x="12751" y="21121"/>
                </a:lnTo>
                <a:lnTo>
                  <a:pt x="12702" y="21315"/>
                </a:lnTo>
                <a:lnTo>
                  <a:pt x="12264" y="21315"/>
                </a:lnTo>
                <a:lnTo>
                  <a:pt x="12337" y="21023"/>
                </a:lnTo>
                <a:lnTo>
                  <a:pt x="12410" y="20756"/>
                </a:lnTo>
                <a:lnTo>
                  <a:pt x="12507" y="20366"/>
                </a:lnTo>
                <a:lnTo>
                  <a:pt x="12580" y="20172"/>
                </a:lnTo>
                <a:lnTo>
                  <a:pt x="12629" y="20075"/>
                </a:lnTo>
                <a:lnTo>
                  <a:pt x="12702" y="20026"/>
                </a:lnTo>
                <a:lnTo>
                  <a:pt x="13335" y="20002"/>
                </a:lnTo>
                <a:close/>
                <a:moveTo>
                  <a:pt x="14113" y="20002"/>
                </a:moveTo>
                <a:lnTo>
                  <a:pt x="14065" y="20196"/>
                </a:lnTo>
                <a:lnTo>
                  <a:pt x="14016" y="20366"/>
                </a:lnTo>
                <a:lnTo>
                  <a:pt x="13870" y="20804"/>
                </a:lnTo>
                <a:lnTo>
                  <a:pt x="13748" y="21242"/>
                </a:lnTo>
                <a:lnTo>
                  <a:pt x="13748" y="21291"/>
                </a:lnTo>
                <a:lnTo>
                  <a:pt x="13164" y="21315"/>
                </a:lnTo>
                <a:lnTo>
                  <a:pt x="13262" y="21023"/>
                </a:lnTo>
                <a:lnTo>
                  <a:pt x="13383" y="20731"/>
                </a:lnTo>
                <a:lnTo>
                  <a:pt x="13578" y="20391"/>
                </a:lnTo>
                <a:lnTo>
                  <a:pt x="13651" y="20196"/>
                </a:lnTo>
                <a:lnTo>
                  <a:pt x="13700" y="20002"/>
                </a:lnTo>
                <a:close/>
                <a:moveTo>
                  <a:pt x="8979" y="19953"/>
                </a:moveTo>
                <a:lnTo>
                  <a:pt x="8833" y="20148"/>
                </a:lnTo>
                <a:lnTo>
                  <a:pt x="8736" y="20318"/>
                </a:lnTo>
                <a:lnTo>
                  <a:pt x="8395" y="20804"/>
                </a:lnTo>
                <a:lnTo>
                  <a:pt x="8225" y="21048"/>
                </a:lnTo>
                <a:lnTo>
                  <a:pt x="8079" y="21315"/>
                </a:lnTo>
                <a:lnTo>
                  <a:pt x="7446" y="21340"/>
                </a:lnTo>
                <a:lnTo>
                  <a:pt x="7446" y="21340"/>
                </a:lnTo>
                <a:lnTo>
                  <a:pt x="7592" y="21194"/>
                </a:lnTo>
                <a:lnTo>
                  <a:pt x="7714" y="21023"/>
                </a:lnTo>
                <a:lnTo>
                  <a:pt x="7957" y="20683"/>
                </a:lnTo>
                <a:lnTo>
                  <a:pt x="8055" y="20561"/>
                </a:lnTo>
                <a:lnTo>
                  <a:pt x="8152" y="20464"/>
                </a:lnTo>
                <a:lnTo>
                  <a:pt x="8371" y="20293"/>
                </a:lnTo>
                <a:lnTo>
                  <a:pt x="8614" y="20123"/>
                </a:lnTo>
                <a:lnTo>
                  <a:pt x="8833" y="19953"/>
                </a:lnTo>
                <a:close/>
                <a:moveTo>
                  <a:pt x="5646" y="19929"/>
                </a:moveTo>
                <a:lnTo>
                  <a:pt x="5548" y="19977"/>
                </a:lnTo>
                <a:lnTo>
                  <a:pt x="4818" y="20658"/>
                </a:lnTo>
                <a:lnTo>
                  <a:pt x="4478" y="20975"/>
                </a:lnTo>
                <a:lnTo>
                  <a:pt x="4332" y="21145"/>
                </a:lnTo>
                <a:lnTo>
                  <a:pt x="4259" y="21242"/>
                </a:lnTo>
                <a:lnTo>
                  <a:pt x="4210" y="21340"/>
                </a:lnTo>
                <a:lnTo>
                  <a:pt x="4210" y="21364"/>
                </a:lnTo>
                <a:lnTo>
                  <a:pt x="4234" y="21364"/>
                </a:lnTo>
                <a:lnTo>
                  <a:pt x="4332" y="21340"/>
                </a:lnTo>
                <a:lnTo>
                  <a:pt x="4453" y="21291"/>
                </a:lnTo>
                <a:lnTo>
                  <a:pt x="4648" y="21194"/>
                </a:lnTo>
                <a:lnTo>
                  <a:pt x="5013" y="20926"/>
                </a:lnTo>
                <a:lnTo>
                  <a:pt x="5427" y="20610"/>
                </a:lnTo>
                <a:lnTo>
                  <a:pt x="5816" y="20245"/>
                </a:lnTo>
                <a:lnTo>
                  <a:pt x="5865" y="20172"/>
                </a:lnTo>
                <a:lnTo>
                  <a:pt x="5865" y="20075"/>
                </a:lnTo>
                <a:lnTo>
                  <a:pt x="5816" y="19977"/>
                </a:lnTo>
                <a:lnTo>
                  <a:pt x="5743" y="19929"/>
                </a:lnTo>
                <a:close/>
                <a:moveTo>
                  <a:pt x="8225" y="19929"/>
                </a:moveTo>
                <a:lnTo>
                  <a:pt x="7982" y="20123"/>
                </a:lnTo>
                <a:lnTo>
                  <a:pt x="7763" y="20342"/>
                </a:lnTo>
                <a:lnTo>
                  <a:pt x="7568" y="20585"/>
                </a:lnTo>
                <a:lnTo>
                  <a:pt x="7373" y="20829"/>
                </a:lnTo>
                <a:lnTo>
                  <a:pt x="7033" y="21364"/>
                </a:lnTo>
                <a:lnTo>
                  <a:pt x="6668" y="21388"/>
                </a:lnTo>
                <a:lnTo>
                  <a:pt x="6668" y="21388"/>
                </a:lnTo>
                <a:lnTo>
                  <a:pt x="6838" y="21169"/>
                </a:lnTo>
                <a:lnTo>
                  <a:pt x="6984" y="20950"/>
                </a:lnTo>
                <a:lnTo>
                  <a:pt x="7227" y="20585"/>
                </a:lnTo>
                <a:lnTo>
                  <a:pt x="7495" y="20220"/>
                </a:lnTo>
                <a:lnTo>
                  <a:pt x="7690" y="20050"/>
                </a:lnTo>
                <a:lnTo>
                  <a:pt x="7860" y="19929"/>
                </a:lnTo>
                <a:close/>
                <a:moveTo>
                  <a:pt x="4526" y="19904"/>
                </a:moveTo>
                <a:lnTo>
                  <a:pt x="4356" y="20050"/>
                </a:lnTo>
                <a:lnTo>
                  <a:pt x="4186" y="20196"/>
                </a:lnTo>
                <a:lnTo>
                  <a:pt x="3869" y="20512"/>
                </a:lnTo>
                <a:lnTo>
                  <a:pt x="3285" y="21023"/>
                </a:lnTo>
                <a:lnTo>
                  <a:pt x="3115" y="21194"/>
                </a:lnTo>
                <a:lnTo>
                  <a:pt x="3042" y="21267"/>
                </a:lnTo>
                <a:lnTo>
                  <a:pt x="2969" y="21315"/>
                </a:lnTo>
                <a:lnTo>
                  <a:pt x="2920" y="21364"/>
                </a:lnTo>
                <a:lnTo>
                  <a:pt x="2920" y="21388"/>
                </a:lnTo>
                <a:lnTo>
                  <a:pt x="2945" y="21437"/>
                </a:lnTo>
                <a:lnTo>
                  <a:pt x="2969" y="21461"/>
                </a:lnTo>
                <a:lnTo>
                  <a:pt x="2872" y="21461"/>
                </a:lnTo>
                <a:lnTo>
                  <a:pt x="2458" y="21413"/>
                </a:lnTo>
                <a:lnTo>
                  <a:pt x="2580" y="21315"/>
                </a:lnTo>
                <a:lnTo>
                  <a:pt x="2701" y="21169"/>
                </a:lnTo>
                <a:lnTo>
                  <a:pt x="2896" y="20950"/>
                </a:lnTo>
                <a:lnTo>
                  <a:pt x="3188" y="20683"/>
                </a:lnTo>
                <a:lnTo>
                  <a:pt x="3480" y="20415"/>
                </a:lnTo>
                <a:lnTo>
                  <a:pt x="3602" y="20318"/>
                </a:lnTo>
                <a:lnTo>
                  <a:pt x="3723" y="20245"/>
                </a:lnTo>
                <a:lnTo>
                  <a:pt x="3991" y="20148"/>
                </a:lnTo>
                <a:lnTo>
                  <a:pt x="4040" y="20099"/>
                </a:lnTo>
                <a:lnTo>
                  <a:pt x="4064" y="20026"/>
                </a:lnTo>
                <a:lnTo>
                  <a:pt x="4064" y="19977"/>
                </a:lnTo>
                <a:lnTo>
                  <a:pt x="4064" y="19904"/>
                </a:lnTo>
                <a:close/>
                <a:moveTo>
                  <a:pt x="7349" y="19904"/>
                </a:moveTo>
                <a:lnTo>
                  <a:pt x="7154" y="20148"/>
                </a:lnTo>
                <a:lnTo>
                  <a:pt x="7008" y="20366"/>
                </a:lnTo>
                <a:lnTo>
                  <a:pt x="6546" y="21072"/>
                </a:lnTo>
                <a:lnTo>
                  <a:pt x="6400" y="21242"/>
                </a:lnTo>
                <a:lnTo>
                  <a:pt x="6254" y="21413"/>
                </a:lnTo>
                <a:lnTo>
                  <a:pt x="5451" y="21461"/>
                </a:lnTo>
                <a:lnTo>
                  <a:pt x="5621" y="21315"/>
                </a:lnTo>
                <a:lnTo>
                  <a:pt x="5792" y="21145"/>
                </a:lnTo>
                <a:lnTo>
                  <a:pt x="6084" y="20829"/>
                </a:lnTo>
                <a:lnTo>
                  <a:pt x="6303" y="20634"/>
                </a:lnTo>
                <a:lnTo>
                  <a:pt x="6522" y="20415"/>
                </a:lnTo>
                <a:lnTo>
                  <a:pt x="6619" y="20293"/>
                </a:lnTo>
                <a:lnTo>
                  <a:pt x="6716" y="20172"/>
                </a:lnTo>
                <a:lnTo>
                  <a:pt x="6741" y="20026"/>
                </a:lnTo>
                <a:lnTo>
                  <a:pt x="6765" y="19904"/>
                </a:lnTo>
                <a:close/>
                <a:moveTo>
                  <a:pt x="6424" y="19904"/>
                </a:moveTo>
                <a:lnTo>
                  <a:pt x="6278" y="20026"/>
                </a:lnTo>
                <a:lnTo>
                  <a:pt x="5986" y="20318"/>
                </a:lnTo>
                <a:lnTo>
                  <a:pt x="5694" y="20610"/>
                </a:lnTo>
                <a:lnTo>
                  <a:pt x="5500" y="20804"/>
                </a:lnTo>
                <a:lnTo>
                  <a:pt x="5281" y="20999"/>
                </a:lnTo>
                <a:lnTo>
                  <a:pt x="5110" y="21242"/>
                </a:lnTo>
                <a:lnTo>
                  <a:pt x="5037" y="21364"/>
                </a:lnTo>
                <a:lnTo>
                  <a:pt x="4989" y="21486"/>
                </a:lnTo>
                <a:lnTo>
                  <a:pt x="4575" y="21510"/>
                </a:lnTo>
                <a:lnTo>
                  <a:pt x="3845" y="21510"/>
                </a:lnTo>
                <a:lnTo>
                  <a:pt x="3139" y="21486"/>
                </a:lnTo>
                <a:lnTo>
                  <a:pt x="3237" y="21437"/>
                </a:lnTo>
                <a:lnTo>
                  <a:pt x="3334" y="21388"/>
                </a:lnTo>
                <a:lnTo>
                  <a:pt x="3529" y="21242"/>
                </a:lnTo>
                <a:lnTo>
                  <a:pt x="3796" y="20999"/>
                </a:lnTo>
                <a:lnTo>
                  <a:pt x="4161" y="20683"/>
                </a:lnTo>
                <a:lnTo>
                  <a:pt x="4526" y="20342"/>
                </a:lnTo>
                <a:lnTo>
                  <a:pt x="4745" y="20123"/>
                </a:lnTo>
                <a:lnTo>
                  <a:pt x="4843" y="20026"/>
                </a:lnTo>
                <a:lnTo>
                  <a:pt x="4916" y="19904"/>
                </a:lnTo>
                <a:close/>
                <a:moveTo>
                  <a:pt x="6132" y="0"/>
                </a:moveTo>
                <a:lnTo>
                  <a:pt x="6059" y="49"/>
                </a:lnTo>
                <a:lnTo>
                  <a:pt x="6011" y="98"/>
                </a:lnTo>
                <a:lnTo>
                  <a:pt x="5986" y="146"/>
                </a:lnTo>
                <a:lnTo>
                  <a:pt x="5938" y="317"/>
                </a:lnTo>
                <a:lnTo>
                  <a:pt x="5913" y="487"/>
                </a:lnTo>
                <a:lnTo>
                  <a:pt x="5938" y="828"/>
                </a:lnTo>
                <a:lnTo>
                  <a:pt x="5913" y="1047"/>
                </a:lnTo>
                <a:lnTo>
                  <a:pt x="5913" y="1241"/>
                </a:lnTo>
                <a:lnTo>
                  <a:pt x="4745" y="1266"/>
                </a:lnTo>
                <a:lnTo>
                  <a:pt x="2969" y="1266"/>
                </a:lnTo>
                <a:lnTo>
                  <a:pt x="2945" y="1144"/>
                </a:lnTo>
                <a:lnTo>
                  <a:pt x="2945" y="901"/>
                </a:lnTo>
                <a:lnTo>
                  <a:pt x="2945" y="633"/>
                </a:lnTo>
                <a:lnTo>
                  <a:pt x="2945" y="365"/>
                </a:lnTo>
                <a:lnTo>
                  <a:pt x="2920" y="122"/>
                </a:lnTo>
                <a:lnTo>
                  <a:pt x="2896" y="73"/>
                </a:lnTo>
                <a:lnTo>
                  <a:pt x="2847" y="25"/>
                </a:lnTo>
                <a:lnTo>
                  <a:pt x="2799" y="25"/>
                </a:lnTo>
                <a:lnTo>
                  <a:pt x="2726" y="49"/>
                </a:lnTo>
                <a:lnTo>
                  <a:pt x="2653" y="122"/>
                </a:lnTo>
                <a:lnTo>
                  <a:pt x="2580" y="219"/>
                </a:lnTo>
                <a:lnTo>
                  <a:pt x="2531" y="317"/>
                </a:lnTo>
                <a:lnTo>
                  <a:pt x="2507" y="438"/>
                </a:lnTo>
                <a:lnTo>
                  <a:pt x="2482" y="682"/>
                </a:lnTo>
                <a:lnTo>
                  <a:pt x="2482" y="925"/>
                </a:lnTo>
                <a:lnTo>
                  <a:pt x="2482" y="1266"/>
                </a:lnTo>
                <a:lnTo>
                  <a:pt x="877" y="1266"/>
                </a:lnTo>
                <a:lnTo>
                  <a:pt x="366" y="1339"/>
                </a:lnTo>
                <a:lnTo>
                  <a:pt x="317" y="1363"/>
                </a:lnTo>
                <a:lnTo>
                  <a:pt x="268" y="1387"/>
                </a:lnTo>
                <a:lnTo>
                  <a:pt x="244" y="1460"/>
                </a:lnTo>
                <a:lnTo>
                  <a:pt x="195" y="1485"/>
                </a:lnTo>
                <a:lnTo>
                  <a:pt x="171" y="1558"/>
                </a:lnTo>
                <a:lnTo>
                  <a:pt x="98" y="2069"/>
                </a:lnTo>
                <a:lnTo>
                  <a:pt x="49" y="2628"/>
                </a:lnTo>
                <a:lnTo>
                  <a:pt x="25" y="3164"/>
                </a:lnTo>
                <a:lnTo>
                  <a:pt x="25" y="3723"/>
                </a:lnTo>
                <a:lnTo>
                  <a:pt x="49" y="4818"/>
                </a:lnTo>
                <a:lnTo>
                  <a:pt x="98" y="5913"/>
                </a:lnTo>
                <a:lnTo>
                  <a:pt x="171" y="8273"/>
                </a:lnTo>
                <a:lnTo>
                  <a:pt x="171" y="9441"/>
                </a:lnTo>
                <a:lnTo>
                  <a:pt x="147" y="10634"/>
                </a:lnTo>
                <a:lnTo>
                  <a:pt x="98" y="11777"/>
                </a:lnTo>
                <a:lnTo>
                  <a:pt x="25" y="12921"/>
                </a:lnTo>
                <a:lnTo>
                  <a:pt x="1" y="14064"/>
                </a:lnTo>
                <a:lnTo>
                  <a:pt x="1" y="14624"/>
                </a:lnTo>
                <a:lnTo>
                  <a:pt x="49" y="15208"/>
                </a:lnTo>
                <a:lnTo>
                  <a:pt x="49" y="15743"/>
                </a:lnTo>
                <a:lnTo>
                  <a:pt x="49" y="16279"/>
                </a:lnTo>
                <a:lnTo>
                  <a:pt x="25" y="17398"/>
                </a:lnTo>
                <a:lnTo>
                  <a:pt x="25" y="17933"/>
                </a:lnTo>
                <a:lnTo>
                  <a:pt x="49" y="18493"/>
                </a:lnTo>
                <a:lnTo>
                  <a:pt x="98" y="19028"/>
                </a:lnTo>
                <a:lnTo>
                  <a:pt x="195" y="19564"/>
                </a:lnTo>
                <a:lnTo>
                  <a:pt x="244" y="19661"/>
                </a:lnTo>
                <a:lnTo>
                  <a:pt x="293" y="19710"/>
                </a:lnTo>
                <a:lnTo>
                  <a:pt x="390" y="19734"/>
                </a:lnTo>
                <a:lnTo>
                  <a:pt x="487" y="19758"/>
                </a:lnTo>
                <a:lnTo>
                  <a:pt x="585" y="19856"/>
                </a:lnTo>
                <a:lnTo>
                  <a:pt x="682" y="19904"/>
                </a:lnTo>
                <a:lnTo>
                  <a:pt x="804" y="19953"/>
                </a:lnTo>
                <a:lnTo>
                  <a:pt x="950" y="19977"/>
                </a:lnTo>
                <a:lnTo>
                  <a:pt x="1485" y="19977"/>
                </a:lnTo>
                <a:lnTo>
                  <a:pt x="1485" y="20342"/>
                </a:lnTo>
                <a:lnTo>
                  <a:pt x="1485" y="20634"/>
                </a:lnTo>
                <a:lnTo>
                  <a:pt x="1509" y="20950"/>
                </a:lnTo>
                <a:lnTo>
                  <a:pt x="1558" y="21534"/>
                </a:lnTo>
                <a:lnTo>
                  <a:pt x="1558" y="21607"/>
                </a:lnTo>
                <a:lnTo>
                  <a:pt x="1582" y="21705"/>
                </a:lnTo>
                <a:lnTo>
                  <a:pt x="1655" y="21753"/>
                </a:lnTo>
                <a:lnTo>
                  <a:pt x="1728" y="21802"/>
                </a:lnTo>
                <a:lnTo>
                  <a:pt x="1898" y="21802"/>
                </a:lnTo>
                <a:lnTo>
                  <a:pt x="1971" y="21778"/>
                </a:lnTo>
                <a:lnTo>
                  <a:pt x="2385" y="21851"/>
                </a:lnTo>
                <a:lnTo>
                  <a:pt x="2799" y="21899"/>
                </a:lnTo>
                <a:lnTo>
                  <a:pt x="3626" y="21948"/>
                </a:lnTo>
                <a:lnTo>
                  <a:pt x="4478" y="21948"/>
                </a:lnTo>
                <a:lnTo>
                  <a:pt x="5305" y="21924"/>
                </a:lnTo>
                <a:lnTo>
                  <a:pt x="7008" y="21826"/>
                </a:lnTo>
                <a:lnTo>
                  <a:pt x="7836" y="21778"/>
                </a:lnTo>
                <a:lnTo>
                  <a:pt x="8687" y="21753"/>
                </a:lnTo>
                <a:lnTo>
                  <a:pt x="9515" y="21729"/>
                </a:lnTo>
                <a:lnTo>
                  <a:pt x="10342" y="21753"/>
                </a:lnTo>
                <a:lnTo>
                  <a:pt x="12021" y="21778"/>
                </a:lnTo>
                <a:lnTo>
                  <a:pt x="13700" y="21778"/>
                </a:lnTo>
                <a:lnTo>
                  <a:pt x="14527" y="21753"/>
                </a:lnTo>
                <a:lnTo>
                  <a:pt x="15354" y="21680"/>
                </a:lnTo>
                <a:lnTo>
                  <a:pt x="15427" y="21705"/>
                </a:lnTo>
                <a:lnTo>
                  <a:pt x="15500" y="21680"/>
                </a:lnTo>
                <a:lnTo>
                  <a:pt x="16425" y="21583"/>
                </a:lnTo>
                <a:lnTo>
                  <a:pt x="16498" y="21559"/>
                </a:lnTo>
                <a:lnTo>
                  <a:pt x="16620" y="21607"/>
                </a:lnTo>
                <a:lnTo>
                  <a:pt x="16717" y="21607"/>
                </a:lnTo>
                <a:lnTo>
                  <a:pt x="16766" y="21583"/>
                </a:lnTo>
                <a:lnTo>
                  <a:pt x="16814" y="21534"/>
                </a:lnTo>
                <a:lnTo>
                  <a:pt x="16863" y="21486"/>
                </a:lnTo>
                <a:lnTo>
                  <a:pt x="16863" y="21413"/>
                </a:lnTo>
                <a:lnTo>
                  <a:pt x="16936" y="20902"/>
                </a:lnTo>
                <a:lnTo>
                  <a:pt x="16985" y="20391"/>
                </a:lnTo>
                <a:lnTo>
                  <a:pt x="16985" y="19880"/>
                </a:lnTo>
                <a:lnTo>
                  <a:pt x="16985" y="19369"/>
                </a:lnTo>
                <a:lnTo>
                  <a:pt x="16936" y="18323"/>
                </a:lnTo>
                <a:lnTo>
                  <a:pt x="16936" y="17812"/>
                </a:lnTo>
                <a:lnTo>
                  <a:pt x="16936" y="17301"/>
                </a:lnTo>
                <a:lnTo>
                  <a:pt x="17009" y="14867"/>
                </a:lnTo>
                <a:lnTo>
                  <a:pt x="17033" y="13651"/>
                </a:lnTo>
                <a:lnTo>
                  <a:pt x="17033" y="12458"/>
                </a:lnTo>
                <a:lnTo>
                  <a:pt x="17058" y="10025"/>
                </a:lnTo>
                <a:lnTo>
                  <a:pt x="17082" y="8809"/>
                </a:lnTo>
                <a:lnTo>
                  <a:pt x="17082" y="7592"/>
                </a:lnTo>
                <a:lnTo>
                  <a:pt x="17082" y="6984"/>
                </a:lnTo>
                <a:lnTo>
                  <a:pt x="17082" y="6375"/>
                </a:lnTo>
                <a:lnTo>
                  <a:pt x="17106" y="5791"/>
                </a:lnTo>
                <a:lnTo>
                  <a:pt x="17082" y="5183"/>
                </a:lnTo>
                <a:lnTo>
                  <a:pt x="17033" y="4696"/>
                </a:lnTo>
                <a:lnTo>
                  <a:pt x="16960" y="4210"/>
                </a:lnTo>
                <a:lnTo>
                  <a:pt x="16766" y="3237"/>
                </a:lnTo>
                <a:lnTo>
                  <a:pt x="16839" y="3115"/>
                </a:lnTo>
                <a:lnTo>
                  <a:pt x="16839" y="2993"/>
                </a:lnTo>
                <a:lnTo>
                  <a:pt x="16814" y="2945"/>
                </a:lnTo>
                <a:lnTo>
                  <a:pt x="16790" y="2896"/>
                </a:lnTo>
                <a:lnTo>
                  <a:pt x="16717" y="2847"/>
                </a:lnTo>
                <a:lnTo>
                  <a:pt x="16644" y="2847"/>
                </a:lnTo>
                <a:lnTo>
                  <a:pt x="16157" y="2774"/>
                </a:lnTo>
                <a:lnTo>
                  <a:pt x="15865" y="2774"/>
                </a:lnTo>
                <a:lnTo>
                  <a:pt x="15622" y="2799"/>
                </a:lnTo>
                <a:lnTo>
                  <a:pt x="15598" y="2434"/>
                </a:lnTo>
                <a:lnTo>
                  <a:pt x="15549" y="2069"/>
                </a:lnTo>
                <a:lnTo>
                  <a:pt x="15500" y="1898"/>
                </a:lnTo>
                <a:lnTo>
                  <a:pt x="15452" y="1728"/>
                </a:lnTo>
                <a:lnTo>
                  <a:pt x="15403" y="1582"/>
                </a:lnTo>
                <a:lnTo>
                  <a:pt x="15306" y="1436"/>
                </a:lnTo>
                <a:lnTo>
                  <a:pt x="15306" y="1339"/>
                </a:lnTo>
                <a:lnTo>
                  <a:pt x="15233" y="1241"/>
                </a:lnTo>
                <a:lnTo>
                  <a:pt x="15160" y="1193"/>
                </a:lnTo>
                <a:lnTo>
                  <a:pt x="15087" y="1144"/>
                </a:lnTo>
                <a:lnTo>
                  <a:pt x="14892" y="1095"/>
                </a:lnTo>
                <a:lnTo>
                  <a:pt x="13262" y="1095"/>
                </a:lnTo>
                <a:lnTo>
                  <a:pt x="13018" y="1120"/>
                </a:lnTo>
                <a:lnTo>
                  <a:pt x="13043" y="560"/>
                </a:lnTo>
                <a:lnTo>
                  <a:pt x="13043" y="268"/>
                </a:lnTo>
                <a:lnTo>
                  <a:pt x="13018" y="146"/>
                </a:lnTo>
                <a:lnTo>
                  <a:pt x="12970" y="25"/>
                </a:lnTo>
                <a:lnTo>
                  <a:pt x="12945" y="0"/>
                </a:lnTo>
                <a:lnTo>
                  <a:pt x="12897" y="0"/>
                </a:lnTo>
                <a:lnTo>
                  <a:pt x="12799" y="98"/>
                </a:lnTo>
                <a:lnTo>
                  <a:pt x="12702" y="219"/>
                </a:lnTo>
                <a:lnTo>
                  <a:pt x="12653" y="341"/>
                </a:lnTo>
                <a:lnTo>
                  <a:pt x="12605" y="463"/>
                </a:lnTo>
                <a:lnTo>
                  <a:pt x="12556" y="755"/>
                </a:lnTo>
                <a:lnTo>
                  <a:pt x="12556" y="1047"/>
                </a:lnTo>
                <a:lnTo>
                  <a:pt x="12532" y="1120"/>
                </a:lnTo>
                <a:lnTo>
                  <a:pt x="11145" y="1144"/>
                </a:lnTo>
                <a:lnTo>
                  <a:pt x="9734" y="1168"/>
                </a:lnTo>
                <a:lnTo>
                  <a:pt x="9734" y="195"/>
                </a:lnTo>
                <a:lnTo>
                  <a:pt x="9734" y="146"/>
                </a:lnTo>
                <a:lnTo>
                  <a:pt x="9709" y="98"/>
                </a:lnTo>
                <a:lnTo>
                  <a:pt x="9636" y="25"/>
                </a:lnTo>
                <a:lnTo>
                  <a:pt x="9466" y="25"/>
                </a:lnTo>
                <a:lnTo>
                  <a:pt x="9417" y="73"/>
                </a:lnTo>
                <a:lnTo>
                  <a:pt x="9344" y="171"/>
                </a:lnTo>
                <a:lnTo>
                  <a:pt x="9296" y="317"/>
                </a:lnTo>
                <a:lnTo>
                  <a:pt x="9247" y="438"/>
                </a:lnTo>
                <a:lnTo>
                  <a:pt x="9223" y="609"/>
                </a:lnTo>
                <a:lnTo>
                  <a:pt x="9198" y="901"/>
                </a:lnTo>
                <a:lnTo>
                  <a:pt x="9198" y="1193"/>
                </a:lnTo>
                <a:lnTo>
                  <a:pt x="9150" y="1193"/>
                </a:lnTo>
                <a:lnTo>
                  <a:pt x="7811" y="1217"/>
                </a:lnTo>
                <a:lnTo>
                  <a:pt x="6449" y="1241"/>
                </a:lnTo>
                <a:lnTo>
                  <a:pt x="6449" y="706"/>
                </a:lnTo>
                <a:lnTo>
                  <a:pt x="6424" y="414"/>
                </a:lnTo>
                <a:lnTo>
                  <a:pt x="6376" y="146"/>
                </a:lnTo>
                <a:lnTo>
                  <a:pt x="6351" y="73"/>
                </a:lnTo>
                <a:lnTo>
                  <a:pt x="6303" y="25"/>
                </a:lnTo>
                <a:lnTo>
                  <a:pt x="62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46"/>
          <p:cNvSpPr/>
          <p:nvPr/>
        </p:nvSpPr>
        <p:spPr>
          <a:xfrm>
            <a:off x="1419114" y="902821"/>
            <a:ext cx="352381" cy="298339"/>
          </a:xfrm>
          <a:custGeom>
            <a:avLst/>
            <a:gdLst/>
            <a:ahLst/>
            <a:cxnLst/>
            <a:rect l="l" t="t" r="r" b="b"/>
            <a:pathLst>
              <a:path w="18251" h="15452" extrusionOk="0">
                <a:moveTo>
                  <a:pt x="10634" y="2409"/>
                </a:moveTo>
                <a:lnTo>
                  <a:pt x="9953" y="2433"/>
                </a:lnTo>
                <a:lnTo>
                  <a:pt x="9296" y="2458"/>
                </a:lnTo>
                <a:lnTo>
                  <a:pt x="7592" y="2531"/>
                </a:lnTo>
                <a:lnTo>
                  <a:pt x="7228" y="2531"/>
                </a:lnTo>
                <a:lnTo>
                  <a:pt x="6814" y="2555"/>
                </a:lnTo>
                <a:lnTo>
                  <a:pt x="6619" y="2555"/>
                </a:lnTo>
                <a:lnTo>
                  <a:pt x="6425" y="2579"/>
                </a:lnTo>
                <a:lnTo>
                  <a:pt x="6230" y="2652"/>
                </a:lnTo>
                <a:lnTo>
                  <a:pt x="6060" y="2725"/>
                </a:lnTo>
                <a:lnTo>
                  <a:pt x="6035" y="2750"/>
                </a:lnTo>
                <a:lnTo>
                  <a:pt x="6011" y="2798"/>
                </a:lnTo>
                <a:lnTo>
                  <a:pt x="6035" y="2847"/>
                </a:lnTo>
                <a:lnTo>
                  <a:pt x="6060" y="2896"/>
                </a:lnTo>
                <a:lnTo>
                  <a:pt x="6230" y="2969"/>
                </a:lnTo>
                <a:lnTo>
                  <a:pt x="6376" y="3017"/>
                </a:lnTo>
                <a:lnTo>
                  <a:pt x="6546" y="3042"/>
                </a:lnTo>
                <a:lnTo>
                  <a:pt x="7422" y="3042"/>
                </a:lnTo>
                <a:lnTo>
                  <a:pt x="8298" y="3017"/>
                </a:lnTo>
                <a:lnTo>
                  <a:pt x="9150" y="2993"/>
                </a:lnTo>
                <a:lnTo>
                  <a:pt x="9831" y="2969"/>
                </a:lnTo>
                <a:lnTo>
                  <a:pt x="10488" y="2944"/>
                </a:lnTo>
                <a:lnTo>
                  <a:pt x="10829" y="2969"/>
                </a:lnTo>
                <a:lnTo>
                  <a:pt x="11169" y="2993"/>
                </a:lnTo>
                <a:lnTo>
                  <a:pt x="11486" y="3042"/>
                </a:lnTo>
                <a:lnTo>
                  <a:pt x="11826" y="3090"/>
                </a:lnTo>
                <a:lnTo>
                  <a:pt x="11948" y="3115"/>
                </a:lnTo>
                <a:lnTo>
                  <a:pt x="12045" y="3066"/>
                </a:lnTo>
                <a:lnTo>
                  <a:pt x="12094" y="2993"/>
                </a:lnTo>
                <a:lnTo>
                  <a:pt x="12143" y="2896"/>
                </a:lnTo>
                <a:lnTo>
                  <a:pt x="12167" y="2798"/>
                </a:lnTo>
                <a:lnTo>
                  <a:pt x="12143" y="2701"/>
                </a:lnTo>
                <a:lnTo>
                  <a:pt x="12070" y="2628"/>
                </a:lnTo>
                <a:lnTo>
                  <a:pt x="11972" y="2579"/>
                </a:lnTo>
                <a:lnTo>
                  <a:pt x="11632" y="2506"/>
                </a:lnTo>
                <a:lnTo>
                  <a:pt x="11315" y="2458"/>
                </a:lnTo>
                <a:lnTo>
                  <a:pt x="10975" y="2433"/>
                </a:lnTo>
                <a:lnTo>
                  <a:pt x="10634" y="2409"/>
                </a:lnTo>
                <a:close/>
                <a:moveTo>
                  <a:pt x="15573" y="4940"/>
                </a:moveTo>
                <a:lnTo>
                  <a:pt x="15890" y="4964"/>
                </a:lnTo>
                <a:lnTo>
                  <a:pt x="16157" y="5037"/>
                </a:lnTo>
                <a:lnTo>
                  <a:pt x="16182" y="5280"/>
                </a:lnTo>
                <a:lnTo>
                  <a:pt x="16206" y="5524"/>
                </a:lnTo>
                <a:lnTo>
                  <a:pt x="16206" y="5889"/>
                </a:lnTo>
                <a:lnTo>
                  <a:pt x="16206" y="6254"/>
                </a:lnTo>
                <a:lnTo>
                  <a:pt x="15671" y="6278"/>
                </a:lnTo>
                <a:lnTo>
                  <a:pt x="15136" y="6302"/>
                </a:lnTo>
                <a:lnTo>
                  <a:pt x="14625" y="6327"/>
                </a:lnTo>
                <a:lnTo>
                  <a:pt x="14333" y="6375"/>
                </a:lnTo>
                <a:lnTo>
                  <a:pt x="14308" y="6302"/>
                </a:lnTo>
                <a:lnTo>
                  <a:pt x="14284" y="6132"/>
                </a:lnTo>
                <a:lnTo>
                  <a:pt x="14284" y="5962"/>
                </a:lnTo>
                <a:lnTo>
                  <a:pt x="14284" y="5645"/>
                </a:lnTo>
                <a:lnTo>
                  <a:pt x="14284" y="5329"/>
                </a:lnTo>
                <a:lnTo>
                  <a:pt x="14284" y="5159"/>
                </a:lnTo>
                <a:lnTo>
                  <a:pt x="14235" y="5013"/>
                </a:lnTo>
                <a:lnTo>
                  <a:pt x="14430" y="5013"/>
                </a:lnTo>
                <a:lnTo>
                  <a:pt x="14625" y="4988"/>
                </a:lnTo>
                <a:lnTo>
                  <a:pt x="14990" y="4940"/>
                </a:lnTo>
                <a:close/>
                <a:moveTo>
                  <a:pt x="15330" y="4404"/>
                </a:moveTo>
                <a:lnTo>
                  <a:pt x="14990" y="4429"/>
                </a:lnTo>
                <a:lnTo>
                  <a:pt x="14771" y="4453"/>
                </a:lnTo>
                <a:lnTo>
                  <a:pt x="14503" y="4502"/>
                </a:lnTo>
                <a:lnTo>
                  <a:pt x="14357" y="4526"/>
                </a:lnTo>
                <a:lnTo>
                  <a:pt x="14260" y="4575"/>
                </a:lnTo>
                <a:lnTo>
                  <a:pt x="14138" y="4648"/>
                </a:lnTo>
                <a:lnTo>
                  <a:pt x="14065" y="4721"/>
                </a:lnTo>
                <a:lnTo>
                  <a:pt x="14016" y="4721"/>
                </a:lnTo>
                <a:lnTo>
                  <a:pt x="13968" y="4745"/>
                </a:lnTo>
                <a:lnTo>
                  <a:pt x="13943" y="4745"/>
                </a:lnTo>
                <a:lnTo>
                  <a:pt x="13919" y="4769"/>
                </a:lnTo>
                <a:lnTo>
                  <a:pt x="13895" y="4794"/>
                </a:lnTo>
                <a:lnTo>
                  <a:pt x="13870" y="4891"/>
                </a:lnTo>
                <a:lnTo>
                  <a:pt x="13773" y="5670"/>
                </a:lnTo>
                <a:lnTo>
                  <a:pt x="13773" y="6059"/>
                </a:lnTo>
                <a:lnTo>
                  <a:pt x="13773" y="6254"/>
                </a:lnTo>
                <a:lnTo>
                  <a:pt x="13822" y="6424"/>
                </a:lnTo>
                <a:lnTo>
                  <a:pt x="13846" y="6497"/>
                </a:lnTo>
                <a:lnTo>
                  <a:pt x="13870" y="6570"/>
                </a:lnTo>
                <a:lnTo>
                  <a:pt x="13870" y="6594"/>
                </a:lnTo>
                <a:lnTo>
                  <a:pt x="13895" y="6667"/>
                </a:lnTo>
                <a:lnTo>
                  <a:pt x="13919" y="6740"/>
                </a:lnTo>
                <a:lnTo>
                  <a:pt x="13968" y="6789"/>
                </a:lnTo>
                <a:lnTo>
                  <a:pt x="14041" y="6813"/>
                </a:lnTo>
                <a:lnTo>
                  <a:pt x="14308" y="6886"/>
                </a:lnTo>
                <a:lnTo>
                  <a:pt x="14600" y="6911"/>
                </a:lnTo>
                <a:lnTo>
                  <a:pt x="14892" y="6935"/>
                </a:lnTo>
                <a:lnTo>
                  <a:pt x="15184" y="6911"/>
                </a:lnTo>
                <a:lnTo>
                  <a:pt x="15768" y="6886"/>
                </a:lnTo>
                <a:lnTo>
                  <a:pt x="16328" y="6813"/>
                </a:lnTo>
                <a:lnTo>
                  <a:pt x="16449" y="6789"/>
                </a:lnTo>
                <a:lnTo>
                  <a:pt x="16522" y="6740"/>
                </a:lnTo>
                <a:lnTo>
                  <a:pt x="16595" y="6643"/>
                </a:lnTo>
                <a:lnTo>
                  <a:pt x="16620" y="6546"/>
                </a:lnTo>
                <a:lnTo>
                  <a:pt x="16668" y="6448"/>
                </a:lnTo>
                <a:lnTo>
                  <a:pt x="16717" y="6327"/>
                </a:lnTo>
                <a:lnTo>
                  <a:pt x="16741" y="6108"/>
                </a:lnTo>
                <a:lnTo>
                  <a:pt x="16741" y="5864"/>
                </a:lnTo>
                <a:lnTo>
                  <a:pt x="16717" y="5645"/>
                </a:lnTo>
                <a:lnTo>
                  <a:pt x="16644" y="5159"/>
                </a:lnTo>
                <a:lnTo>
                  <a:pt x="16620" y="4940"/>
                </a:lnTo>
                <a:lnTo>
                  <a:pt x="16547" y="4721"/>
                </a:lnTo>
                <a:lnTo>
                  <a:pt x="16498" y="4648"/>
                </a:lnTo>
                <a:lnTo>
                  <a:pt x="16449" y="4599"/>
                </a:lnTo>
                <a:lnTo>
                  <a:pt x="16401" y="4575"/>
                </a:lnTo>
                <a:lnTo>
                  <a:pt x="16328" y="4526"/>
                </a:lnTo>
                <a:lnTo>
                  <a:pt x="16011" y="4453"/>
                </a:lnTo>
                <a:lnTo>
                  <a:pt x="15671" y="4404"/>
                </a:lnTo>
                <a:close/>
                <a:moveTo>
                  <a:pt x="8176" y="7105"/>
                </a:moveTo>
                <a:lnTo>
                  <a:pt x="7884" y="7373"/>
                </a:lnTo>
                <a:lnTo>
                  <a:pt x="7641" y="7689"/>
                </a:lnTo>
                <a:lnTo>
                  <a:pt x="7422" y="8006"/>
                </a:lnTo>
                <a:lnTo>
                  <a:pt x="7252" y="8346"/>
                </a:lnTo>
                <a:lnTo>
                  <a:pt x="7082" y="8687"/>
                </a:lnTo>
                <a:lnTo>
                  <a:pt x="6936" y="9052"/>
                </a:lnTo>
                <a:lnTo>
                  <a:pt x="6790" y="9417"/>
                </a:lnTo>
                <a:lnTo>
                  <a:pt x="6692" y="9782"/>
                </a:lnTo>
                <a:lnTo>
                  <a:pt x="6619" y="9441"/>
                </a:lnTo>
                <a:lnTo>
                  <a:pt x="6619" y="9198"/>
                </a:lnTo>
                <a:lnTo>
                  <a:pt x="6619" y="8955"/>
                </a:lnTo>
                <a:lnTo>
                  <a:pt x="6644" y="8711"/>
                </a:lnTo>
                <a:lnTo>
                  <a:pt x="6717" y="8492"/>
                </a:lnTo>
                <a:lnTo>
                  <a:pt x="6790" y="8273"/>
                </a:lnTo>
                <a:lnTo>
                  <a:pt x="6911" y="8079"/>
                </a:lnTo>
                <a:lnTo>
                  <a:pt x="7033" y="7884"/>
                </a:lnTo>
                <a:lnTo>
                  <a:pt x="7203" y="7689"/>
                </a:lnTo>
                <a:lnTo>
                  <a:pt x="7398" y="7519"/>
                </a:lnTo>
                <a:lnTo>
                  <a:pt x="7617" y="7373"/>
                </a:lnTo>
                <a:lnTo>
                  <a:pt x="7836" y="7251"/>
                </a:lnTo>
                <a:lnTo>
                  <a:pt x="8079" y="7154"/>
                </a:lnTo>
                <a:lnTo>
                  <a:pt x="8176" y="7105"/>
                </a:lnTo>
                <a:close/>
                <a:moveTo>
                  <a:pt x="11413" y="8444"/>
                </a:moveTo>
                <a:lnTo>
                  <a:pt x="11486" y="8711"/>
                </a:lnTo>
                <a:lnTo>
                  <a:pt x="11534" y="8979"/>
                </a:lnTo>
                <a:lnTo>
                  <a:pt x="11559" y="9246"/>
                </a:lnTo>
                <a:lnTo>
                  <a:pt x="11534" y="9514"/>
                </a:lnTo>
                <a:lnTo>
                  <a:pt x="11461" y="9782"/>
                </a:lnTo>
                <a:lnTo>
                  <a:pt x="11388" y="10049"/>
                </a:lnTo>
                <a:lnTo>
                  <a:pt x="11267" y="10293"/>
                </a:lnTo>
                <a:lnTo>
                  <a:pt x="11145" y="10512"/>
                </a:lnTo>
                <a:lnTo>
                  <a:pt x="10975" y="10731"/>
                </a:lnTo>
                <a:lnTo>
                  <a:pt x="11048" y="10536"/>
                </a:lnTo>
                <a:lnTo>
                  <a:pt x="11121" y="10317"/>
                </a:lnTo>
                <a:lnTo>
                  <a:pt x="11194" y="9928"/>
                </a:lnTo>
                <a:lnTo>
                  <a:pt x="11267" y="9563"/>
                </a:lnTo>
                <a:lnTo>
                  <a:pt x="11315" y="9198"/>
                </a:lnTo>
                <a:lnTo>
                  <a:pt x="11413" y="8444"/>
                </a:lnTo>
                <a:close/>
                <a:moveTo>
                  <a:pt x="9028" y="6911"/>
                </a:moveTo>
                <a:lnTo>
                  <a:pt x="8858" y="7057"/>
                </a:lnTo>
                <a:lnTo>
                  <a:pt x="8736" y="7251"/>
                </a:lnTo>
                <a:lnTo>
                  <a:pt x="8614" y="7446"/>
                </a:lnTo>
                <a:lnTo>
                  <a:pt x="8517" y="7641"/>
                </a:lnTo>
                <a:lnTo>
                  <a:pt x="8322" y="8079"/>
                </a:lnTo>
                <a:lnTo>
                  <a:pt x="8176" y="8492"/>
                </a:lnTo>
                <a:lnTo>
                  <a:pt x="8030" y="8833"/>
                </a:lnTo>
                <a:lnTo>
                  <a:pt x="7884" y="9173"/>
                </a:lnTo>
                <a:lnTo>
                  <a:pt x="7568" y="9830"/>
                </a:lnTo>
                <a:lnTo>
                  <a:pt x="7325" y="10317"/>
                </a:lnTo>
                <a:lnTo>
                  <a:pt x="7228" y="10560"/>
                </a:lnTo>
                <a:lnTo>
                  <a:pt x="7130" y="10804"/>
                </a:lnTo>
                <a:lnTo>
                  <a:pt x="6936" y="10463"/>
                </a:lnTo>
                <a:lnTo>
                  <a:pt x="6790" y="10122"/>
                </a:lnTo>
                <a:lnTo>
                  <a:pt x="6838" y="10122"/>
                </a:lnTo>
                <a:lnTo>
                  <a:pt x="6911" y="10098"/>
                </a:lnTo>
                <a:lnTo>
                  <a:pt x="6960" y="10074"/>
                </a:lnTo>
                <a:lnTo>
                  <a:pt x="7009" y="10001"/>
                </a:lnTo>
                <a:lnTo>
                  <a:pt x="7276" y="9222"/>
                </a:lnTo>
                <a:lnTo>
                  <a:pt x="7592" y="8468"/>
                </a:lnTo>
                <a:lnTo>
                  <a:pt x="7787" y="8103"/>
                </a:lnTo>
                <a:lnTo>
                  <a:pt x="7982" y="7738"/>
                </a:lnTo>
                <a:lnTo>
                  <a:pt x="8176" y="7373"/>
                </a:lnTo>
                <a:lnTo>
                  <a:pt x="8395" y="7032"/>
                </a:lnTo>
                <a:lnTo>
                  <a:pt x="8493" y="7032"/>
                </a:lnTo>
                <a:lnTo>
                  <a:pt x="8760" y="6959"/>
                </a:lnTo>
                <a:lnTo>
                  <a:pt x="9028" y="6911"/>
                </a:lnTo>
                <a:close/>
                <a:moveTo>
                  <a:pt x="9344" y="6911"/>
                </a:moveTo>
                <a:lnTo>
                  <a:pt x="9588" y="6935"/>
                </a:lnTo>
                <a:lnTo>
                  <a:pt x="9831" y="7008"/>
                </a:lnTo>
                <a:lnTo>
                  <a:pt x="9734" y="7105"/>
                </a:lnTo>
                <a:lnTo>
                  <a:pt x="9636" y="7203"/>
                </a:lnTo>
                <a:lnTo>
                  <a:pt x="9490" y="7446"/>
                </a:lnTo>
                <a:lnTo>
                  <a:pt x="9393" y="7714"/>
                </a:lnTo>
                <a:lnTo>
                  <a:pt x="9271" y="7957"/>
                </a:lnTo>
                <a:lnTo>
                  <a:pt x="9150" y="8298"/>
                </a:lnTo>
                <a:lnTo>
                  <a:pt x="9004" y="8663"/>
                </a:lnTo>
                <a:lnTo>
                  <a:pt x="8760" y="9368"/>
                </a:lnTo>
                <a:lnTo>
                  <a:pt x="8468" y="10122"/>
                </a:lnTo>
                <a:lnTo>
                  <a:pt x="8128" y="10852"/>
                </a:lnTo>
                <a:lnTo>
                  <a:pt x="7957" y="11290"/>
                </a:lnTo>
                <a:lnTo>
                  <a:pt x="7909" y="11388"/>
                </a:lnTo>
                <a:lnTo>
                  <a:pt x="7884" y="11485"/>
                </a:lnTo>
                <a:lnTo>
                  <a:pt x="7884" y="11558"/>
                </a:lnTo>
                <a:lnTo>
                  <a:pt x="7665" y="11388"/>
                </a:lnTo>
                <a:lnTo>
                  <a:pt x="7446" y="11193"/>
                </a:lnTo>
                <a:lnTo>
                  <a:pt x="7568" y="10901"/>
                </a:lnTo>
                <a:lnTo>
                  <a:pt x="7690" y="10609"/>
                </a:lnTo>
                <a:lnTo>
                  <a:pt x="7811" y="10317"/>
                </a:lnTo>
                <a:lnTo>
                  <a:pt x="7933" y="10049"/>
                </a:lnTo>
                <a:lnTo>
                  <a:pt x="8201" y="9514"/>
                </a:lnTo>
                <a:lnTo>
                  <a:pt x="8444" y="8979"/>
                </a:lnTo>
                <a:lnTo>
                  <a:pt x="8882" y="7933"/>
                </a:lnTo>
                <a:lnTo>
                  <a:pt x="9101" y="7422"/>
                </a:lnTo>
                <a:lnTo>
                  <a:pt x="9344" y="6911"/>
                </a:lnTo>
                <a:close/>
                <a:moveTo>
                  <a:pt x="10610" y="7397"/>
                </a:moveTo>
                <a:lnTo>
                  <a:pt x="10829" y="7592"/>
                </a:lnTo>
                <a:lnTo>
                  <a:pt x="11023" y="7811"/>
                </a:lnTo>
                <a:lnTo>
                  <a:pt x="11194" y="8054"/>
                </a:lnTo>
                <a:lnTo>
                  <a:pt x="11340" y="8322"/>
                </a:lnTo>
                <a:lnTo>
                  <a:pt x="11340" y="8346"/>
                </a:lnTo>
                <a:lnTo>
                  <a:pt x="11169" y="8663"/>
                </a:lnTo>
                <a:lnTo>
                  <a:pt x="11023" y="8979"/>
                </a:lnTo>
                <a:lnTo>
                  <a:pt x="10926" y="9295"/>
                </a:lnTo>
                <a:lnTo>
                  <a:pt x="10829" y="9660"/>
                </a:lnTo>
                <a:lnTo>
                  <a:pt x="10731" y="10025"/>
                </a:lnTo>
                <a:lnTo>
                  <a:pt x="10610" y="10414"/>
                </a:lnTo>
                <a:lnTo>
                  <a:pt x="10512" y="10706"/>
                </a:lnTo>
                <a:lnTo>
                  <a:pt x="10464" y="10852"/>
                </a:lnTo>
                <a:lnTo>
                  <a:pt x="10439" y="11023"/>
                </a:lnTo>
                <a:lnTo>
                  <a:pt x="10464" y="11071"/>
                </a:lnTo>
                <a:lnTo>
                  <a:pt x="10488" y="11120"/>
                </a:lnTo>
                <a:lnTo>
                  <a:pt x="10537" y="11144"/>
                </a:lnTo>
                <a:lnTo>
                  <a:pt x="10585" y="11169"/>
                </a:lnTo>
                <a:lnTo>
                  <a:pt x="10318" y="11388"/>
                </a:lnTo>
                <a:lnTo>
                  <a:pt x="10001" y="11558"/>
                </a:lnTo>
                <a:lnTo>
                  <a:pt x="10001" y="11558"/>
                </a:lnTo>
                <a:lnTo>
                  <a:pt x="10099" y="11412"/>
                </a:lnTo>
                <a:lnTo>
                  <a:pt x="10147" y="11242"/>
                </a:lnTo>
                <a:lnTo>
                  <a:pt x="10269" y="10877"/>
                </a:lnTo>
                <a:lnTo>
                  <a:pt x="10439" y="10244"/>
                </a:lnTo>
                <a:lnTo>
                  <a:pt x="10585" y="9684"/>
                </a:lnTo>
                <a:lnTo>
                  <a:pt x="10780" y="9100"/>
                </a:lnTo>
                <a:lnTo>
                  <a:pt x="10950" y="8517"/>
                </a:lnTo>
                <a:lnTo>
                  <a:pt x="11072" y="7957"/>
                </a:lnTo>
                <a:lnTo>
                  <a:pt x="11072" y="7908"/>
                </a:lnTo>
                <a:lnTo>
                  <a:pt x="11048" y="7884"/>
                </a:lnTo>
                <a:lnTo>
                  <a:pt x="10975" y="7884"/>
                </a:lnTo>
                <a:lnTo>
                  <a:pt x="10804" y="8079"/>
                </a:lnTo>
                <a:lnTo>
                  <a:pt x="10683" y="8273"/>
                </a:lnTo>
                <a:lnTo>
                  <a:pt x="10561" y="8517"/>
                </a:lnTo>
                <a:lnTo>
                  <a:pt x="10464" y="8760"/>
                </a:lnTo>
                <a:lnTo>
                  <a:pt x="10318" y="9246"/>
                </a:lnTo>
                <a:lnTo>
                  <a:pt x="10196" y="9733"/>
                </a:lnTo>
                <a:lnTo>
                  <a:pt x="10050" y="10293"/>
                </a:lnTo>
                <a:lnTo>
                  <a:pt x="9880" y="10828"/>
                </a:lnTo>
                <a:lnTo>
                  <a:pt x="9782" y="11071"/>
                </a:lnTo>
                <a:lnTo>
                  <a:pt x="9685" y="11290"/>
                </a:lnTo>
                <a:lnTo>
                  <a:pt x="9563" y="11534"/>
                </a:lnTo>
                <a:lnTo>
                  <a:pt x="9539" y="11655"/>
                </a:lnTo>
                <a:lnTo>
                  <a:pt x="9515" y="11777"/>
                </a:lnTo>
                <a:lnTo>
                  <a:pt x="9320" y="11826"/>
                </a:lnTo>
                <a:lnTo>
                  <a:pt x="9247" y="11850"/>
                </a:lnTo>
                <a:lnTo>
                  <a:pt x="9247" y="11850"/>
                </a:lnTo>
                <a:lnTo>
                  <a:pt x="9369" y="11607"/>
                </a:lnTo>
                <a:lnTo>
                  <a:pt x="9442" y="11339"/>
                </a:lnTo>
                <a:lnTo>
                  <a:pt x="9612" y="10828"/>
                </a:lnTo>
                <a:lnTo>
                  <a:pt x="9758" y="10317"/>
                </a:lnTo>
                <a:lnTo>
                  <a:pt x="9928" y="9806"/>
                </a:lnTo>
                <a:lnTo>
                  <a:pt x="10147" y="9222"/>
                </a:lnTo>
                <a:lnTo>
                  <a:pt x="10342" y="8614"/>
                </a:lnTo>
                <a:lnTo>
                  <a:pt x="10488" y="8006"/>
                </a:lnTo>
                <a:lnTo>
                  <a:pt x="10561" y="7714"/>
                </a:lnTo>
                <a:lnTo>
                  <a:pt x="10610" y="7397"/>
                </a:lnTo>
                <a:close/>
                <a:moveTo>
                  <a:pt x="10026" y="7081"/>
                </a:moveTo>
                <a:lnTo>
                  <a:pt x="10220" y="7154"/>
                </a:lnTo>
                <a:lnTo>
                  <a:pt x="10391" y="7251"/>
                </a:lnTo>
                <a:lnTo>
                  <a:pt x="10172" y="7811"/>
                </a:lnTo>
                <a:lnTo>
                  <a:pt x="10001" y="8395"/>
                </a:lnTo>
                <a:lnTo>
                  <a:pt x="9831" y="8955"/>
                </a:lnTo>
                <a:lnTo>
                  <a:pt x="9636" y="9538"/>
                </a:lnTo>
                <a:lnTo>
                  <a:pt x="9442" y="10098"/>
                </a:lnTo>
                <a:lnTo>
                  <a:pt x="9271" y="10706"/>
                </a:lnTo>
                <a:lnTo>
                  <a:pt x="9101" y="11266"/>
                </a:lnTo>
                <a:lnTo>
                  <a:pt x="8979" y="11558"/>
                </a:lnTo>
                <a:lnTo>
                  <a:pt x="8833" y="11826"/>
                </a:lnTo>
                <a:lnTo>
                  <a:pt x="8833" y="11874"/>
                </a:lnTo>
                <a:lnTo>
                  <a:pt x="8639" y="11850"/>
                </a:lnTo>
                <a:lnTo>
                  <a:pt x="8468" y="11826"/>
                </a:lnTo>
                <a:lnTo>
                  <a:pt x="8298" y="11753"/>
                </a:lnTo>
                <a:lnTo>
                  <a:pt x="8128" y="11680"/>
                </a:lnTo>
                <a:lnTo>
                  <a:pt x="8176" y="11655"/>
                </a:lnTo>
                <a:lnTo>
                  <a:pt x="8201" y="11631"/>
                </a:lnTo>
                <a:lnTo>
                  <a:pt x="8274" y="11534"/>
                </a:lnTo>
                <a:lnTo>
                  <a:pt x="8371" y="11315"/>
                </a:lnTo>
                <a:lnTo>
                  <a:pt x="8639" y="10633"/>
                </a:lnTo>
                <a:lnTo>
                  <a:pt x="8931" y="9976"/>
                </a:lnTo>
                <a:lnTo>
                  <a:pt x="9077" y="9636"/>
                </a:lnTo>
                <a:lnTo>
                  <a:pt x="9223" y="9271"/>
                </a:lnTo>
                <a:lnTo>
                  <a:pt x="9466" y="8565"/>
                </a:lnTo>
                <a:lnTo>
                  <a:pt x="9612" y="8200"/>
                </a:lnTo>
                <a:lnTo>
                  <a:pt x="9758" y="7835"/>
                </a:lnTo>
                <a:lnTo>
                  <a:pt x="9928" y="7446"/>
                </a:lnTo>
                <a:lnTo>
                  <a:pt x="9977" y="7276"/>
                </a:lnTo>
                <a:lnTo>
                  <a:pt x="10026" y="7081"/>
                </a:lnTo>
                <a:close/>
                <a:moveTo>
                  <a:pt x="9247" y="6424"/>
                </a:moveTo>
                <a:lnTo>
                  <a:pt x="8931" y="6448"/>
                </a:lnTo>
                <a:lnTo>
                  <a:pt x="8639" y="6497"/>
                </a:lnTo>
                <a:lnTo>
                  <a:pt x="8347" y="6570"/>
                </a:lnTo>
                <a:lnTo>
                  <a:pt x="8274" y="6619"/>
                </a:lnTo>
                <a:lnTo>
                  <a:pt x="8225" y="6667"/>
                </a:lnTo>
                <a:lnTo>
                  <a:pt x="7836" y="6789"/>
                </a:lnTo>
                <a:lnTo>
                  <a:pt x="7568" y="6911"/>
                </a:lnTo>
                <a:lnTo>
                  <a:pt x="7325" y="7032"/>
                </a:lnTo>
                <a:lnTo>
                  <a:pt x="7106" y="7203"/>
                </a:lnTo>
                <a:lnTo>
                  <a:pt x="6887" y="7373"/>
                </a:lnTo>
                <a:lnTo>
                  <a:pt x="6668" y="7592"/>
                </a:lnTo>
                <a:lnTo>
                  <a:pt x="6498" y="7835"/>
                </a:lnTo>
                <a:lnTo>
                  <a:pt x="6352" y="8103"/>
                </a:lnTo>
                <a:lnTo>
                  <a:pt x="6254" y="8371"/>
                </a:lnTo>
                <a:lnTo>
                  <a:pt x="6206" y="8663"/>
                </a:lnTo>
                <a:lnTo>
                  <a:pt x="6157" y="8979"/>
                </a:lnTo>
                <a:lnTo>
                  <a:pt x="6157" y="9271"/>
                </a:lnTo>
                <a:lnTo>
                  <a:pt x="6181" y="9563"/>
                </a:lnTo>
                <a:lnTo>
                  <a:pt x="6206" y="9855"/>
                </a:lnTo>
                <a:lnTo>
                  <a:pt x="6279" y="10122"/>
                </a:lnTo>
                <a:lnTo>
                  <a:pt x="6376" y="10390"/>
                </a:lnTo>
                <a:lnTo>
                  <a:pt x="6498" y="10658"/>
                </a:lnTo>
                <a:lnTo>
                  <a:pt x="6644" y="10925"/>
                </a:lnTo>
                <a:lnTo>
                  <a:pt x="6814" y="11169"/>
                </a:lnTo>
                <a:lnTo>
                  <a:pt x="6984" y="11388"/>
                </a:lnTo>
                <a:lnTo>
                  <a:pt x="7203" y="11607"/>
                </a:lnTo>
                <a:lnTo>
                  <a:pt x="7422" y="11801"/>
                </a:lnTo>
                <a:lnTo>
                  <a:pt x="7665" y="11947"/>
                </a:lnTo>
                <a:lnTo>
                  <a:pt x="7909" y="12093"/>
                </a:lnTo>
                <a:lnTo>
                  <a:pt x="8176" y="12191"/>
                </a:lnTo>
                <a:lnTo>
                  <a:pt x="8444" y="12288"/>
                </a:lnTo>
                <a:lnTo>
                  <a:pt x="8736" y="12312"/>
                </a:lnTo>
                <a:lnTo>
                  <a:pt x="9028" y="12312"/>
                </a:lnTo>
                <a:lnTo>
                  <a:pt x="9320" y="12288"/>
                </a:lnTo>
                <a:lnTo>
                  <a:pt x="9588" y="12215"/>
                </a:lnTo>
                <a:lnTo>
                  <a:pt x="9880" y="12118"/>
                </a:lnTo>
                <a:lnTo>
                  <a:pt x="10147" y="11996"/>
                </a:lnTo>
                <a:lnTo>
                  <a:pt x="10415" y="11826"/>
                </a:lnTo>
                <a:lnTo>
                  <a:pt x="10658" y="11655"/>
                </a:lnTo>
                <a:lnTo>
                  <a:pt x="10877" y="11461"/>
                </a:lnTo>
                <a:lnTo>
                  <a:pt x="11096" y="11242"/>
                </a:lnTo>
                <a:lnTo>
                  <a:pt x="11291" y="10998"/>
                </a:lnTo>
                <a:lnTo>
                  <a:pt x="11461" y="10731"/>
                </a:lnTo>
                <a:lnTo>
                  <a:pt x="11632" y="10463"/>
                </a:lnTo>
                <a:lnTo>
                  <a:pt x="11753" y="10195"/>
                </a:lnTo>
                <a:lnTo>
                  <a:pt x="11851" y="9903"/>
                </a:lnTo>
                <a:lnTo>
                  <a:pt x="11924" y="9611"/>
                </a:lnTo>
                <a:lnTo>
                  <a:pt x="11948" y="9319"/>
                </a:lnTo>
                <a:lnTo>
                  <a:pt x="11972" y="9027"/>
                </a:lnTo>
                <a:lnTo>
                  <a:pt x="11924" y="8736"/>
                </a:lnTo>
                <a:lnTo>
                  <a:pt x="11851" y="8444"/>
                </a:lnTo>
                <a:lnTo>
                  <a:pt x="11753" y="8176"/>
                </a:lnTo>
                <a:lnTo>
                  <a:pt x="11632" y="7908"/>
                </a:lnTo>
                <a:lnTo>
                  <a:pt x="11461" y="7665"/>
                </a:lnTo>
                <a:lnTo>
                  <a:pt x="11291" y="7422"/>
                </a:lnTo>
                <a:lnTo>
                  <a:pt x="11096" y="7203"/>
                </a:lnTo>
                <a:lnTo>
                  <a:pt x="10853" y="7032"/>
                </a:lnTo>
                <a:lnTo>
                  <a:pt x="10610" y="6862"/>
                </a:lnTo>
                <a:lnTo>
                  <a:pt x="10366" y="6716"/>
                </a:lnTo>
                <a:lnTo>
                  <a:pt x="10099" y="6594"/>
                </a:lnTo>
                <a:lnTo>
                  <a:pt x="9807" y="6521"/>
                </a:lnTo>
                <a:lnTo>
                  <a:pt x="9515" y="6448"/>
                </a:lnTo>
                <a:lnTo>
                  <a:pt x="9247" y="6424"/>
                </a:lnTo>
                <a:close/>
                <a:moveTo>
                  <a:pt x="9417" y="5694"/>
                </a:moveTo>
                <a:lnTo>
                  <a:pt x="9782" y="5718"/>
                </a:lnTo>
                <a:lnTo>
                  <a:pt x="10172" y="5791"/>
                </a:lnTo>
                <a:lnTo>
                  <a:pt x="10537" y="5889"/>
                </a:lnTo>
                <a:lnTo>
                  <a:pt x="10877" y="6010"/>
                </a:lnTo>
                <a:lnTo>
                  <a:pt x="11218" y="6181"/>
                </a:lnTo>
                <a:lnTo>
                  <a:pt x="11534" y="6351"/>
                </a:lnTo>
                <a:lnTo>
                  <a:pt x="11729" y="6497"/>
                </a:lnTo>
                <a:lnTo>
                  <a:pt x="11899" y="6619"/>
                </a:lnTo>
                <a:lnTo>
                  <a:pt x="12045" y="6789"/>
                </a:lnTo>
                <a:lnTo>
                  <a:pt x="12191" y="6959"/>
                </a:lnTo>
                <a:lnTo>
                  <a:pt x="12313" y="7130"/>
                </a:lnTo>
                <a:lnTo>
                  <a:pt x="12435" y="7324"/>
                </a:lnTo>
                <a:lnTo>
                  <a:pt x="12532" y="7519"/>
                </a:lnTo>
                <a:lnTo>
                  <a:pt x="12629" y="7714"/>
                </a:lnTo>
                <a:lnTo>
                  <a:pt x="12775" y="8152"/>
                </a:lnTo>
                <a:lnTo>
                  <a:pt x="12873" y="8590"/>
                </a:lnTo>
                <a:lnTo>
                  <a:pt x="12921" y="9027"/>
                </a:lnTo>
                <a:lnTo>
                  <a:pt x="12921" y="9465"/>
                </a:lnTo>
                <a:lnTo>
                  <a:pt x="12897" y="9806"/>
                </a:lnTo>
                <a:lnTo>
                  <a:pt x="12848" y="10147"/>
                </a:lnTo>
                <a:lnTo>
                  <a:pt x="12751" y="10463"/>
                </a:lnTo>
                <a:lnTo>
                  <a:pt x="12654" y="10779"/>
                </a:lnTo>
                <a:lnTo>
                  <a:pt x="12508" y="11071"/>
                </a:lnTo>
                <a:lnTo>
                  <a:pt x="12362" y="11363"/>
                </a:lnTo>
                <a:lnTo>
                  <a:pt x="12167" y="11631"/>
                </a:lnTo>
                <a:lnTo>
                  <a:pt x="11972" y="11874"/>
                </a:lnTo>
                <a:lnTo>
                  <a:pt x="11753" y="12093"/>
                </a:lnTo>
                <a:lnTo>
                  <a:pt x="11510" y="12288"/>
                </a:lnTo>
                <a:lnTo>
                  <a:pt x="11242" y="12483"/>
                </a:lnTo>
                <a:lnTo>
                  <a:pt x="10975" y="12653"/>
                </a:lnTo>
                <a:lnTo>
                  <a:pt x="10683" y="12799"/>
                </a:lnTo>
                <a:lnTo>
                  <a:pt x="10366" y="12921"/>
                </a:lnTo>
                <a:lnTo>
                  <a:pt x="10050" y="13018"/>
                </a:lnTo>
                <a:lnTo>
                  <a:pt x="9709" y="13091"/>
                </a:lnTo>
                <a:lnTo>
                  <a:pt x="9369" y="13140"/>
                </a:lnTo>
                <a:lnTo>
                  <a:pt x="8736" y="13140"/>
                </a:lnTo>
                <a:lnTo>
                  <a:pt x="8420" y="13115"/>
                </a:lnTo>
                <a:lnTo>
                  <a:pt x="8128" y="13042"/>
                </a:lnTo>
                <a:lnTo>
                  <a:pt x="7836" y="12969"/>
                </a:lnTo>
                <a:lnTo>
                  <a:pt x="7568" y="12848"/>
                </a:lnTo>
                <a:lnTo>
                  <a:pt x="7276" y="12726"/>
                </a:lnTo>
                <a:lnTo>
                  <a:pt x="7033" y="12556"/>
                </a:lnTo>
                <a:lnTo>
                  <a:pt x="6790" y="12385"/>
                </a:lnTo>
                <a:lnTo>
                  <a:pt x="6546" y="12191"/>
                </a:lnTo>
                <a:lnTo>
                  <a:pt x="6352" y="11972"/>
                </a:lnTo>
                <a:lnTo>
                  <a:pt x="6157" y="11728"/>
                </a:lnTo>
                <a:lnTo>
                  <a:pt x="5962" y="11461"/>
                </a:lnTo>
                <a:lnTo>
                  <a:pt x="5816" y="11193"/>
                </a:lnTo>
                <a:lnTo>
                  <a:pt x="5670" y="10877"/>
                </a:lnTo>
                <a:lnTo>
                  <a:pt x="5597" y="10658"/>
                </a:lnTo>
                <a:lnTo>
                  <a:pt x="5524" y="10414"/>
                </a:lnTo>
                <a:lnTo>
                  <a:pt x="5476" y="10171"/>
                </a:lnTo>
                <a:lnTo>
                  <a:pt x="5427" y="9928"/>
                </a:lnTo>
                <a:lnTo>
                  <a:pt x="5403" y="9684"/>
                </a:lnTo>
                <a:lnTo>
                  <a:pt x="5403" y="9465"/>
                </a:lnTo>
                <a:lnTo>
                  <a:pt x="5403" y="9222"/>
                </a:lnTo>
                <a:lnTo>
                  <a:pt x="5427" y="8979"/>
                </a:lnTo>
                <a:lnTo>
                  <a:pt x="5451" y="8736"/>
                </a:lnTo>
                <a:lnTo>
                  <a:pt x="5500" y="8517"/>
                </a:lnTo>
                <a:lnTo>
                  <a:pt x="5573" y="8273"/>
                </a:lnTo>
                <a:lnTo>
                  <a:pt x="5646" y="8054"/>
                </a:lnTo>
                <a:lnTo>
                  <a:pt x="5743" y="7811"/>
                </a:lnTo>
                <a:lnTo>
                  <a:pt x="5865" y="7592"/>
                </a:lnTo>
                <a:lnTo>
                  <a:pt x="5987" y="7397"/>
                </a:lnTo>
                <a:lnTo>
                  <a:pt x="6133" y="7178"/>
                </a:lnTo>
                <a:lnTo>
                  <a:pt x="6376" y="6886"/>
                </a:lnTo>
                <a:lnTo>
                  <a:pt x="6644" y="6619"/>
                </a:lnTo>
                <a:lnTo>
                  <a:pt x="6911" y="6400"/>
                </a:lnTo>
                <a:lnTo>
                  <a:pt x="7228" y="6229"/>
                </a:lnTo>
                <a:lnTo>
                  <a:pt x="7544" y="6059"/>
                </a:lnTo>
                <a:lnTo>
                  <a:pt x="7884" y="5937"/>
                </a:lnTo>
                <a:lnTo>
                  <a:pt x="8225" y="5840"/>
                </a:lnTo>
                <a:lnTo>
                  <a:pt x="8590" y="5743"/>
                </a:lnTo>
                <a:lnTo>
                  <a:pt x="8687" y="5743"/>
                </a:lnTo>
                <a:lnTo>
                  <a:pt x="9052" y="5694"/>
                </a:lnTo>
                <a:close/>
                <a:moveTo>
                  <a:pt x="9150" y="5207"/>
                </a:moveTo>
                <a:lnTo>
                  <a:pt x="8760" y="5232"/>
                </a:lnTo>
                <a:lnTo>
                  <a:pt x="8420" y="5256"/>
                </a:lnTo>
                <a:lnTo>
                  <a:pt x="8055" y="5305"/>
                </a:lnTo>
                <a:lnTo>
                  <a:pt x="7714" y="5402"/>
                </a:lnTo>
                <a:lnTo>
                  <a:pt x="7373" y="5548"/>
                </a:lnTo>
                <a:lnTo>
                  <a:pt x="7057" y="5718"/>
                </a:lnTo>
                <a:lnTo>
                  <a:pt x="6741" y="5889"/>
                </a:lnTo>
                <a:lnTo>
                  <a:pt x="6473" y="6108"/>
                </a:lnTo>
                <a:lnTo>
                  <a:pt x="6181" y="6327"/>
                </a:lnTo>
                <a:lnTo>
                  <a:pt x="6035" y="6497"/>
                </a:lnTo>
                <a:lnTo>
                  <a:pt x="5865" y="6667"/>
                </a:lnTo>
                <a:lnTo>
                  <a:pt x="5597" y="7032"/>
                </a:lnTo>
                <a:lnTo>
                  <a:pt x="5354" y="7446"/>
                </a:lnTo>
                <a:lnTo>
                  <a:pt x="5159" y="7860"/>
                </a:lnTo>
                <a:lnTo>
                  <a:pt x="5013" y="8298"/>
                </a:lnTo>
                <a:lnTo>
                  <a:pt x="4916" y="8760"/>
                </a:lnTo>
                <a:lnTo>
                  <a:pt x="4867" y="9222"/>
                </a:lnTo>
                <a:lnTo>
                  <a:pt x="4867" y="9684"/>
                </a:lnTo>
                <a:lnTo>
                  <a:pt x="4916" y="10049"/>
                </a:lnTo>
                <a:lnTo>
                  <a:pt x="4965" y="10414"/>
                </a:lnTo>
                <a:lnTo>
                  <a:pt x="5062" y="10755"/>
                </a:lnTo>
                <a:lnTo>
                  <a:pt x="5184" y="11096"/>
                </a:lnTo>
                <a:lnTo>
                  <a:pt x="5330" y="11412"/>
                </a:lnTo>
                <a:lnTo>
                  <a:pt x="5500" y="11728"/>
                </a:lnTo>
                <a:lnTo>
                  <a:pt x="5695" y="12020"/>
                </a:lnTo>
                <a:lnTo>
                  <a:pt x="5914" y="12288"/>
                </a:lnTo>
                <a:lnTo>
                  <a:pt x="6157" y="12531"/>
                </a:lnTo>
                <a:lnTo>
                  <a:pt x="6425" y="12775"/>
                </a:lnTo>
                <a:lnTo>
                  <a:pt x="6717" y="12969"/>
                </a:lnTo>
                <a:lnTo>
                  <a:pt x="7009" y="13164"/>
                </a:lnTo>
                <a:lnTo>
                  <a:pt x="7325" y="13310"/>
                </a:lnTo>
                <a:lnTo>
                  <a:pt x="7665" y="13432"/>
                </a:lnTo>
                <a:lnTo>
                  <a:pt x="8006" y="13529"/>
                </a:lnTo>
                <a:lnTo>
                  <a:pt x="8371" y="13602"/>
                </a:lnTo>
                <a:lnTo>
                  <a:pt x="8687" y="13651"/>
                </a:lnTo>
                <a:lnTo>
                  <a:pt x="9296" y="13651"/>
                </a:lnTo>
                <a:lnTo>
                  <a:pt x="9612" y="13626"/>
                </a:lnTo>
                <a:lnTo>
                  <a:pt x="9928" y="13578"/>
                </a:lnTo>
                <a:lnTo>
                  <a:pt x="10220" y="13505"/>
                </a:lnTo>
                <a:lnTo>
                  <a:pt x="10512" y="13407"/>
                </a:lnTo>
                <a:lnTo>
                  <a:pt x="10804" y="13310"/>
                </a:lnTo>
                <a:lnTo>
                  <a:pt x="11072" y="13188"/>
                </a:lnTo>
                <a:lnTo>
                  <a:pt x="11340" y="13042"/>
                </a:lnTo>
                <a:lnTo>
                  <a:pt x="11607" y="12872"/>
                </a:lnTo>
                <a:lnTo>
                  <a:pt x="11851" y="12702"/>
                </a:lnTo>
                <a:lnTo>
                  <a:pt x="12094" y="12507"/>
                </a:lnTo>
                <a:lnTo>
                  <a:pt x="12313" y="12288"/>
                </a:lnTo>
                <a:lnTo>
                  <a:pt x="12508" y="12045"/>
                </a:lnTo>
                <a:lnTo>
                  <a:pt x="12702" y="11801"/>
                </a:lnTo>
                <a:lnTo>
                  <a:pt x="12897" y="11461"/>
                </a:lnTo>
                <a:lnTo>
                  <a:pt x="13092" y="11096"/>
                </a:lnTo>
                <a:lnTo>
                  <a:pt x="13213" y="10706"/>
                </a:lnTo>
                <a:lnTo>
                  <a:pt x="13335" y="10317"/>
                </a:lnTo>
                <a:lnTo>
                  <a:pt x="13384" y="9903"/>
                </a:lnTo>
                <a:lnTo>
                  <a:pt x="13432" y="9490"/>
                </a:lnTo>
                <a:lnTo>
                  <a:pt x="13432" y="9076"/>
                </a:lnTo>
                <a:lnTo>
                  <a:pt x="13384" y="8663"/>
                </a:lnTo>
                <a:lnTo>
                  <a:pt x="13311" y="8273"/>
                </a:lnTo>
                <a:lnTo>
                  <a:pt x="13189" y="7860"/>
                </a:lnTo>
                <a:lnTo>
                  <a:pt x="13043" y="7495"/>
                </a:lnTo>
                <a:lnTo>
                  <a:pt x="12873" y="7130"/>
                </a:lnTo>
                <a:lnTo>
                  <a:pt x="12654" y="6789"/>
                </a:lnTo>
                <a:lnTo>
                  <a:pt x="12386" y="6473"/>
                </a:lnTo>
                <a:lnTo>
                  <a:pt x="12094" y="6181"/>
                </a:lnTo>
                <a:lnTo>
                  <a:pt x="11778" y="5937"/>
                </a:lnTo>
                <a:lnTo>
                  <a:pt x="11461" y="5743"/>
                </a:lnTo>
                <a:lnTo>
                  <a:pt x="11096" y="5572"/>
                </a:lnTo>
                <a:lnTo>
                  <a:pt x="10731" y="5426"/>
                </a:lnTo>
                <a:lnTo>
                  <a:pt x="10342" y="5329"/>
                </a:lnTo>
                <a:lnTo>
                  <a:pt x="9953" y="5256"/>
                </a:lnTo>
                <a:lnTo>
                  <a:pt x="9539" y="5207"/>
                </a:lnTo>
                <a:close/>
                <a:moveTo>
                  <a:pt x="7714" y="511"/>
                </a:moveTo>
                <a:lnTo>
                  <a:pt x="8687" y="536"/>
                </a:lnTo>
                <a:lnTo>
                  <a:pt x="9685" y="560"/>
                </a:lnTo>
                <a:lnTo>
                  <a:pt x="10658" y="633"/>
                </a:lnTo>
                <a:lnTo>
                  <a:pt x="11340" y="633"/>
                </a:lnTo>
                <a:lnTo>
                  <a:pt x="11680" y="609"/>
                </a:lnTo>
                <a:lnTo>
                  <a:pt x="12021" y="609"/>
                </a:lnTo>
                <a:lnTo>
                  <a:pt x="12264" y="633"/>
                </a:lnTo>
                <a:lnTo>
                  <a:pt x="12483" y="706"/>
                </a:lnTo>
                <a:lnTo>
                  <a:pt x="12654" y="779"/>
                </a:lnTo>
                <a:lnTo>
                  <a:pt x="12800" y="876"/>
                </a:lnTo>
                <a:lnTo>
                  <a:pt x="12921" y="1022"/>
                </a:lnTo>
                <a:lnTo>
                  <a:pt x="13019" y="1168"/>
                </a:lnTo>
                <a:lnTo>
                  <a:pt x="13092" y="1314"/>
                </a:lnTo>
                <a:lnTo>
                  <a:pt x="13140" y="1484"/>
                </a:lnTo>
                <a:lnTo>
                  <a:pt x="13262" y="1874"/>
                </a:lnTo>
                <a:lnTo>
                  <a:pt x="13335" y="2263"/>
                </a:lnTo>
                <a:lnTo>
                  <a:pt x="13432" y="2652"/>
                </a:lnTo>
                <a:lnTo>
                  <a:pt x="13481" y="2847"/>
                </a:lnTo>
                <a:lnTo>
                  <a:pt x="13554" y="3017"/>
                </a:lnTo>
                <a:lnTo>
                  <a:pt x="13627" y="3115"/>
                </a:lnTo>
                <a:lnTo>
                  <a:pt x="13724" y="3139"/>
                </a:lnTo>
                <a:lnTo>
                  <a:pt x="13822" y="3139"/>
                </a:lnTo>
                <a:lnTo>
                  <a:pt x="13919" y="3090"/>
                </a:lnTo>
                <a:lnTo>
                  <a:pt x="14138" y="3066"/>
                </a:lnTo>
                <a:lnTo>
                  <a:pt x="14357" y="3066"/>
                </a:lnTo>
                <a:lnTo>
                  <a:pt x="14795" y="3090"/>
                </a:lnTo>
                <a:lnTo>
                  <a:pt x="15233" y="3139"/>
                </a:lnTo>
                <a:lnTo>
                  <a:pt x="15671" y="3163"/>
                </a:lnTo>
                <a:lnTo>
                  <a:pt x="16084" y="3188"/>
                </a:lnTo>
                <a:lnTo>
                  <a:pt x="16571" y="3212"/>
                </a:lnTo>
                <a:lnTo>
                  <a:pt x="16839" y="3212"/>
                </a:lnTo>
                <a:lnTo>
                  <a:pt x="17082" y="3188"/>
                </a:lnTo>
                <a:lnTo>
                  <a:pt x="17325" y="3163"/>
                </a:lnTo>
                <a:lnTo>
                  <a:pt x="17520" y="3066"/>
                </a:lnTo>
                <a:lnTo>
                  <a:pt x="17496" y="3261"/>
                </a:lnTo>
                <a:lnTo>
                  <a:pt x="17496" y="3480"/>
                </a:lnTo>
                <a:lnTo>
                  <a:pt x="17544" y="5086"/>
                </a:lnTo>
                <a:lnTo>
                  <a:pt x="17593" y="6789"/>
                </a:lnTo>
                <a:lnTo>
                  <a:pt x="17617" y="8517"/>
                </a:lnTo>
                <a:lnTo>
                  <a:pt x="17666" y="11753"/>
                </a:lnTo>
                <a:lnTo>
                  <a:pt x="17666" y="12483"/>
                </a:lnTo>
                <a:lnTo>
                  <a:pt x="17642" y="13213"/>
                </a:lnTo>
                <a:lnTo>
                  <a:pt x="17617" y="13943"/>
                </a:lnTo>
                <a:lnTo>
                  <a:pt x="17617" y="14673"/>
                </a:lnTo>
                <a:lnTo>
                  <a:pt x="17544" y="14673"/>
                </a:lnTo>
                <a:lnTo>
                  <a:pt x="16449" y="14746"/>
                </a:lnTo>
                <a:lnTo>
                  <a:pt x="15379" y="14794"/>
                </a:lnTo>
                <a:lnTo>
                  <a:pt x="14308" y="14794"/>
                </a:lnTo>
                <a:lnTo>
                  <a:pt x="13238" y="14770"/>
                </a:lnTo>
                <a:lnTo>
                  <a:pt x="11072" y="14721"/>
                </a:lnTo>
                <a:lnTo>
                  <a:pt x="10001" y="14697"/>
                </a:lnTo>
                <a:lnTo>
                  <a:pt x="8931" y="14673"/>
                </a:lnTo>
                <a:lnTo>
                  <a:pt x="7811" y="14673"/>
                </a:lnTo>
                <a:lnTo>
                  <a:pt x="6692" y="14721"/>
                </a:lnTo>
                <a:lnTo>
                  <a:pt x="4454" y="14819"/>
                </a:lnTo>
                <a:lnTo>
                  <a:pt x="2215" y="14892"/>
                </a:lnTo>
                <a:lnTo>
                  <a:pt x="1826" y="14892"/>
                </a:lnTo>
                <a:lnTo>
                  <a:pt x="1436" y="14867"/>
                </a:lnTo>
                <a:lnTo>
                  <a:pt x="828" y="14867"/>
                </a:lnTo>
                <a:lnTo>
                  <a:pt x="633" y="14916"/>
                </a:lnTo>
                <a:lnTo>
                  <a:pt x="658" y="14624"/>
                </a:lnTo>
                <a:lnTo>
                  <a:pt x="658" y="14308"/>
                </a:lnTo>
                <a:lnTo>
                  <a:pt x="658" y="13724"/>
                </a:lnTo>
                <a:lnTo>
                  <a:pt x="633" y="13115"/>
                </a:lnTo>
                <a:lnTo>
                  <a:pt x="633" y="12531"/>
                </a:lnTo>
                <a:lnTo>
                  <a:pt x="682" y="10804"/>
                </a:lnTo>
                <a:lnTo>
                  <a:pt x="706" y="9928"/>
                </a:lnTo>
                <a:lnTo>
                  <a:pt x="682" y="9076"/>
                </a:lnTo>
                <a:lnTo>
                  <a:pt x="585" y="7349"/>
                </a:lnTo>
                <a:lnTo>
                  <a:pt x="512" y="5597"/>
                </a:lnTo>
                <a:lnTo>
                  <a:pt x="463" y="4794"/>
                </a:lnTo>
                <a:lnTo>
                  <a:pt x="439" y="4380"/>
                </a:lnTo>
                <a:lnTo>
                  <a:pt x="439" y="3991"/>
                </a:lnTo>
                <a:lnTo>
                  <a:pt x="439" y="3601"/>
                </a:lnTo>
                <a:lnTo>
                  <a:pt x="390" y="3236"/>
                </a:lnTo>
                <a:lnTo>
                  <a:pt x="706" y="3285"/>
                </a:lnTo>
                <a:lnTo>
                  <a:pt x="1217" y="3285"/>
                </a:lnTo>
                <a:lnTo>
                  <a:pt x="1436" y="3261"/>
                </a:lnTo>
                <a:lnTo>
                  <a:pt x="1655" y="3212"/>
                </a:lnTo>
                <a:lnTo>
                  <a:pt x="1753" y="3163"/>
                </a:lnTo>
                <a:lnTo>
                  <a:pt x="1826" y="3115"/>
                </a:lnTo>
                <a:lnTo>
                  <a:pt x="1874" y="3042"/>
                </a:lnTo>
                <a:lnTo>
                  <a:pt x="1899" y="2969"/>
                </a:lnTo>
                <a:lnTo>
                  <a:pt x="1899" y="2896"/>
                </a:lnTo>
                <a:lnTo>
                  <a:pt x="1874" y="2823"/>
                </a:lnTo>
                <a:lnTo>
                  <a:pt x="1947" y="2725"/>
                </a:lnTo>
                <a:lnTo>
                  <a:pt x="2069" y="2652"/>
                </a:lnTo>
                <a:lnTo>
                  <a:pt x="2191" y="2579"/>
                </a:lnTo>
                <a:lnTo>
                  <a:pt x="2312" y="2555"/>
                </a:lnTo>
                <a:lnTo>
                  <a:pt x="2458" y="2531"/>
                </a:lnTo>
                <a:lnTo>
                  <a:pt x="2580" y="2531"/>
                </a:lnTo>
                <a:lnTo>
                  <a:pt x="2702" y="2555"/>
                </a:lnTo>
                <a:lnTo>
                  <a:pt x="2823" y="2579"/>
                </a:lnTo>
                <a:lnTo>
                  <a:pt x="2945" y="2628"/>
                </a:lnTo>
                <a:lnTo>
                  <a:pt x="3067" y="2677"/>
                </a:lnTo>
                <a:lnTo>
                  <a:pt x="3164" y="2774"/>
                </a:lnTo>
                <a:lnTo>
                  <a:pt x="3237" y="2847"/>
                </a:lnTo>
                <a:lnTo>
                  <a:pt x="3310" y="2944"/>
                </a:lnTo>
                <a:lnTo>
                  <a:pt x="3334" y="2993"/>
                </a:lnTo>
                <a:lnTo>
                  <a:pt x="3334" y="3017"/>
                </a:lnTo>
                <a:lnTo>
                  <a:pt x="3383" y="3115"/>
                </a:lnTo>
                <a:lnTo>
                  <a:pt x="3456" y="3163"/>
                </a:lnTo>
                <a:lnTo>
                  <a:pt x="3529" y="3188"/>
                </a:lnTo>
                <a:lnTo>
                  <a:pt x="3602" y="3163"/>
                </a:lnTo>
                <a:lnTo>
                  <a:pt x="3821" y="3188"/>
                </a:lnTo>
                <a:lnTo>
                  <a:pt x="4162" y="3212"/>
                </a:lnTo>
                <a:lnTo>
                  <a:pt x="4332" y="3188"/>
                </a:lnTo>
                <a:lnTo>
                  <a:pt x="4502" y="3139"/>
                </a:lnTo>
                <a:lnTo>
                  <a:pt x="4551" y="3090"/>
                </a:lnTo>
                <a:lnTo>
                  <a:pt x="4575" y="3042"/>
                </a:lnTo>
                <a:lnTo>
                  <a:pt x="4600" y="2993"/>
                </a:lnTo>
                <a:lnTo>
                  <a:pt x="4600" y="2920"/>
                </a:lnTo>
                <a:lnTo>
                  <a:pt x="4721" y="2725"/>
                </a:lnTo>
                <a:lnTo>
                  <a:pt x="4794" y="2506"/>
                </a:lnTo>
                <a:lnTo>
                  <a:pt x="4867" y="2263"/>
                </a:lnTo>
                <a:lnTo>
                  <a:pt x="4940" y="2020"/>
                </a:lnTo>
                <a:lnTo>
                  <a:pt x="5062" y="1533"/>
                </a:lnTo>
                <a:lnTo>
                  <a:pt x="5135" y="1290"/>
                </a:lnTo>
                <a:lnTo>
                  <a:pt x="5232" y="1095"/>
                </a:lnTo>
                <a:lnTo>
                  <a:pt x="5281" y="998"/>
                </a:lnTo>
                <a:lnTo>
                  <a:pt x="5354" y="925"/>
                </a:lnTo>
                <a:lnTo>
                  <a:pt x="5500" y="803"/>
                </a:lnTo>
                <a:lnTo>
                  <a:pt x="5695" y="706"/>
                </a:lnTo>
                <a:lnTo>
                  <a:pt x="5889" y="657"/>
                </a:lnTo>
                <a:lnTo>
                  <a:pt x="6108" y="609"/>
                </a:lnTo>
                <a:lnTo>
                  <a:pt x="6327" y="584"/>
                </a:lnTo>
                <a:lnTo>
                  <a:pt x="6717" y="560"/>
                </a:lnTo>
                <a:lnTo>
                  <a:pt x="7203" y="536"/>
                </a:lnTo>
                <a:lnTo>
                  <a:pt x="7714" y="511"/>
                </a:lnTo>
                <a:close/>
                <a:moveTo>
                  <a:pt x="7714" y="0"/>
                </a:moveTo>
                <a:lnTo>
                  <a:pt x="7130" y="25"/>
                </a:lnTo>
                <a:lnTo>
                  <a:pt x="6546" y="49"/>
                </a:lnTo>
                <a:lnTo>
                  <a:pt x="6157" y="98"/>
                </a:lnTo>
                <a:lnTo>
                  <a:pt x="5768" y="146"/>
                </a:lnTo>
                <a:lnTo>
                  <a:pt x="5573" y="195"/>
                </a:lnTo>
                <a:lnTo>
                  <a:pt x="5378" y="268"/>
                </a:lnTo>
                <a:lnTo>
                  <a:pt x="5208" y="365"/>
                </a:lnTo>
                <a:lnTo>
                  <a:pt x="5062" y="487"/>
                </a:lnTo>
                <a:lnTo>
                  <a:pt x="4940" y="584"/>
                </a:lnTo>
                <a:lnTo>
                  <a:pt x="4843" y="706"/>
                </a:lnTo>
                <a:lnTo>
                  <a:pt x="4697" y="949"/>
                </a:lnTo>
                <a:lnTo>
                  <a:pt x="4575" y="1241"/>
                </a:lnTo>
                <a:lnTo>
                  <a:pt x="4502" y="1533"/>
                </a:lnTo>
                <a:lnTo>
                  <a:pt x="4332" y="2141"/>
                </a:lnTo>
                <a:lnTo>
                  <a:pt x="4113" y="2750"/>
                </a:lnTo>
                <a:lnTo>
                  <a:pt x="3894" y="2774"/>
                </a:lnTo>
                <a:lnTo>
                  <a:pt x="3699" y="2774"/>
                </a:lnTo>
                <a:lnTo>
                  <a:pt x="3602" y="2628"/>
                </a:lnTo>
                <a:lnTo>
                  <a:pt x="3505" y="2482"/>
                </a:lnTo>
                <a:lnTo>
                  <a:pt x="3359" y="2385"/>
                </a:lnTo>
                <a:lnTo>
                  <a:pt x="3213" y="2287"/>
                </a:lnTo>
                <a:lnTo>
                  <a:pt x="3067" y="2214"/>
                </a:lnTo>
                <a:lnTo>
                  <a:pt x="2896" y="2166"/>
                </a:lnTo>
                <a:lnTo>
                  <a:pt x="2702" y="2117"/>
                </a:lnTo>
                <a:lnTo>
                  <a:pt x="2531" y="2093"/>
                </a:lnTo>
                <a:lnTo>
                  <a:pt x="2410" y="2117"/>
                </a:lnTo>
                <a:lnTo>
                  <a:pt x="2264" y="2141"/>
                </a:lnTo>
                <a:lnTo>
                  <a:pt x="2118" y="2166"/>
                </a:lnTo>
                <a:lnTo>
                  <a:pt x="1947" y="2239"/>
                </a:lnTo>
                <a:lnTo>
                  <a:pt x="1801" y="2312"/>
                </a:lnTo>
                <a:lnTo>
                  <a:pt x="1680" y="2409"/>
                </a:lnTo>
                <a:lnTo>
                  <a:pt x="1558" y="2506"/>
                </a:lnTo>
                <a:lnTo>
                  <a:pt x="1485" y="2628"/>
                </a:lnTo>
                <a:lnTo>
                  <a:pt x="1242" y="2652"/>
                </a:lnTo>
                <a:lnTo>
                  <a:pt x="1023" y="2677"/>
                </a:lnTo>
                <a:lnTo>
                  <a:pt x="220" y="2677"/>
                </a:lnTo>
                <a:lnTo>
                  <a:pt x="171" y="2701"/>
                </a:lnTo>
                <a:lnTo>
                  <a:pt x="122" y="2725"/>
                </a:lnTo>
                <a:lnTo>
                  <a:pt x="74" y="2774"/>
                </a:lnTo>
                <a:lnTo>
                  <a:pt x="25" y="2823"/>
                </a:lnTo>
                <a:lnTo>
                  <a:pt x="1" y="2896"/>
                </a:lnTo>
                <a:lnTo>
                  <a:pt x="25" y="4258"/>
                </a:lnTo>
                <a:lnTo>
                  <a:pt x="49" y="5597"/>
                </a:lnTo>
                <a:lnTo>
                  <a:pt x="98" y="7349"/>
                </a:lnTo>
                <a:lnTo>
                  <a:pt x="195" y="9076"/>
                </a:lnTo>
                <a:lnTo>
                  <a:pt x="195" y="9879"/>
                </a:lnTo>
                <a:lnTo>
                  <a:pt x="195" y="10706"/>
                </a:lnTo>
                <a:lnTo>
                  <a:pt x="171" y="11534"/>
                </a:lnTo>
                <a:lnTo>
                  <a:pt x="122" y="12337"/>
                </a:lnTo>
                <a:lnTo>
                  <a:pt x="98" y="12994"/>
                </a:lnTo>
                <a:lnTo>
                  <a:pt x="98" y="13626"/>
                </a:lnTo>
                <a:lnTo>
                  <a:pt x="122" y="14916"/>
                </a:lnTo>
                <a:lnTo>
                  <a:pt x="122" y="14965"/>
                </a:lnTo>
                <a:lnTo>
                  <a:pt x="147" y="15038"/>
                </a:lnTo>
                <a:lnTo>
                  <a:pt x="195" y="15086"/>
                </a:lnTo>
                <a:lnTo>
                  <a:pt x="244" y="15111"/>
                </a:lnTo>
                <a:lnTo>
                  <a:pt x="268" y="15184"/>
                </a:lnTo>
                <a:lnTo>
                  <a:pt x="317" y="15257"/>
                </a:lnTo>
                <a:lnTo>
                  <a:pt x="487" y="15354"/>
                </a:lnTo>
                <a:lnTo>
                  <a:pt x="706" y="15403"/>
                </a:lnTo>
                <a:lnTo>
                  <a:pt x="925" y="15427"/>
                </a:lnTo>
                <a:lnTo>
                  <a:pt x="1144" y="15451"/>
                </a:lnTo>
                <a:lnTo>
                  <a:pt x="1607" y="15451"/>
                </a:lnTo>
                <a:lnTo>
                  <a:pt x="2020" y="15427"/>
                </a:lnTo>
                <a:lnTo>
                  <a:pt x="3140" y="15403"/>
                </a:lnTo>
                <a:lnTo>
                  <a:pt x="4259" y="15378"/>
                </a:lnTo>
                <a:lnTo>
                  <a:pt x="5378" y="15330"/>
                </a:lnTo>
                <a:lnTo>
                  <a:pt x="6498" y="15281"/>
                </a:lnTo>
                <a:lnTo>
                  <a:pt x="7617" y="15232"/>
                </a:lnTo>
                <a:lnTo>
                  <a:pt x="8736" y="15208"/>
                </a:lnTo>
                <a:lnTo>
                  <a:pt x="9855" y="15232"/>
                </a:lnTo>
                <a:lnTo>
                  <a:pt x="10950" y="15257"/>
                </a:lnTo>
                <a:lnTo>
                  <a:pt x="13140" y="15305"/>
                </a:lnTo>
                <a:lnTo>
                  <a:pt x="14235" y="15330"/>
                </a:lnTo>
                <a:lnTo>
                  <a:pt x="15330" y="15330"/>
                </a:lnTo>
                <a:lnTo>
                  <a:pt x="16449" y="15305"/>
                </a:lnTo>
                <a:lnTo>
                  <a:pt x="17544" y="15208"/>
                </a:lnTo>
                <a:lnTo>
                  <a:pt x="17642" y="15184"/>
                </a:lnTo>
                <a:lnTo>
                  <a:pt x="17715" y="15135"/>
                </a:lnTo>
                <a:lnTo>
                  <a:pt x="17788" y="15184"/>
                </a:lnTo>
                <a:lnTo>
                  <a:pt x="17861" y="15208"/>
                </a:lnTo>
                <a:lnTo>
                  <a:pt x="17958" y="15232"/>
                </a:lnTo>
                <a:lnTo>
                  <a:pt x="18031" y="15208"/>
                </a:lnTo>
                <a:lnTo>
                  <a:pt x="18104" y="15184"/>
                </a:lnTo>
                <a:lnTo>
                  <a:pt x="18177" y="15111"/>
                </a:lnTo>
                <a:lnTo>
                  <a:pt x="18201" y="15038"/>
                </a:lnTo>
                <a:lnTo>
                  <a:pt x="18226" y="14940"/>
                </a:lnTo>
                <a:lnTo>
                  <a:pt x="18201" y="14186"/>
                </a:lnTo>
                <a:lnTo>
                  <a:pt x="18226" y="13432"/>
                </a:lnTo>
                <a:lnTo>
                  <a:pt x="18250" y="12677"/>
                </a:lnTo>
                <a:lnTo>
                  <a:pt x="18250" y="11923"/>
                </a:lnTo>
                <a:lnTo>
                  <a:pt x="18201" y="8711"/>
                </a:lnTo>
                <a:lnTo>
                  <a:pt x="18177" y="7081"/>
                </a:lnTo>
                <a:lnTo>
                  <a:pt x="18104" y="5475"/>
                </a:lnTo>
                <a:lnTo>
                  <a:pt x="18080" y="4794"/>
                </a:lnTo>
                <a:lnTo>
                  <a:pt x="18031" y="4137"/>
                </a:lnTo>
                <a:lnTo>
                  <a:pt x="17982" y="3480"/>
                </a:lnTo>
                <a:lnTo>
                  <a:pt x="17982" y="2798"/>
                </a:lnTo>
                <a:lnTo>
                  <a:pt x="17982" y="2750"/>
                </a:lnTo>
                <a:lnTo>
                  <a:pt x="17958" y="2701"/>
                </a:lnTo>
                <a:lnTo>
                  <a:pt x="17885" y="2652"/>
                </a:lnTo>
                <a:lnTo>
                  <a:pt x="17788" y="2628"/>
                </a:lnTo>
                <a:lnTo>
                  <a:pt x="17715" y="2628"/>
                </a:lnTo>
                <a:lnTo>
                  <a:pt x="17617" y="2579"/>
                </a:lnTo>
                <a:lnTo>
                  <a:pt x="17496" y="2555"/>
                </a:lnTo>
                <a:lnTo>
                  <a:pt x="17106" y="2555"/>
                </a:lnTo>
                <a:lnTo>
                  <a:pt x="16839" y="2604"/>
                </a:lnTo>
                <a:lnTo>
                  <a:pt x="16595" y="2628"/>
                </a:lnTo>
                <a:lnTo>
                  <a:pt x="15963" y="2652"/>
                </a:lnTo>
                <a:lnTo>
                  <a:pt x="15330" y="2628"/>
                </a:lnTo>
                <a:lnTo>
                  <a:pt x="14990" y="2604"/>
                </a:lnTo>
                <a:lnTo>
                  <a:pt x="14625" y="2555"/>
                </a:lnTo>
                <a:lnTo>
                  <a:pt x="14260" y="2555"/>
                </a:lnTo>
                <a:lnTo>
                  <a:pt x="14089" y="2579"/>
                </a:lnTo>
                <a:lnTo>
                  <a:pt x="13943" y="2628"/>
                </a:lnTo>
                <a:lnTo>
                  <a:pt x="13846" y="2263"/>
                </a:lnTo>
                <a:lnTo>
                  <a:pt x="13773" y="1874"/>
                </a:lnTo>
                <a:lnTo>
                  <a:pt x="13700" y="1509"/>
                </a:lnTo>
                <a:lnTo>
                  <a:pt x="13578" y="1168"/>
                </a:lnTo>
                <a:lnTo>
                  <a:pt x="13505" y="1022"/>
                </a:lnTo>
                <a:lnTo>
                  <a:pt x="13432" y="852"/>
                </a:lnTo>
                <a:lnTo>
                  <a:pt x="13335" y="706"/>
                </a:lnTo>
                <a:lnTo>
                  <a:pt x="13238" y="584"/>
                </a:lnTo>
                <a:lnTo>
                  <a:pt x="13092" y="463"/>
                </a:lnTo>
                <a:lnTo>
                  <a:pt x="12946" y="341"/>
                </a:lnTo>
                <a:lnTo>
                  <a:pt x="12775" y="268"/>
                </a:lnTo>
                <a:lnTo>
                  <a:pt x="12581" y="171"/>
                </a:lnTo>
                <a:lnTo>
                  <a:pt x="12386" y="146"/>
                </a:lnTo>
                <a:lnTo>
                  <a:pt x="12191" y="98"/>
                </a:lnTo>
                <a:lnTo>
                  <a:pt x="11802" y="98"/>
                </a:lnTo>
                <a:lnTo>
                  <a:pt x="11023" y="122"/>
                </a:lnTo>
                <a:lnTo>
                  <a:pt x="10488" y="122"/>
                </a:lnTo>
                <a:lnTo>
                  <a:pt x="9953" y="98"/>
                </a:lnTo>
                <a:lnTo>
                  <a:pt x="8882" y="25"/>
                </a:lnTo>
                <a:lnTo>
                  <a:pt x="82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46"/>
          <p:cNvSpPr/>
          <p:nvPr/>
        </p:nvSpPr>
        <p:spPr>
          <a:xfrm>
            <a:off x="1942476" y="903747"/>
            <a:ext cx="342013" cy="302104"/>
          </a:xfrm>
          <a:custGeom>
            <a:avLst/>
            <a:gdLst/>
            <a:ahLst/>
            <a:cxnLst/>
            <a:rect l="l" t="t" r="r" b="b"/>
            <a:pathLst>
              <a:path w="17714" h="15647" extrusionOk="0">
                <a:moveTo>
                  <a:pt x="9806" y="2118"/>
                </a:moveTo>
                <a:lnTo>
                  <a:pt x="9782" y="2166"/>
                </a:lnTo>
                <a:lnTo>
                  <a:pt x="9757" y="2239"/>
                </a:lnTo>
                <a:lnTo>
                  <a:pt x="9757" y="2312"/>
                </a:lnTo>
                <a:lnTo>
                  <a:pt x="9782" y="2483"/>
                </a:lnTo>
                <a:lnTo>
                  <a:pt x="9855" y="2677"/>
                </a:lnTo>
                <a:lnTo>
                  <a:pt x="9903" y="2872"/>
                </a:lnTo>
                <a:lnTo>
                  <a:pt x="9952" y="2945"/>
                </a:lnTo>
                <a:lnTo>
                  <a:pt x="10001" y="2969"/>
                </a:lnTo>
                <a:lnTo>
                  <a:pt x="10049" y="2994"/>
                </a:lnTo>
                <a:lnTo>
                  <a:pt x="10122" y="3018"/>
                </a:lnTo>
                <a:lnTo>
                  <a:pt x="10195" y="2994"/>
                </a:lnTo>
                <a:lnTo>
                  <a:pt x="10244" y="2945"/>
                </a:lnTo>
                <a:lnTo>
                  <a:pt x="10293" y="2896"/>
                </a:lnTo>
                <a:lnTo>
                  <a:pt x="10293" y="2823"/>
                </a:lnTo>
                <a:lnTo>
                  <a:pt x="10293" y="2702"/>
                </a:lnTo>
                <a:lnTo>
                  <a:pt x="10244" y="2580"/>
                </a:lnTo>
                <a:lnTo>
                  <a:pt x="10171" y="2361"/>
                </a:lnTo>
                <a:lnTo>
                  <a:pt x="10122" y="2264"/>
                </a:lnTo>
                <a:lnTo>
                  <a:pt x="10049" y="2191"/>
                </a:lnTo>
                <a:lnTo>
                  <a:pt x="9952" y="2118"/>
                </a:lnTo>
                <a:close/>
                <a:moveTo>
                  <a:pt x="13821" y="2312"/>
                </a:moveTo>
                <a:lnTo>
                  <a:pt x="13748" y="2385"/>
                </a:lnTo>
                <a:lnTo>
                  <a:pt x="13602" y="2531"/>
                </a:lnTo>
                <a:lnTo>
                  <a:pt x="13456" y="2677"/>
                </a:lnTo>
                <a:lnTo>
                  <a:pt x="13407" y="2775"/>
                </a:lnTo>
                <a:lnTo>
                  <a:pt x="13383" y="2872"/>
                </a:lnTo>
                <a:lnTo>
                  <a:pt x="13407" y="2921"/>
                </a:lnTo>
                <a:lnTo>
                  <a:pt x="13431" y="2945"/>
                </a:lnTo>
                <a:lnTo>
                  <a:pt x="13456" y="2994"/>
                </a:lnTo>
                <a:lnTo>
                  <a:pt x="13504" y="3018"/>
                </a:lnTo>
                <a:lnTo>
                  <a:pt x="13602" y="3018"/>
                </a:lnTo>
                <a:lnTo>
                  <a:pt x="13699" y="2969"/>
                </a:lnTo>
                <a:lnTo>
                  <a:pt x="13796" y="2921"/>
                </a:lnTo>
                <a:lnTo>
                  <a:pt x="13894" y="2848"/>
                </a:lnTo>
                <a:lnTo>
                  <a:pt x="14040" y="2702"/>
                </a:lnTo>
                <a:lnTo>
                  <a:pt x="14113" y="2604"/>
                </a:lnTo>
                <a:lnTo>
                  <a:pt x="14137" y="2507"/>
                </a:lnTo>
                <a:lnTo>
                  <a:pt x="14113" y="2434"/>
                </a:lnTo>
                <a:lnTo>
                  <a:pt x="14064" y="2361"/>
                </a:lnTo>
                <a:lnTo>
                  <a:pt x="13991" y="2312"/>
                </a:lnTo>
                <a:close/>
                <a:moveTo>
                  <a:pt x="15232" y="4600"/>
                </a:moveTo>
                <a:lnTo>
                  <a:pt x="15037" y="4648"/>
                </a:lnTo>
                <a:lnTo>
                  <a:pt x="14867" y="4697"/>
                </a:lnTo>
                <a:lnTo>
                  <a:pt x="14672" y="4770"/>
                </a:lnTo>
                <a:lnTo>
                  <a:pt x="14575" y="4794"/>
                </a:lnTo>
                <a:lnTo>
                  <a:pt x="14478" y="4843"/>
                </a:lnTo>
                <a:lnTo>
                  <a:pt x="14429" y="4916"/>
                </a:lnTo>
                <a:lnTo>
                  <a:pt x="14429" y="4965"/>
                </a:lnTo>
                <a:lnTo>
                  <a:pt x="14453" y="5038"/>
                </a:lnTo>
                <a:lnTo>
                  <a:pt x="14502" y="5086"/>
                </a:lnTo>
                <a:lnTo>
                  <a:pt x="14721" y="5135"/>
                </a:lnTo>
                <a:lnTo>
                  <a:pt x="14964" y="5135"/>
                </a:lnTo>
                <a:lnTo>
                  <a:pt x="15086" y="5111"/>
                </a:lnTo>
                <a:lnTo>
                  <a:pt x="15183" y="5086"/>
                </a:lnTo>
                <a:lnTo>
                  <a:pt x="15281" y="5038"/>
                </a:lnTo>
                <a:lnTo>
                  <a:pt x="15378" y="4965"/>
                </a:lnTo>
                <a:lnTo>
                  <a:pt x="15402" y="4916"/>
                </a:lnTo>
                <a:lnTo>
                  <a:pt x="15427" y="4867"/>
                </a:lnTo>
                <a:lnTo>
                  <a:pt x="15427" y="4794"/>
                </a:lnTo>
                <a:lnTo>
                  <a:pt x="15427" y="4746"/>
                </a:lnTo>
                <a:lnTo>
                  <a:pt x="15402" y="4673"/>
                </a:lnTo>
                <a:lnTo>
                  <a:pt x="15354" y="4648"/>
                </a:lnTo>
                <a:lnTo>
                  <a:pt x="15305" y="4624"/>
                </a:lnTo>
                <a:lnTo>
                  <a:pt x="15232" y="4600"/>
                </a:lnTo>
                <a:close/>
                <a:moveTo>
                  <a:pt x="9052" y="4721"/>
                </a:moveTo>
                <a:lnTo>
                  <a:pt x="8954" y="4746"/>
                </a:lnTo>
                <a:lnTo>
                  <a:pt x="8711" y="4794"/>
                </a:lnTo>
                <a:lnTo>
                  <a:pt x="8516" y="4819"/>
                </a:lnTo>
                <a:lnTo>
                  <a:pt x="8419" y="4867"/>
                </a:lnTo>
                <a:lnTo>
                  <a:pt x="8346" y="4916"/>
                </a:lnTo>
                <a:lnTo>
                  <a:pt x="8273" y="4989"/>
                </a:lnTo>
                <a:lnTo>
                  <a:pt x="8249" y="5062"/>
                </a:lnTo>
                <a:lnTo>
                  <a:pt x="8273" y="5159"/>
                </a:lnTo>
                <a:lnTo>
                  <a:pt x="8297" y="5184"/>
                </a:lnTo>
                <a:lnTo>
                  <a:pt x="8346" y="5208"/>
                </a:lnTo>
                <a:lnTo>
                  <a:pt x="8443" y="5257"/>
                </a:lnTo>
                <a:lnTo>
                  <a:pt x="8930" y="5257"/>
                </a:lnTo>
                <a:lnTo>
                  <a:pt x="9076" y="5232"/>
                </a:lnTo>
                <a:lnTo>
                  <a:pt x="9198" y="5184"/>
                </a:lnTo>
                <a:lnTo>
                  <a:pt x="9319" y="5086"/>
                </a:lnTo>
                <a:lnTo>
                  <a:pt x="9344" y="5038"/>
                </a:lnTo>
                <a:lnTo>
                  <a:pt x="9344" y="4989"/>
                </a:lnTo>
                <a:lnTo>
                  <a:pt x="9319" y="4892"/>
                </a:lnTo>
                <a:lnTo>
                  <a:pt x="9246" y="4794"/>
                </a:lnTo>
                <a:lnTo>
                  <a:pt x="9173" y="4746"/>
                </a:lnTo>
                <a:lnTo>
                  <a:pt x="9052" y="4721"/>
                </a:lnTo>
                <a:close/>
                <a:moveTo>
                  <a:pt x="11801" y="3505"/>
                </a:moveTo>
                <a:lnTo>
                  <a:pt x="12020" y="3529"/>
                </a:lnTo>
                <a:lnTo>
                  <a:pt x="12263" y="3578"/>
                </a:lnTo>
                <a:lnTo>
                  <a:pt x="12482" y="3651"/>
                </a:lnTo>
                <a:lnTo>
                  <a:pt x="12701" y="3772"/>
                </a:lnTo>
                <a:lnTo>
                  <a:pt x="12872" y="3918"/>
                </a:lnTo>
                <a:lnTo>
                  <a:pt x="13042" y="4089"/>
                </a:lnTo>
                <a:lnTo>
                  <a:pt x="13212" y="4283"/>
                </a:lnTo>
                <a:lnTo>
                  <a:pt x="13334" y="4478"/>
                </a:lnTo>
                <a:lnTo>
                  <a:pt x="13431" y="4697"/>
                </a:lnTo>
                <a:lnTo>
                  <a:pt x="13480" y="4867"/>
                </a:lnTo>
                <a:lnTo>
                  <a:pt x="13504" y="5038"/>
                </a:lnTo>
                <a:lnTo>
                  <a:pt x="13504" y="5208"/>
                </a:lnTo>
                <a:lnTo>
                  <a:pt x="13480" y="5378"/>
                </a:lnTo>
                <a:lnTo>
                  <a:pt x="13456" y="5549"/>
                </a:lnTo>
                <a:lnTo>
                  <a:pt x="13407" y="5719"/>
                </a:lnTo>
                <a:lnTo>
                  <a:pt x="13334" y="5889"/>
                </a:lnTo>
                <a:lnTo>
                  <a:pt x="13237" y="6035"/>
                </a:lnTo>
                <a:lnTo>
                  <a:pt x="13139" y="6181"/>
                </a:lnTo>
                <a:lnTo>
                  <a:pt x="13042" y="6303"/>
                </a:lnTo>
                <a:lnTo>
                  <a:pt x="12920" y="6425"/>
                </a:lnTo>
                <a:lnTo>
                  <a:pt x="12774" y="6546"/>
                </a:lnTo>
                <a:lnTo>
                  <a:pt x="12628" y="6644"/>
                </a:lnTo>
                <a:lnTo>
                  <a:pt x="12482" y="6741"/>
                </a:lnTo>
                <a:lnTo>
                  <a:pt x="12336" y="6814"/>
                </a:lnTo>
                <a:lnTo>
                  <a:pt x="12166" y="6863"/>
                </a:lnTo>
                <a:lnTo>
                  <a:pt x="11996" y="6911"/>
                </a:lnTo>
                <a:lnTo>
                  <a:pt x="11801" y="6936"/>
                </a:lnTo>
                <a:lnTo>
                  <a:pt x="11631" y="6936"/>
                </a:lnTo>
                <a:lnTo>
                  <a:pt x="11485" y="6911"/>
                </a:lnTo>
                <a:lnTo>
                  <a:pt x="11315" y="6863"/>
                </a:lnTo>
                <a:lnTo>
                  <a:pt x="11169" y="6814"/>
                </a:lnTo>
                <a:lnTo>
                  <a:pt x="11023" y="6741"/>
                </a:lnTo>
                <a:lnTo>
                  <a:pt x="10901" y="6644"/>
                </a:lnTo>
                <a:lnTo>
                  <a:pt x="10779" y="6546"/>
                </a:lnTo>
                <a:lnTo>
                  <a:pt x="10658" y="6425"/>
                </a:lnTo>
                <a:lnTo>
                  <a:pt x="10560" y="6303"/>
                </a:lnTo>
                <a:lnTo>
                  <a:pt x="10463" y="6157"/>
                </a:lnTo>
                <a:lnTo>
                  <a:pt x="10317" y="5865"/>
                </a:lnTo>
                <a:lnTo>
                  <a:pt x="10195" y="5524"/>
                </a:lnTo>
                <a:lnTo>
                  <a:pt x="10147" y="5208"/>
                </a:lnTo>
                <a:lnTo>
                  <a:pt x="10147" y="4892"/>
                </a:lnTo>
                <a:lnTo>
                  <a:pt x="10195" y="4575"/>
                </a:lnTo>
                <a:lnTo>
                  <a:pt x="10244" y="4405"/>
                </a:lnTo>
                <a:lnTo>
                  <a:pt x="10317" y="4259"/>
                </a:lnTo>
                <a:lnTo>
                  <a:pt x="10414" y="4089"/>
                </a:lnTo>
                <a:lnTo>
                  <a:pt x="10560" y="3943"/>
                </a:lnTo>
                <a:lnTo>
                  <a:pt x="10901" y="3772"/>
                </a:lnTo>
                <a:lnTo>
                  <a:pt x="11242" y="3602"/>
                </a:lnTo>
                <a:lnTo>
                  <a:pt x="11436" y="3553"/>
                </a:lnTo>
                <a:lnTo>
                  <a:pt x="11607" y="3529"/>
                </a:lnTo>
                <a:lnTo>
                  <a:pt x="11801" y="3505"/>
                </a:lnTo>
                <a:close/>
                <a:moveTo>
                  <a:pt x="11753" y="2969"/>
                </a:moveTo>
                <a:lnTo>
                  <a:pt x="11461" y="2994"/>
                </a:lnTo>
                <a:lnTo>
                  <a:pt x="11169" y="3042"/>
                </a:lnTo>
                <a:lnTo>
                  <a:pt x="10901" y="3115"/>
                </a:lnTo>
                <a:lnTo>
                  <a:pt x="10633" y="3237"/>
                </a:lnTo>
                <a:lnTo>
                  <a:pt x="10390" y="3407"/>
                </a:lnTo>
                <a:lnTo>
                  <a:pt x="10195" y="3578"/>
                </a:lnTo>
                <a:lnTo>
                  <a:pt x="10074" y="3724"/>
                </a:lnTo>
                <a:lnTo>
                  <a:pt x="9952" y="3845"/>
                </a:lnTo>
                <a:lnTo>
                  <a:pt x="9830" y="4040"/>
                </a:lnTo>
                <a:lnTo>
                  <a:pt x="9757" y="4235"/>
                </a:lnTo>
                <a:lnTo>
                  <a:pt x="9684" y="4429"/>
                </a:lnTo>
                <a:lnTo>
                  <a:pt x="9636" y="4648"/>
                </a:lnTo>
                <a:lnTo>
                  <a:pt x="9611" y="4843"/>
                </a:lnTo>
                <a:lnTo>
                  <a:pt x="9611" y="5062"/>
                </a:lnTo>
                <a:lnTo>
                  <a:pt x="9611" y="5281"/>
                </a:lnTo>
                <a:lnTo>
                  <a:pt x="9636" y="5476"/>
                </a:lnTo>
                <a:lnTo>
                  <a:pt x="9684" y="5719"/>
                </a:lnTo>
                <a:lnTo>
                  <a:pt x="9757" y="5962"/>
                </a:lnTo>
                <a:lnTo>
                  <a:pt x="9830" y="6181"/>
                </a:lnTo>
                <a:lnTo>
                  <a:pt x="9952" y="6376"/>
                </a:lnTo>
                <a:lnTo>
                  <a:pt x="10074" y="6571"/>
                </a:lnTo>
                <a:lnTo>
                  <a:pt x="10220" y="6765"/>
                </a:lnTo>
                <a:lnTo>
                  <a:pt x="10366" y="6911"/>
                </a:lnTo>
                <a:lnTo>
                  <a:pt x="10536" y="7057"/>
                </a:lnTo>
                <a:lnTo>
                  <a:pt x="10731" y="7203"/>
                </a:lnTo>
                <a:lnTo>
                  <a:pt x="10925" y="7301"/>
                </a:lnTo>
                <a:lnTo>
                  <a:pt x="11120" y="7374"/>
                </a:lnTo>
                <a:lnTo>
                  <a:pt x="11363" y="7447"/>
                </a:lnTo>
                <a:lnTo>
                  <a:pt x="11582" y="7471"/>
                </a:lnTo>
                <a:lnTo>
                  <a:pt x="11826" y="7471"/>
                </a:lnTo>
                <a:lnTo>
                  <a:pt x="12069" y="7447"/>
                </a:lnTo>
                <a:lnTo>
                  <a:pt x="12312" y="7398"/>
                </a:lnTo>
                <a:lnTo>
                  <a:pt x="12531" y="7349"/>
                </a:lnTo>
                <a:lnTo>
                  <a:pt x="12750" y="7252"/>
                </a:lnTo>
                <a:lnTo>
                  <a:pt x="12945" y="7130"/>
                </a:lnTo>
                <a:lnTo>
                  <a:pt x="13139" y="6984"/>
                </a:lnTo>
                <a:lnTo>
                  <a:pt x="13310" y="6838"/>
                </a:lnTo>
                <a:lnTo>
                  <a:pt x="13480" y="6644"/>
                </a:lnTo>
                <a:lnTo>
                  <a:pt x="13602" y="6473"/>
                </a:lnTo>
                <a:lnTo>
                  <a:pt x="13723" y="6254"/>
                </a:lnTo>
                <a:lnTo>
                  <a:pt x="13821" y="6060"/>
                </a:lnTo>
                <a:lnTo>
                  <a:pt x="13894" y="5841"/>
                </a:lnTo>
                <a:lnTo>
                  <a:pt x="13967" y="5597"/>
                </a:lnTo>
                <a:lnTo>
                  <a:pt x="13991" y="5378"/>
                </a:lnTo>
                <a:lnTo>
                  <a:pt x="14015" y="5135"/>
                </a:lnTo>
                <a:lnTo>
                  <a:pt x="13991" y="4916"/>
                </a:lnTo>
                <a:lnTo>
                  <a:pt x="13942" y="4673"/>
                </a:lnTo>
                <a:lnTo>
                  <a:pt x="13894" y="4454"/>
                </a:lnTo>
                <a:lnTo>
                  <a:pt x="13772" y="4210"/>
                </a:lnTo>
                <a:lnTo>
                  <a:pt x="13626" y="3967"/>
                </a:lnTo>
                <a:lnTo>
                  <a:pt x="13456" y="3748"/>
                </a:lnTo>
                <a:lnTo>
                  <a:pt x="13261" y="3553"/>
                </a:lnTo>
                <a:lnTo>
                  <a:pt x="13042" y="3383"/>
                </a:lnTo>
                <a:lnTo>
                  <a:pt x="12799" y="3237"/>
                </a:lnTo>
                <a:lnTo>
                  <a:pt x="12555" y="3115"/>
                </a:lnTo>
                <a:lnTo>
                  <a:pt x="12288" y="3042"/>
                </a:lnTo>
                <a:lnTo>
                  <a:pt x="12045" y="2994"/>
                </a:lnTo>
                <a:lnTo>
                  <a:pt x="11753" y="2969"/>
                </a:lnTo>
                <a:close/>
                <a:moveTo>
                  <a:pt x="9903" y="7057"/>
                </a:moveTo>
                <a:lnTo>
                  <a:pt x="9806" y="7082"/>
                </a:lnTo>
                <a:lnTo>
                  <a:pt x="9733" y="7130"/>
                </a:lnTo>
                <a:lnTo>
                  <a:pt x="9587" y="7276"/>
                </a:lnTo>
                <a:lnTo>
                  <a:pt x="9465" y="7471"/>
                </a:lnTo>
                <a:lnTo>
                  <a:pt x="9392" y="7641"/>
                </a:lnTo>
                <a:lnTo>
                  <a:pt x="9368" y="7739"/>
                </a:lnTo>
                <a:lnTo>
                  <a:pt x="9392" y="7836"/>
                </a:lnTo>
                <a:lnTo>
                  <a:pt x="9441" y="7909"/>
                </a:lnTo>
                <a:lnTo>
                  <a:pt x="9514" y="7958"/>
                </a:lnTo>
                <a:lnTo>
                  <a:pt x="9587" y="7982"/>
                </a:lnTo>
                <a:lnTo>
                  <a:pt x="9684" y="7958"/>
                </a:lnTo>
                <a:lnTo>
                  <a:pt x="9757" y="7909"/>
                </a:lnTo>
                <a:lnTo>
                  <a:pt x="9806" y="7812"/>
                </a:lnTo>
                <a:lnTo>
                  <a:pt x="9879" y="7690"/>
                </a:lnTo>
                <a:lnTo>
                  <a:pt x="9952" y="7568"/>
                </a:lnTo>
                <a:lnTo>
                  <a:pt x="10098" y="7301"/>
                </a:lnTo>
                <a:lnTo>
                  <a:pt x="10098" y="7252"/>
                </a:lnTo>
                <a:lnTo>
                  <a:pt x="10098" y="7203"/>
                </a:lnTo>
                <a:lnTo>
                  <a:pt x="10074" y="7106"/>
                </a:lnTo>
                <a:lnTo>
                  <a:pt x="10001" y="7057"/>
                </a:lnTo>
                <a:close/>
                <a:moveTo>
                  <a:pt x="13504" y="7276"/>
                </a:moveTo>
                <a:lnTo>
                  <a:pt x="13456" y="7301"/>
                </a:lnTo>
                <a:lnTo>
                  <a:pt x="13407" y="7349"/>
                </a:lnTo>
                <a:lnTo>
                  <a:pt x="13383" y="7422"/>
                </a:lnTo>
                <a:lnTo>
                  <a:pt x="13383" y="7544"/>
                </a:lnTo>
                <a:lnTo>
                  <a:pt x="13407" y="7666"/>
                </a:lnTo>
                <a:lnTo>
                  <a:pt x="13456" y="7787"/>
                </a:lnTo>
                <a:lnTo>
                  <a:pt x="13504" y="7909"/>
                </a:lnTo>
                <a:lnTo>
                  <a:pt x="13602" y="8006"/>
                </a:lnTo>
                <a:lnTo>
                  <a:pt x="13723" y="8104"/>
                </a:lnTo>
                <a:lnTo>
                  <a:pt x="13821" y="8177"/>
                </a:lnTo>
                <a:lnTo>
                  <a:pt x="13918" y="8201"/>
                </a:lnTo>
                <a:lnTo>
                  <a:pt x="14015" y="8201"/>
                </a:lnTo>
                <a:lnTo>
                  <a:pt x="14088" y="8152"/>
                </a:lnTo>
                <a:lnTo>
                  <a:pt x="14137" y="8079"/>
                </a:lnTo>
                <a:lnTo>
                  <a:pt x="14161" y="8006"/>
                </a:lnTo>
                <a:lnTo>
                  <a:pt x="14161" y="7909"/>
                </a:lnTo>
                <a:lnTo>
                  <a:pt x="14137" y="7836"/>
                </a:lnTo>
                <a:lnTo>
                  <a:pt x="14064" y="7763"/>
                </a:lnTo>
                <a:lnTo>
                  <a:pt x="13918" y="7666"/>
                </a:lnTo>
                <a:lnTo>
                  <a:pt x="13821" y="7520"/>
                </a:lnTo>
                <a:lnTo>
                  <a:pt x="13699" y="7374"/>
                </a:lnTo>
                <a:lnTo>
                  <a:pt x="13650" y="7325"/>
                </a:lnTo>
                <a:lnTo>
                  <a:pt x="13553" y="7276"/>
                </a:lnTo>
                <a:close/>
                <a:moveTo>
                  <a:pt x="2312" y="11242"/>
                </a:moveTo>
                <a:lnTo>
                  <a:pt x="2287" y="11267"/>
                </a:lnTo>
                <a:lnTo>
                  <a:pt x="2263" y="11291"/>
                </a:lnTo>
                <a:lnTo>
                  <a:pt x="2287" y="11437"/>
                </a:lnTo>
                <a:lnTo>
                  <a:pt x="2312" y="11559"/>
                </a:lnTo>
                <a:lnTo>
                  <a:pt x="2360" y="11705"/>
                </a:lnTo>
                <a:lnTo>
                  <a:pt x="2409" y="11826"/>
                </a:lnTo>
                <a:lnTo>
                  <a:pt x="2555" y="12070"/>
                </a:lnTo>
                <a:lnTo>
                  <a:pt x="2701" y="12313"/>
                </a:lnTo>
                <a:lnTo>
                  <a:pt x="2871" y="12556"/>
                </a:lnTo>
                <a:lnTo>
                  <a:pt x="3042" y="12800"/>
                </a:lnTo>
                <a:lnTo>
                  <a:pt x="3236" y="13019"/>
                </a:lnTo>
                <a:lnTo>
                  <a:pt x="3455" y="13238"/>
                </a:lnTo>
                <a:lnTo>
                  <a:pt x="3528" y="13262"/>
                </a:lnTo>
                <a:lnTo>
                  <a:pt x="3650" y="13262"/>
                </a:lnTo>
                <a:lnTo>
                  <a:pt x="3699" y="13213"/>
                </a:lnTo>
                <a:lnTo>
                  <a:pt x="3747" y="13165"/>
                </a:lnTo>
                <a:lnTo>
                  <a:pt x="3772" y="13092"/>
                </a:lnTo>
                <a:lnTo>
                  <a:pt x="3747" y="13043"/>
                </a:lnTo>
                <a:lnTo>
                  <a:pt x="3699" y="12970"/>
                </a:lnTo>
                <a:lnTo>
                  <a:pt x="3504" y="12751"/>
                </a:lnTo>
                <a:lnTo>
                  <a:pt x="3309" y="12532"/>
                </a:lnTo>
                <a:lnTo>
                  <a:pt x="2944" y="12045"/>
                </a:lnTo>
                <a:lnTo>
                  <a:pt x="2652" y="11632"/>
                </a:lnTo>
                <a:lnTo>
                  <a:pt x="2506" y="11437"/>
                </a:lnTo>
                <a:lnTo>
                  <a:pt x="2336" y="11267"/>
                </a:lnTo>
                <a:lnTo>
                  <a:pt x="2312" y="11242"/>
                </a:lnTo>
                <a:close/>
                <a:moveTo>
                  <a:pt x="2336" y="12678"/>
                </a:moveTo>
                <a:lnTo>
                  <a:pt x="2287" y="12702"/>
                </a:lnTo>
                <a:lnTo>
                  <a:pt x="2263" y="12751"/>
                </a:lnTo>
                <a:lnTo>
                  <a:pt x="2239" y="12800"/>
                </a:lnTo>
                <a:lnTo>
                  <a:pt x="2287" y="12897"/>
                </a:lnTo>
                <a:lnTo>
                  <a:pt x="2360" y="13019"/>
                </a:lnTo>
                <a:lnTo>
                  <a:pt x="2531" y="13213"/>
                </a:lnTo>
                <a:lnTo>
                  <a:pt x="2604" y="13286"/>
                </a:lnTo>
                <a:lnTo>
                  <a:pt x="2725" y="13384"/>
                </a:lnTo>
                <a:lnTo>
                  <a:pt x="2823" y="13432"/>
                </a:lnTo>
                <a:lnTo>
                  <a:pt x="2896" y="13457"/>
                </a:lnTo>
                <a:lnTo>
                  <a:pt x="2944" y="13457"/>
                </a:lnTo>
                <a:lnTo>
                  <a:pt x="3017" y="13408"/>
                </a:lnTo>
                <a:lnTo>
                  <a:pt x="3042" y="13359"/>
                </a:lnTo>
                <a:lnTo>
                  <a:pt x="3066" y="13286"/>
                </a:lnTo>
                <a:lnTo>
                  <a:pt x="3042" y="13238"/>
                </a:lnTo>
                <a:lnTo>
                  <a:pt x="2969" y="13165"/>
                </a:lnTo>
                <a:lnTo>
                  <a:pt x="2896" y="13116"/>
                </a:lnTo>
                <a:lnTo>
                  <a:pt x="2750" y="12994"/>
                </a:lnTo>
                <a:lnTo>
                  <a:pt x="2579" y="12824"/>
                </a:lnTo>
                <a:lnTo>
                  <a:pt x="2482" y="12727"/>
                </a:lnTo>
                <a:lnTo>
                  <a:pt x="2385" y="12678"/>
                </a:lnTo>
                <a:close/>
                <a:moveTo>
                  <a:pt x="5645" y="6084"/>
                </a:moveTo>
                <a:lnTo>
                  <a:pt x="5499" y="6108"/>
                </a:lnTo>
                <a:lnTo>
                  <a:pt x="5353" y="6157"/>
                </a:lnTo>
                <a:lnTo>
                  <a:pt x="5231" y="6230"/>
                </a:lnTo>
                <a:lnTo>
                  <a:pt x="5085" y="6327"/>
                </a:lnTo>
                <a:lnTo>
                  <a:pt x="4818" y="6546"/>
                </a:lnTo>
                <a:lnTo>
                  <a:pt x="4599" y="6790"/>
                </a:lnTo>
                <a:lnTo>
                  <a:pt x="4355" y="7082"/>
                </a:lnTo>
                <a:lnTo>
                  <a:pt x="4161" y="7349"/>
                </a:lnTo>
                <a:lnTo>
                  <a:pt x="3796" y="7860"/>
                </a:lnTo>
                <a:lnTo>
                  <a:pt x="3382" y="8420"/>
                </a:lnTo>
                <a:lnTo>
                  <a:pt x="3163" y="8688"/>
                </a:lnTo>
                <a:lnTo>
                  <a:pt x="2920" y="8931"/>
                </a:lnTo>
                <a:lnTo>
                  <a:pt x="2433" y="9393"/>
                </a:lnTo>
                <a:lnTo>
                  <a:pt x="2190" y="9636"/>
                </a:lnTo>
                <a:lnTo>
                  <a:pt x="1971" y="9880"/>
                </a:lnTo>
                <a:lnTo>
                  <a:pt x="1922" y="9953"/>
                </a:lnTo>
                <a:lnTo>
                  <a:pt x="1922" y="10050"/>
                </a:lnTo>
                <a:lnTo>
                  <a:pt x="1922" y="10123"/>
                </a:lnTo>
                <a:lnTo>
                  <a:pt x="1971" y="10172"/>
                </a:lnTo>
                <a:lnTo>
                  <a:pt x="2044" y="10220"/>
                </a:lnTo>
                <a:lnTo>
                  <a:pt x="2117" y="10245"/>
                </a:lnTo>
                <a:lnTo>
                  <a:pt x="2190" y="10245"/>
                </a:lnTo>
                <a:lnTo>
                  <a:pt x="2263" y="10196"/>
                </a:lnTo>
                <a:lnTo>
                  <a:pt x="2312" y="10147"/>
                </a:lnTo>
                <a:lnTo>
                  <a:pt x="2360" y="10293"/>
                </a:lnTo>
                <a:lnTo>
                  <a:pt x="2409" y="10439"/>
                </a:lnTo>
                <a:lnTo>
                  <a:pt x="2555" y="10756"/>
                </a:lnTo>
                <a:lnTo>
                  <a:pt x="2823" y="11169"/>
                </a:lnTo>
                <a:lnTo>
                  <a:pt x="3042" y="11583"/>
                </a:lnTo>
                <a:lnTo>
                  <a:pt x="3309" y="12021"/>
                </a:lnTo>
                <a:lnTo>
                  <a:pt x="3455" y="12240"/>
                </a:lnTo>
                <a:lnTo>
                  <a:pt x="3601" y="12435"/>
                </a:lnTo>
                <a:lnTo>
                  <a:pt x="3772" y="12605"/>
                </a:lnTo>
                <a:lnTo>
                  <a:pt x="3942" y="12751"/>
                </a:lnTo>
                <a:lnTo>
                  <a:pt x="4015" y="12775"/>
                </a:lnTo>
                <a:lnTo>
                  <a:pt x="4088" y="12775"/>
                </a:lnTo>
                <a:lnTo>
                  <a:pt x="4161" y="12751"/>
                </a:lnTo>
                <a:lnTo>
                  <a:pt x="4209" y="12727"/>
                </a:lnTo>
                <a:lnTo>
                  <a:pt x="4282" y="12629"/>
                </a:lnTo>
                <a:lnTo>
                  <a:pt x="4282" y="12556"/>
                </a:lnTo>
                <a:lnTo>
                  <a:pt x="4282" y="12508"/>
                </a:lnTo>
                <a:lnTo>
                  <a:pt x="4258" y="12459"/>
                </a:lnTo>
                <a:lnTo>
                  <a:pt x="4209" y="12410"/>
                </a:lnTo>
                <a:lnTo>
                  <a:pt x="4039" y="12240"/>
                </a:lnTo>
                <a:lnTo>
                  <a:pt x="3893" y="12070"/>
                </a:lnTo>
                <a:lnTo>
                  <a:pt x="3626" y="11680"/>
                </a:lnTo>
                <a:lnTo>
                  <a:pt x="3358" y="11291"/>
                </a:lnTo>
                <a:lnTo>
                  <a:pt x="3139" y="10877"/>
                </a:lnTo>
                <a:lnTo>
                  <a:pt x="2920" y="10464"/>
                </a:lnTo>
                <a:lnTo>
                  <a:pt x="2750" y="10172"/>
                </a:lnTo>
                <a:lnTo>
                  <a:pt x="2579" y="9928"/>
                </a:lnTo>
                <a:lnTo>
                  <a:pt x="2920" y="9612"/>
                </a:lnTo>
                <a:lnTo>
                  <a:pt x="3066" y="9904"/>
                </a:lnTo>
                <a:lnTo>
                  <a:pt x="3212" y="10172"/>
                </a:lnTo>
                <a:lnTo>
                  <a:pt x="3528" y="10658"/>
                </a:lnTo>
                <a:lnTo>
                  <a:pt x="3747" y="10999"/>
                </a:lnTo>
                <a:lnTo>
                  <a:pt x="3966" y="11340"/>
                </a:lnTo>
                <a:lnTo>
                  <a:pt x="4112" y="11510"/>
                </a:lnTo>
                <a:lnTo>
                  <a:pt x="4234" y="11656"/>
                </a:lnTo>
                <a:lnTo>
                  <a:pt x="4380" y="11778"/>
                </a:lnTo>
                <a:lnTo>
                  <a:pt x="4550" y="11875"/>
                </a:lnTo>
                <a:lnTo>
                  <a:pt x="4623" y="11899"/>
                </a:lnTo>
                <a:lnTo>
                  <a:pt x="4672" y="11899"/>
                </a:lnTo>
                <a:lnTo>
                  <a:pt x="4745" y="11875"/>
                </a:lnTo>
                <a:lnTo>
                  <a:pt x="4793" y="11851"/>
                </a:lnTo>
                <a:lnTo>
                  <a:pt x="4842" y="11778"/>
                </a:lnTo>
                <a:lnTo>
                  <a:pt x="4866" y="11729"/>
                </a:lnTo>
                <a:lnTo>
                  <a:pt x="4866" y="11656"/>
                </a:lnTo>
                <a:lnTo>
                  <a:pt x="4842" y="11607"/>
                </a:lnTo>
                <a:lnTo>
                  <a:pt x="4599" y="11267"/>
                </a:lnTo>
                <a:lnTo>
                  <a:pt x="4331" y="10950"/>
                </a:lnTo>
                <a:lnTo>
                  <a:pt x="4088" y="10634"/>
                </a:lnTo>
                <a:lnTo>
                  <a:pt x="3845" y="10318"/>
                </a:lnTo>
                <a:lnTo>
                  <a:pt x="3528" y="9855"/>
                </a:lnTo>
                <a:lnTo>
                  <a:pt x="3334" y="9612"/>
                </a:lnTo>
                <a:lnTo>
                  <a:pt x="3139" y="9417"/>
                </a:lnTo>
                <a:lnTo>
                  <a:pt x="3480" y="9077"/>
                </a:lnTo>
                <a:lnTo>
                  <a:pt x="3577" y="9223"/>
                </a:lnTo>
                <a:lnTo>
                  <a:pt x="3674" y="9344"/>
                </a:lnTo>
                <a:lnTo>
                  <a:pt x="3893" y="9661"/>
                </a:lnTo>
                <a:lnTo>
                  <a:pt x="4112" y="9977"/>
                </a:lnTo>
                <a:lnTo>
                  <a:pt x="4282" y="10196"/>
                </a:lnTo>
                <a:lnTo>
                  <a:pt x="4501" y="10415"/>
                </a:lnTo>
                <a:lnTo>
                  <a:pt x="4599" y="10512"/>
                </a:lnTo>
                <a:lnTo>
                  <a:pt x="4720" y="10610"/>
                </a:lnTo>
                <a:lnTo>
                  <a:pt x="4866" y="10658"/>
                </a:lnTo>
                <a:lnTo>
                  <a:pt x="4988" y="10707"/>
                </a:lnTo>
                <a:lnTo>
                  <a:pt x="5085" y="10707"/>
                </a:lnTo>
                <a:lnTo>
                  <a:pt x="5183" y="10683"/>
                </a:lnTo>
                <a:lnTo>
                  <a:pt x="5231" y="10610"/>
                </a:lnTo>
                <a:lnTo>
                  <a:pt x="5256" y="10537"/>
                </a:lnTo>
                <a:lnTo>
                  <a:pt x="5280" y="10464"/>
                </a:lnTo>
                <a:lnTo>
                  <a:pt x="5256" y="10391"/>
                </a:lnTo>
                <a:lnTo>
                  <a:pt x="5207" y="10318"/>
                </a:lnTo>
                <a:lnTo>
                  <a:pt x="5110" y="10269"/>
                </a:lnTo>
                <a:lnTo>
                  <a:pt x="4988" y="10220"/>
                </a:lnTo>
                <a:lnTo>
                  <a:pt x="4866" y="10147"/>
                </a:lnTo>
                <a:lnTo>
                  <a:pt x="4745" y="10050"/>
                </a:lnTo>
                <a:lnTo>
                  <a:pt x="4647" y="9953"/>
                </a:lnTo>
                <a:lnTo>
                  <a:pt x="4453" y="9734"/>
                </a:lnTo>
                <a:lnTo>
                  <a:pt x="4282" y="9515"/>
                </a:lnTo>
                <a:lnTo>
                  <a:pt x="3991" y="9174"/>
                </a:lnTo>
                <a:lnTo>
                  <a:pt x="3845" y="9004"/>
                </a:lnTo>
                <a:lnTo>
                  <a:pt x="3747" y="8931"/>
                </a:lnTo>
                <a:lnTo>
                  <a:pt x="3650" y="8882"/>
                </a:lnTo>
                <a:lnTo>
                  <a:pt x="3966" y="8517"/>
                </a:lnTo>
                <a:lnTo>
                  <a:pt x="4039" y="8420"/>
                </a:lnTo>
                <a:lnTo>
                  <a:pt x="4185" y="8615"/>
                </a:lnTo>
                <a:lnTo>
                  <a:pt x="4331" y="8809"/>
                </a:lnTo>
                <a:lnTo>
                  <a:pt x="4647" y="9150"/>
                </a:lnTo>
                <a:lnTo>
                  <a:pt x="5183" y="9709"/>
                </a:lnTo>
                <a:lnTo>
                  <a:pt x="5304" y="9807"/>
                </a:lnTo>
                <a:lnTo>
                  <a:pt x="5426" y="9904"/>
                </a:lnTo>
                <a:lnTo>
                  <a:pt x="5548" y="9977"/>
                </a:lnTo>
                <a:lnTo>
                  <a:pt x="5718" y="9977"/>
                </a:lnTo>
                <a:lnTo>
                  <a:pt x="5767" y="9953"/>
                </a:lnTo>
                <a:lnTo>
                  <a:pt x="5791" y="9904"/>
                </a:lnTo>
                <a:lnTo>
                  <a:pt x="5840" y="9855"/>
                </a:lnTo>
                <a:lnTo>
                  <a:pt x="5840" y="9807"/>
                </a:lnTo>
                <a:lnTo>
                  <a:pt x="5815" y="9685"/>
                </a:lnTo>
                <a:lnTo>
                  <a:pt x="5767" y="9588"/>
                </a:lnTo>
                <a:lnTo>
                  <a:pt x="5669" y="9515"/>
                </a:lnTo>
                <a:lnTo>
                  <a:pt x="5572" y="9417"/>
                </a:lnTo>
                <a:lnTo>
                  <a:pt x="5304" y="9174"/>
                </a:lnTo>
                <a:lnTo>
                  <a:pt x="5012" y="8907"/>
                </a:lnTo>
                <a:lnTo>
                  <a:pt x="4647" y="8542"/>
                </a:lnTo>
                <a:lnTo>
                  <a:pt x="4282" y="8201"/>
                </a:lnTo>
                <a:lnTo>
                  <a:pt x="4234" y="8152"/>
                </a:lnTo>
                <a:lnTo>
                  <a:pt x="4599" y="7690"/>
                </a:lnTo>
                <a:lnTo>
                  <a:pt x="4696" y="7885"/>
                </a:lnTo>
                <a:lnTo>
                  <a:pt x="4842" y="8079"/>
                </a:lnTo>
                <a:lnTo>
                  <a:pt x="5134" y="8396"/>
                </a:lnTo>
                <a:lnTo>
                  <a:pt x="5329" y="8590"/>
                </a:lnTo>
                <a:lnTo>
                  <a:pt x="5548" y="8809"/>
                </a:lnTo>
                <a:lnTo>
                  <a:pt x="5791" y="9004"/>
                </a:lnTo>
                <a:lnTo>
                  <a:pt x="5913" y="9077"/>
                </a:lnTo>
                <a:lnTo>
                  <a:pt x="6034" y="9150"/>
                </a:lnTo>
                <a:lnTo>
                  <a:pt x="6180" y="9150"/>
                </a:lnTo>
                <a:lnTo>
                  <a:pt x="6205" y="9101"/>
                </a:lnTo>
                <a:lnTo>
                  <a:pt x="6253" y="9052"/>
                </a:lnTo>
                <a:lnTo>
                  <a:pt x="6278" y="9004"/>
                </a:lnTo>
                <a:lnTo>
                  <a:pt x="6278" y="8931"/>
                </a:lnTo>
                <a:lnTo>
                  <a:pt x="6253" y="8882"/>
                </a:lnTo>
                <a:lnTo>
                  <a:pt x="6229" y="8834"/>
                </a:lnTo>
                <a:lnTo>
                  <a:pt x="6034" y="8639"/>
                </a:lnTo>
                <a:lnTo>
                  <a:pt x="5840" y="8469"/>
                </a:lnTo>
                <a:lnTo>
                  <a:pt x="5621" y="8298"/>
                </a:lnTo>
                <a:lnTo>
                  <a:pt x="5402" y="8104"/>
                </a:lnTo>
                <a:lnTo>
                  <a:pt x="5110" y="7787"/>
                </a:lnTo>
                <a:lnTo>
                  <a:pt x="4939" y="7641"/>
                </a:lnTo>
                <a:lnTo>
                  <a:pt x="4745" y="7495"/>
                </a:lnTo>
                <a:lnTo>
                  <a:pt x="4915" y="7301"/>
                </a:lnTo>
                <a:lnTo>
                  <a:pt x="5061" y="7155"/>
                </a:lnTo>
                <a:lnTo>
                  <a:pt x="5402" y="7495"/>
                </a:lnTo>
                <a:lnTo>
                  <a:pt x="5718" y="7885"/>
                </a:lnTo>
                <a:lnTo>
                  <a:pt x="5888" y="8104"/>
                </a:lnTo>
                <a:lnTo>
                  <a:pt x="6132" y="8323"/>
                </a:lnTo>
                <a:lnTo>
                  <a:pt x="6253" y="8420"/>
                </a:lnTo>
                <a:lnTo>
                  <a:pt x="6375" y="8469"/>
                </a:lnTo>
                <a:lnTo>
                  <a:pt x="6497" y="8493"/>
                </a:lnTo>
                <a:lnTo>
                  <a:pt x="6643" y="8493"/>
                </a:lnTo>
                <a:lnTo>
                  <a:pt x="6716" y="8444"/>
                </a:lnTo>
                <a:lnTo>
                  <a:pt x="6764" y="8371"/>
                </a:lnTo>
                <a:lnTo>
                  <a:pt x="6764" y="8298"/>
                </a:lnTo>
                <a:lnTo>
                  <a:pt x="6740" y="8225"/>
                </a:lnTo>
                <a:lnTo>
                  <a:pt x="6643" y="8128"/>
                </a:lnTo>
                <a:lnTo>
                  <a:pt x="6545" y="8055"/>
                </a:lnTo>
                <a:lnTo>
                  <a:pt x="6424" y="7982"/>
                </a:lnTo>
                <a:lnTo>
                  <a:pt x="6326" y="7885"/>
                </a:lnTo>
                <a:lnTo>
                  <a:pt x="6205" y="7787"/>
                </a:lnTo>
                <a:lnTo>
                  <a:pt x="6083" y="7641"/>
                </a:lnTo>
                <a:lnTo>
                  <a:pt x="5864" y="7398"/>
                </a:lnTo>
                <a:lnTo>
                  <a:pt x="5742" y="7252"/>
                </a:lnTo>
                <a:lnTo>
                  <a:pt x="5621" y="7130"/>
                </a:lnTo>
                <a:lnTo>
                  <a:pt x="5450" y="7009"/>
                </a:lnTo>
                <a:lnTo>
                  <a:pt x="5304" y="6936"/>
                </a:lnTo>
                <a:lnTo>
                  <a:pt x="5718" y="6595"/>
                </a:lnTo>
                <a:lnTo>
                  <a:pt x="6326" y="7203"/>
                </a:lnTo>
                <a:lnTo>
                  <a:pt x="6643" y="7520"/>
                </a:lnTo>
                <a:lnTo>
                  <a:pt x="6910" y="7860"/>
                </a:lnTo>
                <a:lnTo>
                  <a:pt x="7251" y="8274"/>
                </a:lnTo>
                <a:lnTo>
                  <a:pt x="7543" y="8688"/>
                </a:lnTo>
                <a:lnTo>
                  <a:pt x="8176" y="9539"/>
                </a:lnTo>
                <a:lnTo>
                  <a:pt x="8954" y="10512"/>
                </a:lnTo>
                <a:lnTo>
                  <a:pt x="9733" y="11486"/>
                </a:lnTo>
                <a:lnTo>
                  <a:pt x="10098" y="11997"/>
                </a:lnTo>
                <a:lnTo>
                  <a:pt x="10463" y="12508"/>
                </a:lnTo>
                <a:lnTo>
                  <a:pt x="10828" y="13019"/>
                </a:lnTo>
                <a:lnTo>
                  <a:pt x="11023" y="13262"/>
                </a:lnTo>
                <a:lnTo>
                  <a:pt x="11242" y="13481"/>
                </a:lnTo>
                <a:lnTo>
                  <a:pt x="11339" y="13554"/>
                </a:lnTo>
                <a:lnTo>
                  <a:pt x="11436" y="13578"/>
                </a:lnTo>
                <a:lnTo>
                  <a:pt x="11509" y="13554"/>
                </a:lnTo>
                <a:lnTo>
                  <a:pt x="11582" y="13505"/>
                </a:lnTo>
                <a:lnTo>
                  <a:pt x="11655" y="13432"/>
                </a:lnTo>
                <a:lnTo>
                  <a:pt x="11680" y="13359"/>
                </a:lnTo>
                <a:lnTo>
                  <a:pt x="11704" y="13238"/>
                </a:lnTo>
                <a:lnTo>
                  <a:pt x="11680" y="13140"/>
                </a:lnTo>
                <a:lnTo>
                  <a:pt x="11558" y="12897"/>
                </a:lnTo>
                <a:lnTo>
                  <a:pt x="11388" y="12629"/>
                </a:lnTo>
                <a:lnTo>
                  <a:pt x="11217" y="12386"/>
                </a:lnTo>
                <a:lnTo>
                  <a:pt x="11047" y="12143"/>
                </a:lnTo>
                <a:lnTo>
                  <a:pt x="10268" y="11194"/>
                </a:lnTo>
                <a:lnTo>
                  <a:pt x="10001" y="10853"/>
                </a:lnTo>
                <a:lnTo>
                  <a:pt x="10147" y="10756"/>
                </a:lnTo>
                <a:lnTo>
                  <a:pt x="10220" y="10877"/>
                </a:lnTo>
                <a:lnTo>
                  <a:pt x="10317" y="10999"/>
                </a:lnTo>
                <a:lnTo>
                  <a:pt x="10463" y="11169"/>
                </a:lnTo>
                <a:lnTo>
                  <a:pt x="10633" y="11364"/>
                </a:lnTo>
                <a:lnTo>
                  <a:pt x="10828" y="11510"/>
                </a:lnTo>
                <a:lnTo>
                  <a:pt x="11023" y="11656"/>
                </a:lnTo>
                <a:lnTo>
                  <a:pt x="11071" y="11680"/>
                </a:lnTo>
                <a:lnTo>
                  <a:pt x="11144" y="11680"/>
                </a:lnTo>
                <a:lnTo>
                  <a:pt x="11217" y="11656"/>
                </a:lnTo>
                <a:lnTo>
                  <a:pt x="11266" y="11632"/>
                </a:lnTo>
                <a:lnTo>
                  <a:pt x="11315" y="11559"/>
                </a:lnTo>
                <a:lnTo>
                  <a:pt x="11339" y="11510"/>
                </a:lnTo>
                <a:lnTo>
                  <a:pt x="11339" y="11437"/>
                </a:lnTo>
                <a:lnTo>
                  <a:pt x="11315" y="11364"/>
                </a:lnTo>
                <a:lnTo>
                  <a:pt x="11169" y="11218"/>
                </a:lnTo>
                <a:lnTo>
                  <a:pt x="11023" y="11072"/>
                </a:lnTo>
                <a:lnTo>
                  <a:pt x="10682" y="10804"/>
                </a:lnTo>
                <a:lnTo>
                  <a:pt x="10390" y="10512"/>
                </a:lnTo>
                <a:lnTo>
                  <a:pt x="10390" y="10488"/>
                </a:lnTo>
                <a:lnTo>
                  <a:pt x="10731" y="10026"/>
                </a:lnTo>
                <a:lnTo>
                  <a:pt x="10828" y="10172"/>
                </a:lnTo>
                <a:lnTo>
                  <a:pt x="10901" y="10293"/>
                </a:lnTo>
                <a:lnTo>
                  <a:pt x="11023" y="10439"/>
                </a:lnTo>
                <a:lnTo>
                  <a:pt x="11169" y="10610"/>
                </a:lnTo>
                <a:lnTo>
                  <a:pt x="11315" y="10756"/>
                </a:lnTo>
                <a:lnTo>
                  <a:pt x="11412" y="10926"/>
                </a:lnTo>
                <a:lnTo>
                  <a:pt x="11485" y="10999"/>
                </a:lnTo>
                <a:lnTo>
                  <a:pt x="11534" y="11048"/>
                </a:lnTo>
                <a:lnTo>
                  <a:pt x="11607" y="11048"/>
                </a:lnTo>
                <a:lnTo>
                  <a:pt x="11680" y="11023"/>
                </a:lnTo>
                <a:lnTo>
                  <a:pt x="11753" y="10975"/>
                </a:lnTo>
                <a:lnTo>
                  <a:pt x="11777" y="10902"/>
                </a:lnTo>
                <a:lnTo>
                  <a:pt x="11801" y="10829"/>
                </a:lnTo>
                <a:lnTo>
                  <a:pt x="11777" y="10731"/>
                </a:lnTo>
                <a:lnTo>
                  <a:pt x="11680" y="10585"/>
                </a:lnTo>
                <a:lnTo>
                  <a:pt x="11582" y="10439"/>
                </a:lnTo>
                <a:lnTo>
                  <a:pt x="11315" y="10196"/>
                </a:lnTo>
                <a:lnTo>
                  <a:pt x="11169" y="10050"/>
                </a:lnTo>
                <a:lnTo>
                  <a:pt x="11023" y="9904"/>
                </a:lnTo>
                <a:lnTo>
                  <a:pt x="10925" y="9807"/>
                </a:lnTo>
                <a:lnTo>
                  <a:pt x="11217" y="9539"/>
                </a:lnTo>
                <a:lnTo>
                  <a:pt x="11315" y="9636"/>
                </a:lnTo>
                <a:lnTo>
                  <a:pt x="11412" y="9782"/>
                </a:lnTo>
                <a:lnTo>
                  <a:pt x="11582" y="10026"/>
                </a:lnTo>
                <a:lnTo>
                  <a:pt x="11655" y="10172"/>
                </a:lnTo>
                <a:lnTo>
                  <a:pt x="11753" y="10293"/>
                </a:lnTo>
                <a:lnTo>
                  <a:pt x="11874" y="10391"/>
                </a:lnTo>
                <a:lnTo>
                  <a:pt x="11996" y="10488"/>
                </a:lnTo>
                <a:lnTo>
                  <a:pt x="12093" y="10512"/>
                </a:lnTo>
                <a:lnTo>
                  <a:pt x="12190" y="10512"/>
                </a:lnTo>
                <a:lnTo>
                  <a:pt x="12239" y="10464"/>
                </a:lnTo>
                <a:lnTo>
                  <a:pt x="12312" y="10391"/>
                </a:lnTo>
                <a:lnTo>
                  <a:pt x="12336" y="10318"/>
                </a:lnTo>
                <a:lnTo>
                  <a:pt x="12336" y="10245"/>
                </a:lnTo>
                <a:lnTo>
                  <a:pt x="12288" y="10172"/>
                </a:lnTo>
                <a:lnTo>
                  <a:pt x="12215" y="10099"/>
                </a:lnTo>
                <a:lnTo>
                  <a:pt x="12117" y="10026"/>
                </a:lnTo>
                <a:lnTo>
                  <a:pt x="12020" y="9928"/>
                </a:lnTo>
                <a:lnTo>
                  <a:pt x="11850" y="9709"/>
                </a:lnTo>
                <a:lnTo>
                  <a:pt x="11680" y="9466"/>
                </a:lnTo>
                <a:lnTo>
                  <a:pt x="11607" y="9369"/>
                </a:lnTo>
                <a:lnTo>
                  <a:pt x="11485" y="9271"/>
                </a:lnTo>
                <a:lnTo>
                  <a:pt x="11704" y="9077"/>
                </a:lnTo>
                <a:lnTo>
                  <a:pt x="11972" y="9223"/>
                </a:lnTo>
                <a:lnTo>
                  <a:pt x="12215" y="9417"/>
                </a:lnTo>
                <a:lnTo>
                  <a:pt x="12409" y="9636"/>
                </a:lnTo>
                <a:lnTo>
                  <a:pt x="12628" y="9880"/>
                </a:lnTo>
                <a:lnTo>
                  <a:pt x="12993" y="10415"/>
                </a:lnTo>
                <a:lnTo>
                  <a:pt x="13334" y="10902"/>
                </a:lnTo>
                <a:lnTo>
                  <a:pt x="13845" y="11559"/>
                </a:lnTo>
                <a:lnTo>
                  <a:pt x="14356" y="12240"/>
                </a:lnTo>
                <a:lnTo>
                  <a:pt x="14551" y="12556"/>
                </a:lnTo>
                <a:lnTo>
                  <a:pt x="14770" y="12921"/>
                </a:lnTo>
                <a:lnTo>
                  <a:pt x="14891" y="13092"/>
                </a:lnTo>
                <a:lnTo>
                  <a:pt x="15037" y="13262"/>
                </a:lnTo>
                <a:lnTo>
                  <a:pt x="15159" y="13384"/>
                </a:lnTo>
                <a:lnTo>
                  <a:pt x="15305" y="13481"/>
                </a:lnTo>
                <a:lnTo>
                  <a:pt x="15427" y="13505"/>
                </a:lnTo>
                <a:lnTo>
                  <a:pt x="15548" y="13481"/>
                </a:lnTo>
                <a:lnTo>
                  <a:pt x="15597" y="13432"/>
                </a:lnTo>
                <a:lnTo>
                  <a:pt x="15621" y="13408"/>
                </a:lnTo>
                <a:lnTo>
                  <a:pt x="15646" y="13359"/>
                </a:lnTo>
                <a:lnTo>
                  <a:pt x="15646" y="13286"/>
                </a:lnTo>
                <a:lnTo>
                  <a:pt x="15597" y="13092"/>
                </a:lnTo>
                <a:lnTo>
                  <a:pt x="15524" y="12897"/>
                </a:lnTo>
                <a:lnTo>
                  <a:pt x="15427" y="12702"/>
                </a:lnTo>
                <a:lnTo>
                  <a:pt x="15281" y="12532"/>
                </a:lnTo>
                <a:lnTo>
                  <a:pt x="15013" y="12167"/>
                </a:lnTo>
                <a:lnTo>
                  <a:pt x="14745" y="11826"/>
                </a:lnTo>
                <a:lnTo>
                  <a:pt x="14478" y="11461"/>
                </a:lnTo>
                <a:lnTo>
                  <a:pt x="14210" y="11121"/>
                </a:lnTo>
                <a:lnTo>
                  <a:pt x="13650" y="10415"/>
                </a:lnTo>
                <a:lnTo>
                  <a:pt x="13310" y="9880"/>
                </a:lnTo>
                <a:lnTo>
                  <a:pt x="13091" y="9588"/>
                </a:lnTo>
                <a:lnTo>
                  <a:pt x="12872" y="9296"/>
                </a:lnTo>
                <a:lnTo>
                  <a:pt x="12604" y="9052"/>
                </a:lnTo>
                <a:lnTo>
                  <a:pt x="12482" y="8931"/>
                </a:lnTo>
                <a:lnTo>
                  <a:pt x="12336" y="8834"/>
                </a:lnTo>
                <a:lnTo>
                  <a:pt x="12215" y="8761"/>
                </a:lnTo>
                <a:lnTo>
                  <a:pt x="12069" y="8688"/>
                </a:lnTo>
                <a:lnTo>
                  <a:pt x="11899" y="8663"/>
                </a:lnTo>
                <a:lnTo>
                  <a:pt x="11753" y="8663"/>
                </a:lnTo>
                <a:lnTo>
                  <a:pt x="11655" y="8615"/>
                </a:lnTo>
                <a:lnTo>
                  <a:pt x="11558" y="8615"/>
                </a:lnTo>
                <a:lnTo>
                  <a:pt x="11388" y="8688"/>
                </a:lnTo>
                <a:lnTo>
                  <a:pt x="11242" y="8785"/>
                </a:lnTo>
                <a:lnTo>
                  <a:pt x="11071" y="8907"/>
                </a:lnTo>
                <a:lnTo>
                  <a:pt x="10950" y="9028"/>
                </a:lnTo>
                <a:lnTo>
                  <a:pt x="10682" y="9320"/>
                </a:lnTo>
                <a:lnTo>
                  <a:pt x="10463" y="9612"/>
                </a:lnTo>
                <a:lnTo>
                  <a:pt x="10074" y="10050"/>
                </a:lnTo>
                <a:lnTo>
                  <a:pt x="9903" y="10318"/>
                </a:lnTo>
                <a:lnTo>
                  <a:pt x="9830" y="10464"/>
                </a:lnTo>
                <a:lnTo>
                  <a:pt x="9782" y="10585"/>
                </a:lnTo>
                <a:lnTo>
                  <a:pt x="8589" y="9125"/>
                </a:lnTo>
                <a:lnTo>
                  <a:pt x="8249" y="8688"/>
                </a:lnTo>
                <a:lnTo>
                  <a:pt x="7908" y="8225"/>
                </a:lnTo>
                <a:lnTo>
                  <a:pt x="7567" y="7787"/>
                </a:lnTo>
                <a:lnTo>
                  <a:pt x="7227" y="7349"/>
                </a:lnTo>
                <a:lnTo>
                  <a:pt x="6935" y="7009"/>
                </a:lnTo>
                <a:lnTo>
                  <a:pt x="6594" y="6668"/>
                </a:lnTo>
                <a:lnTo>
                  <a:pt x="6424" y="6498"/>
                </a:lnTo>
                <a:lnTo>
                  <a:pt x="6229" y="6376"/>
                </a:lnTo>
                <a:lnTo>
                  <a:pt x="6034" y="6254"/>
                </a:lnTo>
                <a:lnTo>
                  <a:pt x="5815" y="6157"/>
                </a:lnTo>
                <a:lnTo>
                  <a:pt x="5742" y="6108"/>
                </a:lnTo>
                <a:lnTo>
                  <a:pt x="5645" y="6084"/>
                </a:lnTo>
                <a:close/>
                <a:moveTo>
                  <a:pt x="5864" y="1388"/>
                </a:moveTo>
                <a:lnTo>
                  <a:pt x="6837" y="1412"/>
                </a:lnTo>
                <a:lnTo>
                  <a:pt x="7811" y="1436"/>
                </a:lnTo>
                <a:lnTo>
                  <a:pt x="8784" y="1485"/>
                </a:lnTo>
                <a:lnTo>
                  <a:pt x="9757" y="1534"/>
                </a:lnTo>
                <a:lnTo>
                  <a:pt x="10755" y="1558"/>
                </a:lnTo>
                <a:lnTo>
                  <a:pt x="12726" y="1558"/>
                </a:lnTo>
                <a:lnTo>
                  <a:pt x="14429" y="1485"/>
                </a:lnTo>
                <a:lnTo>
                  <a:pt x="16181" y="1485"/>
                </a:lnTo>
                <a:lnTo>
                  <a:pt x="16181" y="1558"/>
                </a:lnTo>
                <a:lnTo>
                  <a:pt x="16157" y="1801"/>
                </a:lnTo>
                <a:lnTo>
                  <a:pt x="16132" y="2045"/>
                </a:lnTo>
                <a:lnTo>
                  <a:pt x="16132" y="2507"/>
                </a:lnTo>
                <a:lnTo>
                  <a:pt x="16132" y="2945"/>
                </a:lnTo>
                <a:lnTo>
                  <a:pt x="16181" y="3821"/>
                </a:lnTo>
                <a:lnTo>
                  <a:pt x="16181" y="5062"/>
                </a:lnTo>
                <a:lnTo>
                  <a:pt x="16132" y="6303"/>
                </a:lnTo>
                <a:lnTo>
                  <a:pt x="16059" y="8809"/>
                </a:lnTo>
                <a:lnTo>
                  <a:pt x="16059" y="10561"/>
                </a:lnTo>
                <a:lnTo>
                  <a:pt x="16084" y="12313"/>
                </a:lnTo>
                <a:lnTo>
                  <a:pt x="16108" y="12946"/>
                </a:lnTo>
                <a:lnTo>
                  <a:pt x="16132" y="13603"/>
                </a:lnTo>
                <a:lnTo>
                  <a:pt x="16157" y="13724"/>
                </a:lnTo>
                <a:lnTo>
                  <a:pt x="15524" y="13773"/>
                </a:lnTo>
                <a:lnTo>
                  <a:pt x="14916" y="13797"/>
                </a:lnTo>
                <a:lnTo>
                  <a:pt x="13675" y="13822"/>
                </a:lnTo>
                <a:lnTo>
                  <a:pt x="11193" y="13822"/>
                </a:lnTo>
                <a:lnTo>
                  <a:pt x="8614" y="13846"/>
                </a:lnTo>
                <a:lnTo>
                  <a:pt x="6010" y="13895"/>
                </a:lnTo>
                <a:lnTo>
                  <a:pt x="4793" y="13895"/>
                </a:lnTo>
                <a:lnTo>
                  <a:pt x="3577" y="13870"/>
                </a:lnTo>
                <a:lnTo>
                  <a:pt x="2263" y="13846"/>
                </a:lnTo>
                <a:lnTo>
                  <a:pt x="1801" y="13846"/>
                </a:lnTo>
                <a:lnTo>
                  <a:pt x="1728" y="12873"/>
                </a:lnTo>
                <a:lnTo>
                  <a:pt x="1655" y="11899"/>
                </a:lnTo>
                <a:lnTo>
                  <a:pt x="1606" y="10950"/>
                </a:lnTo>
                <a:lnTo>
                  <a:pt x="1582" y="9977"/>
                </a:lnTo>
                <a:lnTo>
                  <a:pt x="1582" y="8882"/>
                </a:lnTo>
                <a:lnTo>
                  <a:pt x="1606" y="7787"/>
                </a:lnTo>
                <a:lnTo>
                  <a:pt x="1606" y="6668"/>
                </a:lnTo>
                <a:lnTo>
                  <a:pt x="1582" y="5573"/>
                </a:lnTo>
                <a:lnTo>
                  <a:pt x="1533" y="4356"/>
                </a:lnTo>
                <a:lnTo>
                  <a:pt x="1484" y="3115"/>
                </a:lnTo>
                <a:lnTo>
                  <a:pt x="1460" y="2483"/>
                </a:lnTo>
                <a:lnTo>
                  <a:pt x="1460" y="1850"/>
                </a:lnTo>
                <a:lnTo>
                  <a:pt x="1436" y="1631"/>
                </a:lnTo>
                <a:lnTo>
                  <a:pt x="1411" y="1412"/>
                </a:lnTo>
                <a:lnTo>
                  <a:pt x="1557" y="1412"/>
                </a:lnTo>
                <a:lnTo>
                  <a:pt x="1703" y="1436"/>
                </a:lnTo>
                <a:lnTo>
                  <a:pt x="1849" y="1485"/>
                </a:lnTo>
                <a:lnTo>
                  <a:pt x="1995" y="1509"/>
                </a:lnTo>
                <a:lnTo>
                  <a:pt x="2433" y="1558"/>
                </a:lnTo>
                <a:lnTo>
                  <a:pt x="2871" y="1558"/>
                </a:lnTo>
                <a:lnTo>
                  <a:pt x="3358" y="1534"/>
                </a:lnTo>
                <a:lnTo>
                  <a:pt x="3869" y="1485"/>
                </a:lnTo>
                <a:lnTo>
                  <a:pt x="4866" y="1412"/>
                </a:lnTo>
                <a:lnTo>
                  <a:pt x="5864" y="1388"/>
                </a:lnTo>
                <a:close/>
                <a:moveTo>
                  <a:pt x="6375" y="925"/>
                </a:moveTo>
                <a:lnTo>
                  <a:pt x="5353" y="950"/>
                </a:lnTo>
                <a:lnTo>
                  <a:pt x="4331" y="998"/>
                </a:lnTo>
                <a:lnTo>
                  <a:pt x="3334" y="1071"/>
                </a:lnTo>
                <a:lnTo>
                  <a:pt x="2823" y="1096"/>
                </a:lnTo>
                <a:lnTo>
                  <a:pt x="2190" y="1096"/>
                </a:lnTo>
                <a:lnTo>
                  <a:pt x="2020" y="1071"/>
                </a:lnTo>
                <a:lnTo>
                  <a:pt x="1728" y="1023"/>
                </a:lnTo>
                <a:lnTo>
                  <a:pt x="1582" y="1023"/>
                </a:lnTo>
                <a:lnTo>
                  <a:pt x="1436" y="1047"/>
                </a:lnTo>
                <a:lnTo>
                  <a:pt x="1314" y="1120"/>
                </a:lnTo>
                <a:lnTo>
                  <a:pt x="1241" y="1242"/>
                </a:lnTo>
                <a:lnTo>
                  <a:pt x="1192" y="1290"/>
                </a:lnTo>
                <a:lnTo>
                  <a:pt x="1144" y="1339"/>
                </a:lnTo>
                <a:lnTo>
                  <a:pt x="1095" y="1509"/>
                </a:lnTo>
                <a:lnTo>
                  <a:pt x="1071" y="1680"/>
                </a:lnTo>
                <a:lnTo>
                  <a:pt x="1046" y="1899"/>
                </a:lnTo>
                <a:lnTo>
                  <a:pt x="1046" y="2288"/>
                </a:lnTo>
                <a:lnTo>
                  <a:pt x="1046" y="2531"/>
                </a:lnTo>
                <a:lnTo>
                  <a:pt x="1046" y="3213"/>
                </a:lnTo>
                <a:lnTo>
                  <a:pt x="1071" y="3918"/>
                </a:lnTo>
                <a:lnTo>
                  <a:pt x="1119" y="5330"/>
                </a:lnTo>
                <a:lnTo>
                  <a:pt x="1144" y="6352"/>
                </a:lnTo>
                <a:lnTo>
                  <a:pt x="1144" y="7374"/>
                </a:lnTo>
                <a:lnTo>
                  <a:pt x="1119" y="9417"/>
                </a:lnTo>
                <a:lnTo>
                  <a:pt x="1144" y="10634"/>
                </a:lnTo>
                <a:lnTo>
                  <a:pt x="1192" y="11851"/>
                </a:lnTo>
                <a:lnTo>
                  <a:pt x="1290" y="13043"/>
                </a:lnTo>
                <a:lnTo>
                  <a:pt x="1387" y="14260"/>
                </a:lnTo>
                <a:lnTo>
                  <a:pt x="1411" y="14357"/>
                </a:lnTo>
                <a:lnTo>
                  <a:pt x="1460" y="14406"/>
                </a:lnTo>
                <a:lnTo>
                  <a:pt x="1533" y="14454"/>
                </a:lnTo>
                <a:lnTo>
                  <a:pt x="1606" y="14479"/>
                </a:lnTo>
                <a:lnTo>
                  <a:pt x="1679" y="14479"/>
                </a:lnTo>
                <a:lnTo>
                  <a:pt x="1752" y="14430"/>
                </a:lnTo>
                <a:lnTo>
                  <a:pt x="1801" y="14381"/>
                </a:lnTo>
                <a:lnTo>
                  <a:pt x="1825" y="14308"/>
                </a:lnTo>
                <a:lnTo>
                  <a:pt x="2141" y="14357"/>
                </a:lnTo>
                <a:lnTo>
                  <a:pt x="2969" y="14357"/>
                </a:lnTo>
                <a:lnTo>
                  <a:pt x="4282" y="14406"/>
                </a:lnTo>
                <a:lnTo>
                  <a:pt x="5572" y="14430"/>
                </a:lnTo>
                <a:lnTo>
                  <a:pt x="6837" y="14406"/>
                </a:lnTo>
                <a:lnTo>
                  <a:pt x="8103" y="14406"/>
                </a:lnTo>
                <a:lnTo>
                  <a:pt x="10633" y="14357"/>
                </a:lnTo>
                <a:lnTo>
                  <a:pt x="12045" y="14333"/>
                </a:lnTo>
                <a:lnTo>
                  <a:pt x="13480" y="14333"/>
                </a:lnTo>
                <a:lnTo>
                  <a:pt x="14891" y="14308"/>
                </a:lnTo>
                <a:lnTo>
                  <a:pt x="15597" y="14284"/>
                </a:lnTo>
                <a:lnTo>
                  <a:pt x="16303" y="14235"/>
                </a:lnTo>
                <a:lnTo>
                  <a:pt x="16400" y="14211"/>
                </a:lnTo>
                <a:lnTo>
                  <a:pt x="16473" y="14211"/>
                </a:lnTo>
                <a:lnTo>
                  <a:pt x="16546" y="14187"/>
                </a:lnTo>
                <a:lnTo>
                  <a:pt x="16619" y="14138"/>
                </a:lnTo>
                <a:lnTo>
                  <a:pt x="16643" y="14065"/>
                </a:lnTo>
                <a:lnTo>
                  <a:pt x="16668" y="13992"/>
                </a:lnTo>
                <a:lnTo>
                  <a:pt x="16668" y="13895"/>
                </a:lnTo>
                <a:lnTo>
                  <a:pt x="16643" y="13822"/>
                </a:lnTo>
                <a:lnTo>
                  <a:pt x="16570" y="13773"/>
                </a:lnTo>
                <a:lnTo>
                  <a:pt x="16570" y="13773"/>
                </a:lnTo>
                <a:lnTo>
                  <a:pt x="16643" y="13797"/>
                </a:lnTo>
                <a:lnTo>
                  <a:pt x="16668" y="13797"/>
                </a:lnTo>
                <a:lnTo>
                  <a:pt x="16643" y="13700"/>
                </a:lnTo>
                <a:lnTo>
                  <a:pt x="16619" y="13603"/>
                </a:lnTo>
                <a:lnTo>
                  <a:pt x="16595" y="13043"/>
                </a:lnTo>
                <a:lnTo>
                  <a:pt x="16546" y="11729"/>
                </a:lnTo>
                <a:lnTo>
                  <a:pt x="16546" y="9685"/>
                </a:lnTo>
                <a:lnTo>
                  <a:pt x="16570" y="7666"/>
                </a:lnTo>
                <a:lnTo>
                  <a:pt x="16643" y="5184"/>
                </a:lnTo>
                <a:lnTo>
                  <a:pt x="16643" y="3943"/>
                </a:lnTo>
                <a:lnTo>
                  <a:pt x="16595" y="2702"/>
                </a:lnTo>
                <a:lnTo>
                  <a:pt x="16619" y="2312"/>
                </a:lnTo>
                <a:lnTo>
                  <a:pt x="16619" y="2045"/>
                </a:lnTo>
                <a:lnTo>
                  <a:pt x="16643" y="1753"/>
                </a:lnTo>
                <a:lnTo>
                  <a:pt x="16619" y="1485"/>
                </a:lnTo>
                <a:lnTo>
                  <a:pt x="16546" y="1266"/>
                </a:lnTo>
                <a:lnTo>
                  <a:pt x="16522" y="1169"/>
                </a:lnTo>
                <a:lnTo>
                  <a:pt x="16449" y="1120"/>
                </a:lnTo>
                <a:lnTo>
                  <a:pt x="16400" y="1071"/>
                </a:lnTo>
                <a:lnTo>
                  <a:pt x="16278" y="1071"/>
                </a:lnTo>
                <a:lnTo>
                  <a:pt x="16205" y="1047"/>
                </a:lnTo>
                <a:lnTo>
                  <a:pt x="15792" y="974"/>
                </a:lnTo>
                <a:lnTo>
                  <a:pt x="15354" y="950"/>
                </a:lnTo>
                <a:lnTo>
                  <a:pt x="14916" y="925"/>
                </a:lnTo>
                <a:lnTo>
                  <a:pt x="14478" y="950"/>
                </a:lnTo>
                <a:lnTo>
                  <a:pt x="13577" y="998"/>
                </a:lnTo>
                <a:lnTo>
                  <a:pt x="12726" y="1071"/>
                </a:lnTo>
                <a:lnTo>
                  <a:pt x="11631" y="1096"/>
                </a:lnTo>
                <a:lnTo>
                  <a:pt x="10560" y="1096"/>
                </a:lnTo>
                <a:lnTo>
                  <a:pt x="9490" y="1047"/>
                </a:lnTo>
                <a:lnTo>
                  <a:pt x="8395" y="998"/>
                </a:lnTo>
                <a:lnTo>
                  <a:pt x="7373" y="950"/>
                </a:lnTo>
                <a:lnTo>
                  <a:pt x="6375" y="925"/>
                </a:lnTo>
                <a:close/>
                <a:moveTo>
                  <a:pt x="3480" y="415"/>
                </a:moveTo>
                <a:lnTo>
                  <a:pt x="4647" y="463"/>
                </a:lnTo>
                <a:lnTo>
                  <a:pt x="8200" y="463"/>
                </a:lnTo>
                <a:lnTo>
                  <a:pt x="10390" y="439"/>
                </a:lnTo>
                <a:lnTo>
                  <a:pt x="12604" y="439"/>
                </a:lnTo>
                <a:lnTo>
                  <a:pt x="17033" y="463"/>
                </a:lnTo>
                <a:lnTo>
                  <a:pt x="16935" y="731"/>
                </a:lnTo>
                <a:lnTo>
                  <a:pt x="16887" y="1023"/>
                </a:lnTo>
                <a:lnTo>
                  <a:pt x="16862" y="1315"/>
                </a:lnTo>
                <a:lnTo>
                  <a:pt x="16862" y="1631"/>
                </a:lnTo>
                <a:lnTo>
                  <a:pt x="16887" y="2239"/>
                </a:lnTo>
                <a:lnTo>
                  <a:pt x="16960" y="2799"/>
                </a:lnTo>
                <a:lnTo>
                  <a:pt x="17057" y="3797"/>
                </a:lnTo>
                <a:lnTo>
                  <a:pt x="17154" y="4770"/>
                </a:lnTo>
                <a:lnTo>
                  <a:pt x="17179" y="5768"/>
                </a:lnTo>
                <a:lnTo>
                  <a:pt x="17203" y="6765"/>
                </a:lnTo>
                <a:lnTo>
                  <a:pt x="17154" y="8031"/>
                </a:lnTo>
                <a:lnTo>
                  <a:pt x="17106" y="9296"/>
                </a:lnTo>
                <a:lnTo>
                  <a:pt x="17033" y="10561"/>
                </a:lnTo>
                <a:lnTo>
                  <a:pt x="16960" y="11802"/>
                </a:lnTo>
                <a:lnTo>
                  <a:pt x="16960" y="12289"/>
                </a:lnTo>
                <a:lnTo>
                  <a:pt x="16960" y="12775"/>
                </a:lnTo>
                <a:lnTo>
                  <a:pt x="16984" y="13749"/>
                </a:lnTo>
                <a:lnTo>
                  <a:pt x="16960" y="14187"/>
                </a:lnTo>
                <a:lnTo>
                  <a:pt x="16960" y="14406"/>
                </a:lnTo>
                <a:lnTo>
                  <a:pt x="16984" y="14625"/>
                </a:lnTo>
                <a:lnTo>
                  <a:pt x="16497" y="14722"/>
                </a:lnTo>
                <a:lnTo>
                  <a:pt x="15986" y="14771"/>
                </a:lnTo>
                <a:lnTo>
                  <a:pt x="15500" y="14795"/>
                </a:lnTo>
                <a:lnTo>
                  <a:pt x="14989" y="14819"/>
                </a:lnTo>
                <a:lnTo>
                  <a:pt x="13991" y="14795"/>
                </a:lnTo>
                <a:lnTo>
                  <a:pt x="12969" y="14771"/>
                </a:lnTo>
                <a:lnTo>
                  <a:pt x="11874" y="14771"/>
                </a:lnTo>
                <a:lnTo>
                  <a:pt x="10779" y="14795"/>
                </a:lnTo>
                <a:lnTo>
                  <a:pt x="9684" y="14844"/>
                </a:lnTo>
                <a:lnTo>
                  <a:pt x="8589" y="14941"/>
                </a:lnTo>
                <a:lnTo>
                  <a:pt x="7470" y="15038"/>
                </a:lnTo>
                <a:lnTo>
                  <a:pt x="6375" y="15160"/>
                </a:lnTo>
                <a:lnTo>
                  <a:pt x="5815" y="15184"/>
                </a:lnTo>
                <a:lnTo>
                  <a:pt x="5256" y="15184"/>
                </a:lnTo>
                <a:lnTo>
                  <a:pt x="4696" y="15160"/>
                </a:lnTo>
                <a:lnTo>
                  <a:pt x="4136" y="15111"/>
                </a:lnTo>
                <a:lnTo>
                  <a:pt x="3212" y="15014"/>
                </a:lnTo>
                <a:lnTo>
                  <a:pt x="2750" y="14965"/>
                </a:lnTo>
                <a:lnTo>
                  <a:pt x="2287" y="14965"/>
                </a:lnTo>
                <a:lnTo>
                  <a:pt x="1192" y="15014"/>
                </a:lnTo>
                <a:lnTo>
                  <a:pt x="633" y="15087"/>
                </a:lnTo>
                <a:lnTo>
                  <a:pt x="633" y="15038"/>
                </a:lnTo>
                <a:lnTo>
                  <a:pt x="657" y="14990"/>
                </a:lnTo>
                <a:lnTo>
                  <a:pt x="633" y="14941"/>
                </a:lnTo>
                <a:lnTo>
                  <a:pt x="633" y="14892"/>
                </a:lnTo>
                <a:lnTo>
                  <a:pt x="584" y="14844"/>
                </a:lnTo>
                <a:lnTo>
                  <a:pt x="608" y="14600"/>
                </a:lnTo>
                <a:lnTo>
                  <a:pt x="608" y="14381"/>
                </a:lnTo>
                <a:lnTo>
                  <a:pt x="584" y="14162"/>
                </a:lnTo>
                <a:lnTo>
                  <a:pt x="535" y="13749"/>
                </a:lnTo>
                <a:lnTo>
                  <a:pt x="511" y="13262"/>
                </a:lnTo>
                <a:lnTo>
                  <a:pt x="511" y="12751"/>
                </a:lnTo>
                <a:lnTo>
                  <a:pt x="511" y="11753"/>
                </a:lnTo>
                <a:lnTo>
                  <a:pt x="560" y="9709"/>
                </a:lnTo>
                <a:lnTo>
                  <a:pt x="584" y="8688"/>
                </a:lnTo>
                <a:lnTo>
                  <a:pt x="560" y="7666"/>
                </a:lnTo>
                <a:lnTo>
                  <a:pt x="535" y="5695"/>
                </a:lnTo>
                <a:lnTo>
                  <a:pt x="462" y="3724"/>
                </a:lnTo>
                <a:lnTo>
                  <a:pt x="438" y="2799"/>
                </a:lnTo>
                <a:lnTo>
                  <a:pt x="414" y="1874"/>
                </a:lnTo>
                <a:lnTo>
                  <a:pt x="414" y="1534"/>
                </a:lnTo>
                <a:lnTo>
                  <a:pt x="438" y="1193"/>
                </a:lnTo>
                <a:lnTo>
                  <a:pt x="462" y="828"/>
                </a:lnTo>
                <a:lnTo>
                  <a:pt x="438" y="488"/>
                </a:lnTo>
                <a:lnTo>
                  <a:pt x="706" y="536"/>
                </a:lnTo>
                <a:lnTo>
                  <a:pt x="998" y="536"/>
                </a:lnTo>
                <a:lnTo>
                  <a:pt x="1582" y="463"/>
                </a:lnTo>
                <a:lnTo>
                  <a:pt x="2044" y="439"/>
                </a:lnTo>
                <a:lnTo>
                  <a:pt x="2531" y="415"/>
                </a:lnTo>
                <a:close/>
                <a:moveTo>
                  <a:pt x="2360" y="1"/>
                </a:moveTo>
                <a:lnTo>
                  <a:pt x="1874" y="50"/>
                </a:lnTo>
                <a:lnTo>
                  <a:pt x="1071" y="123"/>
                </a:lnTo>
                <a:lnTo>
                  <a:pt x="681" y="147"/>
                </a:lnTo>
                <a:lnTo>
                  <a:pt x="243" y="147"/>
                </a:lnTo>
                <a:lnTo>
                  <a:pt x="195" y="171"/>
                </a:lnTo>
                <a:lnTo>
                  <a:pt x="146" y="244"/>
                </a:lnTo>
                <a:lnTo>
                  <a:pt x="146" y="342"/>
                </a:lnTo>
                <a:lnTo>
                  <a:pt x="170" y="390"/>
                </a:lnTo>
                <a:lnTo>
                  <a:pt x="219" y="415"/>
                </a:lnTo>
                <a:lnTo>
                  <a:pt x="146" y="561"/>
                </a:lnTo>
                <a:lnTo>
                  <a:pt x="97" y="707"/>
                </a:lnTo>
                <a:lnTo>
                  <a:pt x="49" y="1047"/>
                </a:lnTo>
                <a:lnTo>
                  <a:pt x="24" y="1388"/>
                </a:lnTo>
                <a:lnTo>
                  <a:pt x="0" y="1704"/>
                </a:lnTo>
                <a:lnTo>
                  <a:pt x="0" y="2215"/>
                </a:lnTo>
                <a:lnTo>
                  <a:pt x="0" y="2702"/>
                </a:lnTo>
                <a:lnTo>
                  <a:pt x="49" y="3724"/>
                </a:lnTo>
                <a:lnTo>
                  <a:pt x="122" y="5792"/>
                </a:lnTo>
                <a:lnTo>
                  <a:pt x="146" y="7860"/>
                </a:lnTo>
                <a:lnTo>
                  <a:pt x="146" y="8931"/>
                </a:lnTo>
                <a:lnTo>
                  <a:pt x="122" y="10001"/>
                </a:lnTo>
                <a:lnTo>
                  <a:pt x="73" y="12143"/>
                </a:lnTo>
                <a:lnTo>
                  <a:pt x="73" y="13116"/>
                </a:lnTo>
                <a:lnTo>
                  <a:pt x="97" y="13603"/>
                </a:lnTo>
                <a:lnTo>
                  <a:pt x="122" y="14089"/>
                </a:lnTo>
                <a:lnTo>
                  <a:pt x="122" y="14333"/>
                </a:lnTo>
                <a:lnTo>
                  <a:pt x="122" y="14600"/>
                </a:lnTo>
                <a:lnTo>
                  <a:pt x="146" y="14868"/>
                </a:lnTo>
                <a:lnTo>
                  <a:pt x="170" y="14990"/>
                </a:lnTo>
                <a:lnTo>
                  <a:pt x="195" y="15111"/>
                </a:lnTo>
                <a:lnTo>
                  <a:pt x="170" y="15111"/>
                </a:lnTo>
                <a:lnTo>
                  <a:pt x="146" y="15160"/>
                </a:lnTo>
                <a:lnTo>
                  <a:pt x="122" y="15209"/>
                </a:lnTo>
                <a:lnTo>
                  <a:pt x="146" y="15282"/>
                </a:lnTo>
                <a:lnTo>
                  <a:pt x="195" y="15355"/>
                </a:lnTo>
                <a:lnTo>
                  <a:pt x="292" y="15403"/>
                </a:lnTo>
                <a:lnTo>
                  <a:pt x="779" y="15428"/>
                </a:lnTo>
                <a:lnTo>
                  <a:pt x="1290" y="15428"/>
                </a:lnTo>
                <a:lnTo>
                  <a:pt x="2287" y="15403"/>
                </a:lnTo>
                <a:lnTo>
                  <a:pt x="2823" y="15428"/>
                </a:lnTo>
                <a:lnTo>
                  <a:pt x="3358" y="15452"/>
                </a:lnTo>
                <a:lnTo>
                  <a:pt x="4453" y="15598"/>
                </a:lnTo>
                <a:lnTo>
                  <a:pt x="4988" y="15647"/>
                </a:lnTo>
                <a:lnTo>
                  <a:pt x="6083" y="15647"/>
                </a:lnTo>
                <a:lnTo>
                  <a:pt x="6618" y="15598"/>
                </a:lnTo>
                <a:lnTo>
                  <a:pt x="7713" y="15476"/>
                </a:lnTo>
                <a:lnTo>
                  <a:pt x="8784" y="15379"/>
                </a:lnTo>
                <a:lnTo>
                  <a:pt x="9879" y="15282"/>
                </a:lnTo>
                <a:lnTo>
                  <a:pt x="10974" y="15233"/>
                </a:lnTo>
                <a:lnTo>
                  <a:pt x="13164" y="15233"/>
                </a:lnTo>
                <a:lnTo>
                  <a:pt x="14161" y="15282"/>
                </a:lnTo>
                <a:lnTo>
                  <a:pt x="15183" y="15257"/>
                </a:lnTo>
                <a:lnTo>
                  <a:pt x="15694" y="15257"/>
                </a:lnTo>
                <a:lnTo>
                  <a:pt x="16181" y="15209"/>
                </a:lnTo>
                <a:lnTo>
                  <a:pt x="16692" y="15160"/>
                </a:lnTo>
                <a:lnTo>
                  <a:pt x="17203" y="15063"/>
                </a:lnTo>
                <a:lnTo>
                  <a:pt x="17276" y="15038"/>
                </a:lnTo>
                <a:lnTo>
                  <a:pt x="17325" y="14990"/>
                </a:lnTo>
                <a:lnTo>
                  <a:pt x="17349" y="14917"/>
                </a:lnTo>
                <a:lnTo>
                  <a:pt x="17349" y="14844"/>
                </a:lnTo>
                <a:lnTo>
                  <a:pt x="17373" y="14844"/>
                </a:lnTo>
                <a:lnTo>
                  <a:pt x="17422" y="14722"/>
                </a:lnTo>
                <a:lnTo>
                  <a:pt x="17471" y="14625"/>
                </a:lnTo>
                <a:lnTo>
                  <a:pt x="17519" y="14357"/>
                </a:lnTo>
                <a:lnTo>
                  <a:pt x="17495" y="13870"/>
                </a:lnTo>
                <a:lnTo>
                  <a:pt x="17495" y="13432"/>
                </a:lnTo>
                <a:lnTo>
                  <a:pt x="17495" y="13019"/>
                </a:lnTo>
                <a:lnTo>
                  <a:pt x="17471" y="12167"/>
                </a:lnTo>
                <a:lnTo>
                  <a:pt x="17519" y="10950"/>
                </a:lnTo>
                <a:lnTo>
                  <a:pt x="17568" y="9734"/>
                </a:lnTo>
                <a:lnTo>
                  <a:pt x="17665" y="8517"/>
                </a:lnTo>
                <a:lnTo>
                  <a:pt x="17714" y="7301"/>
                </a:lnTo>
                <a:lnTo>
                  <a:pt x="17714" y="6352"/>
                </a:lnTo>
                <a:lnTo>
                  <a:pt x="17714" y="5378"/>
                </a:lnTo>
                <a:lnTo>
                  <a:pt x="17665" y="4429"/>
                </a:lnTo>
                <a:lnTo>
                  <a:pt x="17544" y="3480"/>
                </a:lnTo>
                <a:lnTo>
                  <a:pt x="17446" y="2629"/>
                </a:lnTo>
                <a:lnTo>
                  <a:pt x="17373" y="1777"/>
                </a:lnTo>
                <a:lnTo>
                  <a:pt x="17349" y="1461"/>
                </a:lnTo>
                <a:lnTo>
                  <a:pt x="17349" y="1120"/>
                </a:lnTo>
                <a:lnTo>
                  <a:pt x="17373" y="780"/>
                </a:lnTo>
                <a:lnTo>
                  <a:pt x="17446" y="463"/>
                </a:lnTo>
                <a:lnTo>
                  <a:pt x="17519" y="439"/>
                </a:lnTo>
                <a:lnTo>
                  <a:pt x="17592" y="390"/>
                </a:lnTo>
                <a:lnTo>
                  <a:pt x="17617" y="317"/>
                </a:lnTo>
                <a:lnTo>
                  <a:pt x="17641" y="244"/>
                </a:lnTo>
                <a:lnTo>
                  <a:pt x="17617" y="147"/>
                </a:lnTo>
                <a:lnTo>
                  <a:pt x="17568" y="98"/>
                </a:lnTo>
                <a:lnTo>
                  <a:pt x="17519" y="50"/>
                </a:lnTo>
                <a:lnTo>
                  <a:pt x="17422" y="25"/>
                </a:lnTo>
                <a:lnTo>
                  <a:pt x="12896" y="1"/>
                </a:lnTo>
                <a:lnTo>
                  <a:pt x="10633" y="1"/>
                </a:lnTo>
                <a:lnTo>
                  <a:pt x="8370" y="25"/>
                </a:lnTo>
                <a:lnTo>
                  <a:pt x="6107" y="50"/>
                </a:lnTo>
                <a:lnTo>
                  <a:pt x="4988" y="50"/>
                </a:lnTo>
                <a:lnTo>
                  <a:pt x="3845" y="25"/>
                </a:lnTo>
                <a:lnTo>
                  <a:pt x="284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46"/>
          <p:cNvSpPr/>
          <p:nvPr/>
        </p:nvSpPr>
        <p:spPr>
          <a:xfrm>
            <a:off x="2495416" y="895773"/>
            <a:ext cx="278607" cy="312897"/>
          </a:xfrm>
          <a:custGeom>
            <a:avLst/>
            <a:gdLst/>
            <a:ahLst/>
            <a:cxnLst/>
            <a:rect l="l" t="t" r="r" b="b"/>
            <a:pathLst>
              <a:path w="14430" h="16206" extrusionOk="0">
                <a:moveTo>
                  <a:pt x="13724" y="584"/>
                </a:moveTo>
                <a:lnTo>
                  <a:pt x="13724" y="974"/>
                </a:lnTo>
                <a:lnTo>
                  <a:pt x="13748" y="2312"/>
                </a:lnTo>
                <a:lnTo>
                  <a:pt x="13772" y="3139"/>
                </a:lnTo>
                <a:lnTo>
                  <a:pt x="13821" y="3966"/>
                </a:lnTo>
                <a:lnTo>
                  <a:pt x="13967" y="5621"/>
                </a:lnTo>
                <a:lnTo>
                  <a:pt x="13991" y="6375"/>
                </a:lnTo>
                <a:lnTo>
                  <a:pt x="14016" y="7154"/>
                </a:lnTo>
                <a:lnTo>
                  <a:pt x="13991" y="7908"/>
                </a:lnTo>
                <a:lnTo>
                  <a:pt x="13967" y="8687"/>
                </a:lnTo>
                <a:lnTo>
                  <a:pt x="13918" y="9441"/>
                </a:lnTo>
                <a:lnTo>
                  <a:pt x="13870" y="10195"/>
                </a:lnTo>
                <a:lnTo>
                  <a:pt x="13699" y="11728"/>
                </a:lnTo>
                <a:lnTo>
                  <a:pt x="13602" y="11972"/>
                </a:lnTo>
                <a:lnTo>
                  <a:pt x="13480" y="12191"/>
                </a:lnTo>
                <a:lnTo>
                  <a:pt x="13359" y="12361"/>
                </a:lnTo>
                <a:lnTo>
                  <a:pt x="13188" y="12531"/>
                </a:lnTo>
                <a:lnTo>
                  <a:pt x="13261" y="12361"/>
                </a:lnTo>
                <a:lnTo>
                  <a:pt x="13286" y="12191"/>
                </a:lnTo>
                <a:lnTo>
                  <a:pt x="13334" y="12020"/>
                </a:lnTo>
                <a:lnTo>
                  <a:pt x="13334" y="11850"/>
                </a:lnTo>
                <a:lnTo>
                  <a:pt x="13310" y="11777"/>
                </a:lnTo>
                <a:lnTo>
                  <a:pt x="13286" y="11704"/>
                </a:lnTo>
                <a:lnTo>
                  <a:pt x="13237" y="11680"/>
                </a:lnTo>
                <a:lnTo>
                  <a:pt x="13188" y="11704"/>
                </a:lnTo>
                <a:lnTo>
                  <a:pt x="13091" y="11826"/>
                </a:lnTo>
                <a:lnTo>
                  <a:pt x="12994" y="11972"/>
                </a:lnTo>
                <a:lnTo>
                  <a:pt x="12872" y="12288"/>
                </a:lnTo>
                <a:lnTo>
                  <a:pt x="12726" y="12580"/>
                </a:lnTo>
                <a:lnTo>
                  <a:pt x="12677" y="12750"/>
                </a:lnTo>
                <a:lnTo>
                  <a:pt x="12653" y="12896"/>
                </a:lnTo>
                <a:lnTo>
                  <a:pt x="12337" y="13018"/>
                </a:lnTo>
                <a:lnTo>
                  <a:pt x="12337" y="13018"/>
                </a:lnTo>
                <a:lnTo>
                  <a:pt x="12385" y="12799"/>
                </a:lnTo>
                <a:lnTo>
                  <a:pt x="12483" y="12604"/>
                </a:lnTo>
                <a:lnTo>
                  <a:pt x="12604" y="12312"/>
                </a:lnTo>
                <a:lnTo>
                  <a:pt x="12677" y="12142"/>
                </a:lnTo>
                <a:lnTo>
                  <a:pt x="12677" y="12069"/>
                </a:lnTo>
                <a:lnTo>
                  <a:pt x="12677" y="11996"/>
                </a:lnTo>
                <a:lnTo>
                  <a:pt x="12653" y="11972"/>
                </a:lnTo>
                <a:lnTo>
                  <a:pt x="12580" y="11972"/>
                </a:lnTo>
                <a:lnTo>
                  <a:pt x="12507" y="12020"/>
                </a:lnTo>
                <a:lnTo>
                  <a:pt x="12434" y="12069"/>
                </a:lnTo>
                <a:lnTo>
                  <a:pt x="12361" y="12142"/>
                </a:lnTo>
                <a:lnTo>
                  <a:pt x="12239" y="12312"/>
                </a:lnTo>
                <a:lnTo>
                  <a:pt x="12142" y="12458"/>
                </a:lnTo>
                <a:lnTo>
                  <a:pt x="11996" y="12775"/>
                </a:lnTo>
                <a:lnTo>
                  <a:pt x="11947" y="12921"/>
                </a:lnTo>
                <a:lnTo>
                  <a:pt x="11899" y="13091"/>
                </a:lnTo>
                <a:lnTo>
                  <a:pt x="11461" y="13140"/>
                </a:lnTo>
                <a:lnTo>
                  <a:pt x="11704" y="12604"/>
                </a:lnTo>
                <a:lnTo>
                  <a:pt x="11777" y="12483"/>
                </a:lnTo>
                <a:lnTo>
                  <a:pt x="11874" y="12264"/>
                </a:lnTo>
                <a:lnTo>
                  <a:pt x="11923" y="12142"/>
                </a:lnTo>
                <a:lnTo>
                  <a:pt x="11947" y="12045"/>
                </a:lnTo>
                <a:lnTo>
                  <a:pt x="11947" y="11972"/>
                </a:lnTo>
                <a:lnTo>
                  <a:pt x="11923" y="11923"/>
                </a:lnTo>
                <a:lnTo>
                  <a:pt x="11850" y="11899"/>
                </a:lnTo>
                <a:lnTo>
                  <a:pt x="11753" y="11923"/>
                </a:lnTo>
                <a:lnTo>
                  <a:pt x="11680" y="11996"/>
                </a:lnTo>
                <a:lnTo>
                  <a:pt x="11582" y="12069"/>
                </a:lnTo>
                <a:lnTo>
                  <a:pt x="11461" y="12264"/>
                </a:lnTo>
                <a:lnTo>
                  <a:pt x="11363" y="12410"/>
                </a:lnTo>
                <a:lnTo>
                  <a:pt x="11169" y="12702"/>
                </a:lnTo>
                <a:lnTo>
                  <a:pt x="11071" y="12896"/>
                </a:lnTo>
                <a:lnTo>
                  <a:pt x="10974" y="13091"/>
                </a:lnTo>
                <a:lnTo>
                  <a:pt x="10731" y="13042"/>
                </a:lnTo>
                <a:lnTo>
                  <a:pt x="10804" y="12848"/>
                </a:lnTo>
                <a:lnTo>
                  <a:pt x="11023" y="12385"/>
                </a:lnTo>
                <a:lnTo>
                  <a:pt x="11120" y="12166"/>
                </a:lnTo>
                <a:lnTo>
                  <a:pt x="11144" y="12045"/>
                </a:lnTo>
                <a:lnTo>
                  <a:pt x="11169" y="11923"/>
                </a:lnTo>
                <a:lnTo>
                  <a:pt x="11144" y="11874"/>
                </a:lnTo>
                <a:lnTo>
                  <a:pt x="11120" y="11850"/>
                </a:lnTo>
                <a:lnTo>
                  <a:pt x="11071" y="11850"/>
                </a:lnTo>
                <a:lnTo>
                  <a:pt x="10974" y="11947"/>
                </a:lnTo>
                <a:lnTo>
                  <a:pt x="10877" y="12020"/>
                </a:lnTo>
                <a:lnTo>
                  <a:pt x="10731" y="12215"/>
                </a:lnTo>
                <a:lnTo>
                  <a:pt x="10609" y="12434"/>
                </a:lnTo>
                <a:lnTo>
                  <a:pt x="10487" y="12653"/>
                </a:lnTo>
                <a:lnTo>
                  <a:pt x="10341" y="12921"/>
                </a:lnTo>
                <a:lnTo>
                  <a:pt x="10147" y="12799"/>
                </a:lnTo>
                <a:lnTo>
                  <a:pt x="10098" y="12775"/>
                </a:lnTo>
                <a:lnTo>
                  <a:pt x="10171" y="12653"/>
                </a:lnTo>
                <a:lnTo>
                  <a:pt x="10244" y="12531"/>
                </a:lnTo>
                <a:lnTo>
                  <a:pt x="10390" y="12264"/>
                </a:lnTo>
                <a:lnTo>
                  <a:pt x="10439" y="12118"/>
                </a:lnTo>
                <a:lnTo>
                  <a:pt x="10463" y="11996"/>
                </a:lnTo>
                <a:lnTo>
                  <a:pt x="10439" y="11874"/>
                </a:lnTo>
                <a:lnTo>
                  <a:pt x="10390" y="11753"/>
                </a:lnTo>
                <a:lnTo>
                  <a:pt x="10341" y="11728"/>
                </a:lnTo>
                <a:lnTo>
                  <a:pt x="10293" y="11753"/>
                </a:lnTo>
                <a:lnTo>
                  <a:pt x="10171" y="11850"/>
                </a:lnTo>
                <a:lnTo>
                  <a:pt x="10074" y="11996"/>
                </a:lnTo>
                <a:lnTo>
                  <a:pt x="9879" y="12288"/>
                </a:lnTo>
                <a:lnTo>
                  <a:pt x="9806" y="12385"/>
                </a:lnTo>
                <a:lnTo>
                  <a:pt x="9782" y="12191"/>
                </a:lnTo>
                <a:lnTo>
                  <a:pt x="9782" y="11996"/>
                </a:lnTo>
                <a:lnTo>
                  <a:pt x="9806" y="11801"/>
                </a:lnTo>
                <a:lnTo>
                  <a:pt x="9879" y="11607"/>
                </a:lnTo>
                <a:lnTo>
                  <a:pt x="9976" y="11436"/>
                </a:lnTo>
                <a:lnTo>
                  <a:pt x="10098" y="11266"/>
                </a:lnTo>
                <a:lnTo>
                  <a:pt x="10244" y="11120"/>
                </a:lnTo>
                <a:lnTo>
                  <a:pt x="10390" y="10998"/>
                </a:lnTo>
                <a:lnTo>
                  <a:pt x="10633" y="10877"/>
                </a:lnTo>
                <a:lnTo>
                  <a:pt x="10901" y="10804"/>
                </a:lnTo>
                <a:lnTo>
                  <a:pt x="11169" y="10755"/>
                </a:lnTo>
                <a:lnTo>
                  <a:pt x="11436" y="10731"/>
                </a:lnTo>
                <a:lnTo>
                  <a:pt x="11728" y="10682"/>
                </a:lnTo>
                <a:lnTo>
                  <a:pt x="11972" y="10609"/>
                </a:lnTo>
                <a:lnTo>
                  <a:pt x="12215" y="10512"/>
                </a:lnTo>
                <a:lnTo>
                  <a:pt x="12312" y="10439"/>
                </a:lnTo>
                <a:lnTo>
                  <a:pt x="12434" y="10341"/>
                </a:lnTo>
                <a:lnTo>
                  <a:pt x="12507" y="10341"/>
                </a:lnTo>
                <a:lnTo>
                  <a:pt x="12580" y="10317"/>
                </a:lnTo>
                <a:lnTo>
                  <a:pt x="12629" y="10244"/>
                </a:lnTo>
                <a:lnTo>
                  <a:pt x="12653" y="10171"/>
                </a:lnTo>
                <a:lnTo>
                  <a:pt x="12653" y="9830"/>
                </a:lnTo>
                <a:lnTo>
                  <a:pt x="12653" y="9514"/>
                </a:lnTo>
                <a:lnTo>
                  <a:pt x="12653" y="9198"/>
                </a:lnTo>
                <a:lnTo>
                  <a:pt x="12653" y="8857"/>
                </a:lnTo>
                <a:lnTo>
                  <a:pt x="12726" y="8030"/>
                </a:lnTo>
                <a:lnTo>
                  <a:pt x="12823" y="7203"/>
                </a:lnTo>
                <a:lnTo>
                  <a:pt x="12848" y="6789"/>
                </a:lnTo>
                <a:lnTo>
                  <a:pt x="12848" y="6375"/>
                </a:lnTo>
                <a:lnTo>
                  <a:pt x="12823" y="5548"/>
                </a:lnTo>
                <a:lnTo>
                  <a:pt x="12848" y="5232"/>
                </a:lnTo>
                <a:lnTo>
                  <a:pt x="12872" y="4842"/>
                </a:lnTo>
                <a:lnTo>
                  <a:pt x="12872" y="4648"/>
                </a:lnTo>
                <a:lnTo>
                  <a:pt x="12848" y="4477"/>
                </a:lnTo>
                <a:lnTo>
                  <a:pt x="12799" y="4307"/>
                </a:lnTo>
                <a:lnTo>
                  <a:pt x="12726" y="4161"/>
                </a:lnTo>
                <a:lnTo>
                  <a:pt x="12775" y="4112"/>
                </a:lnTo>
                <a:lnTo>
                  <a:pt x="12799" y="4039"/>
                </a:lnTo>
                <a:lnTo>
                  <a:pt x="12823" y="3966"/>
                </a:lnTo>
                <a:lnTo>
                  <a:pt x="12799" y="3893"/>
                </a:lnTo>
                <a:lnTo>
                  <a:pt x="12750" y="3820"/>
                </a:lnTo>
                <a:lnTo>
                  <a:pt x="12702" y="3772"/>
                </a:lnTo>
                <a:lnTo>
                  <a:pt x="12604" y="3747"/>
                </a:lnTo>
                <a:lnTo>
                  <a:pt x="12531" y="3747"/>
                </a:lnTo>
                <a:lnTo>
                  <a:pt x="12045" y="3869"/>
                </a:lnTo>
                <a:lnTo>
                  <a:pt x="11558" y="3991"/>
                </a:lnTo>
                <a:lnTo>
                  <a:pt x="10585" y="4258"/>
                </a:lnTo>
                <a:lnTo>
                  <a:pt x="8468" y="4794"/>
                </a:lnTo>
                <a:lnTo>
                  <a:pt x="7446" y="5061"/>
                </a:lnTo>
                <a:lnTo>
                  <a:pt x="6959" y="5207"/>
                </a:lnTo>
                <a:lnTo>
                  <a:pt x="6448" y="5378"/>
                </a:lnTo>
                <a:lnTo>
                  <a:pt x="5962" y="5548"/>
                </a:lnTo>
                <a:lnTo>
                  <a:pt x="5499" y="5743"/>
                </a:lnTo>
                <a:lnTo>
                  <a:pt x="5013" y="5986"/>
                </a:lnTo>
                <a:lnTo>
                  <a:pt x="4575" y="6229"/>
                </a:lnTo>
                <a:lnTo>
                  <a:pt x="4526" y="6254"/>
                </a:lnTo>
                <a:lnTo>
                  <a:pt x="4526" y="6302"/>
                </a:lnTo>
                <a:lnTo>
                  <a:pt x="4526" y="6351"/>
                </a:lnTo>
                <a:lnTo>
                  <a:pt x="4550" y="6400"/>
                </a:lnTo>
                <a:lnTo>
                  <a:pt x="4623" y="7130"/>
                </a:lnTo>
                <a:lnTo>
                  <a:pt x="4648" y="7495"/>
                </a:lnTo>
                <a:lnTo>
                  <a:pt x="4648" y="7860"/>
                </a:lnTo>
                <a:lnTo>
                  <a:pt x="4623" y="8736"/>
                </a:lnTo>
                <a:lnTo>
                  <a:pt x="4575" y="9587"/>
                </a:lnTo>
                <a:lnTo>
                  <a:pt x="4575" y="10171"/>
                </a:lnTo>
                <a:lnTo>
                  <a:pt x="4575" y="10779"/>
                </a:lnTo>
                <a:lnTo>
                  <a:pt x="4599" y="11972"/>
                </a:lnTo>
                <a:lnTo>
                  <a:pt x="4623" y="12580"/>
                </a:lnTo>
                <a:lnTo>
                  <a:pt x="4623" y="13164"/>
                </a:lnTo>
                <a:lnTo>
                  <a:pt x="4575" y="13772"/>
                </a:lnTo>
                <a:lnTo>
                  <a:pt x="4526" y="14356"/>
                </a:lnTo>
                <a:lnTo>
                  <a:pt x="4356" y="14600"/>
                </a:lnTo>
                <a:lnTo>
                  <a:pt x="4404" y="14356"/>
                </a:lnTo>
                <a:lnTo>
                  <a:pt x="4404" y="14259"/>
                </a:lnTo>
                <a:lnTo>
                  <a:pt x="4404" y="14137"/>
                </a:lnTo>
                <a:lnTo>
                  <a:pt x="4380" y="14064"/>
                </a:lnTo>
                <a:lnTo>
                  <a:pt x="4307" y="14040"/>
                </a:lnTo>
                <a:lnTo>
                  <a:pt x="4258" y="14064"/>
                </a:lnTo>
                <a:lnTo>
                  <a:pt x="4185" y="14113"/>
                </a:lnTo>
                <a:lnTo>
                  <a:pt x="4088" y="14259"/>
                </a:lnTo>
                <a:lnTo>
                  <a:pt x="4015" y="14429"/>
                </a:lnTo>
                <a:lnTo>
                  <a:pt x="3869" y="14770"/>
                </a:lnTo>
                <a:lnTo>
                  <a:pt x="3723" y="15038"/>
                </a:lnTo>
                <a:lnTo>
                  <a:pt x="3674" y="15184"/>
                </a:lnTo>
                <a:lnTo>
                  <a:pt x="3626" y="15305"/>
                </a:lnTo>
                <a:lnTo>
                  <a:pt x="3285" y="15451"/>
                </a:lnTo>
                <a:lnTo>
                  <a:pt x="3407" y="15159"/>
                </a:lnTo>
                <a:lnTo>
                  <a:pt x="3601" y="14770"/>
                </a:lnTo>
                <a:lnTo>
                  <a:pt x="3674" y="14551"/>
                </a:lnTo>
                <a:lnTo>
                  <a:pt x="3699" y="14429"/>
                </a:lnTo>
                <a:lnTo>
                  <a:pt x="3699" y="14332"/>
                </a:lnTo>
                <a:lnTo>
                  <a:pt x="3699" y="14283"/>
                </a:lnTo>
                <a:lnTo>
                  <a:pt x="3650" y="14259"/>
                </a:lnTo>
                <a:lnTo>
                  <a:pt x="3601" y="14235"/>
                </a:lnTo>
                <a:lnTo>
                  <a:pt x="3577" y="14259"/>
                </a:lnTo>
                <a:lnTo>
                  <a:pt x="3407" y="14429"/>
                </a:lnTo>
                <a:lnTo>
                  <a:pt x="3261" y="14648"/>
                </a:lnTo>
                <a:lnTo>
                  <a:pt x="3017" y="15062"/>
                </a:lnTo>
                <a:lnTo>
                  <a:pt x="2847" y="15330"/>
                </a:lnTo>
                <a:lnTo>
                  <a:pt x="2798" y="15476"/>
                </a:lnTo>
                <a:lnTo>
                  <a:pt x="2750" y="15622"/>
                </a:lnTo>
                <a:lnTo>
                  <a:pt x="2531" y="15670"/>
                </a:lnTo>
                <a:lnTo>
                  <a:pt x="2531" y="15670"/>
                </a:lnTo>
                <a:lnTo>
                  <a:pt x="2628" y="15403"/>
                </a:lnTo>
                <a:lnTo>
                  <a:pt x="2725" y="15159"/>
                </a:lnTo>
                <a:lnTo>
                  <a:pt x="2798" y="14965"/>
                </a:lnTo>
                <a:lnTo>
                  <a:pt x="2871" y="14770"/>
                </a:lnTo>
                <a:lnTo>
                  <a:pt x="2896" y="14551"/>
                </a:lnTo>
                <a:lnTo>
                  <a:pt x="2871" y="14454"/>
                </a:lnTo>
                <a:lnTo>
                  <a:pt x="2847" y="14356"/>
                </a:lnTo>
                <a:lnTo>
                  <a:pt x="2823" y="14332"/>
                </a:lnTo>
                <a:lnTo>
                  <a:pt x="2798" y="14332"/>
                </a:lnTo>
                <a:lnTo>
                  <a:pt x="2701" y="14502"/>
                </a:lnTo>
                <a:lnTo>
                  <a:pt x="2604" y="14673"/>
                </a:lnTo>
                <a:lnTo>
                  <a:pt x="2433" y="15038"/>
                </a:lnTo>
                <a:lnTo>
                  <a:pt x="2239" y="15354"/>
                </a:lnTo>
                <a:lnTo>
                  <a:pt x="2141" y="15549"/>
                </a:lnTo>
                <a:lnTo>
                  <a:pt x="2093" y="15719"/>
                </a:lnTo>
                <a:lnTo>
                  <a:pt x="1801" y="15695"/>
                </a:lnTo>
                <a:lnTo>
                  <a:pt x="2117" y="15062"/>
                </a:lnTo>
                <a:lnTo>
                  <a:pt x="2263" y="14746"/>
                </a:lnTo>
                <a:lnTo>
                  <a:pt x="2312" y="14575"/>
                </a:lnTo>
                <a:lnTo>
                  <a:pt x="2336" y="14405"/>
                </a:lnTo>
                <a:lnTo>
                  <a:pt x="2336" y="14381"/>
                </a:lnTo>
                <a:lnTo>
                  <a:pt x="2312" y="14356"/>
                </a:lnTo>
                <a:lnTo>
                  <a:pt x="2263" y="14356"/>
                </a:lnTo>
                <a:lnTo>
                  <a:pt x="1995" y="14648"/>
                </a:lnTo>
                <a:lnTo>
                  <a:pt x="1752" y="14940"/>
                </a:lnTo>
                <a:lnTo>
                  <a:pt x="1533" y="15281"/>
                </a:lnTo>
                <a:lnTo>
                  <a:pt x="1363" y="15622"/>
                </a:lnTo>
                <a:lnTo>
                  <a:pt x="1119" y="15524"/>
                </a:lnTo>
                <a:lnTo>
                  <a:pt x="1144" y="15354"/>
                </a:lnTo>
                <a:lnTo>
                  <a:pt x="1192" y="15208"/>
                </a:lnTo>
                <a:lnTo>
                  <a:pt x="1363" y="14916"/>
                </a:lnTo>
                <a:lnTo>
                  <a:pt x="1582" y="14551"/>
                </a:lnTo>
                <a:lnTo>
                  <a:pt x="1679" y="14356"/>
                </a:lnTo>
                <a:lnTo>
                  <a:pt x="1776" y="14137"/>
                </a:lnTo>
                <a:lnTo>
                  <a:pt x="1776" y="14113"/>
                </a:lnTo>
                <a:lnTo>
                  <a:pt x="1752" y="14089"/>
                </a:lnTo>
                <a:lnTo>
                  <a:pt x="1679" y="14089"/>
                </a:lnTo>
                <a:lnTo>
                  <a:pt x="1460" y="14308"/>
                </a:lnTo>
                <a:lnTo>
                  <a:pt x="1265" y="14502"/>
                </a:lnTo>
                <a:lnTo>
                  <a:pt x="1071" y="14746"/>
                </a:lnTo>
                <a:lnTo>
                  <a:pt x="925" y="14989"/>
                </a:lnTo>
                <a:lnTo>
                  <a:pt x="852" y="15111"/>
                </a:lnTo>
                <a:lnTo>
                  <a:pt x="779" y="15257"/>
                </a:lnTo>
                <a:lnTo>
                  <a:pt x="681" y="15159"/>
                </a:lnTo>
                <a:lnTo>
                  <a:pt x="633" y="15062"/>
                </a:lnTo>
                <a:lnTo>
                  <a:pt x="657" y="14989"/>
                </a:lnTo>
                <a:lnTo>
                  <a:pt x="681" y="14916"/>
                </a:lnTo>
                <a:lnTo>
                  <a:pt x="657" y="14867"/>
                </a:lnTo>
                <a:lnTo>
                  <a:pt x="827" y="14624"/>
                </a:lnTo>
                <a:lnTo>
                  <a:pt x="925" y="14502"/>
                </a:lnTo>
                <a:lnTo>
                  <a:pt x="998" y="14356"/>
                </a:lnTo>
                <a:lnTo>
                  <a:pt x="998" y="14332"/>
                </a:lnTo>
                <a:lnTo>
                  <a:pt x="1022" y="14308"/>
                </a:lnTo>
                <a:lnTo>
                  <a:pt x="998" y="14308"/>
                </a:lnTo>
                <a:lnTo>
                  <a:pt x="998" y="14235"/>
                </a:lnTo>
                <a:lnTo>
                  <a:pt x="973" y="14186"/>
                </a:lnTo>
                <a:lnTo>
                  <a:pt x="900" y="14137"/>
                </a:lnTo>
                <a:lnTo>
                  <a:pt x="827" y="14162"/>
                </a:lnTo>
                <a:lnTo>
                  <a:pt x="681" y="14259"/>
                </a:lnTo>
                <a:lnTo>
                  <a:pt x="535" y="14381"/>
                </a:lnTo>
                <a:lnTo>
                  <a:pt x="535" y="14381"/>
                </a:lnTo>
                <a:lnTo>
                  <a:pt x="560" y="14235"/>
                </a:lnTo>
                <a:lnTo>
                  <a:pt x="633" y="14113"/>
                </a:lnTo>
                <a:lnTo>
                  <a:pt x="681" y="13967"/>
                </a:lnTo>
                <a:lnTo>
                  <a:pt x="779" y="13845"/>
                </a:lnTo>
                <a:lnTo>
                  <a:pt x="973" y="13602"/>
                </a:lnTo>
                <a:lnTo>
                  <a:pt x="1217" y="13407"/>
                </a:lnTo>
                <a:lnTo>
                  <a:pt x="1460" y="13286"/>
                </a:lnTo>
                <a:lnTo>
                  <a:pt x="1703" y="13164"/>
                </a:lnTo>
                <a:lnTo>
                  <a:pt x="1971" y="13091"/>
                </a:lnTo>
                <a:lnTo>
                  <a:pt x="2214" y="13042"/>
                </a:lnTo>
                <a:lnTo>
                  <a:pt x="2750" y="12945"/>
                </a:lnTo>
                <a:lnTo>
                  <a:pt x="3285" y="12823"/>
                </a:lnTo>
                <a:lnTo>
                  <a:pt x="3358" y="12872"/>
                </a:lnTo>
                <a:lnTo>
                  <a:pt x="3431" y="12872"/>
                </a:lnTo>
                <a:lnTo>
                  <a:pt x="3504" y="12848"/>
                </a:lnTo>
                <a:lnTo>
                  <a:pt x="3504" y="12799"/>
                </a:lnTo>
                <a:lnTo>
                  <a:pt x="3528" y="12750"/>
                </a:lnTo>
                <a:lnTo>
                  <a:pt x="3577" y="12702"/>
                </a:lnTo>
                <a:lnTo>
                  <a:pt x="3601" y="12629"/>
                </a:lnTo>
                <a:lnTo>
                  <a:pt x="3601" y="12531"/>
                </a:lnTo>
                <a:lnTo>
                  <a:pt x="3553" y="12483"/>
                </a:lnTo>
                <a:lnTo>
                  <a:pt x="3577" y="11923"/>
                </a:lnTo>
                <a:lnTo>
                  <a:pt x="3577" y="11388"/>
                </a:lnTo>
                <a:lnTo>
                  <a:pt x="3577" y="10293"/>
                </a:lnTo>
                <a:lnTo>
                  <a:pt x="3626" y="7811"/>
                </a:lnTo>
                <a:lnTo>
                  <a:pt x="3626" y="3480"/>
                </a:lnTo>
                <a:lnTo>
                  <a:pt x="3820" y="3528"/>
                </a:lnTo>
                <a:lnTo>
                  <a:pt x="4039" y="3528"/>
                </a:lnTo>
                <a:lnTo>
                  <a:pt x="4258" y="3480"/>
                </a:lnTo>
                <a:lnTo>
                  <a:pt x="4502" y="3431"/>
                </a:lnTo>
                <a:lnTo>
                  <a:pt x="4940" y="3285"/>
                </a:lnTo>
                <a:lnTo>
                  <a:pt x="5305" y="3139"/>
                </a:lnTo>
                <a:lnTo>
                  <a:pt x="5937" y="2896"/>
                </a:lnTo>
                <a:lnTo>
                  <a:pt x="6570" y="2628"/>
                </a:lnTo>
                <a:lnTo>
                  <a:pt x="7203" y="2385"/>
                </a:lnTo>
                <a:lnTo>
                  <a:pt x="7859" y="2141"/>
                </a:lnTo>
                <a:lnTo>
                  <a:pt x="8638" y="1898"/>
                </a:lnTo>
                <a:lnTo>
                  <a:pt x="9441" y="1679"/>
                </a:lnTo>
                <a:lnTo>
                  <a:pt x="11047" y="1290"/>
                </a:lnTo>
                <a:lnTo>
                  <a:pt x="12410" y="974"/>
                </a:lnTo>
                <a:lnTo>
                  <a:pt x="13067" y="803"/>
                </a:lnTo>
                <a:lnTo>
                  <a:pt x="13724" y="584"/>
                </a:lnTo>
                <a:close/>
                <a:moveTo>
                  <a:pt x="13845" y="0"/>
                </a:moveTo>
                <a:lnTo>
                  <a:pt x="13529" y="146"/>
                </a:lnTo>
                <a:lnTo>
                  <a:pt x="13188" y="244"/>
                </a:lnTo>
                <a:lnTo>
                  <a:pt x="12507" y="438"/>
                </a:lnTo>
                <a:lnTo>
                  <a:pt x="11120" y="779"/>
                </a:lnTo>
                <a:lnTo>
                  <a:pt x="9490" y="1168"/>
                </a:lnTo>
                <a:lnTo>
                  <a:pt x="8687" y="1387"/>
                </a:lnTo>
                <a:lnTo>
                  <a:pt x="7908" y="1630"/>
                </a:lnTo>
                <a:lnTo>
                  <a:pt x="7276" y="1849"/>
                </a:lnTo>
                <a:lnTo>
                  <a:pt x="6667" y="2093"/>
                </a:lnTo>
                <a:lnTo>
                  <a:pt x="5451" y="2579"/>
                </a:lnTo>
                <a:lnTo>
                  <a:pt x="4867" y="2798"/>
                </a:lnTo>
                <a:lnTo>
                  <a:pt x="4283" y="2993"/>
                </a:lnTo>
                <a:lnTo>
                  <a:pt x="3893" y="3066"/>
                </a:lnTo>
                <a:lnTo>
                  <a:pt x="3699" y="3115"/>
                </a:lnTo>
                <a:lnTo>
                  <a:pt x="3504" y="3188"/>
                </a:lnTo>
                <a:lnTo>
                  <a:pt x="3382" y="3163"/>
                </a:lnTo>
                <a:lnTo>
                  <a:pt x="3285" y="3188"/>
                </a:lnTo>
                <a:lnTo>
                  <a:pt x="3236" y="3212"/>
                </a:lnTo>
                <a:lnTo>
                  <a:pt x="3188" y="3261"/>
                </a:lnTo>
                <a:lnTo>
                  <a:pt x="3163" y="3309"/>
                </a:lnTo>
                <a:lnTo>
                  <a:pt x="3163" y="3382"/>
                </a:lnTo>
                <a:lnTo>
                  <a:pt x="3163" y="7616"/>
                </a:lnTo>
                <a:lnTo>
                  <a:pt x="3212" y="10098"/>
                </a:lnTo>
                <a:lnTo>
                  <a:pt x="3212" y="11242"/>
                </a:lnTo>
                <a:lnTo>
                  <a:pt x="3212" y="11801"/>
                </a:lnTo>
                <a:lnTo>
                  <a:pt x="3236" y="12385"/>
                </a:lnTo>
                <a:lnTo>
                  <a:pt x="3236" y="12385"/>
                </a:lnTo>
                <a:lnTo>
                  <a:pt x="2920" y="12361"/>
                </a:lnTo>
                <a:lnTo>
                  <a:pt x="2579" y="12385"/>
                </a:lnTo>
                <a:lnTo>
                  <a:pt x="2239" y="12458"/>
                </a:lnTo>
                <a:lnTo>
                  <a:pt x="1898" y="12556"/>
                </a:lnTo>
                <a:lnTo>
                  <a:pt x="1557" y="12677"/>
                </a:lnTo>
                <a:lnTo>
                  <a:pt x="1265" y="12799"/>
                </a:lnTo>
                <a:lnTo>
                  <a:pt x="973" y="12969"/>
                </a:lnTo>
                <a:lnTo>
                  <a:pt x="730" y="13140"/>
                </a:lnTo>
                <a:lnTo>
                  <a:pt x="584" y="13261"/>
                </a:lnTo>
                <a:lnTo>
                  <a:pt x="487" y="13383"/>
                </a:lnTo>
                <a:lnTo>
                  <a:pt x="365" y="13505"/>
                </a:lnTo>
                <a:lnTo>
                  <a:pt x="268" y="13651"/>
                </a:lnTo>
                <a:lnTo>
                  <a:pt x="195" y="13797"/>
                </a:lnTo>
                <a:lnTo>
                  <a:pt x="122" y="13967"/>
                </a:lnTo>
                <a:lnTo>
                  <a:pt x="73" y="14113"/>
                </a:lnTo>
                <a:lnTo>
                  <a:pt x="24" y="14283"/>
                </a:lnTo>
                <a:lnTo>
                  <a:pt x="24" y="14454"/>
                </a:lnTo>
                <a:lnTo>
                  <a:pt x="0" y="14624"/>
                </a:lnTo>
                <a:lnTo>
                  <a:pt x="24" y="14794"/>
                </a:lnTo>
                <a:lnTo>
                  <a:pt x="49" y="14940"/>
                </a:lnTo>
                <a:lnTo>
                  <a:pt x="97" y="15111"/>
                </a:lnTo>
                <a:lnTo>
                  <a:pt x="170" y="15257"/>
                </a:lnTo>
                <a:lnTo>
                  <a:pt x="268" y="15427"/>
                </a:lnTo>
                <a:lnTo>
                  <a:pt x="365" y="15573"/>
                </a:lnTo>
                <a:lnTo>
                  <a:pt x="487" y="15695"/>
                </a:lnTo>
                <a:lnTo>
                  <a:pt x="608" y="15792"/>
                </a:lnTo>
                <a:lnTo>
                  <a:pt x="876" y="15962"/>
                </a:lnTo>
                <a:lnTo>
                  <a:pt x="1144" y="16084"/>
                </a:lnTo>
                <a:lnTo>
                  <a:pt x="1460" y="16157"/>
                </a:lnTo>
                <a:lnTo>
                  <a:pt x="1776" y="16206"/>
                </a:lnTo>
                <a:lnTo>
                  <a:pt x="2093" y="16206"/>
                </a:lnTo>
                <a:lnTo>
                  <a:pt x="2409" y="16181"/>
                </a:lnTo>
                <a:lnTo>
                  <a:pt x="2725" y="16157"/>
                </a:lnTo>
                <a:lnTo>
                  <a:pt x="3042" y="16084"/>
                </a:lnTo>
                <a:lnTo>
                  <a:pt x="3358" y="15987"/>
                </a:lnTo>
                <a:lnTo>
                  <a:pt x="3699" y="15841"/>
                </a:lnTo>
                <a:lnTo>
                  <a:pt x="4015" y="15646"/>
                </a:lnTo>
                <a:lnTo>
                  <a:pt x="4307" y="15451"/>
                </a:lnTo>
                <a:lnTo>
                  <a:pt x="4550" y="15208"/>
                </a:lnTo>
                <a:lnTo>
                  <a:pt x="4672" y="15062"/>
                </a:lnTo>
                <a:lnTo>
                  <a:pt x="4769" y="14916"/>
                </a:lnTo>
                <a:lnTo>
                  <a:pt x="4842" y="14770"/>
                </a:lnTo>
                <a:lnTo>
                  <a:pt x="4891" y="14624"/>
                </a:lnTo>
                <a:lnTo>
                  <a:pt x="4940" y="14527"/>
                </a:lnTo>
                <a:lnTo>
                  <a:pt x="5013" y="14259"/>
                </a:lnTo>
                <a:lnTo>
                  <a:pt x="5061" y="13967"/>
                </a:lnTo>
                <a:lnTo>
                  <a:pt x="5086" y="13675"/>
                </a:lnTo>
                <a:lnTo>
                  <a:pt x="5110" y="13359"/>
                </a:lnTo>
                <a:lnTo>
                  <a:pt x="5086" y="12750"/>
                </a:lnTo>
                <a:lnTo>
                  <a:pt x="5061" y="12166"/>
                </a:lnTo>
                <a:lnTo>
                  <a:pt x="5037" y="10877"/>
                </a:lnTo>
                <a:lnTo>
                  <a:pt x="5037" y="9587"/>
                </a:lnTo>
                <a:lnTo>
                  <a:pt x="5061" y="9125"/>
                </a:lnTo>
                <a:lnTo>
                  <a:pt x="5086" y="8663"/>
                </a:lnTo>
                <a:lnTo>
                  <a:pt x="5110" y="8200"/>
                </a:lnTo>
                <a:lnTo>
                  <a:pt x="5110" y="7738"/>
                </a:lnTo>
                <a:lnTo>
                  <a:pt x="5110" y="7397"/>
                </a:lnTo>
                <a:lnTo>
                  <a:pt x="5086" y="7057"/>
                </a:lnTo>
                <a:lnTo>
                  <a:pt x="5013" y="6740"/>
                </a:lnTo>
                <a:lnTo>
                  <a:pt x="4964" y="6594"/>
                </a:lnTo>
                <a:lnTo>
                  <a:pt x="4891" y="6448"/>
                </a:lnTo>
                <a:lnTo>
                  <a:pt x="5013" y="6424"/>
                </a:lnTo>
                <a:lnTo>
                  <a:pt x="5110" y="6375"/>
                </a:lnTo>
                <a:lnTo>
                  <a:pt x="5402" y="6254"/>
                </a:lnTo>
                <a:lnTo>
                  <a:pt x="5718" y="6132"/>
                </a:lnTo>
                <a:lnTo>
                  <a:pt x="6327" y="5913"/>
                </a:lnTo>
                <a:lnTo>
                  <a:pt x="7373" y="5597"/>
                </a:lnTo>
                <a:lnTo>
                  <a:pt x="8419" y="5305"/>
                </a:lnTo>
                <a:lnTo>
                  <a:pt x="9490" y="5037"/>
                </a:lnTo>
                <a:lnTo>
                  <a:pt x="10560" y="4769"/>
                </a:lnTo>
                <a:lnTo>
                  <a:pt x="11509" y="4550"/>
                </a:lnTo>
                <a:lnTo>
                  <a:pt x="11996" y="4429"/>
                </a:lnTo>
                <a:lnTo>
                  <a:pt x="12458" y="4283"/>
                </a:lnTo>
                <a:lnTo>
                  <a:pt x="12410" y="4429"/>
                </a:lnTo>
                <a:lnTo>
                  <a:pt x="12385" y="4599"/>
                </a:lnTo>
                <a:lnTo>
                  <a:pt x="12385" y="4940"/>
                </a:lnTo>
                <a:lnTo>
                  <a:pt x="12410" y="5548"/>
                </a:lnTo>
                <a:lnTo>
                  <a:pt x="12410" y="6448"/>
                </a:lnTo>
                <a:lnTo>
                  <a:pt x="12410" y="6886"/>
                </a:lnTo>
                <a:lnTo>
                  <a:pt x="12361" y="7349"/>
                </a:lnTo>
                <a:lnTo>
                  <a:pt x="12288" y="8176"/>
                </a:lnTo>
                <a:lnTo>
                  <a:pt x="12215" y="9003"/>
                </a:lnTo>
                <a:lnTo>
                  <a:pt x="12191" y="9538"/>
                </a:lnTo>
                <a:lnTo>
                  <a:pt x="12191" y="9806"/>
                </a:lnTo>
                <a:lnTo>
                  <a:pt x="12239" y="10074"/>
                </a:lnTo>
                <a:lnTo>
                  <a:pt x="11923" y="10098"/>
                </a:lnTo>
                <a:lnTo>
                  <a:pt x="11582" y="10147"/>
                </a:lnTo>
                <a:lnTo>
                  <a:pt x="10925" y="10268"/>
                </a:lnTo>
                <a:lnTo>
                  <a:pt x="10560" y="10366"/>
                </a:lnTo>
                <a:lnTo>
                  <a:pt x="10390" y="10439"/>
                </a:lnTo>
                <a:lnTo>
                  <a:pt x="10244" y="10512"/>
                </a:lnTo>
                <a:lnTo>
                  <a:pt x="10074" y="10585"/>
                </a:lnTo>
                <a:lnTo>
                  <a:pt x="9928" y="10706"/>
                </a:lnTo>
                <a:lnTo>
                  <a:pt x="9782" y="10828"/>
                </a:lnTo>
                <a:lnTo>
                  <a:pt x="9660" y="10950"/>
                </a:lnTo>
                <a:lnTo>
                  <a:pt x="9490" y="11217"/>
                </a:lnTo>
                <a:lnTo>
                  <a:pt x="9368" y="11485"/>
                </a:lnTo>
                <a:lnTo>
                  <a:pt x="9295" y="11801"/>
                </a:lnTo>
                <a:lnTo>
                  <a:pt x="9246" y="12093"/>
                </a:lnTo>
                <a:lnTo>
                  <a:pt x="9271" y="12239"/>
                </a:lnTo>
                <a:lnTo>
                  <a:pt x="9295" y="12410"/>
                </a:lnTo>
                <a:lnTo>
                  <a:pt x="9319" y="12531"/>
                </a:lnTo>
                <a:lnTo>
                  <a:pt x="9392" y="12677"/>
                </a:lnTo>
                <a:lnTo>
                  <a:pt x="9441" y="12823"/>
                </a:lnTo>
                <a:lnTo>
                  <a:pt x="9538" y="12945"/>
                </a:lnTo>
                <a:lnTo>
                  <a:pt x="9636" y="13067"/>
                </a:lnTo>
                <a:lnTo>
                  <a:pt x="9757" y="13164"/>
                </a:lnTo>
                <a:lnTo>
                  <a:pt x="10001" y="13334"/>
                </a:lnTo>
                <a:lnTo>
                  <a:pt x="10244" y="13432"/>
                </a:lnTo>
                <a:lnTo>
                  <a:pt x="10293" y="13505"/>
                </a:lnTo>
                <a:lnTo>
                  <a:pt x="10341" y="13529"/>
                </a:lnTo>
                <a:lnTo>
                  <a:pt x="10390" y="13529"/>
                </a:lnTo>
                <a:lnTo>
                  <a:pt x="10463" y="13505"/>
                </a:lnTo>
                <a:lnTo>
                  <a:pt x="10779" y="13578"/>
                </a:lnTo>
                <a:lnTo>
                  <a:pt x="11096" y="13626"/>
                </a:lnTo>
                <a:lnTo>
                  <a:pt x="11655" y="13626"/>
                </a:lnTo>
                <a:lnTo>
                  <a:pt x="12093" y="13578"/>
                </a:lnTo>
                <a:lnTo>
                  <a:pt x="12288" y="13529"/>
                </a:lnTo>
                <a:lnTo>
                  <a:pt x="12483" y="13480"/>
                </a:lnTo>
                <a:lnTo>
                  <a:pt x="12653" y="13432"/>
                </a:lnTo>
                <a:lnTo>
                  <a:pt x="12848" y="13359"/>
                </a:lnTo>
                <a:lnTo>
                  <a:pt x="13018" y="13261"/>
                </a:lnTo>
                <a:lnTo>
                  <a:pt x="13164" y="13164"/>
                </a:lnTo>
                <a:lnTo>
                  <a:pt x="13334" y="13042"/>
                </a:lnTo>
                <a:lnTo>
                  <a:pt x="13480" y="12921"/>
                </a:lnTo>
                <a:lnTo>
                  <a:pt x="13602" y="12775"/>
                </a:lnTo>
                <a:lnTo>
                  <a:pt x="13724" y="12629"/>
                </a:lnTo>
                <a:lnTo>
                  <a:pt x="13845" y="12483"/>
                </a:lnTo>
                <a:lnTo>
                  <a:pt x="13943" y="12312"/>
                </a:lnTo>
                <a:lnTo>
                  <a:pt x="14040" y="12142"/>
                </a:lnTo>
                <a:lnTo>
                  <a:pt x="14113" y="11947"/>
                </a:lnTo>
                <a:lnTo>
                  <a:pt x="14162" y="11753"/>
                </a:lnTo>
                <a:lnTo>
                  <a:pt x="14210" y="11558"/>
                </a:lnTo>
                <a:lnTo>
                  <a:pt x="14210" y="11485"/>
                </a:lnTo>
                <a:lnTo>
                  <a:pt x="14186" y="11412"/>
                </a:lnTo>
                <a:lnTo>
                  <a:pt x="14235" y="11120"/>
                </a:lnTo>
                <a:lnTo>
                  <a:pt x="14283" y="10852"/>
                </a:lnTo>
                <a:lnTo>
                  <a:pt x="14308" y="10268"/>
                </a:lnTo>
                <a:lnTo>
                  <a:pt x="14332" y="9684"/>
                </a:lnTo>
                <a:lnTo>
                  <a:pt x="14356" y="9125"/>
                </a:lnTo>
                <a:lnTo>
                  <a:pt x="14405" y="8298"/>
                </a:lnTo>
                <a:lnTo>
                  <a:pt x="14429" y="7470"/>
                </a:lnTo>
                <a:lnTo>
                  <a:pt x="14429" y="6643"/>
                </a:lnTo>
                <a:lnTo>
                  <a:pt x="14405" y="5791"/>
                </a:lnTo>
                <a:lnTo>
                  <a:pt x="14356" y="5013"/>
                </a:lnTo>
                <a:lnTo>
                  <a:pt x="14283" y="4234"/>
                </a:lnTo>
                <a:lnTo>
                  <a:pt x="14235" y="3455"/>
                </a:lnTo>
                <a:lnTo>
                  <a:pt x="14186" y="2677"/>
                </a:lnTo>
                <a:lnTo>
                  <a:pt x="14186" y="2093"/>
                </a:lnTo>
                <a:lnTo>
                  <a:pt x="14186" y="1509"/>
                </a:lnTo>
                <a:lnTo>
                  <a:pt x="14186" y="901"/>
                </a:lnTo>
                <a:lnTo>
                  <a:pt x="14162" y="609"/>
                </a:lnTo>
                <a:lnTo>
                  <a:pt x="14137" y="317"/>
                </a:lnTo>
                <a:lnTo>
                  <a:pt x="14162" y="244"/>
                </a:lnTo>
                <a:lnTo>
                  <a:pt x="14137" y="171"/>
                </a:lnTo>
                <a:lnTo>
                  <a:pt x="14113" y="122"/>
                </a:lnTo>
                <a:lnTo>
                  <a:pt x="14089" y="73"/>
                </a:lnTo>
                <a:lnTo>
                  <a:pt x="14040" y="25"/>
                </a:lnTo>
                <a:lnTo>
                  <a:pt x="1399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46"/>
          <p:cNvSpPr/>
          <p:nvPr/>
        </p:nvSpPr>
        <p:spPr>
          <a:xfrm>
            <a:off x="3031906" y="892955"/>
            <a:ext cx="237270" cy="315716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46"/>
          <p:cNvSpPr/>
          <p:nvPr/>
        </p:nvSpPr>
        <p:spPr>
          <a:xfrm>
            <a:off x="3484777" y="889190"/>
            <a:ext cx="366476" cy="323710"/>
          </a:xfrm>
          <a:custGeom>
            <a:avLst/>
            <a:gdLst/>
            <a:ahLst/>
            <a:cxnLst/>
            <a:rect l="l" t="t" r="r" b="b"/>
            <a:pathLst>
              <a:path w="18981" h="16766" extrusionOk="0">
                <a:moveTo>
                  <a:pt x="5451" y="5475"/>
                </a:moveTo>
                <a:lnTo>
                  <a:pt x="5257" y="5548"/>
                </a:lnTo>
                <a:lnTo>
                  <a:pt x="5159" y="5597"/>
                </a:lnTo>
                <a:lnTo>
                  <a:pt x="5062" y="5670"/>
                </a:lnTo>
                <a:lnTo>
                  <a:pt x="5013" y="5743"/>
                </a:lnTo>
                <a:lnTo>
                  <a:pt x="4965" y="5816"/>
                </a:lnTo>
                <a:lnTo>
                  <a:pt x="4940" y="5889"/>
                </a:lnTo>
                <a:lnTo>
                  <a:pt x="4965" y="5962"/>
                </a:lnTo>
                <a:lnTo>
                  <a:pt x="5013" y="6011"/>
                </a:lnTo>
                <a:lnTo>
                  <a:pt x="5086" y="6059"/>
                </a:lnTo>
                <a:lnTo>
                  <a:pt x="5208" y="6059"/>
                </a:lnTo>
                <a:lnTo>
                  <a:pt x="5354" y="6035"/>
                </a:lnTo>
                <a:lnTo>
                  <a:pt x="5476" y="6011"/>
                </a:lnTo>
                <a:lnTo>
                  <a:pt x="5695" y="6011"/>
                </a:lnTo>
                <a:lnTo>
                  <a:pt x="5792" y="5986"/>
                </a:lnTo>
                <a:lnTo>
                  <a:pt x="5865" y="5913"/>
                </a:lnTo>
                <a:lnTo>
                  <a:pt x="5914" y="5816"/>
                </a:lnTo>
                <a:lnTo>
                  <a:pt x="5938" y="5743"/>
                </a:lnTo>
                <a:lnTo>
                  <a:pt x="5938" y="5694"/>
                </a:lnTo>
                <a:lnTo>
                  <a:pt x="5889" y="5573"/>
                </a:lnTo>
                <a:lnTo>
                  <a:pt x="5792" y="5500"/>
                </a:lnTo>
                <a:lnTo>
                  <a:pt x="5670" y="5475"/>
                </a:lnTo>
                <a:close/>
                <a:moveTo>
                  <a:pt x="4575" y="5986"/>
                </a:moveTo>
                <a:lnTo>
                  <a:pt x="4454" y="6011"/>
                </a:lnTo>
                <a:lnTo>
                  <a:pt x="4356" y="6035"/>
                </a:lnTo>
                <a:lnTo>
                  <a:pt x="4259" y="6084"/>
                </a:lnTo>
                <a:lnTo>
                  <a:pt x="4113" y="6205"/>
                </a:lnTo>
                <a:lnTo>
                  <a:pt x="4040" y="6254"/>
                </a:lnTo>
                <a:lnTo>
                  <a:pt x="3991" y="6351"/>
                </a:lnTo>
                <a:lnTo>
                  <a:pt x="3967" y="6424"/>
                </a:lnTo>
                <a:lnTo>
                  <a:pt x="3991" y="6522"/>
                </a:lnTo>
                <a:lnTo>
                  <a:pt x="4064" y="6570"/>
                </a:lnTo>
                <a:lnTo>
                  <a:pt x="4162" y="6619"/>
                </a:lnTo>
                <a:lnTo>
                  <a:pt x="4283" y="6595"/>
                </a:lnTo>
                <a:lnTo>
                  <a:pt x="4429" y="6546"/>
                </a:lnTo>
                <a:lnTo>
                  <a:pt x="4527" y="6522"/>
                </a:lnTo>
                <a:lnTo>
                  <a:pt x="4551" y="6497"/>
                </a:lnTo>
                <a:lnTo>
                  <a:pt x="4648" y="6473"/>
                </a:lnTo>
                <a:lnTo>
                  <a:pt x="4721" y="6424"/>
                </a:lnTo>
                <a:lnTo>
                  <a:pt x="4794" y="6327"/>
                </a:lnTo>
                <a:lnTo>
                  <a:pt x="4794" y="6205"/>
                </a:lnTo>
                <a:lnTo>
                  <a:pt x="4770" y="6108"/>
                </a:lnTo>
                <a:lnTo>
                  <a:pt x="4673" y="6035"/>
                </a:lnTo>
                <a:lnTo>
                  <a:pt x="4575" y="5986"/>
                </a:lnTo>
                <a:close/>
                <a:moveTo>
                  <a:pt x="7593" y="5962"/>
                </a:moveTo>
                <a:lnTo>
                  <a:pt x="7495" y="6011"/>
                </a:lnTo>
                <a:lnTo>
                  <a:pt x="7447" y="6059"/>
                </a:lnTo>
                <a:lnTo>
                  <a:pt x="7398" y="6132"/>
                </a:lnTo>
                <a:lnTo>
                  <a:pt x="7398" y="6181"/>
                </a:lnTo>
                <a:lnTo>
                  <a:pt x="7422" y="6254"/>
                </a:lnTo>
                <a:lnTo>
                  <a:pt x="7520" y="6351"/>
                </a:lnTo>
                <a:lnTo>
                  <a:pt x="7593" y="6424"/>
                </a:lnTo>
                <a:lnTo>
                  <a:pt x="7641" y="6449"/>
                </a:lnTo>
                <a:lnTo>
                  <a:pt x="7666" y="6473"/>
                </a:lnTo>
                <a:lnTo>
                  <a:pt x="7690" y="6497"/>
                </a:lnTo>
                <a:lnTo>
                  <a:pt x="7714" y="6546"/>
                </a:lnTo>
                <a:lnTo>
                  <a:pt x="7763" y="6619"/>
                </a:lnTo>
                <a:lnTo>
                  <a:pt x="7787" y="6668"/>
                </a:lnTo>
                <a:lnTo>
                  <a:pt x="7812" y="6692"/>
                </a:lnTo>
                <a:lnTo>
                  <a:pt x="7909" y="6741"/>
                </a:lnTo>
                <a:lnTo>
                  <a:pt x="8031" y="6741"/>
                </a:lnTo>
                <a:lnTo>
                  <a:pt x="8128" y="6716"/>
                </a:lnTo>
                <a:lnTo>
                  <a:pt x="8201" y="6643"/>
                </a:lnTo>
                <a:lnTo>
                  <a:pt x="8250" y="6546"/>
                </a:lnTo>
                <a:lnTo>
                  <a:pt x="8250" y="6449"/>
                </a:lnTo>
                <a:lnTo>
                  <a:pt x="8225" y="6351"/>
                </a:lnTo>
                <a:lnTo>
                  <a:pt x="8177" y="6254"/>
                </a:lnTo>
                <a:lnTo>
                  <a:pt x="8104" y="6181"/>
                </a:lnTo>
                <a:lnTo>
                  <a:pt x="8006" y="6108"/>
                </a:lnTo>
                <a:lnTo>
                  <a:pt x="7909" y="6035"/>
                </a:lnTo>
                <a:lnTo>
                  <a:pt x="7812" y="5986"/>
                </a:lnTo>
                <a:lnTo>
                  <a:pt x="7690" y="5962"/>
                </a:lnTo>
                <a:close/>
                <a:moveTo>
                  <a:pt x="3578" y="6741"/>
                </a:moveTo>
                <a:lnTo>
                  <a:pt x="3456" y="6765"/>
                </a:lnTo>
                <a:lnTo>
                  <a:pt x="3359" y="6814"/>
                </a:lnTo>
                <a:lnTo>
                  <a:pt x="3286" y="6887"/>
                </a:lnTo>
                <a:lnTo>
                  <a:pt x="3189" y="6960"/>
                </a:lnTo>
                <a:lnTo>
                  <a:pt x="3140" y="7081"/>
                </a:lnTo>
                <a:lnTo>
                  <a:pt x="3091" y="7179"/>
                </a:lnTo>
                <a:lnTo>
                  <a:pt x="3067" y="7300"/>
                </a:lnTo>
                <a:lnTo>
                  <a:pt x="3067" y="7398"/>
                </a:lnTo>
                <a:lnTo>
                  <a:pt x="3091" y="7446"/>
                </a:lnTo>
                <a:lnTo>
                  <a:pt x="3116" y="7471"/>
                </a:lnTo>
                <a:lnTo>
                  <a:pt x="3189" y="7519"/>
                </a:lnTo>
                <a:lnTo>
                  <a:pt x="3286" y="7544"/>
                </a:lnTo>
                <a:lnTo>
                  <a:pt x="3359" y="7519"/>
                </a:lnTo>
                <a:lnTo>
                  <a:pt x="3481" y="7446"/>
                </a:lnTo>
                <a:lnTo>
                  <a:pt x="3554" y="7325"/>
                </a:lnTo>
                <a:lnTo>
                  <a:pt x="3627" y="7276"/>
                </a:lnTo>
                <a:lnTo>
                  <a:pt x="3651" y="7252"/>
                </a:lnTo>
                <a:lnTo>
                  <a:pt x="3700" y="7227"/>
                </a:lnTo>
                <a:lnTo>
                  <a:pt x="3773" y="7179"/>
                </a:lnTo>
                <a:lnTo>
                  <a:pt x="3821" y="7106"/>
                </a:lnTo>
                <a:lnTo>
                  <a:pt x="3821" y="7033"/>
                </a:lnTo>
                <a:lnTo>
                  <a:pt x="3821" y="6935"/>
                </a:lnTo>
                <a:lnTo>
                  <a:pt x="3797" y="6862"/>
                </a:lnTo>
                <a:lnTo>
                  <a:pt x="3724" y="6789"/>
                </a:lnTo>
                <a:lnTo>
                  <a:pt x="3651" y="6765"/>
                </a:lnTo>
                <a:lnTo>
                  <a:pt x="3578" y="6741"/>
                </a:lnTo>
                <a:close/>
                <a:moveTo>
                  <a:pt x="16863" y="4526"/>
                </a:moveTo>
                <a:lnTo>
                  <a:pt x="16766" y="4575"/>
                </a:lnTo>
                <a:lnTo>
                  <a:pt x="16693" y="4624"/>
                </a:lnTo>
                <a:lnTo>
                  <a:pt x="16620" y="4697"/>
                </a:lnTo>
                <a:lnTo>
                  <a:pt x="16498" y="4843"/>
                </a:lnTo>
                <a:lnTo>
                  <a:pt x="16401" y="5037"/>
                </a:lnTo>
                <a:lnTo>
                  <a:pt x="16158" y="5500"/>
                </a:lnTo>
                <a:lnTo>
                  <a:pt x="15914" y="5962"/>
                </a:lnTo>
                <a:lnTo>
                  <a:pt x="15647" y="5816"/>
                </a:lnTo>
                <a:lnTo>
                  <a:pt x="15501" y="5719"/>
                </a:lnTo>
                <a:lnTo>
                  <a:pt x="15355" y="5670"/>
                </a:lnTo>
                <a:lnTo>
                  <a:pt x="15233" y="5646"/>
                </a:lnTo>
                <a:lnTo>
                  <a:pt x="15087" y="5597"/>
                </a:lnTo>
                <a:lnTo>
                  <a:pt x="15038" y="5573"/>
                </a:lnTo>
                <a:lnTo>
                  <a:pt x="15014" y="5573"/>
                </a:lnTo>
                <a:lnTo>
                  <a:pt x="14917" y="5621"/>
                </a:lnTo>
                <a:lnTo>
                  <a:pt x="14892" y="5646"/>
                </a:lnTo>
                <a:lnTo>
                  <a:pt x="14844" y="5694"/>
                </a:lnTo>
                <a:lnTo>
                  <a:pt x="14844" y="5767"/>
                </a:lnTo>
                <a:lnTo>
                  <a:pt x="14868" y="5840"/>
                </a:lnTo>
                <a:lnTo>
                  <a:pt x="14892" y="5913"/>
                </a:lnTo>
                <a:lnTo>
                  <a:pt x="15087" y="6059"/>
                </a:lnTo>
                <a:lnTo>
                  <a:pt x="15282" y="6181"/>
                </a:lnTo>
                <a:lnTo>
                  <a:pt x="15671" y="6424"/>
                </a:lnTo>
                <a:lnTo>
                  <a:pt x="15355" y="6984"/>
                </a:lnTo>
                <a:lnTo>
                  <a:pt x="15160" y="7252"/>
                </a:lnTo>
                <a:lnTo>
                  <a:pt x="14965" y="7519"/>
                </a:lnTo>
                <a:lnTo>
                  <a:pt x="14941" y="7592"/>
                </a:lnTo>
                <a:lnTo>
                  <a:pt x="14941" y="7641"/>
                </a:lnTo>
                <a:lnTo>
                  <a:pt x="14941" y="7714"/>
                </a:lnTo>
                <a:lnTo>
                  <a:pt x="14965" y="7763"/>
                </a:lnTo>
                <a:lnTo>
                  <a:pt x="15014" y="7836"/>
                </a:lnTo>
                <a:lnTo>
                  <a:pt x="15063" y="7860"/>
                </a:lnTo>
                <a:lnTo>
                  <a:pt x="15111" y="7884"/>
                </a:lnTo>
                <a:lnTo>
                  <a:pt x="15184" y="7909"/>
                </a:lnTo>
                <a:lnTo>
                  <a:pt x="15257" y="7884"/>
                </a:lnTo>
                <a:lnTo>
                  <a:pt x="15355" y="7860"/>
                </a:lnTo>
                <a:lnTo>
                  <a:pt x="15501" y="7763"/>
                </a:lnTo>
                <a:lnTo>
                  <a:pt x="15622" y="7641"/>
                </a:lnTo>
                <a:lnTo>
                  <a:pt x="15744" y="7471"/>
                </a:lnTo>
                <a:lnTo>
                  <a:pt x="15866" y="7276"/>
                </a:lnTo>
                <a:lnTo>
                  <a:pt x="15963" y="7081"/>
                </a:lnTo>
                <a:lnTo>
                  <a:pt x="16133" y="6716"/>
                </a:lnTo>
                <a:lnTo>
                  <a:pt x="16328" y="6862"/>
                </a:lnTo>
                <a:lnTo>
                  <a:pt x="16523" y="7008"/>
                </a:lnTo>
                <a:lnTo>
                  <a:pt x="16742" y="7106"/>
                </a:lnTo>
                <a:lnTo>
                  <a:pt x="16839" y="7130"/>
                </a:lnTo>
                <a:lnTo>
                  <a:pt x="16961" y="7154"/>
                </a:lnTo>
                <a:lnTo>
                  <a:pt x="17034" y="7130"/>
                </a:lnTo>
                <a:lnTo>
                  <a:pt x="17082" y="7106"/>
                </a:lnTo>
                <a:lnTo>
                  <a:pt x="17131" y="7057"/>
                </a:lnTo>
                <a:lnTo>
                  <a:pt x="17155" y="7008"/>
                </a:lnTo>
                <a:lnTo>
                  <a:pt x="17180" y="6960"/>
                </a:lnTo>
                <a:lnTo>
                  <a:pt x="17180" y="6887"/>
                </a:lnTo>
                <a:lnTo>
                  <a:pt x="17155" y="6814"/>
                </a:lnTo>
                <a:lnTo>
                  <a:pt x="17131" y="6765"/>
                </a:lnTo>
                <a:lnTo>
                  <a:pt x="16961" y="6619"/>
                </a:lnTo>
                <a:lnTo>
                  <a:pt x="16766" y="6497"/>
                </a:lnTo>
                <a:lnTo>
                  <a:pt x="16377" y="6254"/>
                </a:lnTo>
                <a:lnTo>
                  <a:pt x="16644" y="5670"/>
                </a:lnTo>
                <a:lnTo>
                  <a:pt x="16766" y="5427"/>
                </a:lnTo>
                <a:lnTo>
                  <a:pt x="16912" y="5183"/>
                </a:lnTo>
                <a:lnTo>
                  <a:pt x="17034" y="4916"/>
                </a:lnTo>
                <a:lnTo>
                  <a:pt x="17082" y="4770"/>
                </a:lnTo>
                <a:lnTo>
                  <a:pt x="17082" y="4648"/>
                </a:lnTo>
                <a:lnTo>
                  <a:pt x="17082" y="4599"/>
                </a:lnTo>
                <a:lnTo>
                  <a:pt x="17058" y="4551"/>
                </a:lnTo>
                <a:lnTo>
                  <a:pt x="17009" y="4526"/>
                </a:lnTo>
                <a:close/>
                <a:moveTo>
                  <a:pt x="8420" y="6838"/>
                </a:moveTo>
                <a:lnTo>
                  <a:pt x="8371" y="6862"/>
                </a:lnTo>
                <a:lnTo>
                  <a:pt x="8298" y="6911"/>
                </a:lnTo>
                <a:lnTo>
                  <a:pt x="8274" y="6984"/>
                </a:lnTo>
                <a:lnTo>
                  <a:pt x="8250" y="7081"/>
                </a:lnTo>
                <a:lnTo>
                  <a:pt x="8274" y="7179"/>
                </a:lnTo>
                <a:lnTo>
                  <a:pt x="8298" y="7276"/>
                </a:lnTo>
                <a:lnTo>
                  <a:pt x="8347" y="7373"/>
                </a:lnTo>
                <a:lnTo>
                  <a:pt x="8420" y="7519"/>
                </a:lnTo>
                <a:lnTo>
                  <a:pt x="8444" y="7665"/>
                </a:lnTo>
                <a:lnTo>
                  <a:pt x="8444" y="7763"/>
                </a:lnTo>
                <a:lnTo>
                  <a:pt x="8493" y="7836"/>
                </a:lnTo>
                <a:lnTo>
                  <a:pt x="8566" y="7909"/>
                </a:lnTo>
                <a:lnTo>
                  <a:pt x="8663" y="7933"/>
                </a:lnTo>
                <a:lnTo>
                  <a:pt x="8761" y="7957"/>
                </a:lnTo>
                <a:lnTo>
                  <a:pt x="8882" y="7909"/>
                </a:lnTo>
                <a:lnTo>
                  <a:pt x="8980" y="7836"/>
                </a:lnTo>
                <a:lnTo>
                  <a:pt x="9004" y="7787"/>
                </a:lnTo>
                <a:lnTo>
                  <a:pt x="9028" y="7738"/>
                </a:lnTo>
                <a:lnTo>
                  <a:pt x="9028" y="7592"/>
                </a:lnTo>
                <a:lnTo>
                  <a:pt x="9004" y="7446"/>
                </a:lnTo>
                <a:lnTo>
                  <a:pt x="8955" y="7325"/>
                </a:lnTo>
                <a:lnTo>
                  <a:pt x="8882" y="7179"/>
                </a:lnTo>
                <a:lnTo>
                  <a:pt x="8809" y="7057"/>
                </a:lnTo>
                <a:lnTo>
                  <a:pt x="8712" y="6960"/>
                </a:lnTo>
                <a:lnTo>
                  <a:pt x="8663" y="6911"/>
                </a:lnTo>
                <a:lnTo>
                  <a:pt x="8615" y="6862"/>
                </a:lnTo>
                <a:lnTo>
                  <a:pt x="8542" y="6838"/>
                </a:lnTo>
                <a:close/>
                <a:moveTo>
                  <a:pt x="16255" y="7495"/>
                </a:moveTo>
                <a:lnTo>
                  <a:pt x="16206" y="7544"/>
                </a:lnTo>
                <a:lnTo>
                  <a:pt x="16158" y="7592"/>
                </a:lnTo>
                <a:lnTo>
                  <a:pt x="16158" y="7714"/>
                </a:lnTo>
                <a:lnTo>
                  <a:pt x="16158" y="7836"/>
                </a:lnTo>
                <a:lnTo>
                  <a:pt x="16206" y="7982"/>
                </a:lnTo>
                <a:lnTo>
                  <a:pt x="16231" y="8030"/>
                </a:lnTo>
                <a:lnTo>
                  <a:pt x="16279" y="8079"/>
                </a:lnTo>
                <a:lnTo>
                  <a:pt x="16304" y="8103"/>
                </a:lnTo>
                <a:lnTo>
                  <a:pt x="16377" y="8128"/>
                </a:lnTo>
                <a:lnTo>
                  <a:pt x="16474" y="8128"/>
                </a:lnTo>
                <a:lnTo>
                  <a:pt x="16523" y="8103"/>
                </a:lnTo>
                <a:lnTo>
                  <a:pt x="16547" y="8055"/>
                </a:lnTo>
                <a:lnTo>
                  <a:pt x="16571" y="8006"/>
                </a:lnTo>
                <a:lnTo>
                  <a:pt x="16571" y="7957"/>
                </a:lnTo>
                <a:lnTo>
                  <a:pt x="16547" y="7836"/>
                </a:lnTo>
                <a:lnTo>
                  <a:pt x="16523" y="7738"/>
                </a:lnTo>
                <a:lnTo>
                  <a:pt x="16474" y="7641"/>
                </a:lnTo>
                <a:lnTo>
                  <a:pt x="16401" y="7544"/>
                </a:lnTo>
                <a:lnTo>
                  <a:pt x="16328" y="7495"/>
                </a:lnTo>
                <a:close/>
                <a:moveTo>
                  <a:pt x="2897" y="7836"/>
                </a:moveTo>
                <a:lnTo>
                  <a:pt x="2799" y="7860"/>
                </a:lnTo>
                <a:lnTo>
                  <a:pt x="2702" y="7909"/>
                </a:lnTo>
                <a:lnTo>
                  <a:pt x="2629" y="7982"/>
                </a:lnTo>
                <a:lnTo>
                  <a:pt x="2556" y="8079"/>
                </a:lnTo>
                <a:lnTo>
                  <a:pt x="2507" y="8201"/>
                </a:lnTo>
                <a:lnTo>
                  <a:pt x="2507" y="8347"/>
                </a:lnTo>
                <a:lnTo>
                  <a:pt x="2507" y="8468"/>
                </a:lnTo>
                <a:lnTo>
                  <a:pt x="2556" y="8517"/>
                </a:lnTo>
                <a:lnTo>
                  <a:pt x="2580" y="8566"/>
                </a:lnTo>
                <a:lnTo>
                  <a:pt x="2678" y="8614"/>
                </a:lnTo>
                <a:lnTo>
                  <a:pt x="2799" y="8614"/>
                </a:lnTo>
                <a:lnTo>
                  <a:pt x="2848" y="8590"/>
                </a:lnTo>
                <a:lnTo>
                  <a:pt x="2897" y="8566"/>
                </a:lnTo>
                <a:lnTo>
                  <a:pt x="2970" y="8493"/>
                </a:lnTo>
                <a:lnTo>
                  <a:pt x="3018" y="8420"/>
                </a:lnTo>
                <a:lnTo>
                  <a:pt x="3116" y="8274"/>
                </a:lnTo>
                <a:lnTo>
                  <a:pt x="3140" y="8152"/>
                </a:lnTo>
                <a:lnTo>
                  <a:pt x="3140" y="8055"/>
                </a:lnTo>
                <a:lnTo>
                  <a:pt x="3091" y="7957"/>
                </a:lnTo>
                <a:lnTo>
                  <a:pt x="3018" y="7884"/>
                </a:lnTo>
                <a:lnTo>
                  <a:pt x="2897" y="7836"/>
                </a:lnTo>
                <a:close/>
                <a:moveTo>
                  <a:pt x="8955" y="8152"/>
                </a:moveTo>
                <a:lnTo>
                  <a:pt x="8882" y="8201"/>
                </a:lnTo>
                <a:lnTo>
                  <a:pt x="8858" y="8274"/>
                </a:lnTo>
                <a:lnTo>
                  <a:pt x="8858" y="8371"/>
                </a:lnTo>
                <a:lnTo>
                  <a:pt x="8858" y="8468"/>
                </a:lnTo>
                <a:lnTo>
                  <a:pt x="8907" y="8639"/>
                </a:lnTo>
                <a:lnTo>
                  <a:pt x="8955" y="8760"/>
                </a:lnTo>
                <a:lnTo>
                  <a:pt x="8980" y="8858"/>
                </a:lnTo>
                <a:lnTo>
                  <a:pt x="9053" y="8955"/>
                </a:lnTo>
                <a:lnTo>
                  <a:pt x="9101" y="9004"/>
                </a:lnTo>
                <a:lnTo>
                  <a:pt x="9150" y="9028"/>
                </a:lnTo>
                <a:lnTo>
                  <a:pt x="9296" y="9028"/>
                </a:lnTo>
                <a:lnTo>
                  <a:pt x="9369" y="8979"/>
                </a:lnTo>
                <a:lnTo>
                  <a:pt x="9393" y="8931"/>
                </a:lnTo>
                <a:lnTo>
                  <a:pt x="9418" y="8858"/>
                </a:lnTo>
                <a:lnTo>
                  <a:pt x="9418" y="8785"/>
                </a:lnTo>
                <a:lnTo>
                  <a:pt x="9393" y="8639"/>
                </a:lnTo>
                <a:lnTo>
                  <a:pt x="9369" y="8614"/>
                </a:lnTo>
                <a:lnTo>
                  <a:pt x="9345" y="8517"/>
                </a:lnTo>
                <a:lnTo>
                  <a:pt x="9247" y="8322"/>
                </a:lnTo>
                <a:lnTo>
                  <a:pt x="9199" y="8225"/>
                </a:lnTo>
                <a:lnTo>
                  <a:pt x="9101" y="8176"/>
                </a:lnTo>
                <a:lnTo>
                  <a:pt x="9028" y="8152"/>
                </a:lnTo>
                <a:close/>
                <a:moveTo>
                  <a:pt x="16352" y="8541"/>
                </a:moveTo>
                <a:lnTo>
                  <a:pt x="16279" y="8566"/>
                </a:lnTo>
                <a:lnTo>
                  <a:pt x="16231" y="8614"/>
                </a:lnTo>
                <a:lnTo>
                  <a:pt x="16206" y="8663"/>
                </a:lnTo>
                <a:lnTo>
                  <a:pt x="16182" y="8736"/>
                </a:lnTo>
                <a:lnTo>
                  <a:pt x="16182" y="8858"/>
                </a:lnTo>
                <a:lnTo>
                  <a:pt x="16206" y="8979"/>
                </a:lnTo>
                <a:lnTo>
                  <a:pt x="16231" y="9174"/>
                </a:lnTo>
                <a:lnTo>
                  <a:pt x="16255" y="9296"/>
                </a:lnTo>
                <a:lnTo>
                  <a:pt x="16304" y="9369"/>
                </a:lnTo>
                <a:lnTo>
                  <a:pt x="16401" y="9417"/>
                </a:lnTo>
                <a:lnTo>
                  <a:pt x="16498" y="9417"/>
                </a:lnTo>
                <a:lnTo>
                  <a:pt x="16596" y="9393"/>
                </a:lnTo>
                <a:lnTo>
                  <a:pt x="16669" y="9320"/>
                </a:lnTo>
                <a:lnTo>
                  <a:pt x="16693" y="9223"/>
                </a:lnTo>
                <a:lnTo>
                  <a:pt x="16693" y="9101"/>
                </a:lnTo>
                <a:lnTo>
                  <a:pt x="16644" y="8882"/>
                </a:lnTo>
                <a:lnTo>
                  <a:pt x="16596" y="8760"/>
                </a:lnTo>
                <a:lnTo>
                  <a:pt x="16547" y="8639"/>
                </a:lnTo>
                <a:lnTo>
                  <a:pt x="16523" y="8590"/>
                </a:lnTo>
                <a:lnTo>
                  <a:pt x="16474" y="8541"/>
                </a:lnTo>
                <a:close/>
                <a:moveTo>
                  <a:pt x="2434" y="9077"/>
                </a:moveTo>
                <a:lnTo>
                  <a:pt x="2337" y="9101"/>
                </a:lnTo>
                <a:lnTo>
                  <a:pt x="2264" y="9125"/>
                </a:lnTo>
                <a:lnTo>
                  <a:pt x="2191" y="9198"/>
                </a:lnTo>
                <a:lnTo>
                  <a:pt x="2142" y="9271"/>
                </a:lnTo>
                <a:lnTo>
                  <a:pt x="2118" y="9369"/>
                </a:lnTo>
                <a:lnTo>
                  <a:pt x="2094" y="9515"/>
                </a:lnTo>
                <a:lnTo>
                  <a:pt x="2094" y="9612"/>
                </a:lnTo>
                <a:lnTo>
                  <a:pt x="2094" y="9685"/>
                </a:lnTo>
                <a:lnTo>
                  <a:pt x="2118" y="9782"/>
                </a:lnTo>
                <a:lnTo>
                  <a:pt x="2191" y="9831"/>
                </a:lnTo>
                <a:lnTo>
                  <a:pt x="2240" y="9879"/>
                </a:lnTo>
                <a:lnTo>
                  <a:pt x="2337" y="9904"/>
                </a:lnTo>
                <a:lnTo>
                  <a:pt x="2410" y="9879"/>
                </a:lnTo>
                <a:lnTo>
                  <a:pt x="2483" y="9831"/>
                </a:lnTo>
                <a:lnTo>
                  <a:pt x="2556" y="9733"/>
                </a:lnTo>
                <a:lnTo>
                  <a:pt x="2580" y="9612"/>
                </a:lnTo>
                <a:lnTo>
                  <a:pt x="2653" y="9417"/>
                </a:lnTo>
                <a:lnTo>
                  <a:pt x="2653" y="9320"/>
                </a:lnTo>
                <a:lnTo>
                  <a:pt x="2653" y="9247"/>
                </a:lnTo>
                <a:lnTo>
                  <a:pt x="2605" y="9174"/>
                </a:lnTo>
                <a:lnTo>
                  <a:pt x="2532" y="9125"/>
                </a:lnTo>
                <a:lnTo>
                  <a:pt x="2434" y="9077"/>
                </a:lnTo>
                <a:close/>
                <a:moveTo>
                  <a:pt x="9272" y="9296"/>
                </a:moveTo>
                <a:lnTo>
                  <a:pt x="9199" y="9344"/>
                </a:lnTo>
                <a:lnTo>
                  <a:pt x="9101" y="9417"/>
                </a:lnTo>
                <a:lnTo>
                  <a:pt x="9077" y="9539"/>
                </a:lnTo>
                <a:lnTo>
                  <a:pt x="9053" y="9661"/>
                </a:lnTo>
                <a:lnTo>
                  <a:pt x="9077" y="9782"/>
                </a:lnTo>
                <a:lnTo>
                  <a:pt x="9126" y="9904"/>
                </a:lnTo>
                <a:lnTo>
                  <a:pt x="9174" y="10001"/>
                </a:lnTo>
                <a:lnTo>
                  <a:pt x="9247" y="10123"/>
                </a:lnTo>
                <a:lnTo>
                  <a:pt x="9320" y="10196"/>
                </a:lnTo>
                <a:lnTo>
                  <a:pt x="9393" y="10220"/>
                </a:lnTo>
                <a:lnTo>
                  <a:pt x="9442" y="10220"/>
                </a:lnTo>
                <a:lnTo>
                  <a:pt x="9564" y="10196"/>
                </a:lnTo>
                <a:lnTo>
                  <a:pt x="9612" y="10147"/>
                </a:lnTo>
                <a:lnTo>
                  <a:pt x="9661" y="10123"/>
                </a:lnTo>
                <a:lnTo>
                  <a:pt x="9685" y="10050"/>
                </a:lnTo>
                <a:lnTo>
                  <a:pt x="9685" y="10001"/>
                </a:lnTo>
                <a:lnTo>
                  <a:pt x="9685" y="9904"/>
                </a:lnTo>
                <a:lnTo>
                  <a:pt x="9637" y="9806"/>
                </a:lnTo>
                <a:lnTo>
                  <a:pt x="9539" y="9636"/>
                </a:lnTo>
                <a:lnTo>
                  <a:pt x="9515" y="9515"/>
                </a:lnTo>
                <a:lnTo>
                  <a:pt x="9442" y="9393"/>
                </a:lnTo>
                <a:lnTo>
                  <a:pt x="9393" y="9344"/>
                </a:lnTo>
                <a:lnTo>
                  <a:pt x="9345" y="9320"/>
                </a:lnTo>
                <a:lnTo>
                  <a:pt x="9272" y="9296"/>
                </a:lnTo>
                <a:close/>
                <a:moveTo>
                  <a:pt x="16231" y="9855"/>
                </a:moveTo>
                <a:lnTo>
                  <a:pt x="16231" y="9879"/>
                </a:lnTo>
                <a:lnTo>
                  <a:pt x="16182" y="9904"/>
                </a:lnTo>
                <a:lnTo>
                  <a:pt x="16133" y="9952"/>
                </a:lnTo>
                <a:lnTo>
                  <a:pt x="16060" y="10098"/>
                </a:lnTo>
                <a:lnTo>
                  <a:pt x="16012" y="10293"/>
                </a:lnTo>
                <a:lnTo>
                  <a:pt x="16012" y="10390"/>
                </a:lnTo>
                <a:lnTo>
                  <a:pt x="16012" y="10463"/>
                </a:lnTo>
                <a:lnTo>
                  <a:pt x="16085" y="10561"/>
                </a:lnTo>
                <a:lnTo>
                  <a:pt x="16182" y="10634"/>
                </a:lnTo>
                <a:lnTo>
                  <a:pt x="16304" y="10634"/>
                </a:lnTo>
                <a:lnTo>
                  <a:pt x="16352" y="10609"/>
                </a:lnTo>
                <a:lnTo>
                  <a:pt x="16401" y="10561"/>
                </a:lnTo>
                <a:lnTo>
                  <a:pt x="16450" y="10488"/>
                </a:lnTo>
                <a:lnTo>
                  <a:pt x="16474" y="10415"/>
                </a:lnTo>
                <a:lnTo>
                  <a:pt x="16498" y="10244"/>
                </a:lnTo>
                <a:lnTo>
                  <a:pt x="16498" y="10147"/>
                </a:lnTo>
                <a:lnTo>
                  <a:pt x="16498" y="10050"/>
                </a:lnTo>
                <a:lnTo>
                  <a:pt x="16474" y="9952"/>
                </a:lnTo>
                <a:lnTo>
                  <a:pt x="16425" y="9879"/>
                </a:lnTo>
                <a:lnTo>
                  <a:pt x="16328" y="9855"/>
                </a:lnTo>
                <a:close/>
                <a:moveTo>
                  <a:pt x="2167" y="10244"/>
                </a:moveTo>
                <a:lnTo>
                  <a:pt x="2045" y="10269"/>
                </a:lnTo>
                <a:lnTo>
                  <a:pt x="1972" y="10317"/>
                </a:lnTo>
                <a:lnTo>
                  <a:pt x="1875" y="10463"/>
                </a:lnTo>
                <a:lnTo>
                  <a:pt x="1826" y="10634"/>
                </a:lnTo>
                <a:lnTo>
                  <a:pt x="1802" y="10804"/>
                </a:lnTo>
                <a:lnTo>
                  <a:pt x="1850" y="10926"/>
                </a:lnTo>
                <a:lnTo>
                  <a:pt x="1923" y="11023"/>
                </a:lnTo>
                <a:lnTo>
                  <a:pt x="1948" y="11072"/>
                </a:lnTo>
                <a:lnTo>
                  <a:pt x="2021" y="11096"/>
                </a:lnTo>
                <a:lnTo>
                  <a:pt x="2118" y="11096"/>
                </a:lnTo>
                <a:lnTo>
                  <a:pt x="2191" y="11072"/>
                </a:lnTo>
                <a:lnTo>
                  <a:pt x="2215" y="11023"/>
                </a:lnTo>
                <a:lnTo>
                  <a:pt x="2288" y="10950"/>
                </a:lnTo>
                <a:lnTo>
                  <a:pt x="2313" y="10877"/>
                </a:lnTo>
                <a:lnTo>
                  <a:pt x="2337" y="10780"/>
                </a:lnTo>
                <a:lnTo>
                  <a:pt x="2337" y="10755"/>
                </a:lnTo>
                <a:lnTo>
                  <a:pt x="2337" y="10731"/>
                </a:lnTo>
                <a:lnTo>
                  <a:pt x="2386" y="10658"/>
                </a:lnTo>
                <a:lnTo>
                  <a:pt x="2410" y="10561"/>
                </a:lnTo>
                <a:lnTo>
                  <a:pt x="2434" y="10488"/>
                </a:lnTo>
                <a:lnTo>
                  <a:pt x="2410" y="10390"/>
                </a:lnTo>
                <a:lnTo>
                  <a:pt x="2337" y="10317"/>
                </a:lnTo>
                <a:lnTo>
                  <a:pt x="2264" y="10269"/>
                </a:lnTo>
                <a:lnTo>
                  <a:pt x="2167" y="10244"/>
                </a:lnTo>
                <a:close/>
                <a:moveTo>
                  <a:pt x="9661" y="10512"/>
                </a:moveTo>
                <a:lnTo>
                  <a:pt x="9612" y="10536"/>
                </a:lnTo>
                <a:lnTo>
                  <a:pt x="9539" y="10609"/>
                </a:lnTo>
                <a:lnTo>
                  <a:pt x="9491" y="10658"/>
                </a:lnTo>
                <a:lnTo>
                  <a:pt x="9491" y="10731"/>
                </a:lnTo>
                <a:lnTo>
                  <a:pt x="9491" y="10877"/>
                </a:lnTo>
                <a:lnTo>
                  <a:pt x="9539" y="11023"/>
                </a:lnTo>
                <a:lnTo>
                  <a:pt x="9588" y="11169"/>
                </a:lnTo>
                <a:lnTo>
                  <a:pt x="9637" y="11242"/>
                </a:lnTo>
                <a:lnTo>
                  <a:pt x="9710" y="11315"/>
                </a:lnTo>
                <a:lnTo>
                  <a:pt x="9783" y="11339"/>
                </a:lnTo>
                <a:lnTo>
                  <a:pt x="9880" y="11339"/>
                </a:lnTo>
                <a:lnTo>
                  <a:pt x="9977" y="11291"/>
                </a:lnTo>
                <a:lnTo>
                  <a:pt x="10026" y="11218"/>
                </a:lnTo>
                <a:lnTo>
                  <a:pt x="10075" y="11120"/>
                </a:lnTo>
                <a:lnTo>
                  <a:pt x="10050" y="11023"/>
                </a:lnTo>
                <a:lnTo>
                  <a:pt x="10002" y="10877"/>
                </a:lnTo>
                <a:lnTo>
                  <a:pt x="9929" y="10731"/>
                </a:lnTo>
                <a:lnTo>
                  <a:pt x="9831" y="10609"/>
                </a:lnTo>
                <a:lnTo>
                  <a:pt x="9783" y="10561"/>
                </a:lnTo>
                <a:lnTo>
                  <a:pt x="9710" y="10536"/>
                </a:lnTo>
                <a:lnTo>
                  <a:pt x="9661" y="10512"/>
                </a:lnTo>
                <a:close/>
                <a:moveTo>
                  <a:pt x="15987" y="10999"/>
                </a:moveTo>
                <a:lnTo>
                  <a:pt x="15890" y="11047"/>
                </a:lnTo>
                <a:lnTo>
                  <a:pt x="15817" y="11120"/>
                </a:lnTo>
                <a:lnTo>
                  <a:pt x="15720" y="11291"/>
                </a:lnTo>
                <a:lnTo>
                  <a:pt x="15598" y="11461"/>
                </a:lnTo>
                <a:lnTo>
                  <a:pt x="15525" y="11631"/>
                </a:lnTo>
                <a:lnTo>
                  <a:pt x="15525" y="11729"/>
                </a:lnTo>
                <a:lnTo>
                  <a:pt x="15549" y="11802"/>
                </a:lnTo>
                <a:lnTo>
                  <a:pt x="15598" y="11850"/>
                </a:lnTo>
                <a:lnTo>
                  <a:pt x="15647" y="11899"/>
                </a:lnTo>
                <a:lnTo>
                  <a:pt x="15720" y="11948"/>
                </a:lnTo>
                <a:lnTo>
                  <a:pt x="15793" y="11948"/>
                </a:lnTo>
                <a:lnTo>
                  <a:pt x="15866" y="11923"/>
                </a:lnTo>
                <a:lnTo>
                  <a:pt x="15939" y="11875"/>
                </a:lnTo>
                <a:lnTo>
                  <a:pt x="16036" y="11704"/>
                </a:lnTo>
                <a:lnTo>
                  <a:pt x="16109" y="11510"/>
                </a:lnTo>
                <a:lnTo>
                  <a:pt x="16182" y="11315"/>
                </a:lnTo>
                <a:lnTo>
                  <a:pt x="16206" y="11218"/>
                </a:lnTo>
                <a:lnTo>
                  <a:pt x="16206" y="11120"/>
                </a:lnTo>
                <a:lnTo>
                  <a:pt x="16182" y="11047"/>
                </a:lnTo>
                <a:lnTo>
                  <a:pt x="16133" y="11023"/>
                </a:lnTo>
                <a:lnTo>
                  <a:pt x="16060" y="10999"/>
                </a:lnTo>
                <a:close/>
                <a:moveTo>
                  <a:pt x="1996" y="11437"/>
                </a:moveTo>
                <a:lnTo>
                  <a:pt x="1948" y="11461"/>
                </a:lnTo>
                <a:lnTo>
                  <a:pt x="1875" y="11485"/>
                </a:lnTo>
                <a:lnTo>
                  <a:pt x="1826" y="11558"/>
                </a:lnTo>
                <a:lnTo>
                  <a:pt x="1802" y="11607"/>
                </a:lnTo>
                <a:lnTo>
                  <a:pt x="1777" y="11680"/>
                </a:lnTo>
                <a:lnTo>
                  <a:pt x="1777" y="11826"/>
                </a:lnTo>
                <a:lnTo>
                  <a:pt x="1777" y="11899"/>
                </a:lnTo>
                <a:lnTo>
                  <a:pt x="1802" y="12021"/>
                </a:lnTo>
                <a:lnTo>
                  <a:pt x="1850" y="12094"/>
                </a:lnTo>
                <a:lnTo>
                  <a:pt x="1899" y="12142"/>
                </a:lnTo>
                <a:lnTo>
                  <a:pt x="1972" y="12167"/>
                </a:lnTo>
                <a:lnTo>
                  <a:pt x="2069" y="12167"/>
                </a:lnTo>
                <a:lnTo>
                  <a:pt x="2118" y="12142"/>
                </a:lnTo>
                <a:lnTo>
                  <a:pt x="2191" y="12094"/>
                </a:lnTo>
                <a:lnTo>
                  <a:pt x="2215" y="12021"/>
                </a:lnTo>
                <a:lnTo>
                  <a:pt x="2264" y="11875"/>
                </a:lnTo>
                <a:lnTo>
                  <a:pt x="2288" y="11753"/>
                </a:lnTo>
                <a:lnTo>
                  <a:pt x="2288" y="11680"/>
                </a:lnTo>
                <a:lnTo>
                  <a:pt x="2288" y="11607"/>
                </a:lnTo>
                <a:lnTo>
                  <a:pt x="2264" y="11534"/>
                </a:lnTo>
                <a:lnTo>
                  <a:pt x="2215" y="11485"/>
                </a:lnTo>
                <a:lnTo>
                  <a:pt x="2142" y="11437"/>
                </a:lnTo>
                <a:close/>
                <a:moveTo>
                  <a:pt x="10221" y="11753"/>
                </a:moveTo>
                <a:lnTo>
                  <a:pt x="10123" y="11802"/>
                </a:lnTo>
                <a:lnTo>
                  <a:pt x="10075" y="11875"/>
                </a:lnTo>
                <a:lnTo>
                  <a:pt x="10075" y="11996"/>
                </a:lnTo>
                <a:lnTo>
                  <a:pt x="10123" y="12094"/>
                </a:lnTo>
                <a:lnTo>
                  <a:pt x="10172" y="12191"/>
                </a:lnTo>
                <a:lnTo>
                  <a:pt x="10342" y="12337"/>
                </a:lnTo>
                <a:lnTo>
                  <a:pt x="10440" y="12410"/>
                </a:lnTo>
                <a:lnTo>
                  <a:pt x="10561" y="12483"/>
                </a:lnTo>
                <a:lnTo>
                  <a:pt x="10683" y="12532"/>
                </a:lnTo>
                <a:lnTo>
                  <a:pt x="10829" y="12532"/>
                </a:lnTo>
                <a:lnTo>
                  <a:pt x="10926" y="12507"/>
                </a:lnTo>
                <a:lnTo>
                  <a:pt x="10999" y="12459"/>
                </a:lnTo>
                <a:lnTo>
                  <a:pt x="11048" y="12386"/>
                </a:lnTo>
                <a:lnTo>
                  <a:pt x="11072" y="12313"/>
                </a:lnTo>
                <a:lnTo>
                  <a:pt x="11072" y="12240"/>
                </a:lnTo>
                <a:lnTo>
                  <a:pt x="11048" y="12167"/>
                </a:lnTo>
                <a:lnTo>
                  <a:pt x="10975" y="12094"/>
                </a:lnTo>
                <a:lnTo>
                  <a:pt x="10902" y="12045"/>
                </a:lnTo>
                <a:lnTo>
                  <a:pt x="10756" y="12021"/>
                </a:lnTo>
                <a:lnTo>
                  <a:pt x="10634" y="11948"/>
                </a:lnTo>
                <a:lnTo>
                  <a:pt x="10488" y="11826"/>
                </a:lnTo>
                <a:lnTo>
                  <a:pt x="10415" y="11777"/>
                </a:lnTo>
                <a:lnTo>
                  <a:pt x="10318" y="11753"/>
                </a:lnTo>
                <a:close/>
                <a:moveTo>
                  <a:pt x="15306" y="11996"/>
                </a:moveTo>
                <a:lnTo>
                  <a:pt x="15257" y="12045"/>
                </a:lnTo>
                <a:lnTo>
                  <a:pt x="15136" y="12167"/>
                </a:lnTo>
                <a:lnTo>
                  <a:pt x="15014" y="12288"/>
                </a:lnTo>
                <a:lnTo>
                  <a:pt x="14868" y="12386"/>
                </a:lnTo>
                <a:lnTo>
                  <a:pt x="14795" y="12434"/>
                </a:lnTo>
                <a:lnTo>
                  <a:pt x="14722" y="12483"/>
                </a:lnTo>
                <a:lnTo>
                  <a:pt x="14698" y="12532"/>
                </a:lnTo>
                <a:lnTo>
                  <a:pt x="14698" y="12605"/>
                </a:lnTo>
                <a:lnTo>
                  <a:pt x="14722" y="12653"/>
                </a:lnTo>
                <a:lnTo>
                  <a:pt x="14746" y="12678"/>
                </a:lnTo>
                <a:lnTo>
                  <a:pt x="14868" y="12726"/>
                </a:lnTo>
                <a:lnTo>
                  <a:pt x="14990" y="12726"/>
                </a:lnTo>
                <a:lnTo>
                  <a:pt x="15111" y="12702"/>
                </a:lnTo>
                <a:lnTo>
                  <a:pt x="15209" y="12629"/>
                </a:lnTo>
                <a:lnTo>
                  <a:pt x="15330" y="12556"/>
                </a:lnTo>
                <a:lnTo>
                  <a:pt x="15428" y="12483"/>
                </a:lnTo>
                <a:lnTo>
                  <a:pt x="15501" y="12386"/>
                </a:lnTo>
                <a:lnTo>
                  <a:pt x="15574" y="12288"/>
                </a:lnTo>
                <a:lnTo>
                  <a:pt x="15598" y="12215"/>
                </a:lnTo>
                <a:lnTo>
                  <a:pt x="15598" y="12142"/>
                </a:lnTo>
                <a:lnTo>
                  <a:pt x="15574" y="12094"/>
                </a:lnTo>
                <a:lnTo>
                  <a:pt x="15525" y="12045"/>
                </a:lnTo>
                <a:lnTo>
                  <a:pt x="15452" y="11996"/>
                </a:lnTo>
                <a:close/>
                <a:moveTo>
                  <a:pt x="14114" y="12605"/>
                </a:moveTo>
                <a:lnTo>
                  <a:pt x="14041" y="12629"/>
                </a:lnTo>
                <a:lnTo>
                  <a:pt x="13968" y="12678"/>
                </a:lnTo>
                <a:lnTo>
                  <a:pt x="13895" y="12726"/>
                </a:lnTo>
                <a:lnTo>
                  <a:pt x="13797" y="12751"/>
                </a:lnTo>
                <a:lnTo>
                  <a:pt x="13700" y="12751"/>
                </a:lnTo>
                <a:lnTo>
                  <a:pt x="13578" y="12775"/>
                </a:lnTo>
                <a:lnTo>
                  <a:pt x="13481" y="12848"/>
                </a:lnTo>
                <a:lnTo>
                  <a:pt x="13432" y="12872"/>
                </a:lnTo>
                <a:lnTo>
                  <a:pt x="13408" y="12921"/>
                </a:lnTo>
                <a:lnTo>
                  <a:pt x="13408" y="12970"/>
                </a:lnTo>
                <a:lnTo>
                  <a:pt x="13432" y="13018"/>
                </a:lnTo>
                <a:lnTo>
                  <a:pt x="13457" y="13091"/>
                </a:lnTo>
                <a:lnTo>
                  <a:pt x="13505" y="13116"/>
                </a:lnTo>
                <a:lnTo>
                  <a:pt x="13603" y="13164"/>
                </a:lnTo>
                <a:lnTo>
                  <a:pt x="13724" y="13189"/>
                </a:lnTo>
                <a:lnTo>
                  <a:pt x="13870" y="13189"/>
                </a:lnTo>
                <a:lnTo>
                  <a:pt x="14016" y="13164"/>
                </a:lnTo>
                <a:lnTo>
                  <a:pt x="14162" y="13091"/>
                </a:lnTo>
                <a:lnTo>
                  <a:pt x="14284" y="12994"/>
                </a:lnTo>
                <a:lnTo>
                  <a:pt x="14333" y="12945"/>
                </a:lnTo>
                <a:lnTo>
                  <a:pt x="14357" y="12872"/>
                </a:lnTo>
                <a:lnTo>
                  <a:pt x="14357" y="12799"/>
                </a:lnTo>
                <a:lnTo>
                  <a:pt x="14357" y="12726"/>
                </a:lnTo>
                <a:lnTo>
                  <a:pt x="14333" y="12678"/>
                </a:lnTo>
                <a:lnTo>
                  <a:pt x="14284" y="12653"/>
                </a:lnTo>
                <a:lnTo>
                  <a:pt x="14235" y="12605"/>
                </a:lnTo>
                <a:close/>
                <a:moveTo>
                  <a:pt x="6668" y="512"/>
                </a:moveTo>
                <a:lnTo>
                  <a:pt x="6887" y="755"/>
                </a:lnTo>
                <a:lnTo>
                  <a:pt x="7130" y="950"/>
                </a:lnTo>
                <a:lnTo>
                  <a:pt x="7398" y="1120"/>
                </a:lnTo>
                <a:lnTo>
                  <a:pt x="7666" y="1290"/>
                </a:lnTo>
                <a:lnTo>
                  <a:pt x="8250" y="1558"/>
                </a:lnTo>
                <a:lnTo>
                  <a:pt x="8834" y="1801"/>
                </a:lnTo>
                <a:lnTo>
                  <a:pt x="9320" y="2020"/>
                </a:lnTo>
                <a:lnTo>
                  <a:pt x="9807" y="2215"/>
                </a:lnTo>
                <a:lnTo>
                  <a:pt x="10780" y="2604"/>
                </a:lnTo>
                <a:lnTo>
                  <a:pt x="11194" y="2799"/>
                </a:lnTo>
                <a:lnTo>
                  <a:pt x="11559" y="3018"/>
                </a:lnTo>
                <a:lnTo>
                  <a:pt x="11729" y="3115"/>
                </a:lnTo>
                <a:lnTo>
                  <a:pt x="11924" y="3188"/>
                </a:lnTo>
                <a:lnTo>
                  <a:pt x="12094" y="3261"/>
                </a:lnTo>
                <a:lnTo>
                  <a:pt x="12240" y="3358"/>
                </a:lnTo>
                <a:lnTo>
                  <a:pt x="12264" y="3407"/>
                </a:lnTo>
                <a:lnTo>
                  <a:pt x="12313" y="3456"/>
                </a:lnTo>
                <a:lnTo>
                  <a:pt x="12410" y="3480"/>
                </a:lnTo>
                <a:lnTo>
                  <a:pt x="12435" y="3942"/>
                </a:lnTo>
                <a:lnTo>
                  <a:pt x="11851" y="3650"/>
                </a:lnTo>
                <a:lnTo>
                  <a:pt x="11389" y="3407"/>
                </a:lnTo>
                <a:lnTo>
                  <a:pt x="11170" y="3310"/>
                </a:lnTo>
                <a:lnTo>
                  <a:pt x="10926" y="3237"/>
                </a:lnTo>
                <a:lnTo>
                  <a:pt x="10878" y="3237"/>
                </a:lnTo>
                <a:lnTo>
                  <a:pt x="10853" y="3261"/>
                </a:lnTo>
                <a:lnTo>
                  <a:pt x="10853" y="3285"/>
                </a:lnTo>
                <a:lnTo>
                  <a:pt x="10853" y="3310"/>
                </a:lnTo>
                <a:lnTo>
                  <a:pt x="11024" y="3480"/>
                </a:lnTo>
                <a:lnTo>
                  <a:pt x="11218" y="3626"/>
                </a:lnTo>
                <a:lnTo>
                  <a:pt x="11608" y="3869"/>
                </a:lnTo>
                <a:lnTo>
                  <a:pt x="12045" y="4113"/>
                </a:lnTo>
                <a:lnTo>
                  <a:pt x="12459" y="4307"/>
                </a:lnTo>
                <a:lnTo>
                  <a:pt x="12483" y="4818"/>
                </a:lnTo>
                <a:lnTo>
                  <a:pt x="12337" y="4770"/>
                </a:lnTo>
                <a:lnTo>
                  <a:pt x="12216" y="4721"/>
                </a:lnTo>
                <a:lnTo>
                  <a:pt x="12021" y="4672"/>
                </a:lnTo>
                <a:lnTo>
                  <a:pt x="11729" y="4526"/>
                </a:lnTo>
                <a:lnTo>
                  <a:pt x="11413" y="4380"/>
                </a:lnTo>
                <a:lnTo>
                  <a:pt x="11218" y="4259"/>
                </a:lnTo>
                <a:lnTo>
                  <a:pt x="11121" y="4234"/>
                </a:lnTo>
                <a:lnTo>
                  <a:pt x="11024" y="4210"/>
                </a:lnTo>
                <a:lnTo>
                  <a:pt x="10975" y="4210"/>
                </a:lnTo>
                <a:lnTo>
                  <a:pt x="10951" y="4259"/>
                </a:lnTo>
                <a:lnTo>
                  <a:pt x="10951" y="4283"/>
                </a:lnTo>
                <a:lnTo>
                  <a:pt x="10951" y="4332"/>
                </a:lnTo>
                <a:lnTo>
                  <a:pt x="11024" y="4429"/>
                </a:lnTo>
                <a:lnTo>
                  <a:pt x="11121" y="4526"/>
                </a:lnTo>
                <a:lnTo>
                  <a:pt x="11218" y="4599"/>
                </a:lnTo>
                <a:lnTo>
                  <a:pt x="11340" y="4672"/>
                </a:lnTo>
                <a:lnTo>
                  <a:pt x="11608" y="4818"/>
                </a:lnTo>
                <a:lnTo>
                  <a:pt x="11826" y="4916"/>
                </a:lnTo>
                <a:lnTo>
                  <a:pt x="12143" y="5037"/>
                </a:lnTo>
                <a:lnTo>
                  <a:pt x="12313" y="5086"/>
                </a:lnTo>
                <a:lnTo>
                  <a:pt x="12410" y="5086"/>
                </a:lnTo>
                <a:lnTo>
                  <a:pt x="12483" y="5062"/>
                </a:lnTo>
                <a:lnTo>
                  <a:pt x="12483" y="5743"/>
                </a:lnTo>
                <a:lnTo>
                  <a:pt x="12289" y="5621"/>
                </a:lnTo>
                <a:lnTo>
                  <a:pt x="12094" y="5475"/>
                </a:lnTo>
                <a:lnTo>
                  <a:pt x="11608" y="5256"/>
                </a:lnTo>
                <a:lnTo>
                  <a:pt x="11194" y="5110"/>
                </a:lnTo>
                <a:lnTo>
                  <a:pt x="11024" y="5062"/>
                </a:lnTo>
                <a:lnTo>
                  <a:pt x="10926" y="5062"/>
                </a:lnTo>
                <a:lnTo>
                  <a:pt x="10902" y="5086"/>
                </a:lnTo>
                <a:lnTo>
                  <a:pt x="10878" y="5110"/>
                </a:lnTo>
                <a:lnTo>
                  <a:pt x="10951" y="5232"/>
                </a:lnTo>
                <a:lnTo>
                  <a:pt x="11024" y="5305"/>
                </a:lnTo>
                <a:lnTo>
                  <a:pt x="11121" y="5378"/>
                </a:lnTo>
                <a:lnTo>
                  <a:pt x="11267" y="5451"/>
                </a:lnTo>
                <a:lnTo>
                  <a:pt x="11535" y="5548"/>
                </a:lnTo>
                <a:lnTo>
                  <a:pt x="11754" y="5646"/>
                </a:lnTo>
                <a:lnTo>
                  <a:pt x="12094" y="5792"/>
                </a:lnTo>
                <a:lnTo>
                  <a:pt x="12240" y="5889"/>
                </a:lnTo>
                <a:lnTo>
                  <a:pt x="12386" y="6011"/>
                </a:lnTo>
                <a:lnTo>
                  <a:pt x="12483" y="6108"/>
                </a:lnTo>
                <a:lnTo>
                  <a:pt x="12483" y="6254"/>
                </a:lnTo>
                <a:lnTo>
                  <a:pt x="12337" y="6157"/>
                </a:lnTo>
                <a:lnTo>
                  <a:pt x="12191" y="6084"/>
                </a:lnTo>
                <a:lnTo>
                  <a:pt x="11899" y="5938"/>
                </a:lnTo>
                <a:lnTo>
                  <a:pt x="11705" y="5816"/>
                </a:lnTo>
                <a:lnTo>
                  <a:pt x="11510" y="5743"/>
                </a:lnTo>
                <a:lnTo>
                  <a:pt x="11291" y="5670"/>
                </a:lnTo>
                <a:lnTo>
                  <a:pt x="11194" y="5670"/>
                </a:lnTo>
                <a:lnTo>
                  <a:pt x="11097" y="5694"/>
                </a:lnTo>
                <a:lnTo>
                  <a:pt x="11072" y="5694"/>
                </a:lnTo>
                <a:lnTo>
                  <a:pt x="11072" y="5719"/>
                </a:lnTo>
                <a:lnTo>
                  <a:pt x="11145" y="5816"/>
                </a:lnTo>
                <a:lnTo>
                  <a:pt x="11218" y="5889"/>
                </a:lnTo>
                <a:lnTo>
                  <a:pt x="11413" y="6035"/>
                </a:lnTo>
                <a:lnTo>
                  <a:pt x="11826" y="6254"/>
                </a:lnTo>
                <a:lnTo>
                  <a:pt x="12143" y="6449"/>
                </a:lnTo>
                <a:lnTo>
                  <a:pt x="12289" y="6522"/>
                </a:lnTo>
                <a:lnTo>
                  <a:pt x="12459" y="6570"/>
                </a:lnTo>
                <a:lnTo>
                  <a:pt x="12459" y="6838"/>
                </a:lnTo>
                <a:lnTo>
                  <a:pt x="12459" y="6862"/>
                </a:lnTo>
                <a:lnTo>
                  <a:pt x="12337" y="6765"/>
                </a:lnTo>
                <a:lnTo>
                  <a:pt x="12216" y="6668"/>
                </a:lnTo>
                <a:lnTo>
                  <a:pt x="12094" y="6619"/>
                </a:lnTo>
                <a:lnTo>
                  <a:pt x="11924" y="6546"/>
                </a:lnTo>
                <a:lnTo>
                  <a:pt x="11729" y="6473"/>
                </a:lnTo>
                <a:lnTo>
                  <a:pt x="11486" y="6424"/>
                </a:lnTo>
                <a:lnTo>
                  <a:pt x="11267" y="6376"/>
                </a:lnTo>
                <a:lnTo>
                  <a:pt x="11072" y="6303"/>
                </a:lnTo>
                <a:lnTo>
                  <a:pt x="11048" y="6303"/>
                </a:lnTo>
                <a:lnTo>
                  <a:pt x="11048" y="6327"/>
                </a:lnTo>
                <a:lnTo>
                  <a:pt x="11145" y="6449"/>
                </a:lnTo>
                <a:lnTo>
                  <a:pt x="11267" y="6546"/>
                </a:lnTo>
                <a:lnTo>
                  <a:pt x="11389" y="6619"/>
                </a:lnTo>
                <a:lnTo>
                  <a:pt x="11535" y="6692"/>
                </a:lnTo>
                <a:lnTo>
                  <a:pt x="11948" y="6862"/>
                </a:lnTo>
                <a:lnTo>
                  <a:pt x="12143" y="6960"/>
                </a:lnTo>
                <a:lnTo>
                  <a:pt x="12216" y="7033"/>
                </a:lnTo>
                <a:lnTo>
                  <a:pt x="12289" y="7106"/>
                </a:lnTo>
                <a:lnTo>
                  <a:pt x="12362" y="7179"/>
                </a:lnTo>
                <a:lnTo>
                  <a:pt x="12459" y="7179"/>
                </a:lnTo>
                <a:lnTo>
                  <a:pt x="12459" y="7592"/>
                </a:lnTo>
                <a:lnTo>
                  <a:pt x="12264" y="7495"/>
                </a:lnTo>
                <a:lnTo>
                  <a:pt x="12070" y="7422"/>
                </a:lnTo>
                <a:lnTo>
                  <a:pt x="11802" y="7349"/>
                </a:lnTo>
                <a:lnTo>
                  <a:pt x="11389" y="7106"/>
                </a:lnTo>
                <a:lnTo>
                  <a:pt x="11121" y="7008"/>
                </a:lnTo>
                <a:lnTo>
                  <a:pt x="11024" y="6984"/>
                </a:lnTo>
                <a:lnTo>
                  <a:pt x="10999" y="6984"/>
                </a:lnTo>
                <a:lnTo>
                  <a:pt x="10975" y="7008"/>
                </a:lnTo>
                <a:lnTo>
                  <a:pt x="10975" y="7057"/>
                </a:lnTo>
                <a:lnTo>
                  <a:pt x="10975" y="7106"/>
                </a:lnTo>
                <a:lnTo>
                  <a:pt x="10999" y="7227"/>
                </a:lnTo>
                <a:lnTo>
                  <a:pt x="11097" y="7325"/>
                </a:lnTo>
                <a:lnTo>
                  <a:pt x="11194" y="7398"/>
                </a:lnTo>
                <a:lnTo>
                  <a:pt x="11437" y="7544"/>
                </a:lnTo>
                <a:lnTo>
                  <a:pt x="11632" y="7641"/>
                </a:lnTo>
                <a:lnTo>
                  <a:pt x="11997" y="7836"/>
                </a:lnTo>
                <a:lnTo>
                  <a:pt x="12240" y="7909"/>
                </a:lnTo>
                <a:lnTo>
                  <a:pt x="12362" y="7933"/>
                </a:lnTo>
                <a:lnTo>
                  <a:pt x="12459" y="7957"/>
                </a:lnTo>
                <a:lnTo>
                  <a:pt x="12459" y="8298"/>
                </a:lnTo>
                <a:lnTo>
                  <a:pt x="12216" y="8176"/>
                </a:lnTo>
                <a:lnTo>
                  <a:pt x="11972" y="8055"/>
                </a:lnTo>
                <a:lnTo>
                  <a:pt x="11754" y="7909"/>
                </a:lnTo>
                <a:lnTo>
                  <a:pt x="11535" y="7738"/>
                </a:lnTo>
                <a:lnTo>
                  <a:pt x="11413" y="7665"/>
                </a:lnTo>
                <a:lnTo>
                  <a:pt x="11291" y="7617"/>
                </a:lnTo>
                <a:lnTo>
                  <a:pt x="11170" y="7592"/>
                </a:lnTo>
                <a:lnTo>
                  <a:pt x="11048" y="7568"/>
                </a:lnTo>
                <a:lnTo>
                  <a:pt x="11048" y="7592"/>
                </a:lnTo>
                <a:lnTo>
                  <a:pt x="11024" y="7617"/>
                </a:lnTo>
                <a:lnTo>
                  <a:pt x="11072" y="7714"/>
                </a:lnTo>
                <a:lnTo>
                  <a:pt x="11145" y="7836"/>
                </a:lnTo>
                <a:lnTo>
                  <a:pt x="11243" y="7933"/>
                </a:lnTo>
                <a:lnTo>
                  <a:pt x="11364" y="8006"/>
                </a:lnTo>
                <a:lnTo>
                  <a:pt x="11583" y="8176"/>
                </a:lnTo>
                <a:lnTo>
                  <a:pt x="11802" y="8322"/>
                </a:lnTo>
                <a:lnTo>
                  <a:pt x="12118" y="8493"/>
                </a:lnTo>
                <a:lnTo>
                  <a:pt x="12289" y="8590"/>
                </a:lnTo>
                <a:lnTo>
                  <a:pt x="12459" y="8663"/>
                </a:lnTo>
                <a:lnTo>
                  <a:pt x="12483" y="9101"/>
                </a:lnTo>
                <a:lnTo>
                  <a:pt x="12435" y="9028"/>
                </a:lnTo>
                <a:lnTo>
                  <a:pt x="12386" y="8979"/>
                </a:lnTo>
                <a:lnTo>
                  <a:pt x="12216" y="8882"/>
                </a:lnTo>
                <a:lnTo>
                  <a:pt x="11899" y="8736"/>
                </a:lnTo>
                <a:lnTo>
                  <a:pt x="11559" y="8517"/>
                </a:lnTo>
                <a:lnTo>
                  <a:pt x="11364" y="8420"/>
                </a:lnTo>
                <a:lnTo>
                  <a:pt x="11291" y="8395"/>
                </a:lnTo>
                <a:lnTo>
                  <a:pt x="11194" y="8371"/>
                </a:lnTo>
                <a:lnTo>
                  <a:pt x="11170" y="8371"/>
                </a:lnTo>
                <a:lnTo>
                  <a:pt x="11170" y="8395"/>
                </a:lnTo>
                <a:lnTo>
                  <a:pt x="11194" y="8493"/>
                </a:lnTo>
                <a:lnTo>
                  <a:pt x="11218" y="8566"/>
                </a:lnTo>
                <a:lnTo>
                  <a:pt x="11364" y="8712"/>
                </a:lnTo>
                <a:lnTo>
                  <a:pt x="11535" y="8858"/>
                </a:lnTo>
                <a:lnTo>
                  <a:pt x="11681" y="8955"/>
                </a:lnTo>
                <a:lnTo>
                  <a:pt x="11851" y="9052"/>
                </a:lnTo>
                <a:lnTo>
                  <a:pt x="12070" y="9174"/>
                </a:lnTo>
                <a:lnTo>
                  <a:pt x="12167" y="9223"/>
                </a:lnTo>
                <a:lnTo>
                  <a:pt x="12264" y="9247"/>
                </a:lnTo>
                <a:lnTo>
                  <a:pt x="12362" y="9247"/>
                </a:lnTo>
                <a:lnTo>
                  <a:pt x="12459" y="9223"/>
                </a:lnTo>
                <a:lnTo>
                  <a:pt x="12483" y="9198"/>
                </a:lnTo>
                <a:lnTo>
                  <a:pt x="12508" y="10025"/>
                </a:lnTo>
                <a:lnTo>
                  <a:pt x="12386" y="9879"/>
                </a:lnTo>
                <a:lnTo>
                  <a:pt x="12240" y="9758"/>
                </a:lnTo>
                <a:lnTo>
                  <a:pt x="11924" y="9515"/>
                </a:lnTo>
                <a:lnTo>
                  <a:pt x="11608" y="9296"/>
                </a:lnTo>
                <a:lnTo>
                  <a:pt x="11267" y="9101"/>
                </a:lnTo>
                <a:lnTo>
                  <a:pt x="11243" y="9077"/>
                </a:lnTo>
                <a:lnTo>
                  <a:pt x="11218" y="9101"/>
                </a:lnTo>
                <a:lnTo>
                  <a:pt x="11218" y="9125"/>
                </a:lnTo>
                <a:lnTo>
                  <a:pt x="11218" y="9150"/>
                </a:lnTo>
                <a:lnTo>
                  <a:pt x="11340" y="9296"/>
                </a:lnTo>
                <a:lnTo>
                  <a:pt x="11462" y="9466"/>
                </a:lnTo>
                <a:lnTo>
                  <a:pt x="11608" y="9612"/>
                </a:lnTo>
                <a:lnTo>
                  <a:pt x="11754" y="9733"/>
                </a:lnTo>
                <a:lnTo>
                  <a:pt x="11924" y="9855"/>
                </a:lnTo>
                <a:lnTo>
                  <a:pt x="12094" y="9952"/>
                </a:lnTo>
                <a:lnTo>
                  <a:pt x="12289" y="10050"/>
                </a:lnTo>
                <a:lnTo>
                  <a:pt x="12459" y="10098"/>
                </a:lnTo>
                <a:lnTo>
                  <a:pt x="12508" y="10098"/>
                </a:lnTo>
                <a:lnTo>
                  <a:pt x="12508" y="10488"/>
                </a:lnTo>
                <a:lnTo>
                  <a:pt x="12289" y="10317"/>
                </a:lnTo>
                <a:lnTo>
                  <a:pt x="11802" y="10001"/>
                </a:lnTo>
                <a:lnTo>
                  <a:pt x="11608" y="9855"/>
                </a:lnTo>
                <a:lnTo>
                  <a:pt x="11486" y="9782"/>
                </a:lnTo>
                <a:lnTo>
                  <a:pt x="11389" y="9733"/>
                </a:lnTo>
                <a:lnTo>
                  <a:pt x="11364" y="9758"/>
                </a:lnTo>
                <a:lnTo>
                  <a:pt x="11364" y="9855"/>
                </a:lnTo>
                <a:lnTo>
                  <a:pt x="11389" y="9952"/>
                </a:lnTo>
                <a:lnTo>
                  <a:pt x="11437" y="10050"/>
                </a:lnTo>
                <a:lnTo>
                  <a:pt x="11510" y="10147"/>
                </a:lnTo>
                <a:lnTo>
                  <a:pt x="11681" y="10317"/>
                </a:lnTo>
                <a:lnTo>
                  <a:pt x="11851" y="10439"/>
                </a:lnTo>
                <a:lnTo>
                  <a:pt x="12094" y="10585"/>
                </a:lnTo>
                <a:lnTo>
                  <a:pt x="12313" y="10780"/>
                </a:lnTo>
                <a:lnTo>
                  <a:pt x="12410" y="10877"/>
                </a:lnTo>
                <a:lnTo>
                  <a:pt x="12508" y="10999"/>
                </a:lnTo>
                <a:lnTo>
                  <a:pt x="12483" y="11291"/>
                </a:lnTo>
                <a:lnTo>
                  <a:pt x="11875" y="10901"/>
                </a:lnTo>
                <a:lnTo>
                  <a:pt x="11705" y="10780"/>
                </a:lnTo>
                <a:lnTo>
                  <a:pt x="11535" y="10658"/>
                </a:lnTo>
                <a:lnTo>
                  <a:pt x="11462" y="10609"/>
                </a:lnTo>
                <a:lnTo>
                  <a:pt x="11364" y="10585"/>
                </a:lnTo>
                <a:lnTo>
                  <a:pt x="11267" y="10561"/>
                </a:lnTo>
                <a:lnTo>
                  <a:pt x="11145" y="10585"/>
                </a:lnTo>
                <a:lnTo>
                  <a:pt x="11121" y="10609"/>
                </a:lnTo>
                <a:lnTo>
                  <a:pt x="11145" y="10634"/>
                </a:lnTo>
                <a:lnTo>
                  <a:pt x="11291" y="10780"/>
                </a:lnTo>
                <a:lnTo>
                  <a:pt x="11413" y="10926"/>
                </a:lnTo>
                <a:lnTo>
                  <a:pt x="11535" y="11072"/>
                </a:lnTo>
                <a:lnTo>
                  <a:pt x="11705" y="11218"/>
                </a:lnTo>
                <a:lnTo>
                  <a:pt x="12070" y="11485"/>
                </a:lnTo>
                <a:lnTo>
                  <a:pt x="12483" y="11729"/>
                </a:lnTo>
                <a:lnTo>
                  <a:pt x="12459" y="12094"/>
                </a:lnTo>
                <a:lnTo>
                  <a:pt x="12191" y="11923"/>
                </a:lnTo>
                <a:lnTo>
                  <a:pt x="11948" y="11777"/>
                </a:lnTo>
                <a:lnTo>
                  <a:pt x="11559" y="11558"/>
                </a:lnTo>
                <a:lnTo>
                  <a:pt x="11170" y="11388"/>
                </a:lnTo>
                <a:lnTo>
                  <a:pt x="11145" y="11388"/>
                </a:lnTo>
                <a:lnTo>
                  <a:pt x="11145" y="11485"/>
                </a:lnTo>
                <a:lnTo>
                  <a:pt x="11170" y="11558"/>
                </a:lnTo>
                <a:lnTo>
                  <a:pt x="11243" y="11704"/>
                </a:lnTo>
                <a:lnTo>
                  <a:pt x="11364" y="11850"/>
                </a:lnTo>
                <a:lnTo>
                  <a:pt x="11510" y="11948"/>
                </a:lnTo>
                <a:lnTo>
                  <a:pt x="11754" y="12118"/>
                </a:lnTo>
                <a:lnTo>
                  <a:pt x="12021" y="12288"/>
                </a:lnTo>
                <a:lnTo>
                  <a:pt x="12216" y="12434"/>
                </a:lnTo>
                <a:lnTo>
                  <a:pt x="12435" y="12556"/>
                </a:lnTo>
                <a:lnTo>
                  <a:pt x="12435" y="12799"/>
                </a:lnTo>
                <a:lnTo>
                  <a:pt x="12337" y="12824"/>
                </a:lnTo>
                <a:lnTo>
                  <a:pt x="12264" y="12848"/>
                </a:lnTo>
                <a:lnTo>
                  <a:pt x="12143" y="12775"/>
                </a:lnTo>
                <a:lnTo>
                  <a:pt x="11972" y="12629"/>
                </a:lnTo>
                <a:lnTo>
                  <a:pt x="11802" y="12507"/>
                </a:lnTo>
                <a:lnTo>
                  <a:pt x="11632" y="12361"/>
                </a:lnTo>
                <a:lnTo>
                  <a:pt x="11462" y="12240"/>
                </a:lnTo>
                <a:lnTo>
                  <a:pt x="11413" y="12240"/>
                </a:lnTo>
                <a:lnTo>
                  <a:pt x="11413" y="12288"/>
                </a:lnTo>
                <a:lnTo>
                  <a:pt x="11413" y="12361"/>
                </a:lnTo>
                <a:lnTo>
                  <a:pt x="11413" y="12434"/>
                </a:lnTo>
                <a:lnTo>
                  <a:pt x="11486" y="12605"/>
                </a:lnTo>
                <a:lnTo>
                  <a:pt x="11389" y="12605"/>
                </a:lnTo>
                <a:lnTo>
                  <a:pt x="11267" y="12653"/>
                </a:lnTo>
                <a:lnTo>
                  <a:pt x="11243" y="12678"/>
                </a:lnTo>
                <a:lnTo>
                  <a:pt x="11218" y="12726"/>
                </a:lnTo>
                <a:lnTo>
                  <a:pt x="11218" y="12775"/>
                </a:lnTo>
                <a:lnTo>
                  <a:pt x="11218" y="12848"/>
                </a:lnTo>
                <a:lnTo>
                  <a:pt x="11291" y="12921"/>
                </a:lnTo>
                <a:lnTo>
                  <a:pt x="11364" y="12994"/>
                </a:lnTo>
                <a:lnTo>
                  <a:pt x="11486" y="13043"/>
                </a:lnTo>
                <a:lnTo>
                  <a:pt x="11583" y="13091"/>
                </a:lnTo>
                <a:lnTo>
                  <a:pt x="11705" y="13140"/>
                </a:lnTo>
                <a:lnTo>
                  <a:pt x="11802" y="13140"/>
                </a:lnTo>
                <a:lnTo>
                  <a:pt x="11924" y="13116"/>
                </a:lnTo>
                <a:lnTo>
                  <a:pt x="12021" y="13067"/>
                </a:lnTo>
                <a:lnTo>
                  <a:pt x="12240" y="13189"/>
                </a:lnTo>
                <a:lnTo>
                  <a:pt x="12410" y="13335"/>
                </a:lnTo>
                <a:lnTo>
                  <a:pt x="12386" y="13602"/>
                </a:lnTo>
                <a:lnTo>
                  <a:pt x="11802" y="13286"/>
                </a:lnTo>
                <a:lnTo>
                  <a:pt x="11510" y="13140"/>
                </a:lnTo>
                <a:lnTo>
                  <a:pt x="11194" y="13018"/>
                </a:lnTo>
                <a:lnTo>
                  <a:pt x="11170" y="13018"/>
                </a:lnTo>
                <a:lnTo>
                  <a:pt x="11145" y="13116"/>
                </a:lnTo>
                <a:lnTo>
                  <a:pt x="11170" y="13213"/>
                </a:lnTo>
                <a:lnTo>
                  <a:pt x="11218" y="13286"/>
                </a:lnTo>
                <a:lnTo>
                  <a:pt x="11291" y="13359"/>
                </a:lnTo>
                <a:lnTo>
                  <a:pt x="11437" y="13456"/>
                </a:lnTo>
                <a:lnTo>
                  <a:pt x="11608" y="13529"/>
                </a:lnTo>
                <a:lnTo>
                  <a:pt x="11802" y="13651"/>
                </a:lnTo>
                <a:lnTo>
                  <a:pt x="11997" y="13773"/>
                </a:lnTo>
                <a:lnTo>
                  <a:pt x="12191" y="13894"/>
                </a:lnTo>
                <a:lnTo>
                  <a:pt x="12386" y="14016"/>
                </a:lnTo>
                <a:lnTo>
                  <a:pt x="12386" y="14332"/>
                </a:lnTo>
                <a:lnTo>
                  <a:pt x="11851" y="13943"/>
                </a:lnTo>
                <a:lnTo>
                  <a:pt x="11705" y="13846"/>
                </a:lnTo>
                <a:lnTo>
                  <a:pt x="11510" y="13724"/>
                </a:lnTo>
                <a:lnTo>
                  <a:pt x="11413" y="13700"/>
                </a:lnTo>
                <a:lnTo>
                  <a:pt x="11316" y="13675"/>
                </a:lnTo>
                <a:lnTo>
                  <a:pt x="11218" y="13675"/>
                </a:lnTo>
                <a:lnTo>
                  <a:pt x="11121" y="13700"/>
                </a:lnTo>
                <a:lnTo>
                  <a:pt x="11121" y="13724"/>
                </a:lnTo>
                <a:lnTo>
                  <a:pt x="11121" y="13748"/>
                </a:lnTo>
                <a:lnTo>
                  <a:pt x="11145" y="13821"/>
                </a:lnTo>
                <a:lnTo>
                  <a:pt x="11218" y="13919"/>
                </a:lnTo>
                <a:lnTo>
                  <a:pt x="11364" y="14040"/>
                </a:lnTo>
                <a:lnTo>
                  <a:pt x="11729" y="14284"/>
                </a:lnTo>
                <a:lnTo>
                  <a:pt x="12045" y="14551"/>
                </a:lnTo>
                <a:lnTo>
                  <a:pt x="12191" y="14673"/>
                </a:lnTo>
                <a:lnTo>
                  <a:pt x="12386" y="14795"/>
                </a:lnTo>
                <a:lnTo>
                  <a:pt x="12386" y="15281"/>
                </a:lnTo>
                <a:lnTo>
                  <a:pt x="12289" y="15184"/>
                </a:lnTo>
                <a:lnTo>
                  <a:pt x="12167" y="15087"/>
                </a:lnTo>
                <a:lnTo>
                  <a:pt x="12021" y="14916"/>
                </a:lnTo>
                <a:lnTo>
                  <a:pt x="11851" y="14746"/>
                </a:lnTo>
                <a:lnTo>
                  <a:pt x="11656" y="14600"/>
                </a:lnTo>
                <a:lnTo>
                  <a:pt x="11413" y="14503"/>
                </a:lnTo>
                <a:lnTo>
                  <a:pt x="11170" y="14430"/>
                </a:lnTo>
                <a:lnTo>
                  <a:pt x="10926" y="14430"/>
                </a:lnTo>
                <a:lnTo>
                  <a:pt x="10902" y="14454"/>
                </a:lnTo>
                <a:lnTo>
                  <a:pt x="10902" y="14478"/>
                </a:lnTo>
                <a:lnTo>
                  <a:pt x="10975" y="14551"/>
                </a:lnTo>
                <a:lnTo>
                  <a:pt x="11024" y="14600"/>
                </a:lnTo>
                <a:lnTo>
                  <a:pt x="11194" y="14697"/>
                </a:lnTo>
                <a:lnTo>
                  <a:pt x="11462" y="14892"/>
                </a:lnTo>
                <a:lnTo>
                  <a:pt x="11608" y="14989"/>
                </a:lnTo>
                <a:lnTo>
                  <a:pt x="11729" y="15111"/>
                </a:lnTo>
                <a:lnTo>
                  <a:pt x="11875" y="15281"/>
                </a:lnTo>
                <a:lnTo>
                  <a:pt x="12021" y="15452"/>
                </a:lnTo>
                <a:lnTo>
                  <a:pt x="12118" y="15525"/>
                </a:lnTo>
                <a:lnTo>
                  <a:pt x="12191" y="15573"/>
                </a:lnTo>
                <a:lnTo>
                  <a:pt x="12313" y="15622"/>
                </a:lnTo>
                <a:lnTo>
                  <a:pt x="12410" y="15646"/>
                </a:lnTo>
                <a:lnTo>
                  <a:pt x="12435" y="16133"/>
                </a:lnTo>
                <a:lnTo>
                  <a:pt x="12386" y="16133"/>
                </a:lnTo>
                <a:lnTo>
                  <a:pt x="12362" y="16084"/>
                </a:lnTo>
                <a:lnTo>
                  <a:pt x="12240" y="15963"/>
                </a:lnTo>
                <a:lnTo>
                  <a:pt x="12070" y="15841"/>
                </a:lnTo>
                <a:lnTo>
                  <a:pt x="11754" y="15622"/>
                </a:lnTo>
                <a:lnTo>
                  <a:pt x="11413" y="15354"/>
                </a:lnTo>
                <a:lnTo>
                  <a:pt x="11243" y="15233"/>
                </a:lnTo>
                <a:lnTo>
                  <a:pt x="11072" y="15160"/>
                </a:lnTo>
                <a:lnTo>
                  <a:pt x="11048" y="15160"/>
                </a:lnTo>
                <a:lnTo>
                  <a:pt x="11024" y="15184"/>
                </a:lnTo>
                <a:lnTo>
                  <a:pt x="11048" y="15281"/>
                </a:lnTo>
                <a:lnTo>
                  <a:pt x="11072" y="15354"/>
                </a:lnTo>
                <a:lnTo>
                  <a:pt x="11170" y="15500"/>
                </a:lnTo>
                <a:lnTo>
                  <a:pt x="11291" y="15622"/>
                </a:lnTo>
                <a:lnTo>
                  <a:pt x="11437" y="15744"/>
                </a:lnTo>
                <a:lnTo>
                  <a:pt x="11218" y="15646"/>
                </a:lnTo>
                <a:lnTo>
                  <a:pt x="9564" y="14916"/>
                </a:lnTo>
                <a:lnTo>
                  <a:pt x="8055" y="14259"/>
                </a:lnTo>
                <a:lnTo>
                  <a:pt x="7301" y="13894"/>
                </a:lnTo>
                <a:lnTo>
                  <a:pt x="7130" y="13797"/>
                </a:lnTo>
                <a:lnTo>
                  <a:pt x="6863" y="13675"/>
                </a:lnTo>
                <a:lnTo>
                  <a:pt x="6863" y="13602"/>
                </a:lnTo>
                <a:lnTo>
                  <a:pt x="6814" y="12775"/>
                </a:lnTo>
                <a:lnTo>
                  <a:pt x="6765" y="11972"/>
                </a:lnTo>
                <a:lnTo>
                  <a:pt x="6692" y="11145"/>
                </a:lnTo>
                <a:lnTo>
                  <a:pt x="6668" y="10317"/>
                </a:lnTo>
                <a:lnTo>
                  <a:pt x="6668" y="9393"/>
                </a:lnTo>
                <a:lnTo>
                  <a:pt x="6692" y="8493"/>
                </a:lnTo>
                <a:lnTo>
                  <a:pt x="6717" y="7568"/>
                </a:lnTo>
                <a:lnTo>
                  <a:pt x="6717" y="6643"/>
                </a:lnTo>
                <a:lnTo>
                  <a:pt x="6717" y="5889"/>
                </a:lnTo>
                <a:lnTo>
                  <a:pt x="6863" y="5913"/>
                </a:lnTo>
                <a:lnTo>
                  <a:pt x="6936" y="5938"/>
                </a:lnTo>
                <a:lnTo>
                  <a:pt x="7033" y="5962"/>
                </a:lnTo>
                <a:lnTo>
                  <a:pt x="7130" y="5938"/>
                </a:lnTo>
                <a:lnTo>
                  <a:pt x="7228" y="5865"/>
                </a:lnTo>
                <a:lnTo>
                  <a:pt x="7252" y="5816"/>
                </a:lnTo>
                <a:lnTo>
                  <a:pt x="7276" y="5767"/>
                </a:lnTo>
                <a:lnTo>
                  <a:pt x="7276" y="5670"/>
                </a:lnTo>
                <a:lnTo>
                  <a:pt x="7252" y="5573"/>
                </a:lnTo>
                <a:lnTo>
                  <a:pt x="7179" y="5500"/>
                </a:lnTo>
                <a:lnTo>
                  <a:pt x="7082" y="5451"/>
                </a:lnTo>
                <a:lnTo>
                  <a:pt x="7033" y="5427"/>
                </a:lnTo>
                <a:lnTo>
                  <a:pt x="6960" y="5402"/>
                </a:lnTo>
                <a:lnTo>
                  <a:pt x="6887" y="5427"/>
                </a:lnTo>
                <a:lnTo>
                  <a:pt x="6814" y="5451"/>
                </a:lnTo>
                <a:lnTo>
                  <a:pt x="6790" y="5451"/>
                </a:lnTo>
                <a:lnTo>
                  <a:pt x="6692" y="5500"/>
                </a:lnTo>
                <a:lnTo>
                  <a:pt x="6644" y="3018"/>
                </a:lnTo>
                <a:lnTo>
                  <a:pt x="6644" y="1752"/>
                </a:lnTo>
                <a:lnTo>
                  <a:pt x="6668" y="512"/>
                </a:lnTo>
                <a:close/>
                <a:moveTo>
                  <a:pt x="6206" y="585"/>
                </a:moveTo>
                <a:lnTo>
                  <a:pt x="6181" y="852"/>
                </a:lnTo>
                <a:lnTo>
                  <a:pt x="6181" y="1096"/>
                </a:lnTo>
                <a:lnTo>
                  <a:pt x="6181" y="1874"/>
                </a:lnTo>
                <a:lnTo>
                  <a:pt x="6181" y="2653"/>
                </a:lnTo>
                <a:lnTo>
                  <a:pt x="6181" y="3602"/>
                </a:lnTo>
                <a:lnTo>
                  <a:pt x="6181" y="4551"/>
                </a:lnTo>
                <a:lnTo>
                  <a:pt x="6230" y="6449"/>
                </a:lnTo>
                <a:lnTo>
                  <a:pt x="6230" y="7373"/>
                </a:lnTo>
                <a:lnTo>
                  <a:pt x="6206" y="8298"/>
                </a:lnTo>
                <a:lnTo>
                  <a:pt x="6181" y="9198"/>
                </a:lnTo>
                <a:lnTo>
                  <a:pt x="6133" y="10123"/>
                </a:lnTo>
                <a:lnTo>
                  <a:pt x="6157" y="10926"/>
                </a:lnTo>
                <a:lnTo>
                  <a:pt x="6206" y="11729"/>
                </a:lnTo>
                <a:lnTo>
                  <a:pt x="6254" y="12532"/>
                </a:lnTo>
                <a:lnTo>
                  <a:pt x="6279" y="13335"/>
                </a:lnTo>
                <a:lnTo>
                  <a:pt x="6206" y="13359"/>
                </a:lnTo>
                <a:lnTo>
                  <a:pt x="5451" y="13748"/>
                </a:lnTo>
                <a:lnTo>
                  <a:pt x="4721" y="14186"/>
                </a:lnTo>
                <a:lnTo>
                  <a:pt x="3262" y="15087"/>
                </a:lnTo>
                <a:lnTo>
                  <a:pt x="2897" y="15281"/>
                </a:lnTo>
                <a:lnTo>
                  <a:pt x="2532" y="15476"/>
                </a:lnTo>
                <a:lnTo>
                  <a:pt x="2142" y="15671"/>
                </a:lnTo>
                <a:lnTo>
                  <a:pt x="1753" y="15841"/>
                </a:lnTo>
                <a:lnTo>
                  <a:pt x="950" y="16133"/>
                </a:lnTo>
                <a:lnTo>
                  <a:pt x="634" y="16255"/>
                </a:lnTo>
                <a:lnTo>
                  <a:pt x="634" y="16279"/>
                </a:lnTo>
                <a:lnTo>
                  <a:pt x="585" y="15938"/>
                </a:lnTo>
                <a:lnTo>
                  <a:pt x="561" y="15573"/>
                </a:lnTo>
                <a:lnTo>
                  <a:pt x="536" y="15208"/>
                </a:lnTo>
                <a:lnTo>
                  <a:pt x="512" y="14868"/>
                </a:lnTo>
                <a:lnTo>
                  <a:pt x="439" y="14430"/>
                </a:lnTo>
                <a:lnTo>
                  <a:pt x="415" y="13992"/>
                </a:lnTo>
                <a:lnTo>
                  <a:pt x="415" y="13578"/>
                </a:lnTo>
                <a:lnTo>
                  <a:pt x="439" y="13140"/>
                </a:lnTo>
                <a:lnTo>
                  <a:pt x="512" y="11461"/>
                </a:lnTo>
                <a:lnTo>
                  <a:pt x="561" y="10634"/>
                </a:lnTo>
                <a:lnTo>
                  <a:pt x="585" y="9782"/>
                </a:lnTo>
                <a:lnTo>
                  <a:pt x="609" y="8225"/>
                </a:lnTo>
                <a:lnTo>
                  <a:pt x="609" y="6668"/>
                </a:lnTo>
                <a:lnTo>
                  <a:pt x="561" y="5110"/>
                </a:lnTo>
                <a:lnTo>
                  <a:pt x="536" y="4356"/>
                </a:lnTo>
                <a:lnTo>
                  <a:pt x="488" y="3577"/>
                </a:lnTo>
                <a:lnTo>
                  <a:pt x="609" y="3504"/>
                </a:lnTo>
                <a:lnTo>
                  <a:pt x="755" y="3407"/>
                </a:lnTo>
                <a:lnTo>
                  <a:pt x="1145" y="3164"/>
                </a:lnTo>
                <a:lnTo>
                  <a:pt x="1558" y="2920"/>
                </a:lnTo>
                <a:lnTo>
                  <a:pt x="2337" y="2507"/>
                </a:lnTo>
                <a:lnTo>
                  <a:pt x="3116" y="2093"/>
                </a:lnTo>
                <a:lnTo>
                  <a:pt x="3529" y="1850"/>
                </a:lnTo>
                <a:lnTo>
                  <a:pt x="3967" y="1655"/>
                </a:lnTo>
                <a:lnTo>
                  <a:pt x="4405" y="1461"/>
                </a:lnTo>
                <a:lnTo>
                  <a:pt x="4843" y="1290"/>
                </a:lnTo>
                <a:lnTo>
                  <a:pt x="5208" y="1144"/>
                </a:lnTo>
                <a:lnTo>
                  <a:pt x="5549" y="974"/>
                </a:lnTo>
                <a:lnTo>
                  <a:pt x="6206" y="585"/>
                </a:lnTo>
                <a:close/>
                <a:moveTo>
                  <a:pt x="18542" y="804"/>
                </a:moveTo>
                <a:lnTo>
                  <a:pt x="18518" y="1023"/>
                </a:lnTo>
                <a:lnTo>
                  <a:pt x="18518" y="1266"/>
                </a:lnTo>
                <a:lnTo>
                  <a:pt x="18518" y="1752"/>
                </a:lnTo>
                <a:lnTo>
                  <a:pt x="18567" y="2263"/>
                </a:lnTo>
                <a:lnTo>
                  <a:pt x="18567" y="2726"/>
                </a:lnTo>
                <a:lnTo>
                  <a:pt x="18542" y="4648"/>
                </a:lnTo>
                <a:lnTo>
                  <a:pt x="18494" y="6546"/>
                </a:lnTo>
                <a:lnTo>
                  <a:pt x="18469" y="8249"/>
                </a:lnTo>
                <a:lnTo>
                  <a:pt x="18494" y="9952"/>
                </a:lnTo>
                <a:lnTo>
                  <a:pt x="18567" y="13359"/>
                </a:lnTo>
                <a:lnTo>
                  <a:pt x="18542" y="13359"/>
                </a:lnTo>
                <a:lnTo>
                  <a:pt x="18396" y="13505"/>
                </a:lnTo>
                <a:lnTo>
                  <a:pt x="18226" y="13651"/>
                </a:lnTo>
                <a:lnTo>
                  <a:pt x="18031" y="13748"/>
                </a:lnTo>
                <a:lnTo>
                  <a:pt x="17837" y="13846"/>
                </a:lnTo>
                <a:lnTo>
                  <a:pt x="17423" y="14016"/>
                </a:lnTo>
                <a:lnTo>
                  <a:pt x="17009" y="14186"/>
                </a:lnTo>
                <a:lnTo>
                  <a:pt x="16474" y="14454"/>
                </a:lnTo>
                <a:lnTo>
                  <a:pt x="15963" y="14746"/>
                </a:lnTo>
                <a:lnTo>
                  <a:pt x="15452" y="15038"/>
                </a:lnTo>
                <a:lnTo>
                  <a:pt x="14941" y="15330"/>
                </a:lnTo>
                <a:lnTo>
                  <a:pt x="14479" y="15598"/>
                </a:lnTo>
                <a:lnTo>
                  <a:pt x="14016" y="15865"/>
                </a:lnTo>
                <a:lnTo>
                  <a:pt x="13773" y="15987"/>
                </a:lnTo>
                <a:lnTo>
                  <a:pt x="13530" y="16109"/>
                </a:lnTo>
                <a:lnTo>
                  <a:pt x="13286" y="16182"/>
                </a:lnTo>
                <a:lnTo>
                  <a:pt x="13043" y="16255"/>
                </a:lnTo>
                <a:lnTo>
                  <a:pt x="12921" y="16303"/>
                </a:lnTo>
                <a:lnTo>
                  <a:pt x="12921" y="15987"/>
                </a:lnTo>
                <a:lnTo>
                  <a:pt x="12897" y="15671"/>
                </a:lnTo>
                <a:lnTo>
                  <a:pt x="12873" y="15379"/>
                </a:lnTo>
                <a:lnTo>
                  <a:pt x="12848" y="15062"/>
                </a:lnTo>
                <a:lnTo>
                  <a:pt x="12824" y="14770"/>
                </a:lnTo>
                <a:lnTo>
                  <a:pt x="12824" y="14016"/>
                </a:lnTo>
                <a:lnTo>
                  <a:pt x="12848" y="13943"/>
                </a:lnTo>
                <a:lnTo>
                  <a:pt x="12848" y="13894"/>
                </a:lnTo>
                <a:lnTo>
                  <a:pt x="12848" y="13359"/>
                </a:lnTo>
                <a:lnTo>
                  <a:pt x="12946" y="13335"/>
                </a:lnTo>
                <a:lnTo>
                  <a:pt x="13019" y="13310"/>
                </a:lnTo>
                <a:lnTo>
                  <a:pt x="13092" y="13262"/>
                </a:lnTo>
                <a:lnTo>
                  <a:pt x="13140" y="13213"/>
                </a:lnTo>
                <a:lnTo>
                  <a:pt x="13165" y="13116"/>
                </a:lnTo>
                <a:lnTo>
                  <a:pt x="13165" y="13018"/>
                </a:lnTo>
                <a:lnTo>
                  <a:pt x="13116" y="12921"/>
                </a:lnTo>
                <a:lnTo>
                  <a:pt x="13043" y="12872"/>
                </a:lnTo>
                <a:lnTo>
                  <a:pt x="12970" y="12848"/>
                </a:lnTo>
                <a:lnTo>
                  <a:pt x="12873" y="12848"/>
                </a:lnTo>
                <a:lnTo>
                  <a:pt x="12921" y="11826"/>
                </a:lnTo>
                <a:lnTo>
                  <a:pt x="12970" y="10804"/>
                </a:lnTo>
                <a:lnTo>
                  <a:pt x="12970" y="9806"/>
                </a:lnTo>
                <a:lnTo>
                  <a:pt x="12946" y="8809"/>
                </a:lnTo>
                <a:lnTo>
                  <a:pt x="12897" y="7836"/>
                </a:lnTo>
                <a:lnTo>
                  <a:pt x="12897" y="6838"/>
                </a:lnTo>
                <a:lnTo>
                  <a:pt x="12946" y="5986"/>
                </a:lnTo>
                <a:lnTo>
                  <a:pt x="12970" y="5110"/>
                </a:lnTo>
                <a:lnTo>
                  <a:pt x="12970" y="4672"/>
                </a:lnTo>
                <a:lnTo>
                  <a:pt x="12946" y="4234"/>
                </a:lnTo>
                <a:lnTo>
                  <a:pt x="12897" y="3821"/>
                </a:lnTo>
                <a:lnTo>
                  <a:pt x="12800" y="3383"/>
                </a:lnTo>
                <a:lnTo>
                  <a:pt x="13067" y="3285"/>
                </a:lnTo>
                <a:lnTo>
                  <a:pt x="13335" y="3164"/>
                </a:lnTo>
                <a:lnTo>
                  <a:pt x="13603" y="3042"/>
                </a:lnTo>
                <a:lnTo>
                  <a:pt x="13870" y="2920"/>
                </a:lnTo>
                <a:lnTo>
                  <a:pt x="14235" y="2750"/>
                </a:lnTo>
                <a:lnTo>
                  <a:pt x="14600" y="2555"/>
                </a:lnTo>
                <a:lnTo>
                  <a:pt x="15306" y="2142"/>
                </a:lnTo>
                <a:lnTo>
                  <a:pt x="15963" y="1752"/>
                </a:lnTo>
                <a:lnTo>
                  <a:pt x="16304" y="1558"/>
                </a:lnTo>
                <a:lnTo>
                  <a:pt x="16644" y="1388"/>
                </a:lnTo>
                <a:lnTo>
                  <a:pt x="17009" y="1242"/>
                </a:lnTo>
                <a:lnTo>
                  <a:pt x="17350" y="1096"/>
                </a:lnTo>
                <a:lnTo>
                  <a:pt x="17715" y="974"/>
                </a:lnTo>
                <a:lnTo>
                  <a:pt x="18104" y="877"/>
                </a:lnTo>
                <a:lnTo>
                  <a:pt x="18153" y="877"/>
                </a:lnTo>
                <a:lnTo>
                  <a:pt x="18202" y="828"/>
                </a:lnTo>
                <a:lnTo>
                  <a:pt x="18372" y="828"/>
                </a:lnTo>
                <a:lnTo>
                  <a:pt x="18542" y="804"/>
                </a:lnTo>
                <a:close/>
                <a:moveTo>
                  <a:pt x="6279" y="1"/>
                </a:moveTo>
                <a:lnTo>
                  <a:pt x="6206" y="25"/>
                </a:lnTo>
                <a:lnTo>
                  <a:pt x="5403" y="487"/>
                </a:lnTo>
                <a:lnTo>
                  <a:pt x="4989" y="682"/>
                </a:lnTo>
                <a:lnTo>
                  <a:pt x="4551" y="852"/>
                </a:lnTo>
                <a:lnTo>
                  <a:pt x="4113" y="1023"/>
                </a:lnTo>
                <a:lnTo>
                  <a:pt x="3700" y="1217"/>
                </a:lnTo>
                <a:lnTo>
                  <a:pt x="3286" y="1436"/>
                </a:lnTo>
                <a:lnTo>
                  <a:pt x="2872" y="1679"/>
                </a:lnTo>
                <a:lnTo>
                  <a:pt x="2021" y="2117"/>
                </a:lnTo>
                <a:lnTo>
                  <a:pt x="1607" y="2361"/>
                </a:lnTo>
                <a:lnTo>
                  <a:pt x="1193" y="2604"/>
                </a:lnTo>
                <a:lnTo>
                  <a:pt x="974" y="2726"/>
                </a:lnTo>
                <a:lnTo>
                  <a:pt x="731" y="2896"/>
                </a:lnTo>
                <a:lnTo>
                  <a:pt x="488" y="3066"/>
                </a:lnTo>
                <a:lnTo>
                  <a:pt x="390" y="3188"/>
                </a:lnTo>
                <a:lnTo>
                  <a:pt x="317" y="3285"/>
                </a:lnTo>
                <a:lnTo>
                  <a:pt x="269" y="3310"/>
                </a:lnTo>
                <a:lnTo>
                  <a:pt x="220" y="3358"/>
                </a:lnTo>
                <a:lnTo>
                  <a:pt x="171" y="3480"/>
                </a:lnTo>
                <a:lnTo>
                  <a:pt x="123" y="3626"/>
                </a:lnTo>
                <a:lnTo>
                  <a:pt x="98" y="3894"/>
                </a:lnTo>
                <a:lnTo>
                  <a:pt x="98" y="4186"/>
                </a:lnTo>
                <a:lnTo>
                  <a:pt x="123" y="4453"/>
                </a:lnTo>
                <a:lnTo>
                  <a:pt x="147" y="5329"/>
                </a:lnTo>
                <a:lnTo>
                  <a:pt x="171" y="6205"/>
                </a:lnTo>
                <a:lnTo>
                  <a:pt x="171" y="8006"/>
                </a:lnTo>
                <a:lnTo>
                  <a:pt x="147" y="9782"/>
                </a:lnTo>
                <a:lnTo>
                  <a:pt x="123" y="10658"/>
                </a:lnTo>
                <a:lnTo>
                  <a:pt x="98" y="11558"/>
                </a:lnTo>
                <a:lnTo>
                  <a:pt x="1" y="13335"/>
                </a:lnTo>
                <a:lnTo>
                  <a:pt x="1" y="13700"/>
                </a:lnTo>
                <a:lnTo>
                  <a:pt x="1" y="14065"/>
                </a:lnTo>
                <a:lnTo>
                  <a:pt x="25" y="14454"/>
                </a:lnTo>
                <a:lnTo>
                  <a:pt x="50" y="14819"/>
                </a:lnTo>
                <a:lnTo>
                  <a:pt x="98" y="15233"/>
                </a:lnTo>
                <a:lnTo>
                  <a:pt x="123" y="15646"/>
                </a:lnTo>
                <a:lnTo>
                  <a:pt x="147" y="16060"/>
                </a:lnTo>
                <a:lnTo>
                  <a:pt x="171" y="16255"/>
                </a:lnTo>
                <a:lnTo>
                  <a:pt x="220" y="16474"/>
                </a:lnTo>
                <a:lnTo>
                  <a:pt x="244" y="16547"/>
                </a:lnTo>
                <a:lnTo>
                  <a:pt x="317" y="16595"/>
                </a:lnTo>
                <a:lnTo>
                  <a:pt x="390" y="16620"/>
                </a:lnTo>
                <a:lnTo>
                  <a:pt x="463" y="16620"/>
                </a:lnTo>
                <a:lnTo>
                  <a:pt x="536" y="16644"/>
                </a:lnTo>
                <a:lnTo>
                  <a:pt x="707" y="16620"/>
                </a:lnTo>
                <a:lnTo>
                  <a:pt x="877" y="16595"/>
                </a:lnTo>
                <a:lnTo>
                  <a:pt x="1218" y="16474"/>
                </a:lnTo>
                <a:lnTo>
                  <a:pt x="1850" y="16230"/>
                </a:lnTo>
                <a:lnTo>
                  <a:pt x="2240" y="16060"/>
                </a:lnTo>
                <a:lnTo>
                  <a:pt x="2605" y="15890"/>
                </a:lnTo>
                <a:lnTo>
                  <a:pt x="2970" y="15719"/>
                </a:lnTo>
                <a:lnTo>
                  <a:pt x="3310" y="15525"/>
                </a:lnTo>
                <a:lnTo>
                  <a:pt x="4064" y="15062"/>
                </a:lnTo>
                <a:lnTo>
                  <a:pt x="4819" y="14624"/>
                </a:lnTo>
                <a:lnTo>
                  <a:pt x="5549" y="14162"/>
                </a:lnTo>
                <a:lnTo>
                  <a:pt x="5938" y="13967"/>
                </a:lnTo>
                <a:lnTo>
                  <a:pt x="6327" y="13748"/>
                </a:lnTo>
                <a:lnTo>
                  <a:pt x="6400" y="13821"/>
                </a:lnTo>
                <a:lnTo>
                  <a:pt x="6473" y="13870"/>
                </a:lnTo>
                <a:lnTo>
                  <a:pt x="6546" y="13894"/>
                </a:lnTo>
                <a:lnTo>
                  <a:pt x="6644" y="13870"/>
                </a:lnTo>
                <a:lnTo>
                  <a:pt x="6741" y="13992"/>
                </a:lnTo>
                <a:lnTo>
                  <a:pt x="6863" y="14089"/>
                </a:lnTo>
                <a:lnTo>
                  <a:pt x="7130" y="14259"/>
                </a:lnTo>
                <a:lnTo>
                  <a:pt x="7422" y="14405"/>
                </a:lnTo>
                <a:lnTo>
                  <a:pt x="7690" y="14551"/>
                </a:lnTo>
                <a:lnTo>
                  <a:pt x="8517" y="14916"/>
                </a:lnTo>
                <a:lnTo>
                  <a:pt x="9345" y="15306"/>
                </a:lnTo>
                <a:lnTo>
                  <a:pt x="10878" y="16011"/>
                </a:lnTo>
                <a:lnTo>
                  <a:pt x="11656" y="16352"/>
                </a:lnTo>
                <a:lnTo>
                  <a:pt x="12435" y="16644"/>
                </a:lnTo>
                <a:lnTo>
                  <a:pt x="12459" y="16668"/>
                </a:lnTo>
                <a:lnTo>
                  <a:pt x="12508" y="16741"/>
                </a:lnTo>
                <a:lnTo>
                  <a:pt x="12581" y="16766"/>
                </a:lnTo>
                <a:lnTo>
                  <a:pt x="12678" y="16766"/>
                </a:lnTo>
                <a:lnTo>
                  <a:pt x="12751" y="16741"/>
                </a:lnTo>
                <a:lnTo>
                  <a:pt x="12800" y="16693"/>
                </a:lnTo>
                <a:lnTo>
                  <a:pt x="12897" y="16717"/>
                </a:lnTo>
                <a:lnTo>
                  <a:pt x="13019" y="16717"/>
                </a:lnTo>
                <a:lnTo>
                  <a:pt x="13286" y="16668"/>
                </a:lnTo>
                <a:lnTo>
                  <a:pt x="13530" y="16595"/>
                </a:lnTo>
                <a:lnTo>
                  <a:pt x="13724" y="16522"/>
                </a:lnTo>
                <a:lnTo>
                  <a:pt x="14211" y="16279"/>
                </a:lnTo>
                <a:lnTo>
                  <a:pt x="14698" y="16036"/>
                </a:lnTo>
                <a:lnTo>
                  <a:pt x="15647" y="15500"/>
                </a:lnTo>
                <a:lnTo>
                  <a:pt x="16596" y="14965"/>
                </a:lnTo>
                <a:lnTo>
                  <a:pt x="17058" y="14697"/>
                </a:lnTo>
                <a:lnTo>
                  <a:pt x="17545" y="14478"/>
                </a:lnTo>
                <a:lnTo>
                  <a:pt x="17885" y="14332"/>
                </a:lnTo>
                <a:lnTo>
                  <a:pt x="18226" y="14186"/>
                </a:lnTo>
                <a:lnTo>
                  <a:pt x="18542" y="14016"/>
                </a:lnTo>
                <a:lnTo>
                  <a:pt x="18688" y="13894"/>
                </a:lnTo>
                <a:lnTo>
                  <a:pt x="18834" y="13773"/>
                </a:lnTo>
                <a:lnTo>
                  <a:pt x="18883" y="13748"/>
                </a:lnTo>
                <a:lnTo>
                  <a:pt x="18932" y="13724"/>
                </a:lnTo>
                <a:lnTo>
                  <a:pt x="18980" y="13651"/>
                </a:lnTo>
                <a:lnTo>
                  <a:pt x="18980" y="13578"/>
                </a:lnTo>
                <a:lnTo>
                  <a:pt x="18980" y="12726"/>
                </a:lnTo>
                <a:lnTo>
                  <a:pt x="18956" y="11875"/>
                </a:lnTo>
                <a:lnTo>
                  <a:pt x="18883" y="10171"/>
                </a:lnTo>
                <a:lnTo>
                  <a:pt x="18859" y="9271"/>
                </a:lnTo>
                <a:lnTo>
                  <a:pt x="18859" y="8347"/>
                </a:lnTo>
                <a:lnTo>
                  <a:pt x="18883" y="6546"/>
                </a:lnTo>
                <a:lnTo>
                  <a:pt x="18932" y="4648"/>
                </a:lnTo>
                <a:lnTo>
                  <a:pt x="18956" y="2726"/>
                </a:lnTo>
                <a:lnTo>
                  <a:pt x="18980" y="2215"/>
                </a:lnTo>
                <a:lnTo>
                  <a:pt x="18980" y="1679"/>
                </a:lnTo>
                <a:lnTo>
                  <a:pt x="18932" y="1144"/>
                </a:lnTo>
                <a:lnTo>
                  <a:pt x="18883" y="901"/>
                </a:lnTo>
                <a:lnTo>
                  <a:pt x="18834" y="633"/>
                </a:lnTo>
                <a:lnTo>
                  <a:pt x="18883" y="585"/>
                </a:lnTo>
                <a:lnTo>
                  <a:pt x="18883" y="512"/>
                </a:lnTo>
                <a:lnTo>
                  <a:pt x="18883" y="439"/>
                </a:lnTo>
                <a:lnTo>
                  <a:pt x="18834" y="366"/>
                </a:lnTo>
                <a:lnTo>
                  <a:pt x="18761" y="293"/>
                </a:lnTo>
                <a:lnTo>
                  <a:pt x="18664" y="244"/>
                </a:lnTo>
                <a:lnTo>
                  <a:pt x="18421" y="244"/>
                </a:lnTo>
                <a:lnTo>
                  <a:pt x="18177" y="317"/>
                </a:lnTo>
                <a:lnTo>
                  <a:pt x="17958" y="414"/>
                </a:lnTo>
                <a:lnTo>
                  <a:pt x="17715" y="487"/>
                </a:lnTo>
                <a:lnTo>
                  <a:pt x="17374" y="585"/>
                </a:lnTo>
                <a:lnTo>
                  <a:pt x="17058" y="706"/>
                </a:lnTo>
                <a:lnTo>
                  <a:pt x="16742" y="828"/>
                </a:lnTo>
                <a:lnTo>
                  <a:pt x="16425" y="974"/>
                </a:lnTo>
                <a:lnTo>
                  <a:pt x="15817" y="1290"/>
                </a:lnTo>
                <a:lnTo>
                  <a:pt x="15209" y="1655"/>
                </a:lnTo>
                <a:lnTo>
                  <a:pt x="14479" y="2117"/>
                </a:lnTo>
                <a:lnTo>
                  <a:pt x="14089" y="2312"/>
                </a:lnTo>
                <a:lnTo>
                  <a:pt x="13700" y="2507"/>
                </a:lnTo>
                <a:lnTo>
                  <a:pt x="13432" y="2628"/>
                </a:lnTo>
                <a:lnTo>
                  <a:pt x="13165" y="2750"/>
                </a:lnTo>
                <a:lnTo>
                  <a:pt x="12897" y="2920"/>
                </a:lnTo>
                <a:lnTo>
                  <a:pt x="12654" y="3091"/>
                </a:lnTo>
                <a:lnTo>
                  <a:pt x="12532" y="2969"/>
                </a:lnTo>
                <a:lnTo>
                  <a:pt x="12386" y="2896"/>
                </a:lnTo>
                <a:lnTo>
                  <a:pt x="12070" y="2750"/>
                </a:lnTo>
                <a:lnTo>
                  <a:pt x="11875" y="2653"/>
                </a:lnTo>
                <a:lnTo>
                  <a:pt x="11705" y="2555"/>
                </a:lnTo>
                <a:lnTo>
                  <a:pt x="11316" y="2336"/>
                </a:lnTo>
                <a:lnTo>
                  <a:pt x="11072" y="2190"/>
                </a:lnTo>
                <a:lnTo>
                  <a:pt x="10805" y="2093"/>
                </a:lnTo>
                <a:lnTo>
                  <a:pt x="10294" y="1874"/>
                </a:lnTo>
                <a:lnTo>
                  <a:pt x="9758" y="1679"/>
                </a:lnTo>
                <a:lnTo>
                  <a:pt x="9223" y="1485"/>
                </a:lnTo>
                <a:lnTo>
                  <a:pt x="8298" y="1071"/>
                </a:lnTo>
                <a:lnTo>
                  <a:pt x="7836" y="852"/>
                </a:lnTo>
                <a:lnTo>
                  <a:pt x="7398" y="609"/>
                </a:lnTo>
                <a:lnTo>
                  <a:pt x="7325" y="536"/>
                </a:lnTo>
                <a:lnTo>
                  <a:pt x="7228" y="439"/>
                </a:lnTo>
                <a:lnTo>
                  <a:pt x="7057" y="244"/>
                </a:lnTo>
                <a:lnTo>
                  <a:pt x="6936" y="147"/>
                </a:lnTo>
                <a:lnTo>
                  <a:pt x="6838" y="74"/>
                </a:lnTo>
                <a:lnTo>
                  <a:pt x="6741" y="25"/>
                </a:lnTo>
                <a:lnTo>
                  <a:pt x="6619" y="25"/>
                </a:lnTo>
                <a:lnTo>
                  <a:pt x="6571" y="1"/>
                </a:lnTo>
                <a:lnTo>
                  <a:pt x="6498" y="1"/>
                </a:lnTo>
                <a:lnTo>
                  <a:pt x="6449" y="25"/>
                </a:lnTo>
                <a:lnTo>
                  <a:pt x="640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46"/>
          <p:cNvSpPr/>
          <p:nvPr/>
        </p:nvSpPr>
        <p:spPr>
          <a:xfrm>
            <a:off x="4030689" y="869921"/>
            <a:ext cx="314307" cy="363174"/>
          </a:xfrm>
          <a:custGeom>
            <a:avLst/>
            <a:gdLst/>
            <a:ahLst/>
            <a:cxnLst/>
            <a:rect l="l" t="t" r="r" b="b"/>
            <a:pathLst>
              <a:path w="16279" h="18810" extrusionOk="0">
                <a:moveTo>
                  <a:pt x="8297" y="536"/>
                </a:moveTo>
                <a:lnTo>
                  <a:pt x="8078" y="658"/>
                </a:lnTo>
                <a:lnTo>
                  <a:pt x="7859" y="780"/>
                </a:lnTo>
                <a:lnTo>
                  <a:pt x="7567" y="974"/>
                </a:lnTo>
                <a:lnTo>
                  <a:pt x="7665" y="804"/>
                </a:lnTo>
                <a:lnTo>
                  <a:pt x="7786" y="682"/>
                </a:lnTo>
                <a:lnTo>
                  <a:pt x="7884" y="609"/>
                </a:lnTo>
                <a:lnTo>
                  <a:pt x="7981" y="585"/>
                </a:lnTo>
                <a:lnTo>
                  <a:pt x="8078" y="561"/>
                </a:lnTo>
                <a:lnTo>
                  <a:pt x="8200" y="536"/>
                </a:lnTo>
                <a:close/>
                <a:moveTo>
                  <a:pt x="8687" y="731"/>
                </a:moveTo>
                <a:lnTo>
                  <a:pt x="8760" y="828"/>
                </a:lnTo>
                <a:lnTo>
                  <a:pt x="8808" y="950"/>
                </a:lnTo>
                <a:lnTo>
                  <a:pt x="8760" y="974"/>
                </a:lnTo>
                <a:lnTo>
                  <a:pt x="8541" y="1072"/>
                </a:lnTo>
                <a:lnTo>
                  <a:pt x="8346" y="1169"/>
                </a:lnTo>
                <a:lnTo>
                  <a:pt x="7957" y="1412"/>
                </a:lnTo>
                <a:lnTo>
                  <a:pt x="7689" y="1583"/>
                </a:lnTo>
                <a:lnTo>
                  <a:pt x="7543" y="1680"/>
                </a:lnTo>
                <a:lnTo>
                  <a:pt x="7397" y="1777"/>
                </a:lnTo>
                <a:lnTo>
                  <a:pt x="7421" y="1534"/>
                </a:lnTo>
                <a:lnTo>
                  <a:pt x="7446" y="1315"/>
                </a:lnTo>
                <a:lnTo>
                  <a:pt x="8054" y="999"/>
                </a:lnTo>
                <a:lnTo>
                  <a:pt x="8370" y="853"/>
                </a:lnTo>
                <a:lnTo>
                  <a:pt x="8687" y="731"/>
                </a:lnTo>
                <a:close/>
                <a:moveTo>
                  <a:pt x="8881" y="1364"/>
                </a:moveTo>
                <a:lnTo>
                  <a:pt x="8881" y="1583"/>
                </a:lnTo>
                <a:lnTo>
                  <a:pt x="8687" y="1656"/>
                </a:lnTo>
                <a:lnTo>
                  <a:pt x="8492" y="1753"/>
                </a:lnTo>
                <a:lnTo>
                  <a:pt x="8249" y="1875"/>
                </a:lnTo>
                <a:lnTo>
                  <a:pt x="8005" y="2021"/>
                </a:lnTo>
                <a:lnTo>
                  <a:pt x="7957" y="2069"/>
                </a:lnTo>
                <a:lnTo>
                  <a:pt x="7932" y="2142"/>
                </a:lnTo>
                <a:lnTo>
                  <a:pt x="7786" y="2142"/>
                </a:lnTo>
                <a:lnTo>
                  <a:pt x="7373" y="2118"/>
                </a:lnTo>
                <a:lnTo>
                  <a:pt x="7373" y="2069"/>
                </a:lnTo>
                <a:lnTo>
                  <a:pt x="7470" y="2069"/>
                </a:lnTo>
                <a:lnTo>
                  <a:pt x="7567" y="2045"/>
                </a:lnTo>
                <a:lnTo>
                  <a:pt x="7738" y="1972"/>
                </a:lnTo>
                <a:lnTo>
                  <a:pt x="8054" y="1777"/>
                </a:lnTo>
                <a:lnTo>
                  <a:pt x="8881" y="1364"/>
                </a:lnTo>
                <a:close/>
                <a:moveTo>
                  <a:pt x="8857" y="2021"/>
                </a:moveTo>
                <a:lnTo>
                  <a:pt x="8857" y="2191"/>
                </a:lnTo>
                <a:lnTo>
                  <a:pt x="8541" y="2167"/>
                </a:lnTo>
                <a:lnTo>
                  <a:pt x="8857" y="2021"/>
                </a:lnTo>
                <a:close/>
                <a:moveTo>
                  <a:pt x="5937" y="2556"/>
                </a:moveTo>
                <a:lnTo>
                  <a:pt x="6765" y="2580"/>
                </a:lnTo>
                <a:lnTo>
                  <a:pt x="7592" y="2629"/>
                </a:lnTo>
                <a:lnTo>
                  <a:pt x="9173" y="2677"/>
                </a:lnTo>
                <a:lnTo>
                  <a:pt x="9976" y="2702"/>
                </a:lnTo>
                <a:lnTo>
                  <a:pt x="10755" y="2726"/>
                </a:lnTo>
                <a:lnTo>
                  <a:pt x="11582" y="2702"/>
                </a:lnTo>
                <a:lnTo>
                  <a:pt x="12385" y="2677"/>
                </a:lnTo>
                <a:lnTo>
                  <a:pt x="13213" y="2629"/>
                </a:lnTo>
                <a:lnTo>
                  <a:pt x="14016" y="2605"/>
                </a:lnTo>
                <a:lnTo>
                  <a:pt x="14064" y="2605"/>
                </a:lnTo>
                <a:lnTo>
                  <a:pt x="14235" y="2750"/>
                </a:lnTo>
                <a:lnTo>
                  <a:pt x="14405" y="2872"/>
                </a:lnTo>
                <a:lnTo>
                  <a:pt x="15038" y="3432"/>
                </a:lnTo>
                <a:lnTo>
                  <a:pt x="15329" y="3724"/>
                </a:lnTo>
                <a:lnTo>
                  <a:pt x="15597" y="4040"/>
                </a:lnTo>
                <a:lnTo>
                  <a:pt x="15694" y="4235"/>
                </a:lnTo>
                <a:lnTo>
                  <a:pt x="15792" y="4405"/>
                </a:lnTo>
                <a:lnTo>
                  <a:pt x="15694" y="4551"/>
                </a:lnTo>
                <a:lnTo>
                  <a:pt x="15573" y="4673"/>
                </a:lnTo>
                <a:lnTo>
                  <a:pt x="15402" y="4843"/>
                </a:lnTo>
                <a:lnTo>
                  <a:pt x="15232" y="4989"/>
                </a:lnTo>
                <a:lnTo>
                  <a:pt x="14843" y="5281"/>
                </a:lnTo>
                <a:lnTo>
                  <a:pt x="14454" y="5549"/>
                </a:lnTo>
                <a:lnTo>
                  <a:pt x="14235" y="5719"/>
                </a:lnTo>
                <a:lnTo>
                  <a:pt x="14064" y="5889"/>
                </a:lnTo>
                <a:lnTo>
                  <a:pt x="13286" y="5865"/>
                </a:lnTo>
                <a:lnTo>
                  <a:pt x="12507" y="5841"/>
                </a:lnTo>
                <a:lnTo>
                  <a:pt x="10974" y="5841"/>
                </a:lnTo>
                <a:lnTo>
                  <a:pt x="7859" y="5889"/>
                </a:lnTo>
                <a:lnTo>
                  <a:pt x="4623" y="5938"/>
                </a:lnTo>
                <a:lnTo>
                  <a:pt x="2385" y="5938"/>
                </a:lnTo>
                <a:lnTo>
                  <a:pt x="2117" y="5962"/>
                </a:lnTo>
                <a:lnTo>
                  <a:pt x="1874" y="6011"/>
                </a:lnTo>
                <a:lnTo>
                  <a:pt x="1849" y="5889"/>
                </a:lnTo>
                <a:lnTo>
                  <a:pt x="1849" y="5768"/>
                </a:lnTo>
                <a:lnTo>
                  <a:pt x="1801" y="5524"/>
                </a:lnTo>
                <a:lnTo>
                  <a:pt x="1655" y="4332"/>
                </a:lnTo>
                <a:lnTo>
                  <a:pt x="1606" y="3724"/>
                </a:lnTo>
                <a:lnTo>
                  <a:pt x="1557" y="3091"/>
                </a:lnTo>
                <a:lnTo>
                  <a:pt x="1557" y="2848"/>
                </a:lnTo>
                <a:lnTo>
                  <a:pt x="1533" y="2580"/>
                </a:lnTo>
                <a:lnTo>
                  <a:pt x="1874" y="2629"/>
                </a:lnTo>
                <a:lnTo>
                  <a:pt x="2214" y="2653"/>
                </a:lnTo>
                <a:lnTo>
                  <a:pt x="2920" y="2653"/>
                </a:lnTo>
                <a:lnTo>
                  <a:pt x="3626" y="2629"/>
                </a:lnTo>
                <a:lnTo>
                  <a:pt x="4283" y="2580"/>
                </a:lnTo>
                <a:lnTo>
                  <a:pt x="5110" y="2556"/>
                </a:lnTo>
                <a:close/>
                <a:moveTo>
                  <a:pt x="8468" y="6352"/>
                </a:moveTo>
                <a:lnTo>
                  <a:pt x="8200" y="6449"/>
                </a:lnTo>
                <a:lnTo>
                  <a:pt x="7835" y="6644"/>
                </a:lnTo>
                <a:lnTo>
                  <a:pt x="7665" y="6765"/>
                </a:lnTo>
                <a:lnTo>
                  <a:pt x="7494" y="6887"/>
                </a:lnTo>
                <a:lnTo>
                  <a:pt x="7470" y="6619"/>
                </a:lnTo>
                <a:lnTo>
                  <a:pt x="7421" y="6352"/>
                </a:lnTo>
                <a:close/>
                <a:moveTo>
                  <a:pt x="8735" y="6644"/>
                </a:moveTo>
                <a:lnTo>
                  <a:pt x="8735" y="6692"/>
                </a:lnTo>
                <a:lnTo>
                  <a:pt x="8735" y="6960"/>
                </a:lnTo>
                <a:lnTo>
                  <a:pt x="8103" y="6936"/>
                </a:lnTo>
                <a:lnTo>
                  <a:pt x="8030" y="6936"/>
                </a:lnTo>
                <a:lnTo>
                  <a:pt x="8200" y="6863"/>
                </a:lnTo>
                <a:lnTo>
                  <a:pt x="8735" y="6644"/>
                </a:lnTo>
                <a:close/>
                <a:moveTo>
                  <a:pt x="3942" y="7301"/>
                </a:moveTo>
                <a:lnTo>
                  <a:pt x="4331" y="7325"/>
                </a:lnTo>
                <a:lnTo>
                  <a:pt x="5061" y="7374"/>
                </a:lnTo>
                <a:lnTo>
                  <a:pt x="5864" y="7422"/>
                </a:lnTo>
                <a:lnTo>
                  <a:pt x="6667" y="7447"/>
                </a:lnTo>
                <a:lnTo>
                  <a:pt x="8297" y="7471"/>
                </a:lnTo>
                <a:lnTo>
                  <a:pt x="8833" y="7495"/>
                </a:lnTo>
                <a:lnTo>
                  <a:pt x="8930" y="7520"/>
                </a:lnTo>
                <a:lnTo>
                  <a:pt x="9052" y="7495"/>
                </a:lnTo>
                <a:lnTo>
                  <a:pt x="11607" y="7593"/>
                </a:lnTo>
                <a:lnTo>
                  <a:pt x="12361" y="7617"/>
                </a:lnTo>
                <a:lnTo>
                  <a:pt x="13115" y="7593"/>
                </a:lnTo>
                <a:lnTo>
                  <a:pt x="13870" y="7568"/>
                </a:lnTo>
                <a:lnTo>
                  <a:pt x="14624" y="7568"/>
                </a:lnTo>
                <a:lnTo>
                  <a:pt x="14600" y="7739"/>
                </a:lnTo>
                <a:lnTo>
                  <a:pt x="14575" y="7933"/>
                </a:lnTo>
                <a:lnTo>
                  <a:pt x="14575" y="8298"/>
                </a:lnTo>
                <a:lnTo>
                  <a:pt x="14624" y="8980"/>
                </a:lnTo>
                <a:lnTo>
                  <a:pt x="14697" y="9539"/>
                </a:lnTo>
                <a:lnTo>
                  <a:pt x="14746" y="10123"/>
                </a:lnTo>
                <a:lnTo>
                  <a:pt x="14770" y="10391"/>
                </a:lnTo>
                <a:lnTo>
                  <a:pt x="14794" y="10659"/>
                </a:lnTo>
                <a:lnTo>
                  <a:pt x="13310" y="10707"/>
                </a:lnTo>
                <a:lnTo>
                  <a:pt x="11826" y="10780"/>
                </a:lnTo>
                <a:lnTo>
                  <a:pt x="10341" y="10829"/>
                </a:lnTo>
                <a:lnTo>
                  <a:pt x="9587" y="10853"/>
                </a:lnTo>
                <a:lnTo>
                  <a:pt x="8833" y="10829"/>
                </a:lnTo>
                <a:lnTo>
                  <a:pt x="7178" y="10780"/>
                </a:lnTo>
                <a:lnTo>
                  <a:pt x="6327" y="10780"/>
                </a:lnTo>
                <a:lnTo>
                  <a:pt x="5499" y="10804"/>
                </a:lnTo>
                <a:lnTo>
                  <a:pt x="4088" y="10853"/>
                </a:lnTo>
                <a:lnTo>
                  <a:pt x="3358" y="10902"/>
                </a:lnTo>
                <a:lnTo>
                  <a:pt x="3017" y="10926"/>
                </a:lnTo>
                <a:lnTo>
                  <a:pt x="2677" y="10999"/>
                </a:lnTo>
                <a:lnTo>
                  <a:pt x="2677" y="10926"/>
                </a:lnTo>
                <a:lnTo>
                  <a:pt x="2652" y="10853"/>
                </a:lnTo>
                <a:lnTo>
                  <a:pt x="2604" y="10804"/>
                </a:lnTo>
                <a:lnTo>
                  <a:pt x="2531" y="10756"/>
                </a:lnTo>
                <a:lnTo>
                  <a:pt x="2239" y="10586"/>
                </a:lnTo>
                <a:lnTo>
                  <a:pt x="1947" y="10391"/>
                </a:lnTo>
                <a:lnTo>
                  <a:pt x="1411" y="10002"/>
                </a:lnTo>
                <a:lnTo>
                  <a:pt x="1168" y="9807"/>
                </a:lnTo>
                <a:lnTo>
                  <a:pt x="925" y="9612"/>
                </a:lnTo>
                <a:lnTo>
                  <a:pt x="681" y="9393"/>
                </a:lnTo>
                <a:lnTo>
                  <a:pt x="438" y="9199"/>
                </a:lnTo>
                <a:lnTo>
                  <a:pt x="633" y="9028"/>
                </a:lnTo>
                <a:lnTo>
                  <a:pt x="1338" y="8396"/>
                </a:lnTo>
                <a:lnTo>
                  <a:pt x="1703" y="8104"/>
                </a:lnTo>
                <a:lnTo>
                  <a:pt x="2068" y="7812"/>
                </a:lnTo>
                <a:lnTo>
                  <a:pt x="2336" y="7641"/>
                </a:lnTo>
                <a:lnTo>
                  <a:pt x="2458" y="7568"/>
                </a:lnTo>
                <a:lnTo>
                  <a:pt x="2579" y="7447"/>
                </a:lnTo>
                <a:lnTo>
                  <a:pt x="2604" y="7374"/>
                </a:lnTo>
                <a:lnTo>
                  <a:pt x="2847" y="7374"/>
                </a:lnTo>
                <a:lnTo>
                  <a:pt x="3115" y="7349"/>
                </a:lnTo>
                <a:lnTo>
                  <a:pt x="3577" y="7301"/>
                </a:lnTo>
                <a:close/>
                <a:moveTo>
                  <a:pt x="7446" y="11242"/>
                </a:moveTo>
                <a:lnTo>
                  <a:pt x="8541" y="11291"/>
                </a:lnTo>
                <a:lnTo>
                  <a:pt x="8395" y="11364"/>
                </a:lnTo>
                <a:lnTo>
                  <a:pt x="8249" y="11461"/>
                </a:lnTo>
                <a:lnTo>
                  <a:pt x="7981" y="11632"/>
                </a:lnTo>
                <a:lnTo>
                  <a:pt x="7567" y="11851"/>
                </a:lnTo>
                <a:lnTo>
                  <a:pt x="7519" y="11534"/>
                </a:lnTo>
                <a:lnTo>
                  <a:pt x="7494" y="11388"/>
                </a:lnTo>
                <a:lnTo>
                  <a:pt x="7446" y="11242"/>
                </a:lnTo>
                <a:close/>
                <a:moveTo>
                  <a:pt x="8784" y="11632"/>
                </a:moveTo>
                <a:lnTo>
                  <a:pt x="8735" y="12094"/>
                </a:lnTo>
                <a:lnTo>
                  <a:pt x="8541" y="12167"/>
                </a:lnTo>
                <a:lnTo>
                  <a:pt x="8370" y="12264"/>
                </a:lnTo>
                <a:lnTo>
                  <a:pt x="8005" y="12459"/>
                </a:lnTo>
                <a:lnTo>
                  <a:pt x="7762" y="12581"/>
                </a:lnTo>
                <a:lnTo>
                  <a:pt x="7640" y="12678"/>
                </a:lnTo>
                <a:lnTo>
                  <a:pt x="7543" y="12751"/>
                </a:lnTo>
                <a:lnTo>
                  <a:pt x="7543" y="12678"/>
                </a:lnTo>
                <a:lnTo>
                  <a:pt x="7567" y="12216"/>
                </a:lnTo>
                <a:lnTo>
                  <a:pt x="7713" y="12167"/>
                </a:lnTo>
                <a:lnTo>
                  <a:pt x="7859" y="12118"/>
                </a:lnTo>
                <a:lnTo>
                  <a:pt x="8103" y="11997"/>
                </a:lnTo>
                <a:lnTo>
                  <a:pt x="8443" y="11826"/>
                </a:lnTo>
                <a:lnTo>
                  <a:pt x="8614" y="11729"/>
                </a:lnTo>
                <a:lnTo>
                  <a:pt x="8784" y="11632"/>
                </a:lnTo>
                <a:close/>
                <a:moveTo>
                  <a:pt x="8735" y="12581"/>
                </a:moveTo>
                <a:lnTo>
                  <a:pt x="8735" y="13189"/>
                </a:lnTo>
                <a:lnTo>
                  <a:pt x="8662" y="13165"/>
                </a:lnTo>
                <a:lnTo>
                  <a:pt x="8565" y="13165"/>
                </a:lnTo>
                <a:lnTo>
                  <a:pt x="8468" y="13189"/>
                </a:lnTo>
                <a:lnTo>
                  <a:pt x="8249" y="13262"/>
                </a:lnTo>
                <a:lnTo>
                  <a:pt x="8054" y="13384"/>
                </a:lnTo>
                <a:lnTo>
                  <a:pt x="7859" y="13481"/>
                </a:lnTo>
                <a:lnTo>
                  <a:pt x="7665" y="13627"/>
                </a:lnTo>
                <a:lnTo>
                  <a:pt x="7446" y="13797"/>
                </a:lnTo>
                <a:lnTo>
                  <a:pt x="7494" y="13140"/>
                </a:lnTo>
                <a:lnTo>
                  <a:pt x="7665" y="13116"/>
                </a:lnTo>
                <a:lnTo>
                  <a:pt x="7835" y="13043"/>
                </a:lnTo>
                <a:lnTo>
                  <a:pt x="8151" y="12873"/>
                </a:lnTo>
                <a:lnTo>
                  <a:pt x="8735" y="12581"/>
                </a:lnTo>
                <a:close/>
                <a:moveTo>
                  <a:pt x="8735" y="13578"/>
                </a:moveTo>
                <a:lnTo>
                  <a:pt x="8735" y="14138"/>
                </a:lnTo>
                <a:lnTo>
                  <a:pt x="8541" y="14211"/>
                </a:lnTo>
                <a:lnTo>
                  <a:pt x="8346" y="14284"/>
                </a:lnTo>
                <a:lnTo>
                  <a:pt x="7981" y="14454"/>
                </a:lnTo>
                <a:lnTo>
                  <a:pt x="7689" y="14576"/>
                </a:lnTo>
                <a:lnTo>
                  <a:pt x="7543" y="14673"/>
                </a:lnTo>
                <a:lnTo>
                  <a:pt x="7421" y="14746"/>
                </a:lnTo>
                <a:lnTo>
                  <a:pt x="7421" y="14454"/>
                </a:lnTo>
                <a:lnTo>
                  <a:pt x="7421" y="14138"/>
                </a:lnTo>
                <a:lnTo>
                  <a:pt x="7567" y="14089"/>
                </a:lnTo>
                <a:lnTo>
                  <a:pt x="7738" y="14016"/>
                </a:lnTo>
                <a:lnTo>
                  <a:pt x="8005" y="13870"/>
                </a:lnTo>
                <a:lnTo>
                  <a:pt x="8176" y="13773"/>
                </a:lnTo>
                <a:lnTo>
                  <a:pt x="8370" y="13724"/>
                </a:lnTo>
                <a:lnTo>
                  <a:pt x="8735" y="13578"/>
                </a:lnTo>
                <a:close/>
                <a:moveTo>
                  <a:pt x="8735" y="14625"/>
                </a:moveTo>
                <a:lnTo>
                  <a:pt x="8735" y="15014"/>
                </a:lnTo>
                <a:lnTo>
                  <a:pt x="8687" y="15038"/>
                </a:lnTo>
                <a:lnTo>
                  <a:pt x="7908" y="15501"/>
                </a:lnTo>
                <a:lnTo>
                  <a:pt x="7689" y="15598"/>
                </a:lnTo>
                <a:lnTo>
                  <a:pt x="7446" y="15720"/>
                </a:lnTo>
                <a:lnTo>
                  <a:pt x="7421" y="15087"/>
                </a:lnTo>
                <a:lnTo>
                  <a:pt x="7592" y="15063"/>
                </a:lnTo>
                <a:lnTo>
                  <a:pt x="7738" y="15014"/>
                </a:lnTo>
                <a:lnTo>
                  <a:pt x="8054" y="14892"/>
                </a:lnTo>
                <a:lnTo>
                  <a:pt x="8735" y="14625"/>
                </a:lnTo>
                <a:close/>
                <a:moveTo>
                  <a:pt x="8711" y="15452"/>
                </a:moveTo>
                <a:lnTo>
                  <a:pt x="8711" y="16231"/>
                </a:lnTo>
                <a:lnTo>
                  <a:pt x="8419" y="16328"/>
                </a:lnTo>
                <a:lnTo>
                  <a:pt x="8151" y="16425"/>
                </a:lnTo>
                <a:lnTo>
                  <a:pt x="7811" y="16523"/>
                </a:lnTo>
                <a:lnTo>
                  <a:pt x="7494" y="16620"/>
                </a:lnTo>
                <a:lnTo>
                  <a:pt x="7470" y="16012"/>
                </a:lnTo>
                <a:lnTo>
                  <a:pt x="7567" y="16012"/>
                </a:lnTo>
                <a:lnTo>
                  <a:pt x="7689" y="15963"/>
                </a:lnTo>
                <a:lnTo>
                  <a:pt x="7908" y="15890"/>
                </a:lnTo>
                <a:lnTo>
                  <a:pt x="8322" y="15671"/>
                </a:lnTo>
                <a:lnTo>
                  <a:pt x="8711" y="15452"/>
                </a:lnTo>
                <a:close/>
                <a:moveTo>
                  <a:pt x="8687" y="16717"/>
                </a:moveTo>
                <a:lnTo>
                  <a:pt x="8687" y="17082"/>
                </a:lnTo>
                <a:lnTo>
                  <a:pt x="8687" y="17107"/>
                </a:lnTo>
                <a:lnTo>
                  <a:pt x="8346" y="17228"/>
                </a:lnTo>
                <a:lnTo>
                  <a:pt x="8005" y="17399"/>
                </a:lnTo>
                <a:lnTo>
                  <a:pt x="7543" y="17593"/>
                </a:lnTo>
                <a:lnTo>
                  <a:pt x="7519" y="17009"/>
                </a:lnTo>
                <a:lnTo>
                  <a:pt x="7689" y="17009"/>
                </a:lnTo>
                <a:lnTo>
                  <a:pt x="7859" y="16961"/>
                </a:lnTo>
                <a:lnTo>
                  <a:pt x="8176" y="16888"/>
                </a:lnTo>
                <a:lnTo>
                  <a:pt x="8687" y="16717"/>
                </a:lnTo>
                <a:close/>
                <a:moveTo>
                  <a:pt x="8687" y="17545"/>
                </a:moveTo>
                <a:lnTo>
                  <a:pt x="8687" y="18250"/>
                </a:lnTo>
                <a:lnTo>
                  <a:pt x="8370" y="18275"/>
                </a:lnTo>
                <a:lnTo>
                  <a:pt x="8054" y="18299"/>
                </a:lnTo>
                <a:lnTo>
                  <a:pt x="7835" y="18323"/>
                </a:lnTo>
                <a:lnTo>
                  <a:pt x="7592" y="18348"/>
                </a:lnTo>
                <a:lnTo>
                  <a:pt x="7543" y="18372"/>
                </a:lnTo>
                <a:lnTo>
                  <a:pt x="7543" y="18031"/>
                </a:lnTo>
                <a:lnTo>
                  <a:pt x="7689" y="17983"/>
                </a:lnTo>
                <a:lnTo>
                  <a:pt x="7811" y="17934"/>
                </a:lnTo>
                <a:lnTo>
                  <a:pt x="8078" y="17812"/>
                </a:lnTo>
                <a:lnTo>
                  <a:pt x="8687" y="17545"/>
                </a:lnTo>
                <a:close/>
                <a:moveTo>
                  <a:pt x="8078" y="1"/>
                </a:moveTo>
                <a:lnTo>
                  <a:pt x="7884" y="25"/>
                </a:lnTo>
                <a:lnTo>
                  <a:pt x="7713" y="74"/>
                </a:lnTo>
                <a:lnTo>
                  <a:pt x="7567" y="171"/>
                </a:lnTo>
                <a:lnTo>
                  <a:pt x="7446" y="269"/>
                </a:lnTo>
                <a:lnTo>
                  <a:pt x="7324" y="390"/>
                </a:lnTo>
                <a:lnTo>
                  <a:pt x="7227" y="536"/>
                </a:lnTo>
                <a:lnTo>
                  <a:pt x="7154" y="682"/>
                </a:lnTo>
                <a:lnTo>
                  <a:pt x="7081" y="853"/>
                </a:lnTo>
                <a:lnTo>
                  <a:pt x="7032" y="1023"/>
                </a:lnTo>
                <a:lnTo>
                  <a:pt x="6959" y="1388"/>
                </a:lnTo>
                <a:lnTo>
                  <a:pt x="6935" y="1753"/>
                </a:lnTo>
                <a:lnTo>
                  <a:pt x="6959" y="2118"/>
                </a:lnTo>
                <a:lnTo>
                  <a:pt x="6959" y="2118"/>
                </a:lnTo>
                <a:lnTo>
                  <a:pt x="5816" y="2094"/>
                </a:lnTo>
                <a:lnTo>
                  <a:pt x="4672" y="2094"/>
                </a:lnTo>
                <a:lnTo>
                  <a:pt x="2993" y="2167"/>
                </a:lnTo>
                <a:lnTo>
                  <a:pt x="1801" y="2167"/>
                </a:lnTo>
                <a:lnTo>
                  <a:pt x="1387" y="2191"/>
                </a:lnTo>
                <a:lnTo>
                  <a:pt x="1338" y="2191"/>
                </a:lnTo>
                <a:lnTo>
                  <a:pt x="1290" y="2215"/>
                </a:lnTo>
                <a:lnTo>
                  <a:pt x="1290" y="2240"/>
                </a:lnTo>
                <a:lnTo>
                  <a:pt x="1217" y="2288"/>
                </a:lnTo>
                <a:lnTo>
                  <a:pt x="1192" y="2361"/>
                </a:lnTo>
                <a:lnTo>
                  <a:pt x="1119" y="2556"/>
                </a:lnTo>
                <a:lnTo>
                  <a:pt x="1071" y="2775"/>
                </a:lnTo>
                <a:lnTo>
                  <a:pt x="1046" y="3018"/>
                </a:lnTo>
                <a:lnTo>
                  <a:pt x="1046" y="3261"/>
                </a:lnTo>
                <a:lnTo>
                  <a:pt x="1071" y="3748"/>
                </a:lnTo>
                <a:lnTo>
                  <a:pt x="1119" y="4162"/>
                </a:lnTo>
                <a:lnTo>
                  <a:pt x="1168" y="4770"/>
                </a:lnTo>
                <a:lnTo>
                  <a:pt x="1241" y="5378"/>
                </a:lnTo>
                <a:lnTo>
                  <a:pt x="1265" y="5622"/>
                </a:lnTo>
                <a:lnTo>
                  <a:pt x="1290" y="5889"/>
                </a:lnTo>
                <a:lnTo>
                  <a:pt x="1314" y="6011"/>
                </a:lnTo>
                <a:lnTo>
                  <a:pt x="1338" y="6133"/>
                </a:lnTo>
                <a:lnTo>
                  <a:pt x="1411" y="6230"/>
                </a:lnTo>
                <a:lnTo>
                  <a:pt x="1484" y="6303"/>
                </a:lnTo>
                <a:lnTo>
                  <a:pt x="1557" y="6352"/>
                </a:lnTo>
                <a:lnTo>
                  <a:pt x="1630" y="6352"/>
                </a:lnTo>
                <a:lnTo>
                  <a:pt x="1703" y="6327"/>
                </a:lnTo>
                <a:lnTo>
                  <a:pt x="1776" y="6279"/>
                </a:lnTo>
                <a:lnTo>
                  <a:pt x="1801" y="6254"/>
                </a:lnTo>
                <a:lnTo>
                  <a:pt x="2020" y="6303"/>
                </a:lnTo>
                <a:lnTo>
                  <a:pt x="2239" y="6327"/>
                </a:lnTo>
                <a:lnTo>
                  <a:pt x="2701" y="6352"/>
                </a:lnTo>
                <a:lnTo>
                  <a:pt x="4429" y="6376"/>
                </a:lnTo>
                <a:lnTo>
                  <a:pt x="6959" y="6352"/>
                </a:lnTo>
                <a:lnTo>
                  <a:pt x="6984" y="6595"/>
                </a:lnTo>
                <a:lnTo>
                  <a:pt x="7008" y="6911"/>
                </a:lnTo>
                <a:lnTo>
                  <a:pt x="5962" y="6887"/>
                </a:lnTo>
                <a:lnTo>
                  <a:pt x="4891" y="6838"/>
                </a:lnTo>
                <a:lnTo>
                  <a:pt x="4161" y="6814"/>
                </a:lnTo>
                <a:lnTo>
                  <a:pt x="3163" y="6814"/>
                </a:lnTo>
                <a:lnTo>
                  <a:pt x="2896" y="6863"/>
                </a:lnTo>
                <a:lnTo>
                  <a:pt x="2628" y="6936"/>
                </a:lnTo>
                <a:lnTo>
                  <a:pt x="2506" y="6984"/>
                </a:lnTo>
                <a:lnTo>
                  <a:pt x="2409" y="7057"/>
                </a:lnTo>
                <a:lnTo>
                  <a:pt x="2360" y="7033"/>
                </a:lnTo>
                <a:lnTo>
                  <a:pt x="2263" y="7033"/>
                </a:lnTo>
                <a:lnTo>
                  <a:pt x="2190" y="7057"/>
                </a:lnTo>
                <a:lnTo>
                  <a:pt x="1995" y="7130"/>
                </a:lnTo>
                <a:lnTo>
                  <a:pt x="1825" y="7228"/>
                </a:lnTo>
                <a:lnTo>
                  <a:pt x="1630" y="7374"/>
                </a:lnTo>
                <a:lnTo>
                  <a:pt x="1290" y="7666"/>
                </a:lnTo>
                <a:lnTo>
                  <a:pt x="1022" y="7933"/>
                </a:lnTo>
                <a:lnTo>
                  <a:pt x="681" y="8250"/>
                </a:lnTo>
                <a:lnTo>
                  <a:pt x="365" y="8590"/>
                </a:lnTo>
                <a:lnTo>
                  <a:pt x="243" y="8712"/>
                </a:lnTo>
                <a:lnTo>
                  <a:pt x="122" y="8858"/>
                </a:lnTo>
                <a:lnTo>
                  <a:pt x="24" y="9004"/>
                </a:lnTo>
                <a:lnTo>
                  <a:pt x="0" y="9077"/>
                </a:lnTo>
                <a:lnTo>
                  <a:pt x="0" y="9174"/>
                </a:lnTo>
                <a:lnTo>
                  <a:pt x="0" y="9199"/>
                </a:lnTo>
                <a:lnTo>
                  <a:pt x="0" y="9247"/>
                </a:lnTo>
                <a:lnTo>
                  <a:pt x="0" y="9320"/>
                </a:lnTo>
                <a:lnTo>
                  <a:pt x="73" y="9466"/>
                </a:lnTo>
                <a:lnTo>
                  <a:pt x="170" y="9612"/>
                </a:lnTo>
                <a:lnTo>
                  <a:pt x="292" y="9758"/>
                </a:lnTo>
                <a:lnTo>
                  <a:pt x="414" y="9904"/>
                </a:lnTo>
                <a:lnTo>
                  <a:pt x="681" y="10148"/>
                </a:lnTo>
                <a:lnTo>
                  <a:pt x="949" y="10367"/>
                </a:lnTo>
                <a:lnTo>
                  <a:pt x="1265" y="10610"/>
                </a:lnTo>
                <a:lnTo>
                  <a:pt x="1582" y="10829"/>
                </a:lnTo>
                <a:lnTo>
                  <a:pt x="1922" y="11048"/>
                </a:lnTo>
                <a:lnTo>
                  <a:pt x="2239" y="11242"/>
                </a:lnTo>
                <a:lnTo>
                  <a:pt x="2312" y="11267"/>
                </a:lnTo>
                <a:lnTo>
                  <a:pt x="2385" y="11267"/>
                </a:lnTo>
                <a:lnTo>
                  <a:pt x="2750" y="11340"/>
                </a:lnTo>
                <a:lnTo>
                  <a:pt x="3139" y="11388"/>
                </a:lnTo>
                <a:lnTo>
                  <a:pt x="3528" y="11388"/>
                </a:lnTo>
                <a:lnTo>
                  <a:pt x="3918" y="11364"/>
                </a:lnTo>
                <a:lnTo>
                  <a:pt x="4721" y="11315"/>
                </a:lnTo>
                <a:lnTo>
                  <a:pt x="5499" y="11267"/>
                </a:lnTo>
                <a:lnTo>
                  <a:pt x="6278" y="11242"/>
                </a:lnTo>
                <a:lnTo>
                  <a:pt x="7081" y="11242"/>
                </a:lnTo>
                <a:lnTo>
                  <a:pt x="7081" y="11607"/>
                </a:lnTo>
                <a:lnTo>
                  <a:pt x="7081" y="11972"/>
                </a:lnTo>
                <a:lnTo>
                  <a:pt x="7081" y="12313"/>
                </a:lnTo>
                <a:lnTo>
                  <a:pt x="7057" y="12678"/>
                </a:lnTo>
                <a:lnTo>
                  <a:pt x="6984" y="13578"/>
                </a:lnTo>
                <a:lnTo>
                  <a:pt x="6935" y="14016"/>
                </a:lnTo>
                <a:lnTo>
                  <a:pt x="6911" y="14454"/>
                </a:lnTo>
                <a:lnTo>
                  <a:pt x="6911" y="15476"/>
                </a:lnTo>
                <a:lnTo>
                  <a:pt x="6959" y="16498"/>
                </a:lnTo>
                <a:lnTo>
                  <a:pt x="7057" y="18542"/>
                </a:lnTo>
                <a:lnTo>
                  <a:pt x="7057" y="18615"/>
                </a:lnTo>
                <a:lnTo>
                  <a:pt x="7081" y="18688"/>
                </a:lnTo>
                <a:lnTo>
                  <a:pt x="7130" y="18737"/>
                </a:lnTo>
                <a:lnTo>
                  <a:pt x="7203" y="18761"/>
                </a:lnTo>
                <a:lnTo>
                  <a:pt x="7251" y="18786"/>
                </a:lnTo>
                <a:lnTo>
                  <a:pt x="7324" y="18786"/>
                </a:lnTo>
                <a:lnTo>
                  <a:pt x="7373" y="18761"/>
                </a:lnTo>
                <a:lnTo>
                  <a:pt x="7446" y="18737"/>
                </a:lnTo>
                <a:lnTo>
                  <a:pt x="7519" y="18786"/>
                </a:lnTo>
                <a:lnTo>
                  <a:pt x="7640" y="18810"/>
                </a:lnTo>
                <a:lnTo>
                  <a:pt x="8662" y="18810"/>
                </a:lnTo>
                <a:lnTo>
                  <a:pt x="8954" y="18786"/>
                </a:lnTo>
                <a:lnTo>
                  <a:pt x="9003" y="18786"/>
                </a:lnTo>
                <a:lnTo>
                  <a:pt x="9076" y="18761"/>
                </a:lnTo>
                <a:lnTo>
                  <a:pt x="9149" y="18664"/>
                </a:lnTo>
                <a:lnTo>
                  <a:pt x="9198" y="18542"/>
                </a:lnTo>
                <a:lnTo>
                  <a:pt x="9198" y="18421"/>
                </a:lnTo>
                <a:lnTo>
                  <a:pt x="9198" y="18323"/>
                </a:lnTo>
                <a:lnTo>
                  <a:pt x="9222" y="16547"/>
                </a:lnTo>
                <a:lnTo>
                  <a:pt x="9246" y="14771"/>
                </a:lnTo>
                <a:lnTo>
                  <a:pt x="9271" y="12946"/>
                </a:lnTo>
                <a:lnTo>
                  <a:pt x="9295" y="12118"/>
                </a:lnTo>
                <a:lnTo>
                  <a:pt x="9271" y="11729"/>
                </a:lnTo>
                <a:lnTo>
                  <a:pt x="9246" y="11315"/>
                </a:lnTo>
                <a:lnTo>
                  <a:pt x="10682" y="11315"/>
                </a:lnTo>
                <a:lnTo>
                  <a:pt x="12142" y="11267"/>
                </a:lnTo>
                <a:lnTo>
                  <a:pt x="13578" y="11194"/>
                </a:lnTo>
                <a:lnTo>
                  <a:pt x="14283" y="11169"/>
                </a:lnTo>
                <a:lnTo>
                  <a:pt x="15013" y="11169"/>
                </a:lnTo>
                <a:lnTo>
                  <a:pt x="15135" y="11145"/>
                </a:lnTo>
                <a:lnTo>
                  <a:pt x="15208" y="11072"/>
                </a:lnTo>
                <a:lnTo>
                  <a:pt x="15257" y="10999"/>
                </a:lnTo>
                <a:lnTo>
                  <a:pt x="15257" y="10902"/>
                </a:lnTo>
                <a:lnTo>
                  <a:pt x="15305" y="10731"/>
                </a:lnTo>
                <a:lnTo>
                  <a:pt x="15305" y="10586"/>
                </a:lnTo>
                <a:lnTo>
                  <a:pt x="15281" y="10245"/>
                </a:lnTo>
                <a:lnTo>
                  <a:pt x="15135" y="9126"/>
                </a:lnTo>
                <a:lnTo>
                  <a:pt x="15086" y="8615"/>
                </a:lnTo>
                <a:lnTo>
                  <a:pt x="15086" y="8104"/>
                </a:lnTo>
                <a:lnTo>
                  <a:pt x="15086" y="7933"/>
                </a:lnTo>
                <a:lnTo>
                  <a:pt x="15111" y="7739"/>
                </a:lnTo>
                <a:lnTo>
                  <a:pt x="15135" y="7568"/>
                </a:lnTo>
                <a:lnTo>
                  <a:pt x="15135" y="7374"/>
                </a:lnTo>
                <a:lnTo>
                  <a:pt x="15135" y="7276"/>
                </a:lnTo>
                <a:lnTo>
                  <a:pt x="15111" y="7179"/>
                </a:lnTo>
                <a:lnTo>
                  <a:pt x="15086" y="7130"/>
                </a:lnTo>
                <a:lnTo>
                  <a:pt x="15038" y="7106"/>
                </a:lnTo>
                <a:lnTo>
                  <a:pt x="14965" y="7057"/>
                </a:lnTo>
                <a:lnTo>
                  <a:pt x="14892" y="7033"/>
                </a:lnTo>
                <a:lnTo>
                  <a:pt x="14064" y="7033"/>
                </a:lnTo>
                <a:lnTo>
                  <a:pt x="13237" y="7057"/>
                </a:lnTo>
                <a:lnTo>
                  <a:pt x="12434" y="7082"/>
                </a:lnTo>
                <a:lnTo>
                  <a:pt x="11607" y="7082"/>
                </a:lnTo>
                <a:lnTo>
                  <a:pt x="9246" y="6984"/>
                </a:lnTo>
                <a:lnTo>
                  <a:pt x="9246" y="6765"/>
                </a:lnTo>
                <a:lnTo>
                  <a:pt x="9246" y="6571"/>
                </a:lnTo>
                <a:lnTo>
                  <a:pt x="9198" y="6352"/>
                </a:lnTo>
                <a:lnTo>
                  <a:pt x="9222" y="6327"/>
                </a:lnTo>
                <a:lnTo>
                  <a:pt x="10925" y="6303"/>
                </a:lnTo>
                <a:lnTo>
                  <a:pt x="12556" y="6303"/>
                </a:lnTo>
                <a:lnTo>
                  <a:pt x="14186" y="6376"/>
                </a:lnTo>
                <a:lnTo>
                  <a:pt x="14259" y="6376"/>
                </a:lnTo>
                <a:lnTo>
                  <a:pt x="14308" y="6352"/>
                </a:lnTo>
                <a:lnTo>
                  <a:pt x="14381" y="6279"/>
                </a:lnTo>
                <a:lnTo>
                  <a:pt x="14405" y="6206"/>
                </a:lnTo>
                <a:lnTo>
                  <a:pt x="14405" y="6108"/>
                </a:lnTo>
                <a:lnTo>
                  <a:pt x="14575" y="5962"/>
                </a:lnTo>
                <a:lnTo>
                  <a:pt x="14940" y="5670"/>
                </a:lnTo>
                <a:lnTo>
                  <a:pt x="15329" y="5427"/>
                </a:lnTo>
                <a:lnTo>
                  <a:pt x="15597" y="5232"/>
                </a:lnTo>
                <a:lnTo>
                  <a:pt x="15913" y="4965"/>
                </a:lnTo>
                <a:lnTo>
                  <a:pt x="16059" y="4819"/>
                </a:lnTo>
                <a:lnTo>
                  <a:pt x="16181" y="4673"/>
                </a:lnTo>
                <a:lnTo>
                  <a:pt x="16254" y="4502"/>
                </a:lnTo>
                <a:lnTo>
                  <a:pt x="16254" y="4429"/>
                </a:lnTo>
                <a:lnTo>
                  <a:pt x="16254" y="4356"/>
                </a:lnTo>
                <a:lnTo>
                  <a:pt x="16278" y="4283"/>
                </a:lnTo>
                <a:lnTo>
                  <a:pt x="16278" y="4210"/>
                </a:lnTo>
                <a:lnTo>
                  <a:pt x="16230" y="4064"/>
                </a:lnTo>
                <a:lnTo>
                  <a:pt x="16132" y="3894"/>
                </a:lnTo>
                <a:lnTo>
                  <a:pt x="16011" y="3724"/>
                </a:lnTo>
                <a:lnTo>
                  <a:pt x="15743" y="3432"/>
                </a:lnTo>
                <a:lnTo>
                  <a:pt x="15524" y="3213"/>
                </a:lnTo>
                <a:lnTo>
                  <a:pt x="15135" y="2848"/>
                </a:lnTo>
                <a:lnTo>
                  <a:pt x="14746" y="2532"/>
                </a:lnTo>
                <a:lnTo>
                  <a:pt x="14478" y="2288"/>
                </a:lnTo>
                <a:lnTo>
                  <a:pt x="14308" y="2215"/>
                </a:lnTo>
                <a:lnTo>
                  <a:pt x="14235" y="2167"/>
                </a:lnTo>
                <a:lnTo>
                  <a:pt x="14162" y="2167"/>
                </a:lnTo>
                <a:lnTo>
                  <a:pt x="14089" y="2118"/>
                </a:lnTo>
                <a:lnTo>
                  <a:pt x="14016" y="2118"/>
                </a:lnTo>
                <a:lnTo>
                  <a:pt x="13237" y="2142"/>
                </a:lnTo>
                <a:lnTo>
                  <a:pt x="12483" y="2167"/>
                </a:lnTo>
                <a:lnTo>
                  <a:pt x="11704" y="2215"/>
                </a:lnTo>
                <a:lnTo>
                  <a:pt x="10950" y="2240"/>
                </a:lnTo>
                <a:lnTo>
                  <a:pt x="10171" y="2240"/>
                </a:lnTo>
                <a:lnTo>
                  <a:pt x="9392" y="2215"/>
                </a:lnTo>
                <a:lnTo>
                  <a:pt x="9441" y="2069"/>
                </a:lnTo>
                <a:lnTo>
                  <a:pt x="9465" y="1899"/>
                </a:lnTo>
                <a:lnTo>
                  <a:pt x="9465" y="1558"/>
                </a:lnTo>
                <a:lnTo>
                  <a:pt x="9417" y="1218"/>
                </a:lnTo>
                <a:lnTo>
                  <a:pt x="9368" y="950"/>
                </a:lnTo>
                <a:lnTo>
                  <a:pt x="9295" y="755"/>
                </a:lnTo>
                <a:lnTo>
                  <a:pt x="9222" y="561"/>
                </a:lnTo>
                <a:lnTo>
                  <a:pt x="9125" y="415"/>
                </a:lnTo>
                <a:lnTo>
                  <a:pt x="8979" y="293"/>
                </a:lnTo>
                <a:lnTo>
                  <a:pt x="8833" y="196"/>
                </a:lnTo>
                <a:lnTo>
                  <a:pt x="8662" y="98"/>
                </a:lnTo>
                <a:lnTo>
                  <a:pt x="8492" y="50"/>
                </a:lnTo>
                <a:lnTo>
                  <a:pt x="829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46"/>
          <p:cNvSpPr/>
          <p:nvPr/>
        </p:nvSpPr>
        <p:spPr>
          <a:xfrm>
            <a:off x="4524433" y="893418"/>
            <a:ext cx="365993" cy="319945"/>
          </a:xfrm>
          <a:custGeom>
            <a:avLst/>
            <a:gdLst/>
            <a:ahLst/>
            <a:cxnLst/>
            <a:rect l="l" t="t" r="r" b="b"/>
            <a:pathLst>
              <a:path w="18956" h="16571" extrusionOk="0">
                <a:moveTo>
                  <a:pt x="9222" y="2604"/>
                </a:moveTo>
                <a:lnTo>
                  <a:pt x="9149" y="2628"/>
                </a:lnTo>
                <a:lnTo>
                  <a:pt x="9028" y="2701"/>
                </a:lnTo>
                <a:lnTo>
                  <a:pt x="8809" y="2896"/>
                </a:lnTo>
                <a:lnTo>
                  <a:pt x="8517" y="3139"/>
                </a:lnTo>
                <a:lnTo>
                  <a:pt x="8249" y="3358"/>
                </a:lnTo>
                <a:lnTo>
                  <a:pt x="7957" y="3577"/>
                </a:lnTo>
                <a:lnTo>
                  <a:pt x="7665" y="3821"/>
                </a:lnTo>
                <a:lnTo>
                  <a:pt x="6619" y="4818"/>
                </a:lnTo>
                <a:lnTo>
                  <a:pt x="5573" y="5816"/>
                </a:lnTo>
                <a:lnTo>
                  <a:pt x="5256" y="6181"/>
                </a:lnTo>
                <a:lnTo>
                  <a:pt x="4964" y="6546"/>
                </a:lnTo>
                <a:lnTo>
                  <a:pt x="4380" y="7325"/>
                </a:lnTo>
                <a:lnTo>
                  <a:pt x="4210" y="7495"/>
                </a:lnTo>
                <a:lnTo>
                  <a:pt x="3942" y="7763"/>
                </a:lnTo>
                <a:lnTo>
                  <a:pt x="3821" y="7909"/>
                </a:lnTo>
                <a:lnTo>
                  <a:pt x="3723" y="8055"/>
                </a:lnTo>
                <a:lnTo>
                  <a:pt x="3675" y="8176"/>
                </a:lnTo>
                <a:lnTo>
                  <a:pt x="3675" y="8225"/>
                </a:lnTo>
                <a:lnTo>
                  <a:pt x="3699" y="8274"/>
                </a:lnTo>
                <a:lnTo>
                  <a:pt x="3796" y="8347"/>
                </a:lnTo>
                <a:lnTo>
                  <a:pt x="3918" y="8347"/>
                </a:lnTo>
                <a:lnTo>
                  <a:pt x="4040" y="8322"/>
                </a:lnTo>
                <a:lnTo>
                  <a:pt x="4186" y="8249"/>
                </a:lnTo>
                <a:lnTo>
                  <a:pt x="4332" y="8128"/>
                </a:lnTo>
                <a:lnTo>
                  <a:pt x="4478" y="8006"/>
                </a:lnTo>
                <a:lnTo>
                  <a:pt x="4794" y="7665"/>
                </a:lnTo>
                <a:lnTo>
                  <a:pt x="5086" y="7300"/>
                </a:lnTo>
                <a:lnTo>
                  <a:pt x="5354" y="6935"/>
                </a:lnTo>
                <a:lnTo>
                  <a:pt x="5694" y="6473"/>
                </a:lnTo>
                <a:lnTo>
                  <a:pt x="6108" y="6035"/>
                </a:lnTo>
                <a:lnTo>
                  <a:pt x="6521" y="5621"/>
                </a:lnTo>
                <a:lnTo>
                  <a:pt x="7422" y="4818"/>
                </a:lnTo>
                <a:lnTo>
                  <a:pt x="7860" y="4380"/>
                </a:lnTo>
                <a:lnTo>
                  <a:pt x="8322" y="3967"/>
                </a:lnTo>
                <a:lnTo>
                  <a:pt x="8663" y="3699"/>
                </a:lnTo>
                <a:lnTo>
                  <a:pt x="9003" y="3456"/>
                </a:lnTo>
                <a:lnTo>
                  <a:pt x="9174" y="3285"/>
                </a:lnTo>
                <a:lnTo>
                  <a:pt x="9295" y="3139"/>
                </a:lnTo>
                <a:lnTo>
                  <a:pt x="9320" y="3139"/>
                </a:lnTo>
                <a:lnTo>
                  <a:pt x="9466" y="3285"/>
                </a:lnTo>
                <a:lnTo>
                  <a:pt x="10366" y="4113"/>
                </a:lnTo>
                <a:lnTo>
                  <a:pt x="11169" y="4916"/>
                </a:lnTo>
                <a:lnTo>
                  <a:pt x="11558" y="5329"/>
                </a:lnTo>
                <a:lnTo>
                  <a:pt x="11923" y="5767"/>
                </a:lnTo>
                <a:lnTo>
                  <a:pt x="12264" y="6181"/>
                </a:lnTo>
                <a:lnTo>
                  <a:pt x="12605" y="6643"/>
                </a:lnTo>
                <a:lnTo>
                  <a:pt x="12945" y="7057"/>
                </a:lnTo>
                <a:lnTo>
                  <a:pt x="13116" y="7276"/>
                </a:lnTo>
                <a:lnTo>
                  <a:pt x="13310" y="7471"/>
                </a:lnTo>
                <a:lnTo>
                  <a:pt x="13675" y="7787"/>
                </a:lnTo>
                <a:lnTo>
                  <a:pt x="14040" y="8079"/>
                </a:lnTo>
                <a:lnTo>
                  <a:pt x="14308" y="8322"/>
                </a:lnTo>
                <a:lnTo>
                  <a:pt x="14429" y="8420"/>
                </a:lnTo>
                <a:lnTo>
                  <a:pt x="14502" y="8444"/>
                </a:lnTo>
                <a:lnTo>
                  <a:pt x="14600" y="8493"/>
                </a:lnTo>
                <a:lnTo>
                  <a:pt x="14697" y="8493"/>
                </a:lnTo>
                <a:lnTo>
                  <a:pt x="14770" y="8444"/>
                </a:lnTo>
                <a:lnTo>
                  <a:pt x="14843" y="8371"/>
                </a:lnTo>
                <a:lnTo>
                  <a:pt x="14867" y="8274"/>
                </a:lnTo>
                <a:lnTo>
                  <a:pt x="14867" y="8201"/>
                </a:lnTo>
                <a:lnTo>
                  <a:pt x="14843" y="8103"/>
                </a:lnTo>
                <a:lnTo>
                  <a:pt x="14746" y="7957"/>
                </a:lnTo>
                <a:lnTo>
                  <a:pt x="14648" y="7811"/>
                </a:lnTo>
                <a:lnTo>
                  <a:pt x="14502" y="7690"/>
                </a:lnTo>
                <a:lnTo>
                  <a:pt x="14186" y="7446"/>
                </a:lnTo>
                <a:lnTo>
                  <a:pt x="13894" y="7252"/>
                </a:lnTo>
                <a:lnTo>
                  <a:pt x="13675" y="7057"/>
                </a:lnTo>
                <a:lnTo>
                  <a:pt x="13481" y="6862"/>
                </a:lnTo>
                <a:lnTo>
                  <a:pt x="13116" y="6424"/>
                </a:lnTo>
                <a:lnTo>
                  <a:pt x="12434" y="5500"/>
                </a:lnTo>
                <a:lnTo>
                  <a:pt x="12045" y="5037"/>
                </a:lnTo>
                <a:lnTo>
                  <a:pt x="11607" y="4599"/>
                </a:lnTo>
                <a:lnTo>
                  <a:pt x="11169" y="4161"/>
                </a:lnTo>
                <a:lnTo>
                  <a:pt x="10731" y="3723"/>
                </a:lnTo>
                <a:lnTo>
                  <a:pt x="10293" y="3334"/>
                </a:lnTo>
                <a:lnTo>
                  <a:pt x="9806" y="2920"/>
                </a:lnTo>
                <a:lnTo>
                  <a:pt x="9660" y="2799"/>
                </a:lnTo>
                <a:lnTo>
                  <a:pt x="9514" y="2726"/>
                </a:lnTo>
                <a:lnTo>
                  <a:pt x="9417" y="2628"/>
                </a:lnTo>
                <a:lnTo>
                  <a:pt x="9368" y="2604"/>
                </a:lnTo>
                <a:close/>
                <a:moveTo>
                  <a:pt x="9271" y="8979"/>
                </a:moveTo>
                <a:lnTo>
                  <a:pt x="9247" y="9125"/>
                </a:lnTo>
                <a:lnTo>
                  <a:pt x="9271" y="9271"/>
                </a:lnTo>
                <a:lnTo>
                  <a:pt x="9295" y="9563"/>
                </a:lnTo>
                <a:lnTo>
                  <a:pt x="8517" y="9563"/>
                </a:lnTo>
                <a:lnTo>
                  <a:pt x="8298" y="9587"/>
                </a:lnTo>
                <a:lnTo>
                  <a:pt x="8176" y="9612"/>
                </a:lnTo>
                <a:lnTo>
                  <a:pt x="8054" y="9636"/>
                </a:lnTo>
                <a:lnTo>
                  <a:pt x="8054" y="9466"/>
                </a:lnTo>
                <a:lnTo>
                  <a:pt x="8054" y="9320"/>
                </a:lnTo>
                <a:lnTo>
                  <a:pt x="8006" y="9174"/>
                </a:lnTo>
                <a:lnTo>
                  <a:pt x="7957" y="9028"/>
                </a:lnTo>
                <a:lnTo>
                  <a:pt x="8614" y="9028"/>
                </a:lnTo>
                <a:lnTo>
                  <a:pt x="9271" y="8979"/>
                </a:lnTo>
                <a:close/>
                <a:moveTo>
                  <a:pt x="10317" y="8979"/>
                </a:moveTo>
                <a:lnTo>
                  <a:pt x="10682" y="9028"/>
                </a:lnTo>
                <a:lnTo>
                  <a:pt x="11047" y="9052"/>
                </a:lnTo>
                <a:lnTo>
                  <a:pt x="11047" y="9344"/>
                </a:lnTo>
                <a:lnTo>
                  <a:pt x="11047" y="9636"/>
                </a:lnTo>
                <a:lnTo>
                  <a:pt x="10731" y="9612"/>
                </a:lnTo>
                <a:lnTo>
                  <a:pt x="9685" y="9587"/>
                </a:lnTo>
                <a:lnTo>
                  <a:pt x="9636" y="9271"/>
                </a:lnTo>
                <a:lnTo>
                  <a:pt x="9612" y="9125"/>
                </a:lnTo>
                <a:lnTo>
                  <a:pt x="9563" y="8979"/>
                </a:lnTo>
                <a:close/>
                <a:moveTo>
                  <a:pt x="8054" y="10001"/>
                </a:moveTo>
                <a:lnTo>
                  <a:pt x="8176" y="10025"/>
                </a:lnTo>
                <a:lnTo>
                  <a:pt x="8930" y="10025"/>
                </a:lnTo>
                <a:lnTo>
                  <a:pt x="9320" y="10050"/>
                </a:lnTo>
                <a:lnTo>
                  <a:pt x="9295" y="10707"/>
                </a:lnTo>
                <a:lnTo>
                  <a:pt x="8638" y="10634"/>
                </a:lnTo>
                <a:lnTo>
                  <a:pt x="8298" y="10634"/>
                </a:lnTo>
                <a:lnTo>
                  <a:pt x="8006" y="10658"/>
                </a:lnTo>
                <a:lnTo>
                  <a:pt x="8030" y="10342"/>
                </a:lnTo>
                <a:lnTo>
                  <a:pt x="8054" y="10001"/>
                </a:lnTo>
                <a:close/>
                <a:moveTo>
                  <a:pt x="9709" y="10074"/>
                </a:moveTo>
                <a:lnTo>
                  <a:pt x="10366" y="10147"/>
                </a:lnTo>
                <a:lnTo>
                  <a:pt x="10901" y="10147"/>
                </a:lnTo>
                <a:lnTo>
                  <a:pt x="11047" y="10123"/>
                </a:lnTo>
                <a:lnTo>
                  <a:pt x="11047" y="10123"/>
                </a:lnTo>
                <a:lnTo>
                  <a:pt x="11023" y="10390"/>
                </a:lnTo>
                <a:lnTo>
                  <a:pt x="10974" y="10634"/>
                </a:lnTo>
                <a:lnTo>
                  <a:pt x="10755" y="10707"/>
                </a:lnTo>
                <a:lnTo>
                  <a:pt x="10536" y="10731"/>
                </a:lnTo>
                <a:lnTo>
                  <a:pt x="10123" y="10755"/>
                </a:lnTo>
                <a:lnTo>
                  <a:pt x="9685" y="10755"/>
                </a:lnTo>
                <a:lnTo>
                  <a:pt x="9685" y="10707"/>
                </a:lnTo>
                <a:lnTo>
                  <a:pt x="9709" y="10390"/>
                </a:lnTo>
                <a:lnTo>
                  <a:pt x="9709" y="10074"/>
                </a:lnTo>
                <a:close/>
                <a:moveTo>
                  <a:pt x="8955" y="8468"/>
                </a:moveTo>
                <a:lnTo>
                  <a:pt x="8541" y="8493"/>
                </a:lnTo>
                <a:lnTo>
                  <a:pt x="8346" y="8517"/>
                </a:lnTo>
                <a:lnTo>
                  <a:pt x="8152" y="8566"/>
                </a:lnTo>
                <a:lnTo>
                  <a:pt x="7957" y="8614"/>
                </a:lnTo>
                <a:lnTo>
                  <a:pt x="7762" y="8687"/>
                </a:lnTo>
                <a:lnTo>
                  <a:pt x="7738" y="8736"/>
                </a:lnTo>
                <a:lnTo>
                  <a:pt x="7714" y="8760"/>
                </a:lnTo>
                <a:lnTo>
                  <a:pt x="7689" y="8833"/>
                </a:lnTo>
                <a:lnTo>
                  <a:pt x="7641" y="8882"/>
                </a:lnTo>
                <a:lnTo>
                  <a:pt x="7592" y="8906"/>
                </a:lnTo>
                <a:lnTo>
                  <a:pt x="7568" y="8979"/>
                </a:lnTo>
                <a:lnTo>
                  <a:pt x="7568" y="9028"/>
                </a:lnTo>
                <a:lnTo>
                  <a:pt x="7616" y="9247"/>
                </a:lnTo>
                <a:lnTo>
                  <a:pt x="7616" y="9490"/>
                </a:lnTo>
                <a:lnTo>
                  <a:pt x="7592" y="9709"/>
                </a:lnTo>
                <a:lnTo>
                  <a:pt x="7568" y="9952"/>
                </a:lnTo>
                <a:lnTo>
                  <a:pt x="7495" y="10415"/>
                </a:lnTo>
                <a:lnTo>
                  <a:pt x="7495" y="10634"/>
                </a:lnTo>
                <a:lnTo>
                  <a:pt x="7519" y="10877"/>
                </a:lnTo>
                <a:lnTo>
                  <a:pt x="7519" y="10926"/>
                </a:lnTo>
                <a:lnTo>
                  <a:pt x="7568" y="10974"/>
                </a:lnTo>
                <a:lnTo>
                  <a:pt x="7641" y="11023"/>
                </a:lnTo>
                <a:lnTo>
                  <a:pt x="7762" y="11047"/>
                </a:lnTo>
                <a:lnTo>
                  <a:pt x="7860" y="10999"/>
                </a:lnTo>
                <a:lnTo>
                  <a:pt x="8079" y="11072"/>
                </a:lnTo>
                <a:lnTo>
                  <a:pt x="8298" y="11120"/>
                </a:lnTo>
                <a:lnTo>
                  <a:pt x="8784" y="11169"/>
                </a:lnTo>
                <a:lnTo>
                  <a:pt x="9733" y="11218"/>
                </a:lnTo>
                <a:lnTo>
                  <a:pt x="10123" y="11242"/>
                </a:lnTo>
                <a:lnTo>
                  <a:pt x="10561" y="11218"/>
                </a:lnTo>
                <a:lnTo>
                  <a:pt x="10780" y="11193"/>
                </a:lnTo>
                <a:lnTo>
                  <a:pt x="10999" y="11145"/>
                </a:lnTo>
                <a:lnTo>
                  <a:pt x="11169" y="11072"/>
                </a:lnTo>
                <a:lnTo>
                  <a:pt x="11339" y="10950"/>
                </a:lnTo>
                <a:lnTo>
                  <a:pt x="11388" y="10877"/>
                </a:lnTo>
                <a:lnTo>
                  <a:pt x="11388" y="10828"/>
                </a:lnTo>
                <a:lnTo>
                  <a:pt x="11412" y="10804"/>
                </a:lnTo>
                <a:lnTo>
                  <a:pt x="11461" y="10561"/>
                </a:lnTo>
                <a:lnTo>
                  <a:pt x="11510" y="10293"/>
                </a:lnTo>
                <a:lnTo>
                  <a:pt x="11510" y="10025"/>
                </a:lnTo>
                <a:lnTo>
                  <a:pt x="11510" y="9782"/>
                </a:lnTo>
                <a:lnTo>
                  <a:pt x="11510" y="9223"/>
                </a:lnTo>
                <a:lnTo>
                  <a:pt x="11485" y="8931"/>
                </a:lnTo>
                <a:lnTo>
                  <a:pt x="11437" y="8663"/>
                </a:lnTo>
                <a:lnTo>
                  <a:pt x="11412" y="8614"/>
                </a:lnTo>
                <a:lnTo>
                  <a:pt x="11364" y="8590"/>
                </a:lnTo>
                <a:lnTo>
                  <a:pt x="11315" y="8566"/>
                </a:lnTo>
                <a:lnTo>
                  <a:pt x="11218" y="8566"/>
                </a:lnTo>
                <a:lnTo>
                  <a:pt x="10755" y="8493"/>
                </a:lnTo>
                <a:lnTo>
                  <a:pt x="10293" y="8468"/>
                </a:lnTo>
                <a:close/>
                <a:moveTo>
                  <a:pt x="10244" y="12556"/>
                </a:moveTo>
                <a:lnTo>
                  <a:pt x="10390" y="12678"/>
                </a:lnTo>
                <a:lnTo>
                  <a:pt x="10536" y="12799"/>
                </a:lnTo>
                <a:lnTo>
                  <a:pt x="10634" y="12970"/>
                </a:lnTo>
                <a:lnTo>
                  <a:pt x="10415" y="13018"/>
                </a:lnTo>
                <a:lnTo>
                  <a:pt x="10342" y="12775"/>
                </a:lnTo>
                <a:lnTo>
                  <a:pt x="10244" y="12556"/>
                </a:lnTo>
                <a:close/>
                <a:moveTo>
                  <a:pt x="10828" y="13359"/>
                </a:moveTo>
                <a:lnTo>
                  <a:pt x="10901" y="13578"/>
                </a:lnTo>
                <a:lnTo>
                  <a:pt x="10707" y="13675"/>
                </a:lnTo>
                <a:lnTo>
                  <a:pt x="10536" y="13797"/>
                </a:lnTo>
                <a:lnTo>
                  <a:pt x="10536" y="13773"/>
                </a:lnTo>
                <a:lnTo>
                  <a:pt x="10488" y="13383"/>
                </a:lnTo>
                <a:lnTo>
                  <a:pt x="10512" y="13359"/>
                </a:lnTo>
                <a:close/>
                <a:moveTo>
                  <a:pt x="10974" y="13919"/>
                </a:moveTo>
                <a:lnTo>
                  <a:pt x="11023" y="14332"/>
                </a:lnTo>
                <a:lnTo>
                  <a:pt x="10853" y="14381"/>
                </a:lnTo>
                <a:lnTo>
                  <a:pt x="10707" y="14430"/>
                </a:lnTo>
                <a:lnTo>
                  <a:pt x="10536" y="14478"/>
                </a:lnTo>
                <a:lnTo>
                  <a:pt x="10536" y="14113"/>
                </a:lnTo>
                <a:lnTo>
                  <a:pt x="10658" y="14065"/>
                </a:lnTo>
                <a:lnTo>
                  <a:pt x="10780" y="13992"/>
                </a:lnTo>
                <a:lnTo>
                  <a:pt x="10974" y="13919"/>
                </a:lnTo>
                <a:close/>
                <a:moveTo>
                  <a:pt x="11047" y="14722"/>
                </a:moveTo>
                <a:lnTo>
                  <a:pt x="11047" y="14941"/>
                </a:lnTo>
                <a:lnTo>
                  <a:pt x="10755" y="15038"/>
                </a:lnTo>
                <a:lnTo>
                  <a:pt x="10609" y="15087"/>
                </a:lnTo>
                <a:lnTo>
                  <a:pt x="10463" y="15160"/>
                </a:lnTo>
                <a:lnTo>
                  <a:pt x="10512" y="14819"/>
                </a:lnTo>
                <a:lnTo>
                  <a:pt x="10804" y="14746"/>
                </a:lnTo>
                <a:lnTo>
                  <a:pt x="11047" y="14722"/>
                </a:lnTo>
                <a:close/>
                <a:moveTo>
                  <a:pt x="11047" y="15306"/>
                </a:moveTo>
                <a:lnTo>
                  <a:pt x="11023" y="15573"/>
                </a:lnTo>
                <a:lnTo>
                  <a:pt x="11023" y="15671"/>
                </a:lnTo>
                <a:lnTo>
                  <a:pt x="10999" y="15671"/>
                </a:lnTo>
                <a:lnTo>
                  <a:pt x="10804" y="15719"/>
                </a:lnTo>
                <a:lnTo>
                  <a:pt x="10585" y="15792"/>
                </a:lnTo>
                <a:lnTo>
                  <a:pt x="10488" y="15841"/>
                </a:lnTo>
                <a:lnTo>
                  <a:pt x="10390" y="15890"/>
                </a:lnTo>
                <a:lnTo>
                  <a:pt x="10390" y="15890"/>
                </a:lnTo>
                <a:lnTo>
                  <a:pt x="10439" y="15427"/>
                </a:lnTo>
                <a:lnTo>
                  <a:pt x="10585" y="15427"/>
                </a:lnTo>
                <a:lnTo>
                  <a:pt x="10731" y="15403"/>
                </a:lnTo>
                <a:lnTo>
                  <a:pt x="11047" y="15306"/>
                </a:lnTo>
                <a:close/>
                <a:moveTo>
                  <a:pt x="9441" y="536"/>
                </a:moveTo>
                <a:lnTo>
                  <a:pt x="9612" y="804"/>
                </a:lnTo>
                <a:lnTo>
                  <a:pt x="9831" y="1023"/>
                </a:lnTo>
                <a:lnTo>
                  <a:pt x="10050" y="1242"/>
                </a:lnTo>
                <a:lnTo>
                  <a:pt x="10293" y="1460"/>
                </a:lnTo>
                <a:lnTo>
                  <a:pt x="10780" y="1825"/>
                </a:lnTo>
                <a:lnTo>
                  <a:pt x="11266" y="2215"/>
                </a:lnTo>
                <a:lnTo>
                  <a:pt x="11899" y="2750"/>
                </a:lnTo>
                <a:lnTo>
                  <a:pt x="12507" y="3334"/>
                </a:lnTo>
                <a:lnTo>
                  <a:pt x="13091" y="3942"/>
                </a:lnTo>
                <a:lnTo>
                  <a:pt x="13651" y="4575"/>
                </a:lnTo>
                <a:lnTo>
                  <a:pt x="14746" y="5792"/>
                </a:lnTo>
                <a:lnTo>
                  <a:pt x="15305" y="6376"/>
                </a:lnTo>
                <a:lnTo>
                  <a:pt x="15622" y="6668"/>
                </a:lnTo>
                <a:lnTo>
                  <a:pt x="15914" y="6935"/>
                </a:lnTo>
                <a:lnTo>
                  <a:pt x="16206" y="7179"/>
                </a:lnTo>
                <a:lnTo>
                  <a:pt x="16522" y="7398"/>
                </a:lnTo>
                <a:lnTo>
                  <a:pt x="17155" y="7884"/>
                </a:lnTo>
                <a:lnTo>
                  <a:pt x="17471" y="8128"/>
                </a:lnTo>
                <a:lnTo>
                  <a:pt x="17763" y="8371"/>
                </a:lnTo>
                <a:lnTo>
                  <a:pt x="18031" y="8639"/>
                </a:lnTo>
                <a:lnTo>
                  <a:pt x="18274" y="8931"/>
                </a:lnTo>
                <a:lnTo>
                  <a:pt x="17885" y="8955"/>
                </a:lnTo>
                <a:lnTo>
                  <a:pt x="16741" y="8955"/>
                </a:lnTo>
                <a:lnTo>
                  <a:pt x="16425" y="8931"/>
                </a:lnTo>
                <a:lnTo>
                  <a:pt x="16060" y="8931"/>
                </a:lnTo>
                <a:lnTo>
                  <a:pt x="15889" y="8955"/>
                </a:lnTo>
                <a:lnTo>
                  <a:pt x="15719" y="8979"/>
                </a:lnTo>
                <a:lnTo>
                  <a:pt x="15597" y="9052"/>
                </a:lnTo>
                <a:lnTo>
                  <a:pt x="15524" y="9125"/>
                </a:lnTo>
                <a:lnTo>
                  <a:pt x="15500" y="9174"/>
                </a:lnTo>
                <a:lnTo>
                  <a:pt x="15500" y="9223"/>
                </a:lnTo>
                <a:lnTo>
                  <a:pt x="15573" y="9296"/>
                </a:lnTo>
                <a:lnTo>
                  <a:pt x="15549" y="9369"/>
                </a:lnTo>
                <a:lnTo>
                  <a:pt x="15549" y="10317"/>
                </a:lnTo>
                <a:lnTo>
                  <a:pt x="15549" y="11266"/>
                </a:lnTo>
                <a:lnTo>
                  <a:pt x="15524" y="12215"/>
                </a:lnTo>
                <a:lnTo>
                  <a:pt x="15476" y="13164"/>
                </a:lnTo>
                <a:lnTo>
                  <a:pt x="15451" y="14065"/>
                </a:lnTo>
                <a:lnTo>
                  <a:pt x="15427" y="14989"/>
                </a:lnTo>
                <a:lnTo>
                  <a:pt x="15427" y="15427"/>
                </a:lnTo>
                <a:lnTo>
                  <a:pt x="15451" y="15646"/>
                </a:lnTo>
                <a:lnTo>
                  <a:pt x="15500" y="15890"/>
                </a:lnTo>
                <a:lnTo>
                  <a:pt x="15208" y="15938"/>
                </a:lnTo>
                <a:lnTo>
                  <a:pt x="14965" y="15987"/>
                </a:lnTo>
                <a:lnTo>
                  <a:pt x="14210" y="16060"/>
                </a:lnTo>
                <a:lnTo>
                  <a:pt x="12069" y="16060"/>
                </a:lnTo>
                <a:lnTo>
                  <a:pt x="11826" y="16036"/>
                </a:lnTo>
                <a:lnTo>
                  <a:pt x="11680" y="16011"/>
                </a:lnTo>
                <a:lnTo>
                  <a:pt x="11510" y="16011"/>
                </a:lnTo>
                <a:lnTo>
                  <a:pt x="11534" y="15744"/>
                </a:lnTo>
                <a:lnTo>
                  <a:pt x="11558" y="15500"/>
                </a:lnTo>
                <a:lnTo>
                  <a:pt x="11558" y="15135"/>
                </a:lnTo>
                <a:lnTo>
                  <a:pt x="11558" y="14795"/>
                </a:lnTo>
                <a:lnTo>
                  <a:pt x="11534" y="14454"/>
                </a:lnTo>
                <a:lnTo>
                  <a:pt x="11510" y="14113"/>
                </a:lnTo>
                <a:lnTo>
                  <a:pt x="11461" y="13821"/>
                </a:lnTo>
                <a:lnTo>
                  <a:pt x="11388" y="13505"/>
                </a:lnTo>
                <a:lnTo>
                  <a:pt x="11291" y="13213"/>
                </a:lnTo>
                <a:lnTo>
                  <a:pt x="11169" y="12921"/>
                </a:lnTo>
                <a:lnTo>
                  <a:pt x="11023" y="12629"/>
                </a:lnTo>
                <a:lnTo>
                  <a:pt x="10828" y="12410"/>
                </a:lnTo>
                <a:lnTo>
                  <a:pt x="10731" y="12288"/>
                </a:lnTo>
                <a:lnTo>
                  <a:pt x="10609" y="12191"/>
                </a:lnTo>
                <a:lnTo>
                  <a:pt x="10463" y="12118"/>
                </a:lnTo>
                <a:lnTo>
                  <a:pt x="10342" y="12045"/>
                </a:lnTo>
                <a:lnTo>
                  <a:pt x="10147" y="11972"/>
                </a:lnTo>
                <a:lnTo>
                  <a:pt x="9977" y="11948"/>
                </a:lnTo>
                <a:lnTo>
                  <a:pt x="9782" y="11923"/>
                </a:lnTo>
                <a:lnTo>
                  <a:pt x="9587" y="11923"/>
                </a:lnTo>
                <a:lnTo>
                  <a:pt x="9417" y="11948"/>
                </a:lnTo>
                <a:lnTo>
                  <a:pt x="9222" y="11996"/>
                </a:lnTo>
                <a:lnTo>
                  <a:pt x="9052" y="12045"/>
                </a:lnTo>
                <a:lnTo>
                  <a:pt x="8857" y="12118"/>
                </a:lnTo>
                <a:lnTo>
                  <a:pt x="8687" y="12215"/>
                </a:lnTo>
                <a:lnTo>
                  <a:pt x="8541" y="12313"/>
                </a:lnTo>
                <a:lnTo>
                  <a:pt x="8371" y="12434"/>
                </a:lnTo>
                <a:lnTo>
                  <a:pt x="8249" y="12580"/>
                </a:lnTo>
                <a:lnTo>
                  <a:pt x="8103" y="12702"/>
                </a:lnTo>
                <a:lnTo>
                  <a:pt x="7981" y="12848"/>
                </a:lnTo>
                <a:lnTo>
                  <a:pt x="7884" y="13018"/>
                </a:lnTo>
                <a:lnTo>
                  <a:pt x="7811" y="13164"/>
                </a:lnTo>
                <a:lnTo>
                  <a:pt x="7714" y="13383"/>
                </a:lnTo>
                <a:lnTo>
                  <a:pt x="7665" y="13578"/>
                </a:lnTo>
                <a:lnTo>
                  <a:pt x="7568" y="14016"/>
                </a:lnTo>
                <a:lnTo>
                  <a:pt x="7495" y="14454"/>
                </a:lnTo>
                <a:lnTo>
                  <a:pt x="7446" y="14892"/>
                </a:lnTo>
                <a:lnTo>
                  <a:pt x="7397" y="15281"/>
                </a:lnTo>
                <a:lnTo>
                  <a:pt x="7373" y="15525"/>
                </a:lnTo>
                <a:lnTo>
                  <a:pt x="7373" y="15768"/>
                </a:lnTo>
                <a:lnTo>
                  <a:pt x="6181" y="15768"/>
                </a:lnTo>
                <a:lnTo>
                  <a:pt x="5013" y="15817"/>
                </a:lnTo>
                <a:lnTo>
                  <a:pt x="4234" y="15817"/>
                </a:lnTo>
                <a:lnTo>
                  <a:pt x="3796" y="15841"/>
                </a:lnTo>
                <a:lnTo>
                  <a:pt x="3602" y="15865"/>
                </a:lnTo>
                <a:lnTo>
                  <a:pt x="3407" y="15914"/>
                </a:lnTo>
                <a:lnTo>
                  <a:pt x="3431" y="15598"/>
                </a:lnTo>
                <a:lnTo>
                  <a:pt x="3456" y="15281"/>
                </a:lnTo>
                <a:lnTo>
                  <a:pt x="3431" y="14965"/>
                </a:lnTo>
                <a:lnTo>
                  <a:pt x="3456" y="14673"/>
                </a:lnTo>
                <a:lnTo>
                  <a:pt x="3504" y="13651"/>
                </a:lnTo>
                <a:lnTo>
                  <a:pt x="3553" y="12605"/>
                </a:lnTo>
                <a:lnTo>
                  <a:pt x="3529" y="12191"/>
                </a:lnTo>
                <a:lnTo>
                  <a:pt x="3504" y="11777"/>
                </a:lnTo>
                <a:lnTo>
                  <a:pt x="3383" y="10950"/>
                </a:lnTo>
                <a:lnTo>
                  <a:pt x="3334" y="10512"/>
                </a:lnTo>
                <a:lnTo>
                  <a:pt x="3285" y="10098"/>
                </a:lnTo>
                <a:lnTo>
                  <a:pt x="3261" y="9685"/>
                </a:lnTo>
                <a:lnTo>
                  <a:pt x="3261" y="9271"/>
                </a:lnTo>
                <a:lnTo>
                  <a:pt x="3261" y="9247"/>
                </a:lnTo>
                <a:lnTo>
                  <a:pt x="3334" y="9198"/>
                </a:lnTo>
                <a:lnTo>
                  <a:pt x="3383" y="9125"/>
                </a:lnTo>
                <a:lnTo>
                  <a:pt x="3407" y="9028"/>
                </a:lnTo>
                <a:lnTo>
                  <a:pt x="3383" y="8931"/>
                </a:lnTo>
                <a:lnTo>
                  <a:pt x="3334" y="8833"/>
                </a:lnTo>
                <a:lnTo>
                  <a:pt x="3261" y="8760"/>
                </a:lnTo>
                <a:lnTo>
                  <a:pt x="3164" y="8736"/>
                </a:lnTo>
                <a:lnTo>
                  <a:pt x="3042" y="8736"/>
                </a:lnTo>
                <a:lnTo>
                  <a:pt x="2774" y="8760"/>
                </a:lnTo>
                <a:lnTo>
                  <a:pt x="2507" y="8785"/>
                </a:lnTo>
                <a:lnTo>
                  <a:pt x="1947" y="8809"/>
                </a:lnTo>
                <a:lnTo>
                  <a:pt x="1412" y="8785"/>
                </a:lnTo>
                <a:lnTo>
                  <a:pt x="876" y="8785"/>
                </a:lnTo>
                <a:lnTo>
                  <a:pt x="1850" y="7982"/>
                </a:lnTo>
                <a:lnTo>
                  <a:pt x="2336" y="7544"/>
                </a:lnTo>
                <a:lnTo>
                  <a:pt x="2799" y="7106"/>
                </a:lnTo>
                <a:lnTo>
                  <a:pt x="4040" y="5792"/>
                </a:lnTo>
                <a:lnTo>
                  <a:pt x="4648" y="5135"/>
                </a:lnTo>
                <a:lnTo>
                  <a:pt x="5256" y="4502"/>
                </a:lnTo>
                <a:lnTo>
                  <a:pt x="6546" y="3237"/>
                </a:lnTo>
                <a:lnTo>
                  <a:pt x="7835" y="1971"/>
                </a:lnTo>
                <a:lnTo>
                  <a:pt x="8371" y="1485"/>
                </a:lnTo>
                <a:lnTo>
                  <a:pt x="8906" y="998"/>
                </a:lnTo>
                <a:lnTo>
                  <a:pt x="9247" y="706"/>
                </a:lnTo>
                <a:lnTo>
                  <a:pt x="9368" y="609"/>
                </a:lnTo>
                <a:lnTo>
                  <a:pt x="9417" y="560"/>
                </a:lnTo>
                <a:lnTo>
                  <a:pt x="9441" y="560"/>
                </a:lnTo>
                <a:lnTo>
                  <a:pt x="9441" y="536"/>
                </a:lnTo>
                <a:close/>
                <a:moveTo>
                  <a:pt x="9198" y="1"/>
                </a:moveTo>
                <a:lnTo>
                  <a:pt x="9125" y="25"/>
                </a:lnTo>
                <a:lnTo>
                  <a:pt x="8979" y="122"/>
                </a:lnTo>
                <a:lnTo>
                  <a:pt x="8736" y="341"/>
                </a:lnTo>
                <a:lnTo>
                  <a:pt x="7884" y="1120"/>
                </a:lnTo>
                <a:lnTo>
                  <a:pt x="7227" y="1752"/>
                </a:lnTo>
                <a:lnTo>
                  <a:pt x="6546" y="2385"/>
                </a:lnTo>
                <a:lnTo>
                  <a:pt x="5232" y="3675"/>
                </a:lnTo>
                <a:lnTo>
                  <a:pt x="4551" y="4356"/>
                </a:lnTo>
                <a:lnTo>
                  <a:pt x="3918" y="5037"/>
                </a:lnTo>
                <a:lnTo>
                  <a:pt x="2628" y="6424"/>
                </a:lnTo>
                <a:lnTo>
                  <a:pt x="2020" y="7033"/>
                </a:lnTo>
                <a:lnTo>
                  <a:pt x="1704" y="7325"/>
                </a:lnTo>
                <a:lnTo>
                  <a:pt x="1387" y="7617"/>
                </a:lnTo>
                <a:lnTo>
                  <a:pt x="706" y="8176"/>
                </a:lnTo>
                <a:lnTo>
                  <a:pt x="365" y="8493"/>
                </a:lnTo>
                <a:lnTo>
                  <a:pt x="73" y="8833"/>
                </a:lnTo>
                <a:lnTo>
                  <a:pt x="25" y="8931"/>
                </a:lnTo>
                <a:lnTo>
                  <a:pt x="0" y="9028"/>
                </a:lnTo>
                <a:lnTo>
                  <a:pt x="25" y="9101"/>
                </a:lnTo>
                <a:lnTo>
                  <a:pt x="73" y="9174"/>
                </a:lnTo>
                <a:lnTo>
                  <a:pt x="146" y="9223"/>
                </a:lnTo>
                <a:lnTo>
                  <a:pt x="244" y="9247"/>
                </a:lnTo>
                <a:lnTo>
                  <a:pt x="317" y="9223"/>
                </a:lnTo>
                <a:lnTo>
                  <a:pt x="414" y="9174"/>
                </a:lnTo>
                <a:lnTo>
                  <a:pt x="560" y="9247"/>
                </a:lnTo>
                <a:lnTo>
                  <a:pt x="706" y="9296"/>
                </a:lnTo>
                <a:lnTo>
                  <a:pt x="876" y="9320"/>
                </a:lnTo>
                <a:lnTo>
                  <a:pt x="1047" y="9344"/>
                </a:lnTo>
                <a:lnTo>
                  <a:pt x="2555" y="9344"/>
                </a:lnTo>
                <a:lnTo>
                  <a:pt x="2847" y="9320"/>
                </a:lnTo>
                <a:lnTo>
                  <a:pt x="2823" y="9490"/>
                </a:lnTo>
                <a:lnTo>
                  <a:pt x="2799" y="9636"/>
                </a:lnTo>
                <a:lnTo>
                  <a:pt x="2774" y="9952"/>
                </a:lnTo>
                <a:lnTo>
                  <a:pt x="2774" y="10269"/>
                </a:lnTo>
                <a:lnTo>
                  <a:pt x="2823" y="10585"/>
                </a:lnTo>
                <a:lnTo>
                  <a:pt x="2969" y="11510"/>
                </a:lnTo>
                <a:lnTo>
                  <a:pt x="2993" y="11972"/>
                </a:lnTo>
                <a:lnTo>
                  <a:pt x="3018" y="12434"/>
                </a:lnTo>
                <a:lnTo>
                  <a:pt x="3018" y="12970"/>
                </a:lnTo>
                <a:lnTo>
                  <a:pt x="2993" y="13481"/>
                </a:lnTo>
                <a:lnTo>
                  <a:pt x="2920" y="14503"/>
                </a:lnTo>
                <a:lnTo>
                  <a:pt x="2872" y="14892"/>
                </a:lnTo>
                <a:lnTo>
                  <a:pt x="2823" y="15330"/>
                </a:lnTo>
                <a:lnTo>
                  <a:pt x="2823" y="15549"/>
                </a:lnTo>
                <a:lnTo>
                  <a:pt x="2823" y="15768"/>
                </a:lnTo>
                <a:lnTo>
                  <a:pt x="2847" y="15963"/>
                </a:lnTo>
                <a:lnTo>
                  <a:pt x="2920" y="16133"/>
                </a:lnTo>
                <a:lnTo>
                  <a:pt x="2896" y="16157"/>
                </a:lnTo>
                <a:lnTo>
                  <a:pt x="2872" y="16230"/>
                </a:lnTo>
                <a:lnTo>
                  <a:pt x="2872" y="16303"/>
                </a:lnTo>
                <a:lnTo>
                  <a:pt x="2920" y="16352"/>
                </a:lnTo>
                <a:lnTo>
                  <a:pt x="2969" y="16401"/>
                </a:lnTo>
                <a:lnTo>
                  <a:pt x="3091" y="16449"/>
                </a:lnTo>
                <a:lnTo>
                  <a:pt x="3212" y="16474"/>
                </a:lnTo>
                <a:lnTo>
                  <a:pt x="3480" y="16474"/>
                </a:lnTo>
                <a:lnTo>
                  <a:pt x="3991" y="16425"/>
                </a:lnTo>
                <a:lnTo>
                  <a:pt x="4599" y="16401"/>
                </a:lnTo>
                <a:lnTo>
                  <a:pt x="5183" y="16401"/>
                </a:lnTo>
                <a:lnTo>
                  <a:pt x="6375" y="16425"/>
                </a:lnTo>
                <a:lnTo>
                  <a:pt x="6984" y="16401"/>
                </a:lnTo>
                <a:lnTo>
                  <a:pt x="7276" y="16376"/>
                </a:lnTo>
                <a:lnTo>
                  <a:pt x="7568" y="16328"/>
                </a:lnTo>
                <a:lnTo>
                  <a:pt x="7641" y="16303"/>
                </a:lnTo>
                <a:lnTo>
                  <a:pt x="7714" y="16255"/>
                </a:lnTo>
                <a:lnTo>
                  <a:pt x="7738" y="16206"/>
                </a:lnTo>
                <a:lnTo>
                  <a:pt x="7762" y="16157"/>
                </a:lnTo>
                <a:lnTo>
                  <a:pt x="7835" y="16084"/>
                </a:lnTo>
                <a:lnTo>
                  <a:pt x="7860" y="16011"/>
                </a:lnTo>
                <a:lnTo>
                  <a:pt x="7860" y="15354"/>
                </a:lnTo>
                <a:lnTo>
                  <a:pt x="7884" y="14989"/>
                </a:lnTo>
                <a:lnTo>
                  <a:pt x="7908" y="14649"/>
                </a:lnTo>
                <a:lnTo>
                  <a:pt x="7981" y="14284"/>
                </a:lnTo>
                <a:lnTo>
                  <a:pt x="8054" y="13943"/>
                </a:lnTo>
                <a:lnTo>
                  <a:pt x="8152" y="13627"/>
                </a:lnTo>
                <a:lnTo>
                  <a:pt x="8273" y="13310"/>
                </a:lnTo>
                <a:lnTo>
                  <a:pt x="8371" y="13164"/>
                </a:lnTo>
                <a:lnTo>
                  <a:pt x="8492" y="12994"/>
                </a:lnTo>
                <a:lnTo>
                  <a:pt x="8638" y="12848"/>
                </a:lnTo>
                <a:lnTo>
                  <a:pt x="8784" y="12726"/>
                </a:lnTo>
                <a:lnTo>
                  <a:pt x="8979" y="12629"/>
                </a:lnTo>
                <a:lnTo>
                  <a:pt x="9149" y="12532"/>
                </a:lnTo>
                <a:lnTo>
                  <a:pt x="9344" y="12483"/>
                </a:lnTo>
                <a:lnTo>
                  <a:pt x="9539" y="12434"/>
                </a:lnTo>
                <a:lnTo>
                  <a:pt x="9660" y="12580"/>
                </a:lnTo>
                <a:lnTo>
                  <a:pt x="9758" y="12726"/>
                </a:lnTo>
                <a:lnTo>
                  <a:pt x="9855" y="12872"/>
                </a:lnTo>
                <a:lnTo>
                  <a:pt x="9952" y="13043"/>
                </a:lnTo>
                <a:lnTo>
                  <a:pt x="10025" y="13335"/>
                </a:lnTo>
                <a:lnTo>
                  <a:pt x="10050" y="13627"/>
                </a:lnTo>
                <a:lnTo>
                  <a:pt x="10050" y="13919"/>
                </a:lnTo>
                <a:lnTo>
                  <a:pt x="10050" y="14211"/>
                </a:lnTo>
                <a:lnTo>
                  <a:pt x="10025" y="14697"/>
                </a:lnTo>
                <a:lnTo>
                  <a:pt x="9977" y="15208"/>
                </a:lnTo>
                <a:lnTo>
                  <a:pt x="9928" y="15695"/>
                </a:lnTo>
                <a:lnTo>
                  <a:pt x="9879" y="16206"/>
                </a:lnTo>
                <a:lnTo>
                  <a:pt x="9904" y="16303"/>
                </a:lnTo>
                <a:lnTo>
                  <a:pt x="9952" y="16376"/>
                </a:lnTo>
                <a:lnTo>
                  <a:pt x="10025" y="16425"/>
                </a:lnTo>
                <a:lnTo>
                  <a:pt x="10123" y="16449"/>
                </a:lnTo>
                <a:lnTo>
                  <a:pt x="10488" y="16498"/>
                </a:lnTo>
                <a:lnTo>
                  <a:pt x="10853" y="16522"/>
                </a:lnTo>
                <a:lnTo>
                  <a:pt x="11218" y="16522"/>
                </a:lnTo>
                <a:lnTo>
                  <a:pt x="11583" y="16498"/>
                </a:lnTo>
                <a:lnTo>
                  <a:pt x="11753" y="16522"/>
                </a:lnTo>
                <a:lnTo>
                  <a:pt x="11948" y="16547"/>
                </a:lnTo>
                <a:lnTo>
                  <a:pt x="12313" y="16547"/>
                </a:lnTo>
                <a:lnTo>
                  <a:pt x="13091" y="16571"/>
                </a:lnTo>
                <a:lnTo>
                  <a:pt x="14892" y="16571"/>
                </a:lnTo>
                <a:lnTo>
                  <a:pt x="15208" y="16547"/>
                </a:lnTo>
                <a:lnTo>
                  <a:pt x="15476" y="16474"/>
                </a:lnTo>
                <a:lnTo>
                  <a:pt x="15597" y="16425"/>
                </a:lnTo>
                <a:lnTo>
                  <a:pt x="15719" y="16376"/>
                </a:lnTo>
                <a:lnTo>
                  <a:pt x="15792" y="16303"/>
                </a:lnTo>
                <a:lnTo>
                  <a:pt x="15865" y="16230"/>
                </a:lnTo>
                <a:lnTo>
                  <a:pt x="15962" y="16206"/>
                </a:lnTo>
                <a:lnTo>
                  <a:pt x="16035" y="16157"/>
                </a:lnTo>
                <a:lnTo>
                  <a:pt x="16084" y="16060"/>
                </a:lnTo>
                <a:lnTo>
                  <a:pt x="16108" y="15963"/>
                </a:lnTo>
                <a:lnTo>
                  <a:pt x="16108" y="15841"/>
                </a:lnTo>
                <a:lnTo>
                  <a:pt x="16084" y="15719"/>
                </a:lnTo>
                <a:lnTo>
                  <a:pt x="16035" y="15476"/>
                </a:lnTo>
                <a:lnTo>
                  <a:pt x="16011" y="15111"/>
                </a:lnTo>
                <a:lnTo>
                  <a:pt x="16011" y="14746"/>
                </a:lnTo>
                <a:lnTo>
                  <a:pt x="16035" y="13846"/>
                </a:lnTo>
                <a:lnTo>
                  <a:pt x="16084" y="12945"/>
                </a:lnTo>
                <a:lnTo>
                  <a:pt x="16108" y="12069"/>
                </a:lnTo>
                <a:lnTo>
                  <a:pt x="16133" y="11193"/>
                </a:lnTo>
                <a:lnTo>
                  <a:pt x="16133" y="10755"/>
                </a:lnTo>
                <a:lnTo>
                  <a:pt x="16108" y="10317"/>
                </a:lnTo>
                <a:lnTo>
                  <a:pt x="16084" y="9879"/>
                </a:lnTo>
                <a:lnTo>
                  <a:pt x="16035" y="9466"/>
                </a:lnTo>
                <a:lnTo>
                  <a:pt x="16741" y="9466"/>
                </a:lnTo>
                <a:lnTo>
                  <a:pt x="17252" y="9490"/>
                </a:lnTo>
                <a:lnTo>
                  <a:pt x="17763" y="9490"/>
                </a:lnTo>
                <a:lnTo>
                  <a:pt x="18250" y="9466"/>
                </a:lnTo>
                <a:lnTo>
                  <a:pt x="18761" y="9417"/>
                </a:lnTo>
                <a:lnTo>
                  <a:pt x="18834" y="9393"/>
                </a:lnTo>
                <a:lnTo>
                  <a:pt x="18907" y="9344"/>
                </a:lnTo>
                <a:lnTo>
                  <a:pt x="18931" y="9296"/>
                </a:lnTo>
                <a:lnTo>
                  <a:pt x="18955" y="9223"/>
                </a:lnTo>
                <a:lnTo>
                  <a:pt x="18955" y="9150"/>
                </a:lnTo>
                <a:lnTo>
                  <a:pt x="18931" y="9077"/>
                </a:lnTo>
                <a:lnTo>
                  <a:pt x="18907" y="9028"/>
                </a:lnTo>
                <a:lnTo>
                  <a:pt x="18858" y="8955"/>
                </a:lnTo>
                <a:lnTo>
                  <a:pt x="18882" y="8858"/>
                </a:lnTo>
                <a:lnTo>
                  <a:pt x="18834" y="8760"/>
                </a:lnTo>
                <a:lnTo>
                  <a:pt x="18761" y="8639"/>
                </a:lnTo>
                <a:lnTo>
                  <a:pt x="18688" y="8517"/>
                </a:lnTo>
                <a:lnTo>
                  <a:pt x="18469" y="8298"/>
                </a:lnTo>
                <a:lnTo>
                  <a:pt x="18031" y="7909"/>
                </a:lnTo>
                <a:lnTo>
                  <a:pt x="17374" y="7373"/>
                </a:lnTo>
                <a:lnTo>
                  <a:pt x="16717" y="6862"/>
                </a:lnTo>
                <a:lnTo>
                  <a:pt x="16084" y="6327"/>
                </a:lnTo>
                <a:lnTo>
                  <a:pt x="15476" y="5767"/>
                </a:lnTo>
                <a:lnTo>
                  <a:pt x="14916" y="5159"/>
                </a:lnTo>
                <a:lnTo>
                  <a:pt x="14356" y="4551"/>
                </a:lnTo>
                <a:lnTo>
                  <a:pt x="13797" y="3918"/>
                </a:lnTo>
                <a:lnTo>
                  <a:pt x="13237" y="3334"/>
                </a:lnTo>
                <a:lnTo>
                  <a:pt x="12653" y="2726"/>
                </a:lnTo>
                <a:lnTo>
                  <a:pt x="12045" y="2166"/>
                </a:lnTo>
                <a:lnTo>
                  <a:pt x="11753" y="1923"/>
                </a:lnTo>
                <a:lnTo>
                  <a:pt x="11437" y="1679"/>
                </a:lnTo>
                <a:lnTo>
                  <a:pt x="10804" y="1193"/>
                </a:lnTo>
                <a:lnTo>
                  <a:pt x="10488" y="950"/>
                </a:lnTo>
                <a:lnTo>
                  <a:pt x="10196" y="682"/>
                </a:lnTo>
                <a:lnTo>
                  <a:pt x="9904" y="414"/>
                </a:lnTo>
                <a:lnTo>
                  <a:pt x="9660" y="98"/>
                </a:lnTo>
                <a:lnTo>
                  <a:pt x="9612" y="25"/>
                </a:lnTo>
                <a:lnTo>
                  <a:pt x="9539" y="1"/>
                </a:lnTo>
                <a:lnTo>
                  <a:pt x="9466" y="1"/>
                </a:lnTo>
                <a:lnTo>
                  <a:pt x="9393" y="25"/>
                </a:lnTo>
                <a:lnTo>
                  <a:pt x="934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46"/>
          <p:cNvSpPr/>
          <p:nvPr/>
        </p:nvSpPr>
        <p:spPr>
          <a:xfrm>
            <a:off x="5063279" y="899056"/>
            <a:ext cx="323710" cy="308669"/>
          </a:xfrm>
          <a:custGeom>
            <a:avLst/>
            <a:gdLst/>
            <a:ahLst/>
            <a:cxnLst/>
            <a:rect l="l" t="t" r="r" b="b"/>
            <a:pathLst>
              <a:path w="16766" h="15987" extrusionOk="0">
                <a:moveTo>
                  <a:pt x="14284" y="487"/>
                </a:moveTo>
                <a:lnTo>
                  <a:pt x="14405" y="536"/>
                </a:lnTo>
                <a:lnTo>
                  <a:pt x="14478" y="585"/>
                </a:lnTo>
                <a:lnTo>
                  <a:pt x="14527" y="658"/>
                </a:lnTo>
                <a:lnTo>
                  <a:pt x="14527" y="755"/>
                </a:lnTo>
                <a:lnTo>
                  <a:pt x="14527" y="852"/>
                </a:lnTo>
                <a:lnTo>
                  <a:pt x="14551" y="925"/>
                </a:lnTo>
                <a:lnTo>
                  <a:pt x="13578" y="925"/>
                </a:lnTo>
                <a:lnTo>
                  <a:pt x="13627" y="804"/>
                </a:lnTo>
                <a:lnTo>
                  <a:pt x="13700" y="706"/>
                </a:lnTo>
                <a:lnTo>
                  <a:pt x="13797" y="609"/>
                </a:lnTo>
                <a:lnTo>
                  <a:pt x="13894" y="536"/>
                </a:lnTo>
                <a:lnTo>
                  <a:pt x="13967" y="512"/>
                </a:lnTo>
                <a:lnTo>
                  <a:pt x="14065" y="487"/>
                </a:lnTo>
                <a:close/>
                <a:moveTo>
                  <a:pt x="4064" y="633"/>
                </a:moveTo>
                <a:lnTo>
                  <a:pt x="4137" y="682"/>
                </a:lnTo>
                <a:lnTo>
                  <a:pt x="4210" y="755"/>
                </a:lnTo>
                <a:lnTo>
                  <a:pt x="4259" y="852"/>
                </a:lnTo>
                <a:lnTo>
                  <a:pt x="4283" y="950"/>
                </a:lnTo>
                <a:lnTo>
                  <a:pt x="3529" y="974"/>
                </a:lnTo>
                <a:lnTo>
                  <a:pt x="3602" y="804"/>
                </a:lnTo>
                <a:lnTo>
                  <a:pt x="3650" y="755"/>
                </a:lnTo>
                <a:lnTo>
                  <a:pt x="3675" y="706"/>
                </a:lnTo>
                <a:lnTo>
                  <a:pt x="3796" y="633"/>
                </a:lnTo>
                <a:close/>
                <a:moveTo>
                  <a:pt x="13724" y="2020"/>
                </a:moveTo>
                <a:lnTo>
                  <a:pt x="13797" y="2044"/>
                </a:lnTo>
                <a:lnTo>
                  <a:pt x="13870" y="2093"/>
                </a:lnTo>
                <a:lnTo>
                  <a:pt x="13943" y="2142"/>
                </a:lnTo>
                <a:lnTo>
                  <a:pt x="13992" y="2215"/>
                </a:lnTo>
                <a:lnTo>
                  <a:pt x="14040" y="2288"/>
                </a:lnTo>
                <a:lnTo>
                  <a:pt x="14089" y="2385"/>
                </a:lnTo>
                <a:lnTo>
                  <a:pt x="14113" y="2531"/>
                </a:lnTo>
                <a:lnTo>
                  <a:pt x="13992" y="2555"/>
                </a:lnTo>
                <a:lnTo>
                  <a:pt x="13870" y="2555"/>
                </a:lnTo>
                <a:lnTo>
                  <a:pt x="13773" y="2531"/>
                </a:lnTo>
                <a:lnTo>
                  <a:pt x="13724" y="2482"/>
                </a:lnTo>
                <a:lnTo>
                  <a:pt x="13675" y="2409"/>
                </a:lnTo>
                <a:lnTo>
                  <a:pt x="13602" y="2215"/>
                </a:lnTo>
                <a:lnTo>
                  <a:pt x="13554" y="2020"/>
                </a:lnTo>
                <a:close/>
                <a:moveTo>
                  <a:pt x="3407" y="1874"/>
                </a:moveTo>
                <a:lnTo>
                  <a:pt x="3529" y="1923"/>
                </a:lnTo>
                <a:lnTo>
                  <a:pt x="3602" y="1971"/>
                </a:lnTo>
                <a:lnTo>
                  <a:pt x="3675" y="2044"/>
                </a:lnTo>
                <a:lnTo>
                  <a:pt x="3723" y="2142"/>
                </a:lnTo>
                <a:lnTo>
                  <a:pt x="3772" y="2215"/>
                </a:lnTo>
                <a:lnTo>
                  <a:pt x="3821" y="2434"/>
                </a:lnTo>
                <a:lnTo>
                  <a:pt x="3821" y="2531"/>
                </a:lnTo>
                <a:lnTo>
                  <a:pt x="3796" y="2628"/>
                </a:lnTo>
                <a:lnTo>
                  <a:pt x="3699" y="2628"/>
                </a:lnTo>
                <a:lnTo>
                  <a:pt x="3602" y="2555"/>
                </a:lnTo>
                <a:lnTo>
                  <a:pt x="3529" y="2482"/>
                </a:lnTo>
                <a:lnTo>
                  <a:pt x="3480" y="2385"/>
                </a:lnTo>
                <a:lnTo>
                  <a:pt x="3456" y="2263"/>
                </a:lnTo>
                <a:lnTo>
                  <a:pt x="3431" y="2142"/>
                </a:lnTo>
                <a:lnTo>
                  <a:pt x="3407" y="1874"/>
                </a:lnTo>
                <a:close/>
                <a:moveTo>
                  <a:pt x="2920" y="1923"/>
                </a:moveTo>
                <a:lnTo>
                  <a:pt x="2969" y="2263"/>
                </a:lnTo>
                <a:lnTo>
                  <a:pt x="2993" y="2434"/>
                </a:lnTo>
                <a:lnTo>
                  <a:pt x="3042" y="2580"/>
                </a:lnTo>
                <a:lnTo>
                  <a:pt x="3115" y="2726"/>
                </a:lnTo>
                <a:lnTo>
                  <a:pt x="3188" y="2847"/>
                </a:lnTo>
                <a:lnTo>
                  <a:pt x="3310" y="2945"/>
                </a:lnTo>
                <a:lnTo>
                  <a:pt x="3407" y="3042"/>
                </a:lnTo>
                <a:lnTo>
                  <a:pt x="3164" y="3042"/>
                </a:lnTo>
                <a:lnTo>
                  <a:pt x="3042" y="3018"/>
                </a:lnTo>
                <a:lnTo>
                  <a:pt x="2920" y="2945"/>
                </a:lnTo>
                <a:lnTo>
                  <a:pt x="2823" y="2872"/>
                </a:lnTo>
                <a:lnTo>
                  <a:pt x="2750" y="2774"/>
                </a:lnTo>
                <a:lnTo>
                  <a:pt x="2701" y="2653"/>
                </a:lnTo>
                <a:lnTo>
                  <a:pt x="2677" y="2531"/>
                </a:lnTo>
                <a:lnTo>
                  <a:pt x="2677" y="2385"/>
                </a:lnTo>
                <a:lnTo>
                  <a:pt x="2726" y="2239"/>
                </a:lnTo>
                <a:lnTo>
                  <a:pt x="2774" y="2117"/>
                </a:lnTo>
                <a:lnTo>
                  <a:pt x="2872" y="1996"/>
                </a:lnTo>
                <a:lnTo>
                  <a:pt x="2920" y="1923"/>
                </a:lnTo>
                <a:close/>
                <a:moveTo>
                  <a:pt x="13067" y="2069"/>
                </a:moveTo>
                <a:lnTo>
                  <a:pt x="13140" y="2385"/>
                </a:lnTo>
                <a:lnTo>
                  <a:pt x="13262" y="2653"/>
                </a:lnTo>
                <a:lnTo>
                  <a:pt x="13310" y="2750"/>
                </a:lnTo>
                <a:lnTo>
                  <a:pt x="13383" y="2823"/>
                </a:lnTo>
                <a:lnTo>
                  <a:pt x="13529" y="2969"/>
                </a:lnTo>
                <a:lnTo>
                  <a:pt x="13724" y="3042"/>
                </a:lnTo>
                <a:lnTo>
                  <a:pt x="13919" y="3091"/>
                </a:lnTo>
                <a:lnTo>
                  <a:pt x="13870" y="3139"/>
                </a:lnTo>
                <a:lnTo>
                  <a:pt x="13724" y="3188"/>
                </a:lnTo>
                <a:lnTo>
                  <a:pt x="13578" y="3212"/>
                </a:lnTo>
                <a:lnTo>
                  <a:pt x="13456" y="3188"/>
                </a:lnTo>
                <a:lnTo>
                  <a:pt x="13310" y="3139"/>
                </a:lnTo>
                <a:lnTo>
                  <a:pt x="13213" y="3066"/>
                </a:lnTo>
                <a:lnTo>
                  <a:pt x="13116" y="2945"/>
                </a:lnTo>
                <a:lnTo>
                  <a:pt x="13018" y="2847"/>
                </a:lnTo>
                <a:lnTo>
                  <a:pt x="12970" y="2701"/>
                </a:lnTo>
                <a:lnTo>
                  <a:pt x="12945" y="2531"/>
                </a:lnTo>
                <a:lnTo>
                  <a:pt x="12945" y="2361"/>
                </a:lnTo>
                <a:lnTo>
                  <a:pt x="12994" y="2215"/>
                </a:lnTo>
                <a:lnTo>
                  <a:pt x="13067" y="2069"/>
                </a:lnTo>
                <a:close/>
                <a:moveTo>
                  <a:pt x="5548" y="1339"/>
                </a:moveTo>
                <a:lnTo>
                  <a:pt x="7641" y="1387"/>
                </a:lnTo>
                <a:lnTo>
                  <a:pt x="13018" y="1387"/>
                </a:lnTo>
                <a:lnTo>
                  <a:pt x="13018" y="1533"/>
                </a:lnTo>
                <a:lnTo>
                  <a:pt x="12872" y="1631"/>
                </a:lnTo>
                <a:lnTo>
                  <a:pt x="12775" y="1752"/>
                </a:lnTo>
                <a:lnTo>
                  <a:pt x="12702" y="1923"/>
                </a:lnTo>
                <a:lnTo>
                  <a:pt x="12629" y="2069"/>
                </a:lnTo>
                <a:lnTo>
                  <a:pt x="12580" y="2239"/>
                </a:lnTo>
                <a:lnTo>
                  <a:pt x="12556" y="2434"/>
                </a:lnTo>
                <a:lnTo>
                  <a:pt x="12556" y="2604"/>
                </a:lnTo>
                <a:lnTo>
                  <a:pt x="12580" y="2750"/>
                </a:lnTo>
                <a:lnTo>
                  <a:pt x="12629" y="2993"/>
                </a:lnTo>
                <a:lnTo>
                  <a:pt x="12751" y="3188"/>
                </a:lnTo>
                <a:lnTo>
                  <a:pt x="12897" y="3334"/>
                </a:lnTo>
                <a:lnTo>
                  <a:pt x="13067" y="3480"/>
                </a:lnTo>
                <a:lnTo>
                  <a:pt x="13262" y="3553"/>
                </a:lnTo>
                <a:lnTo>
                  <a:pt x="13481" y="3602"/>
                </a:lnTo>
                <a:lnTo>
                  <a:pt x="13724" y="3602"/>
                </a:lnTo>
                <a:lnTo>
                  <a:pt x="13943" y="3553"/>
                </a:lnTo>
                <a:lnTo>
                  <a:pt x="14113" y="3480"/>
                </a:lnTo>
                <a:lnTo>
                  <a:pt x="14259" y="3358"/>
                </a:lnTo>
                <a:lnTo>
                  <a:pt x="14381" y="3212"/>
                </a:lnTo>
                <a:lnTo>
                  <a:pt x="14454" y="3042"/>
                </a:lnTo>
                <a:lnTo>
                  <a:pt x="14503" y="2872"/>
                </a:lnTo>
                <a:lnTo>
                  <a:pt x="14527" y="2701"/>
                </a:lnTo>
                <a:lnTo>
                  <a:pt x="14551" y="2507"/>
                </a:lnTo>
                <a:lnTo>
                  <a:pt x="14527" y="2312"/>
                </a:lnTo>
                <a:lnTo>
                  <a:pt x="14454" y="2142"/>
                </a:lnTo>
                <a:lnTo>
                  <a:pt x="14381" y="1996"/>
                </a:lnTo>
                <a:lnTo>
                  <a:pt x="14284" y="1874"/>
                </a:lnTo>
                <a:lnTo>
                  <a:pt x="14186" y="1777"/>
                </a:lnTo>
                <a:lnTo>
                  <a:pt x="14040" y="1704"/>
                </a:lnTo>
                <a:lnTo>
                  <a:pt x="13894" y="1631"/>
                </a:lnTo>
                <a:lnTo>
                  <a:pt x="13748" y="1606"/>
                </a:lnTo>
                <a:lnTo>
                  <a:pt x="13602" y="1582"/>
                </a:lnTo>
                <a:lnTo>
                  <a:pt x="13554" y="1533"/>
                </a:lnTo>
                <a:lnTo>
                  <a:pt x="13505" y="1485"/>
                </a:lnTo>
                <a:lnTo>
                  <a:pt x="13505" y="1387"/>
                </a:lnTo>
                <a:lnTo>
                  <a:pt x="16255" y="1387"/>
                </a:lnTo>
                <a:lnTo>
                  <a:pt x="16230" y="1996"/>
                </a:lnTo>
                <a:lnTo>
                  <a:pt x="16230" y="2604"/>
                </a:lnTo>
                <a:lnTo>
                  <a:pt x="16279" y="3821"/>
                </a:lnTo>
                <a:lnTo>
                  <a:pt x="15890" y="3748"/>
                </a:lnTo>
                <a:lnTo>
                  <a:pt x="15476" y="3723"/>
                </a:lnTo>
                <a:lnTo>
                  <a:pt x="15038" y="3699"/>
                </a:lnTo>
                <a:lnTo>
                  <a:pt x="14624" y="3723"/>
                </a:lnTo>
                <a:lnTo>
                  <a:pt x="13797" y="3796"/>
                </a:lnTo>
                <a:lnTo>
                  <a:pt x="12970" y="3796"/>
                </a:lnTo>
                <a:lnTo>
                  <a:pt x="12386" y="3772"/>
                </a:lnTo>
                <a:lnTo>
                  <a:pt x="11802" y="3772"/>
                </a:lnTo>
                <a:lnTo>
                  <a:pt x="10634" y="3796"/>
                </a:lnTo>
                <a:lnTo>
                  <a:pt x="9466" y="3821"/>
                </a:lnTo>
                <a:lnTo>
                  <a:pt x="8322" y="3845"/>
                </a:lnTo>
                <a:lnTo>
                  <a:pt x="7130" y="3821"/>
                </a:lnTo>
                <a:lnTo>
                  <a:pt x="5962" y="3772"/>
                </a:lnTo>
                <a:lnTo>
                  <a:pt x="4794" y="3723"/>
                </a:lnTo>
                <a:lnTo>
                  <a:pt x="3139" y="3723"/>
                </a:lnTo>
                <a:lnTo>
                  <a:pt x="2653" y="3772"/>
                </a:lnTo>
                <a:lnTo>
                  <a:pt x="2166" y="3796"/>
                </a:lnTo>
                <a:lnTo>
                  <a:pt x="1679" y="3796"/>
                </a:lnTo>
                <a:lnTo>
                  <a:pt x="1096" y="3772"/>
                </a:lnTo>
                <a:lnTo>
                  <a:pt x="804" y="3772"/>
                </a:lnTo>
                <a:lnTo>
                  <a:pt x="512" y="3821"/>
                </a:lnTo>
                <a:lnTo>
                  <a:pt x="585" y="3115"/>
                </a:lnTo>
                <a:lnTo>
                  <a:pt x="658" y="2409"/>
                </a:lnTo>
                <a:lnTo>
                  <a:pt x="682" y="2166"/>
                </a:lnTo>
                <a:lnTo>
                  <a:pt x="682" y="1874"/>
                </a:lnTo>
                <a:lnTo>
                  <a:pt x="658" y="1606"/>
                </a:lnTo>
                <a:lnTo>
                  <a:pt x="585" y="1339"/>
                </a:lnTo>
                <a:lnTo>
                  <a:pt x="585" y="1339"/>
                </a:lnTo>
                <a:lnTo>
                  <a:pt x="877" y="1363"/>
                </a:lnTo>
                <a:lnTo>
                  <a:pt x="1169" y="1387"/>
                </a:lnTo>
                <a:lnTo>
                  <a:pt x="2069" y="1387"/>
                </a:lnTo>
                <a:lnTo>
                  <a:pt x="2969" y="1363"/>
                </a:lnTo>
                <a:lnTo>
                  <a:pt x="2945" y="1412"/>
                </a:lnTo>
                <a:lnTo>
                  <a:pt x="2774" y="1509"/>
                </a:lnTo>
                <a:lnTo>
                  <a:pt x="2604" y="1631"/>
                </a:lnTo>
                <a:lnTo>
                  <a:pt x="2458" y="1801"/>
                </a:lnTo>
                <a:lnTo>
                  <a:pt x="2336" y="1971"/>
                </a:lnTo>
                <a:lnTo>
                  <a:pt x="2288" y="2117"/>
                </a:lnTo>
                <a:lnTo>
                  <a:pt x="2239" y="2263"/>
                </a:lnTo>
                <a:lnTo>
                  <a:pt x="2239" y="2434"/>
                </a:lnTo>
                <a:lnTo>
                  <a:pt x="2215" y="2580"/>
                </a:lnTo>
                <a:lnTo>
                  <a:pt x="2239" y="2750"/>
                </a:lnTo>
                <a:lnTo>
                  <a:pt x="2288" y="2896"/>
                </a:lnTo>
                <a:lnTo>
                  <a:pt x="2361" y="3042"/>
                </a:lnTo>
                <a:lnTo>
                  <a:pt x="2458" y="3164"/>
                </a:lnTo>
                <a:lnTo>
                  <a:pt x="2604" y="3310"/>
                </a:lnTo>
                <a:lnTo>
                  <a:pt x="2750" y="3383"/>
                </a:lnTo>
                <a:lnTo>
                  <a:pt x="2920" y="3456"/>
                </a:lnTo>
                <a:lnTo>
                  <a:pt x="3091" y="3480"/>
                </a:lnTo>
                <a:lnTo>
                  <a:pt x="3285" y="3480"/>
                </a:lnTo>
                <a:lnTo>
                  <a:pt x="3480" y="3456"/>
                </a:lnTo>
                <a:lnTo>
                  <a:pt x="3650" y="3407"/>
                </a:lnTo>
                <a:lnTo>
                  <a:pt x="3821" y="3334"/>
                </a:lnTo>
                <a:lnTo>
                  <a:pt x="3967" y="3237"/>
                </a:lnTo>
                <a:lnTo>
                  <a:pt x="4088" y="3139"/>
                </a:lnTo>
                <a:lnTo>
                  <a:pt x="4161" y="2993"/>
                </a:lnTo>
                <a:lnTo>
                  <a:pt x="4234" y="2847"/>
                </a:lnTo>
                <a:lnTo>
                  <a:pt x="4259" y="2701"/>
                </a:lnTo>
                <a:lnTo>
                  <a:pt x="4283" y="2531"/>
                </a:lnTo>
                <a:lnTo>
                  <a:pt x="4259" y="2385"/>
                </a:lnTo>
                <a:lnTo>
                  <a:pt x="4234" y="2215"/>
                </a:lnTo>
                <a:lnTo>
                  <a:pt x="4186" y="2093"/>
                </a:lnTo>
                <a:lnTo>
                  <a:pt x="4137" y="1947"/>
                </a:lnTo>
                <a:lnTo>
                  <a:pt x="4064" y="1825"/>
                </a:lnTo>
                <a:lnTo>
                  <a:pt x="3967" y="1704"/>
                </a:lnTo>
                <a:lnTo>
                  <a:pt x="3869" y="1582"/>
                </a:lnTo>
                <a:lnTo>
                  <a:pt x="3748" y="1509"/>
                </a:lnTo>
                <a:lnTo>
                  <a:pt x="3626" y="1436"/>
                </a:lnTo>
                <a:lnTo>
                  <a:pt x="3480" y="1412"/>
                </a:lnTo>
                <a:lnTo>
                  <a:pt x="3431" y="1412"/>
                </a:lnTo>
                <a:lnTo>
                  <a:pt x="3456" y="1363"/>
                </a:lnTo>
                <a:lnTo>
                  <a:pt x="4502" y="1339"/>
                </a:lnTo>
                <a:close/>
                <a:moveTo>
                  <a:pt x="11802" y="6011"/>
                </a:moveTo>
                <a:lnTo>
                  <a:pt x="11753" y="6132"/>
                </a:lnTo>
                <a:lnTo>
                  <a:pt x="11704" y="6254"/>
                </a:lnTo>
                <a:lnTo>
                  <a:pt x="11680" y="6522"/>
                </a:lnTo>
                <a:lnTo>
                  <a:pt x="11656" y="6789"/>
                </a:lnTo>
                <a:lnTo>
                  <a:pt x="11656" y="7057"/>
                </a:lnTo>
                <a:lnTo>
                  <a:pt x="11656" y="7446"/>
                </a:lnTo>
                <a:lnTo>
                  <a:pt x="11704" y="7860"/>
                </a:lnTo>
                <a:lnTo>
                  <a:pt x="9855" y="7860"/>
                </a:lnTo>
                <a:lnTo>
                  <a:pt x="9855" y="7836"/>
                </a:lnTo>
                <a:lnTo>
                  <a:pt x="9831" y="7325"/>
                </a:lnTo>
                <a:lnTo>
                  <a:pt x="9758" y="6814"/>
                </a:lnTo>
                <a:lnTo>
                  <a:pt x="9733" y="6619"/>
                </a:lnTo>
                <a:lnTo>
                  <a:pt x="9733" y="6449"/>
                </a:lnTo>
                <a:lnTo>
                  <a:pt x="9709" y="6084"/>
                </a:lnTo>
                <a:lnTo>
                  <a:pt x="10755" y="6059"/>
                </a:lnTo>
                <a:lnTo>
                  <a:pt x="11802" y="6011"/>
                </a:lnTo>
                <a:close/>
                <a:moveTo>
                  <a:pt x="13870" y="5962"/>
                </a:moveTo>
                <a:lnTo>
                  <a:pt x="14089" y="6011"/>
                </a:lnTo>
                <a:lnTo>
                  <a:pt x="14162" y="6059"/>
                </a:lnTo>
                <a:lnTo>
                  <a:pt x="14235" y="6108"/>
                </a:lnTo>
                <a:lnTo>
                  <a:pt x="14284" y="6157"/>
                </a:lnTo>
                <a:lnTo>
                  <a:pt x="14259" y="6473"/>
                </a:lnTo>
                <a:lnTo>
                  <a:pt x="14284" y="6765"/>
                </a:lnTo>
                <a:lnTo>
                  <a:pt x="14284" y="7081"/>
                </a:lnTo>
                <a:lnTo>
                  <a:pt x="14284" y="7398"/>
                </a:lnTo>
                <a:lnTo>
                  <a:pt x="14235" y="7884"/>
                </a:lnTo>
                <a:lnTo>
                  <a:pt x="12142" y="7860"/>
                </a:lnTo>
                <a:lnTo>
                  <a:pt x="12118" y="7568"/>
                </a:lnTo>
                <a:lnTo>
                  <a:pt x="12094" y="7179"/>
                </a:lnTo>
                <a:lnTo>
                  <a:pt x="12094" y="6789"/>
                </a:lnTo>
                <a:lnTo>
                  <a:pt x="12094" y="6376"/>
                </a:lnTo>
                <a:lnTo>
                  <a:pt x="12069" y="6181"/>
                </a:lnTo>
                <a:lnTo>
                  <a:pt x="12045" y="6011"/>
                </a:lnTo>
                <a:lnTo>
                  <a:pt x="12288" y="5986"/>
                </a:lnTo>
                <a:lnTo>
                  <a:pt x="12872" y="5962"/>
                </a:lnTo>
                <a:close/>
                <a:moveTo>
                  <a:pt x="7276" y="6011"/>
                </a:moveTo>
                <a:lnTo>
                  <a:pt x="9417" y="6059"/>
                </a:lnTo>
                <a:lnTo>
                  <a:pt x="9369" y="6181"/>
                </a:lnTo>
                <a:lnTo>
                  <a:pt x="9344" y="6351"/>
                </a:lnTo>
                <a:lnTo>
                  <a:pt x="9320" y="6497"/>
                </a:lnTo>
                <a:lnTo>
                  <a:pt x="9344" y="6668"/>
                </a:lnTo>
                <a:lnTo>
                  <a:pt x="9369" y="7008"/>
                </a:lnTo>
                <a:lnTo>
                  <a:pt x="9417" y="7276"/>
                </a:lnTo>
                <a:lnTo>
                  <a:pt x="9442" y="7884"/>
                </a:lnTo>
                <a:lnTo>
                  <a:pt x="8176" y="7909"/>
                </a:lnTo>
                <a:lnTo>
                  <a:pt x="7495" y="7957"/>
                </a:lnTo>
                <a:lnTo>
                  <a:pt x="7495" y="7446"/>
                </a:lnTo>
                <a:lnTo>
                  <a:pt x="7471" y="6960"/>
                </a:lnTo>
                <a:lnTo>
                  <a:pt x="7398" y="6473"/>
                </a:lnTo>
                <a:lnTo>
                  <a:pt x="7325" y="6254"/>
                </a:lnTo>
                <a:lnTo>
                  <a:pt x="7276" y="6011"/>
                </a:lnTo>
                <a:close/>
                <a:moveTo>
                  <a:pt x="6911" y="6011"/>
                </a:moveTo>
                <a:lnTo>
                  <a:pt x="6887" y="6205"/>
                </a:lnTo>
                <a:lnTo>
                  <a:pt x="6887" y="6424"/>
                </a:lnTo>
                <a:lnTo>
                  <a:pt x="6960" y="6838"/>
                </a:lnTo>
                <a:lnTo>
                  <a:pt x="6984" y="7130"/>
                </a:lnTo>
                <a:lnTo>
                  <a:pt x="7008" y="7398"/>
                </a:lnTo>
                <a:lnTo>
                  <a:pt x="7008" y="7982"/>
                </a:lnTo>
                <a:lnTo>
                  <a:pt x="6157" y="8030"/>
                </a:lnTo>
                <a:lnTo>
                  <a:pt x="5281" y="8079"/>
                </a:lnTo>
                <a:lnTo>
                  <a:pt x="5062" y="8079"/>
                </a:lnTo>
                <a:lnTo>
                  <a:pt x="5037" y="7203"/>
                </a:lnTo>
                <a:lnTo>
                  <a:pt x="5037" y="6303"/>
                </a:lnTo>
                <a:lnTo>
                  <a:pt x="5037" y="6205"/>
                </a:lnTo>
                <a:lnTo>
                  <a:pt x="5013" y="6035"/>
                </a:lnTo>
                <a:lnTo>
                  <a:pt x="5743" y="6011"/>
                </a:lnTo>
                <a:close/>
                <a:moveTo>
                  <a:pt x="2774" y="6011"/>
                </a:moveTo>
                <a:lnTo>
                  <a:pt x="3091" y="6035"/>
                </a:lnTo>
                <a:lnTo>
                  <a:pt x="3407" y="6059"/>
                </a:lnTo>
                <a:lnTo>
                  <a:pt x="3699" y="6059"/>
                </a:lnTo>
                <a:lnTo>
                  <a:pt x="4648" y="6035"/>
                </a:lnTo>
                <a:lnTo>
                  <a:pt x="4599" y="6303"/>
                </a:lnTo>
                <a:lnTo>
                  <a:pt x="4599" y="6522"/>
                </a:lnTo>
                <a:lnTo>
                  <a:pt x="4575" y="6911"/>
                </a:lnTo>
                <a:lnTo>
                  <a:pt x="4575" y="7300"/>
                </a:lnTo>
                <a:lnTo>
                  <a:pt x="4599" y="8103"/>
                </a:lnTo>
                <a:lnTo>
                  <a:pt x="3869" y="8079"/>
                </a:lnTo>
                <a:lnTo>
                  <a:pt x="3529" y="8055"/>
                </a:lnTo>
                <a:lnTo>
                  <a:pt x="3188" y="8006"/>
                </a:lnTo>
                <a:lnTo>
                  <a:pt x="2701" y="8006"/>
                </a:lnTo>
                <a:lnTo>
                  <a:pt x="2531" y="8030"/>
                </a:lnTo>
                <a:lnTo>
                  <a:pt x="2482" y="7519"/>
                </a:lnTo>
                <a:lnTo>
                  <a:pt x="2434" y="7008"/>
                </a:lnTo>
                <a:lnTo>
                  <a:pt x="2409" y="6741"/>
                </a:lnTo>
                <a:lnTo>
                  <a:pt x="2409" y="6497"/>
                </a:lnTo>
                <a:lnTo>
                  <a:pt x="2434" y="6254"/>
                </a:lnTo>
                <a:lnTo>
                  <a:pt x="2482" y="6011"/>
                </a:lnTo>
                <a:close/>
                <a:moveTo>
                  <a:pt x="10220" y="8639"/>
                </a:moveTo>
                <a:lnTo>
                  <a:pt x="10147" y="8663"/>
                </a:lnTo>
                <a:lnTo>
                  <a:pt x="10098" y="8736"/>
                </a:lnTo>
                <a:lnTo>
                  <a:pt x="10098" y="8809"/>
                </a:lnTo>
                <a:lnTo>
                  <a:pt x="10123" y="8882"/>
                </a:lnTo>
                <a:lnTo>
                  <a:pt x="10196" y="9052"/>
                </a:lnTo>
                <a:lnTo>
                  <a:pt x="10317" y="9198"/>
                </a:lnTo>
                <a:lnTo>
                  <a:pt x="10439" y="9320"/>
                </a:lnTo>
                <a:lnTo>
                  <a:pt x="10366" y="9393"/>
                </a:lnTo>
                <a:lnTo>
                  <a:pt x="10317" y="9490"/>
                </a:lnTo>
                <a:lnTo>
                  <a:pt x="10269" y="9563"/>
                </a:lnTo>
                <a:lnTo>
                  <a:pt x="10269" y="9660"/>
                </a:lnTo>
                <a:lnTo>
                  <a:pt x="10293" y="9733"/>
                </a:lnTo>
                <a:lnTo>
                  <a:pt x="10317" y="9758"/>
                </a:lnTo>
                <a:lnTo>
                  <a:pt x="10342" y="9758"/>
                </a:lnTo>
                <a:lnTo>
                  <a:pt x="10439" y="9733"/>
                </a:lnTo>
                <a:lnTo>
                  <a:pt x="10536" y="9709"/>
                </a:lnTo>
                <a:lnTo>
                  <a:pt x="10707" y="9587"/>
                </a:lnTo>
                <a:lnTo>
                  <a:pt x="10780" y="9660"/>
                </a:lnTo>
                <a:lnTo>
                  <a:pt x="10877" y="9733"/>
                </a:lnTo>
                <a:lnTo>
                  <a:pt x="10999" y="9782"/>
                </a:lnTo>
                <a:lnTo>
                  <a:pt x="11096" y="9806"/>
                </a:lnTo>
                <a:lnTo>
                  <a:pt x="11145" y="9782"/>
                </a:lnTo>
                <a:lnTo>
                  <a:pt x="11193" y="9782"/>
                </a:lnTo>
                <a:lnTo>
                  <a:pt x="11266" y="9685"/>
                </a:lnTo>
                <a:lnTo>
                  <a:pt x="11291" y="9636"/>
                </a:lnTo>
                <a:lnTo>
                  <a:pt x="11315" y="9587"/>
                </a:lnTo>
                <a:lnTo>
                  <a:pt x="11291" y="9539"/>
                </a:lnTo>
                <a:lnTo>
                  <a:pt x="11266" y="9490"/>
                </a:lnTo>
                <a:lnTo>
                  <a:pt x="11218" y="9417"/>
                </a:lnTo>
                <a:lnTo>
                  <a:pt x="11169" y="9393"/>
                </a:lnTo>
                <a:lnTo>
                  <a:pt x="11047" y="9295"/>
                </a:lnTo>
                <a:lnTo>
                  <a:pt x="11266" y="9150"/>
                </a:lnTo>
                <a:lnTo>
                  <a:pt x="11485" y="9028"/>
                </a:lnTo>
                <a:lnTo>
                  <a:pt x="11558" y="8979"/>
                </a:lnTo>
                <a:lnTo>
                  <a:pt x="11607" y="8906"/>
                </a:lnTo>
                <a:lnTo>
                  <a:pt x="11631" y="8833"/>
                </a:lnTo>
                <a:lnTo>
                  <a:pt x="11607" y="8760"/>
                </a:lnTo>
                <a:lnTo>
                  <a:pt x="11558" y="8712"/>
                </a:lnTo>
                <a:lnTo>
                  <a:pt x="11510" y="8663"/>
                </a:lnTo>
                <a:lnTo>
                  <a:pt x="11437" y="8639"/>
                </a:lnTo>
                <a:lnTo>
                  <a:pt x="11339" y="8663"/>
                </a:lnTo>
                <a:lnTo>
                  <a:pt x="11193" y="8736"/>
                </a:lnTo>
                <a:lnTo>
                  <a:pt x="11047" y="8833"/>
                </a:lnTo>
                <a:lnTo>
                  <a:pt x="10780" y="9028"/>
                </a:lnTo>
                <a:lnTo>
                  <a:pt x="10512" y="8785"/>
                </a:lnTo>
                <a:lnTo>
                  <a:pt x="10366" y="8687"/>
                </a:lnTo>
                <a:lnTo>
                  <a:pt x="10293" y="8639"/>
                </a:lnTo>
                <a:close/>
                <a:moveTo>
                  <a:pt x="12191" y="8322"/>
                </a:moveTo>
                <a:lnTo>
                  <a:pt x="14211" y="8347"/>
                </a:lnTo>
                <a:lnTo>
                  <a:pt x="14186" y="9028"/>
                </a:lnTo>
                <a:lnTo>
                  <a:pt x="14186" y="9368"/>
                </a:lnTo>
                <a:lnTo>
                  <a:pt x="14211" y="9709"/>
                </a:lnTo>
                <a:lnTo>
                  <a:pt x="14235" y="10171"/>
                </a:lnTo>
                <a:lnTo>
                  <a:pt x="13992" y="10147"/>
                </a:lnTo>
                <a:lnTo>
                  <a:pt x="13724" y="10147"/>
                </a:lnTo>
                <a:lnTo>
                  <a:pt x="13213" y="10171"/>
                </a:lnTo>
                <a:lnTo>
                  <a:pt x="12191" y="10196"/>
                </a:lnTo>
                <a:lnTo>
                  <a:pt x="12191" y="10196"/>
                </a:lnTo>
                <a:lnTo>
                  <a:pt x="12240" y="9247"/>
                </a:lnTo>
                <a:lnTo>
                  <a:pt x="12215" y="8785"/>
                </a:lnTo>
                <a:lnTo>
                  <a:pt x="12191" y="8322"/>
                </a:lnTo>
                <a:close/>
                <a:moveTo>
                  <a:pt x="7008" y="8420"/>
                </a:moveTo>
                <a:lnTo>
                  <a:pt x="7033" y="9320"/>
                </a:lnTo>
                <a:lnTo>
                  <a:pt x="7033" y="9782"/>
                </a:lnTo>
                <a:lnTo>
                  <a:pt x="7033" y="10220"/>
                </a:lnTo>
                <a:lnTo>
                  <a:pt x="5110" y="10220"/>
                </a:lnTo>
                <a:lnTo>
                  <a:pt x="5110" y="9368"/>
                </a:lnTo>
                <a:lnTo>
                  <a:pt x="5086" y="8541"/>
                </a:lnTo>
                <a:lnTo>
                  <a:pt x="6059" y="8493"/>
                </a:lnTo>
                <a:lnTo>
                  <a:pt x="7008" y="8420"/>
                </a:lnTo>
                <a:close/>
                <a:moveTo>
                  <a:pt x="9490" y="8322"/>
                </a:moveTo>
                <a:lnTo>
                  <a:pt x="9539" y="9052"/>
                </a:lnTo>
                <a:lnTo>
                  <a:pt x="9539" y="9417"/>
                </a:lnTo>
                <a:lnTo>
                  <a:pt x="9514" y="9782"/>
                </a:lnTo>
                <a:lnTo>
                  <a:pt x="9466" y="10220"/>
                </a:lnTo>
                <a:lnTo>
                  <a:pt x="7519" y="10220"/>
                </a:lnTo>
                <a:lnTo>
                  <a:pt x="7544" y="9782"/>
                </a:lnTo>
                <a:lnTo>
                  <a:pt x="7519" y="9320"/>
                </a:lnTo>
                <a:lnTo>
                  <a:pt x="7495" y="8420"/>
                </a:lnTo>
                <a:lnTo>
                  <a:pt x="7495" y="8395"/>
                </a:lnTo>
                <a:lnTo>
                  <a:pt x="7982" y="8371"/>
                </a:lnTo>
                <a:lnTo>
                  <a:pt x="9490" y="8322"/>
                </a:lnTo>
                <a:close/>
                <a:moveTo>
                  <a:pt x="11753" y="8322"/>
                </a:moveTo>
                <a:lnTo>
                  <a:pt x="11802" y="8906"/>
                </a:lnTo>
                <a:lnTo>
                  <a:pt x="11802" y="9563"/>
                </a:lnTo>
                <a:lnTo>
                  <a:pt x="11753" y="10196"/>
                </a:lnTo>
                <a:lnTo>
                  <a:pt x="11680" y="10196"/>
                </a:lnTo>
                <a:lnTo>
                  <a:pt x="9879" y="10220"/>
                </a:lnTo>
                <a:lnTo>
                  <a:pt x="9928" y="9879"/>
                </a:lnTo>
                <a:lnTo>
                  <a:pt x="9952" y="9490"/>
                </a:lnTo>
                <a:lnTo>
                  <a:pt x="9952" y="9101"/>
                </a:lnTo>
                <a:lnTo>
                  <a:pt x="9928" y="8712"/>
                </a:lnTo>
                <a:lnTo>
                  <a:pt x="9904" y="8322"/>
                </a:lnTo>
                <a:close/>
                <a:moveTo>
                  <a:pt x="2555" y="8298"/>
                </a:moveTo>
                <a:lnTo>
                  <a:pt x="2750" y="8371"/>
                </a:lnTo>
                <a:lnTo>
                  <a:pt x="2945" y="8420"/>
                </a:lnTo>
                <a:lnTo>
                  <a:pt x="3334" y="8468"/>
                </a:lnTo>
                <a:lnTo>
                  <a:pt x="3650" y="8517"/>
                </a:lnTo>
                <a:lnTo>
                  <a:pt x="3991" y="8517"/>
                </a:lnTo>
                <a:lnTo>
                  <a:pt x="4624" y="8541"/>
                </a:lnTo>
                <a:lnTo>
                  <a:pt x="4648" y="9368"/>
                </a:lnTo>
                <a:lnTo>
                  <a:pt x="4648" y="10220"/>
                </a:lnTo>
                <a:lnTo>
                  <a:pt x="3285" y="10220"/>
                </a:lnTo>
                <a:lnTo>
                  <a:pt x="2920" y="10244"/>
                </a:lnTo>
                <a:lnTo>
                  <a:pt x="2555" y="10293"/>
                </a:lnTo>
                <a:lnTo>
                  <a:pt x="2580" y="9393"/>
                </a:lnTo>
                <a:lnTo>
                  <a:pt x="2580" y="8931"/>
                </a:lnTo>
                <a:lnTo>
                  <a:pt x="2580" y="8468"/>
                </a:lnTo>
                <a:lnTo>
                  <a:pt x="2555" y="8298"/>
                </a:lnTo>
                <a:close/>
                <a:moveTo>
                  <a:pt x="14259" y="10658"/>
                </a:moveTo>
                <a:lnTo>
                  <a:pt x="14259" y="11023"/>
                </a:lnTo>
                <a:lnTo>
                  <a:pt x="14235" y="11364"/>
                </a:lnTo>
                <a:lnTo>
                  <a:pt x="14186" y="11972"/>
                </a:lnTo>
                <a:lnTo>
                  <a:pt x="14162" y="12288"/>
                </a:lnTo>
                <a:lnTo>
                  <a:pt x="14162" y="12434"/>
                </a:lnTo>
                <a:lnTo>
                  <a:pt x="14186" y="12579"/>
                </a:lnTo>
                <a:lnTo>
                  <a:pt x="14186" y="12579"/>
                </a:lnTo>
                <a:lnTo>
                  <a:pt x="13773" y="12556"/>
                </a:lnTo>
                <a:lnTo>
                  <a:pt x="13018" y="12532"/>
                </a:lnTo>
                <a:lnTo>
                  <a:pt x="12142" y="12556"/>
                </a:lnTo>
                <a:lnTo>
                  <a:pt x="12167" y="12167"/>
                </a:lnTo>
                <a:lnTo>
                  <a:pt x="12167" y="11777"/>
                </a:lnTo>
                <a:lnTo>
                  <a:pt x="12142" y="11412"/>
                </a:lnTo>
                <a:lnTo>
                  <a:pt x="12142" y="11023"/>
                </a:lnTo>
                <a:lnTo>
                  <a:pt x="12167" y="10731"/>
                </a:lnTo>
                <a:lnTo>
                  <a:pt x="13213" y="10707"/>
                </a:lnTo>
                <a:lnTo>
                  <a:pt x="14259" y="10658"/>
                </a:lnTo>
                <a:close/>
                <a:moveTo>
                  <a:pt x="11729" y="10731"/>
                </a:moveTo>
                <a:lnTo>
                  <a:pt x="11704" y="10828"/>
                </a:lnTo>
                <a:lnTo>
                  <a:pt x="11704" y="11266"/>
                </a:lnTo>
                <a:lnTo>
                  <a:pt x="11704" y="11704"/>
                </a:lnTo>
                <a:lnTo>
                  <a:pt x="11704" y="12142"/>
                </a:lnTo>
                <a:lnTo>
                  <a:pt x="11680" y="12580"/>
                </a:lnTo>
                <a:lnTo>
                  <a:pt x="11510" y="12580"/>
                </a:lnTo>
                <a:lnTo>
                  <a:pt x="9733" y="12653"/>
                </a:lnTo>
                <a:lnTo>
                  <a:pt x="9758" y="12556"/>
                </a:lnTo>
                <a:lnTo>
                  <a:pt x="9733" y="12459"/>
                </a:lnTo>
                <a:lnTo>
                  <a:pt x="9709" y="12240"/>
                </a:lnTo>
                <a:lnTo>
                  <a:pt x="9709" y="11850"/>
                </a:lnTo>
                <a:lnTo>
                  <a:pt x="9733" y="11461"/>
                </a:lnTo>
                <a:lnTo>
                  <a:pt x="9806" y="10755"/>
                </a:lnTo>
                <a:lnTo>
                  <a:pt x="11729" y="10731"/>
                </a:lnTo>
                <a:close/>
                <a:moveTo>
                  <a:pt x="2555" y="10609"/>
                </a:moveTo>
                <a:lnTo>
                  <a:pt x="2872" y="10658"/>
                </a:lnTo>
                <a:lnTo>
                  <a:pt x="3188" y="10707"/>
                </a:lnTo>
                <a:lnTo>
                  <a:pt x="3845" y="10707"/>
                </a:lnTo>
                <a:lnTo>
                  <a:pt x="4624" y="10731"/>
                </a:lnTo>
                <a:lnTo>
                  <a:pt x="4599" y="11680"/>
                </a:lnTo>
                <a:lnTo>
                  <a:pt x="4575" y="12653"/>
                </a:lnTo>
                <a:lnTo>
                  <a:pt x="4064" y="12629"/>
                </a:lnTo>
                <a:lnTo>
                  <a:pt x="3553" y="12629"/>
                </a:lnTo>
                <a:lnTo>
                  <a:pt x="3042" y="12653"/>
                </a:lnTo>
                <a:lnTo>
                  <a:pt x="2555" y="12702"/>
                </a:lnTo>
                <a:lnTo>
                  <a:pt x="2555" y="11680"/>
                </a:lnTo>
                <a:lnTo>
                  <a:pt x="2531" y="10634"/>
                </a:lnTo>
                <a:lnTo>
                  <a:pt x="2555" y="10609"/>
                </a:lnTo>
                <a:close/>
                <a:moveTo>
                  <a:pt x="5378" y="10731"/>
                </a:moveTo>
                <a:lnTo>
                  <a:pt x="6984" y="10755"/>
                </a:lnTo>
                <a:lnTo>
                  <a:pt x="6887" y="12045"/>
                </a:lnTo>
                <a:lnTo>
                  <a:pt x="6862" y="12386"/>
                </a:lnTo>
                <a:lnTo>
                  <a:pt x="6887" y="12556"/>
                </a:lnTo>
                <a:lnTo>
                  <a:pt x="6911" y="12653"/>
                </a:lnTo>
                <a:lnTo>
                  <a:pt x="6960" y="12702"/>
                </a:lnTo>
                <a:lnTo>
                  <a:pt x="6035" y="12702"/>
                </a:lnTo>
                <a:lnTo>
                  <a:pt x="5110" y="12678"/>
                </a:lnTo>
                <a:lnTo>
                  <a:pt x="5062" y="12678"/>
                </a:lnTo>
                <a:lnTo>
                  <a:pt x="5062" y="12653"/>
                </a:lnTo>
                <a:lnTo>
                  <a:pt x="5062" y="11704"/>
                </a:lnTo>
                <a:lnTo>
                  <a:pt x="5110" y="10731"/>
                </a:lnTo>
                <a:close/>
                <a:moveTo>
                  <a:pt x="9393" y="10755"/>
                </a:moveTo>
                <a:lnTo>
                  <a:pt x="9296" y="11583"/>
                </a:lnTo>
                <a:lnTo>
                  <a:pt x="9271" y="11826"/>
                </a:lnTo>
                <a:lnTo>
                  <a:pt x="9247" y="12118"/>
                </a:lnTo>
                <a:lnTo>
                  <a:pt x="9271" y="12288"/>
                </a:lnTo>
                <a:lnTo>
                  <a:pt x="9271" y="12434"/>
                </a:lnTo>
                <a:lnTo>
                  <a:pt x="9320" y="12556"/>
                </a:lnTo>
                <a:lnTo>
                  <a:pt x="9369" y="12678"/>
                </a:lnTo>
                <a:lnTo>
                  <a:pt x="8225" y="12702"/>
                </a:lnTo>
                <a:lnTo>
                  <a:pt x="7325" y="12702"/>
                </a:lnTo>
                <a:lnTo>
                  <a:pt x="7349" y="12678"/>
                </a:lnTo>
                <a:lnTo>
                  <a:pt x="7373" y="12264"/>
                </a:lnTo>
                <a:lnTo>
                  <a:pt x="7398" y="11777"/>
                </a:lnTo>
                <a:lnTo>
                  <a:pt x="7471" y="10755"/>
                </a:lnTo>
                <a:close/>
                <a:moveTo>
                  <a:pt x="13578" y="5451"/>
                </a:moveTo>
                <a:lnTo>
                  <a:pt x="13335" y="5475"/>
                </a:lnTo>
                <a:lnTo>
                  <a:pt x="12945" y="5500"/>
                </a:lnTo>
                <a:lnTo>
                  <a:pt x="11607" y="5573"/>
                </a:lnTo>
                <a:lnTo>
                  <a:pt x="10950" y="5621"/>
                </a:lnTo>
                <a:lnTo>
                  <a:pt x="10293" y="5646"/>
                </a:lnTo>
                <a:lnTo>
                  <a:pt x="9150" y="5621"/>
                </a:lnTo>
                <a:lnTo>
                  <a:pt x="8006" y="5621"/>
                </a:lnTo>
                <a:lnTo>
                  <a:pt x="6887" y="5597"/>
                </a:lnTo>
                <a:lnTo>
                  <a:pt x="5743" y="5597"/>
                </a:lnTo>
                <a:lnTo>
                  <a:pt x="4624" y="5621"/>
                </a:lnTo>
                <a:lnTo>
                  <a:pt x="3504" y="5646"/>
                </a:lnTo>
                <a:lnTo>
                  <a:pt x="3188" y="5646"/>
                </a:lnTo>
                <a:lnTo>
                  <a:pt x="2872" y="5621"/>
                </a:lnTo>
                <a:lnTo>
                  <a:pt x="2531" y="5621"/>
                </a:lnTo>
                <a:lnTo>
                  <a:pt x="2385" y="5670"/>
                </a:lnTo>
                <a:lnTo>
                  <a:pt x="2239" y="5719"/>
                </a:lnTo>
                <a:lnTo>
                  <a:pt x="2190" y="5792"/>
                </a:lnTo>
                <a:lnTo>
                  <a:pt x="2166" y="5865"/>
                </a:lnTo>
                <a:lnTo>
                  <a:pt x="2190" y="5938"/>
                </a:lnTo>
                <a:lnTo>
                  <a:pt x="2239" y="5986"/>
                </a:lnTo>
                <a:lnTo>
                  <a:pt x="2166" y="6108"/>
                </a:lnTo>
                <a:lnTo>
                  <a:pt x="2117" y="6254"/>
                </a:lnTo>
                <a:lnTo>
                  <a:pt x="2093" y="6522"/>
                </a:lnTo>
                <a:lnTo>
                  <a:pt x="2069" y="6935"/>
                </a:lnTo>
                <a:lnTo>
                  <a:pt x="2069" y="7325"/>
                </a:lnTo>
                <a:lnTo>
                  <a:pt x="2117" y="8128"/>
                </a:lnTo>
                <a:lnTo>
                  <a:pt x="2166" y="8736"/>
                </a:lnTo>
                <a:lnTo>
                  <a:pt x="2166" y="9344"/>
                </a:lnTo>
                <a:lnTo>
                  <a:pt x="2142" y="10561"/>
                </a:lnTo>
                <a:lnTo>
                  <a:pt x="2117" y="11753"/>
                </a:lnTo>
                <a:lnTo>
                  <a:pt x="2093" y="12361"/>
                </a:lnTo>
                <a:lnTo>
                  <a:pt x="2117" y="12970"/>
                </a:lnTo>
                <a:lnTo>
                  <a:pt x="2117" y="13043"/>
                </a:lnTo>
                <a:lnTo>
                  <a:pt x="2166" y="13116"/>
                </a:lnTo>
                <a:lnTo>
                  <a:pt x="2215" y="13164"/>
                </a:lnTo>
                <a:lnTo>
                  <a:pt x="2288" y="13189"/>
                </a:lnTo>
                <a:lnTo>
                  <a:pt x="2361" y="13189"/>
                </a:lnTo>
                <a:lnTo>
                  <a:pt x="2434" y="13164"/>
                </a:lnTo>
                <a:lnTo>
                  <a:pt x="2482" y="13116"/>
                </a:lnTo>
                <a:lnTo>
                  <a:pt x="2531" y="13067"/>
                </a:lnTo>
                <a:lnTo>
                  <a:pt x="3821" y="13067"/>
                </a:lnTo>
                <a:lnTo>
                  <a:pt x="4453" y="13091"/>
                </a:lnTo>
                <a:lnTo>
                  <a:pt x="5110" y="13091"/>
                </a:lnTo>
                <a:lnTo>
                  <a:pt x="6668" y="13140"/>
                </a:lnTo>
                <a:lnTo>
                  <a:pt x="8225" y="13140"/>
                </a:lnTo>
                <a:lnTo>
                  <a:pt x="9758" y="13116"/>
                </a:lnTo>
                <a:lnTo>
                  <a:pt x="11315" y="13067"/>
                </a:lnTo>
                <a:lnTo>
                  <a:pt x="12118" y="13043"/>
                </a:lnTo>
                <a:lnTo>
                  <a:pt x="12921" y="13091"/>
                </a:lnTo>
                <a:lnTo>
                  <a:pt x="14600" y="13091"/>
                </a:lnTo>
                <a:lnTo>
                  <a:pt x="14649" y="13043"/>
                </a:lnTo>
                <a:lnTo>
                  <a:pt x="14722" y="13018"/>
                </a:lnTo>
                <a:lnTo>
                  <a:pt x="14746" y="12970"/>
                </a:lnTo>
                <a:lnTo>
                  <a:pt x="14795" y="12897"/>
                </a:lnTo>
                <a:lnTo>
                  <a:pt x="14795" y="12824"/>
                </a:lnTo>
                <a:lnTo>
                  <a:pt x="14795" y="12775"/>
                </a:lnTo>
                <a:lnTo>
                  <a:pt x="14746" y="12702"/>
                </a:lnTo>
                <a:lnTo>
                  <a:pt x="14746" y="12678"/>
                </a:lnTo>
                <a:lnTo>
                  <a:pt x="14673" y="12605"/>
                </a:lnTo>
                <a:lnTo>
                  <a:pt x="14697" y="12507"/>
                </a:lnTo>
                <a:lnTo>
                  <a:pt x="14770" y="11753"/>
                </a:lnTo>
                <a:lnTo>
                  <a:pt x="14795" y="11023"/>
                </a:lnTo>
                <a:lnTo>
                  <a:pt x="14770" y="10269"/>
                </a:lnTo>
                <a:lnTo>
                  <a:pt x="14722" y="9514"/>
                </a:lnTo>
                <a:lnTo>
                  <a:pt x="14697" y="8979"/>
                </a:lnTo>
                <a:lnTo>
                  <a:pt x="14722" y="8468"/>
                </a:lnTo>
                <a:lnTo>
                  <a:pt x="14770" y="7398"/>
                </a:lnTo>
                <a:lnTo>
                  <a:pt x="14795" y="7033"/>
                </a:lnTo>
                <a:lnTo>
                  <a:pt x="14770" y="6668"/>
                </a:lnTo>
                <a:lnTo>
                  <a:pt x="14722" y="6327"/>
                </a:lnTo>
                <a:lnTo>
                  <a:pt x="14624" y="5986"/>
                </a:lnTo>
                <a:lnTo>
                  <a:pt x="14624" y="5889"/>
                </a:lnTo>
                <a:lnTo>
                  <a:pt x="14600" y="5816"/>
                </a:lnTo>
                <a:lnTo>
                  <a:pt x="14551" y="5719"/>
                </a:lnTo>
                <a:lnTo>
                  <a:pt x="14478" y="5670"/>
                </a:lnTo>
                <a:lnTo>
                  <a:pt x="14381" y="5597"/>
                </a:lnTo>
                <a:lnTo>
                  <a:pt x="14284" y="5548"/>
                </a:lnTo>
                <a:lnTo>
                  <a:pt x="14065" y="5500"/>
                </a:lnTo>
                <a:lnTo>
                  <a:pt x="13846" y="5475"/>
                </a:lnTo>
                <a:lnTo>
                  <a:pt x="13578" y="5451"/>
                </a:lnTo>
                <a:close/>
                <a:moveTo>
                  <a:pt x="3796" y="4137"/>
                </a:moveTo>
                <a:lnTo>
                  <a:pt x="4916" y="4161"/>
                </a:lnTo>
                <a:lnTo>
                  <a:pt x="6059" y="4186"/>
                </a:lnTo>
                <a:lnTo>
                  <a:pt x="7179" y="4234"/>
                </a:lnTo>
                <a:lnTo>
                  <a:pt x="8322" y="4283"/>
                </a:lnTo>
                <a:lnTo>
                  <a:pt x="9393" y="4259"/>
                </a:lnTo>
                <a:lnTo>
                  <a:pt x="10463" y="4234"/>
                </a:lnTo>
                <a:lnTo>
                  <a:pt x="11534" y="4210"/>
                </a:lnTo>
                <a:lnTo>
                  <a:pt x="12605" y="4234"/>
                </a:lnTo>
                <a:lnTo>
                  <a:pt x="13529" y="4259"/>
                </a:lnTo>
                <a:lnTo>
                  <a:pt x="13992" y="4234"/>
                </a:lnTo>
                <a:lnTo>
                  <a:pt x="14478" y="4210"/>
                </a:lnTo>
                <a:lnTo>
                  <a:pt x="14916" y="4186"/>
                </a:lnTo>
                <a:lnTo>
                  <a:pt x="15379" y="4186"/>
                </a:lnTo>
                <a:lnTo>
                  <a:pt x="15817" y="4210"/>
                </a:lnTo>
                <a:lnTo>
                  <a:pt x="16060" y="4234"/>
                </a:lnTo>
                <a:lnTo>
                  <a:pt x="16279" y="4283"/>
                </a:lnTo>
                <a:lnTo>
                  <a:pt x="16303" y="4283"/>
                </a:lnTo>
                <a:lnTo>
                  <a:pt x="16303" y="4697"/>
                </a:lnTo>
                <a:lnTo>
                  <a:pt x="16279" y="5086"/>
                </a:lnTo>
                <a:lnTo>
                  <a:pt x="16230" y="6084"/>
                </a:lnTo>
                <a:lnTo>
                  <a:pt x="16206" y="7081"/>
                </a:lnTo>
                <a:lnTo>
                  <a:pt x="16182" y="9077"/>
                </a:lnTo>
                <a:lnTo>
                  <a:pt x="16157" y="10050"/>
                </a:lnTo>
                <a:lnTo>
                  <a:pt x="16133" y="10999"/>
                </a:lnTo>
                <a:lnTo>
                  <a:pt x="16157" y="11534"/>
                </a:lnTo>
                <a:lnTo>
                  <a:pt x="16206" y="12045"/>
                </a:lnTo>
                <a:lnTo>
                  <a:pt x="16279" y="12556"/>
                </a:lnTo>
                <a:lnTo>
                  <a:pt x="16328" y="13067"/>
                </a:lnTo>
                <a:lnTo>
                  <a:pt x="16328" y="13627"/>
                </a:lnTo>
                <a:lnTo>
                  <a:pt x="16303" y="14186"/>
                </a:lnTo>
                <a:lnTo>
                  <a:pt x="15281" y="14284"/>
                </a:lnTo>
                <a:lnTo>
                  <a:pt x="14259" y="14332"/>
                </a:lnTo>
                <a:lnTo>
                  <a:pt x="13213" y="14357"/>
                </a:lnTo>
                <a:lnTo>
                  <a:pt x="12191" y="14381"/>
                </a:lnTo>
                <a:lnTo>
                  <a:pt x="11096" y="14405"/>
                </a:lnTo>
                <a:lnTo>
                  <a:pt x="10025" y="14430"/>
                </a:lnTo>
                <a:lnTo>
                  <a:pt x="7860" y="14527"/>
                </a:lnTo>
                <a:lnTo>
                  <a:pt x="6789" y="14551"/>
                </a:lnTo>
                <a:lnTo>
                  <a:pt x="5719" y="14551"/>
                </a:lnTo>
                <a:lnTo>
                  <a:pt x="3602" y="14478"/>
                </a:lnTo>
                <a:lnTo>
                  <a:pt x="2604" y="14478"/>
                </a:lnTo>
                <a:lnTo>
                  <a:pt x="1606" y="14503"/>
                </a:lnTo>
                <a:lnTo>
                  <a:pt x="1047" y="14478"/>
                </a:lnTo>
                <a:lnTo>
                  <a:pt x="779" y="14478"/>
                </a:lnTo>
                <a:lnTo>
                  <a:pt x="633" y="14503"/>
                </a:lnTo>
                <a:lnTo>
                  <a:pt x="512" y="14527"/>
                </a:lnTo>
                <a:lnTo>
                  <a:pt x="463" y="13700"/>
                </a:lnTo>
                <a:lnTo>
                  <a:pt x="439" y="12848"/>
                </a:lnTo>
                <a:lnTo>
                  <a:pt x="439" y="11169"/>
                </a:lnTo>
                <a:lnTo>
                  <a:pt x="463" y="9466"/>
                </a:lnTo>
                <a:lnTo>
                  <a:pt x="487" y="7787"/>
                </a:lnTo>
                <a:lnTo>
                  <a:pt x="487" y="6887"/>
                </a:lnTo>
                <a:lnTo>
                  <a:pt x="463" y="5986"/>
                </a:lnTo>
                <a:lnTo>
                  <a:pt x="439" y="5086"/>
                </a:lnTo>
                <a:lnTo>
                  <a:pt x="463" y="4648"/>
                </a:lnTo>
                <a:lnTo>
                  <a:pt x="463" y="4186"/>
                </a:lnTo>
                <a:lnTo>
                  <a:pt x="804" y="4161"/>
                </a:lnTo>
                <a:lnTo>
                  <a:pt x="1144" y="4186"/>
                </a:lnTo>
                <a:lnTo>
                  <a:pt x="1801" y="4210"/>
                </a:lnTo>
                <a:lnTo>
                  <a:pt x="2288" y="4210"/>
                </a:lnTo>
                <a:lnTo>
                  <a:pt x="2799" y="4186"/>
                </a:lnTo>
                <a:lnTo>
                  <a:pt x="3285" y="4161"/>
                </a:lnTo>
                <a:lnTo>
                  <a:pt x="3796" y="4137"/>
                </a:lnTo>
                <a:close/>
                <a:moveTo>
                  <a:pt x="15671" y="14770"/>
                </a:moveTo>
                <a:lnTo>
                  <a:pt x="15500" y="14965"/>
                </a:lnTo>
                <a:lnTo>
                  <a:pt x="15403" y="15062"/>
                </a:lnTo>
                <a:lnTo>
                  <a:pt x="15354" y="15184"/>
                </a:lnTo>
                <a:lnTo>
                  <a:pt x="15087" y="15184"/>
                </a:lnTo>
                <a:lnTo>
                  <a:pt x="15184" y="14989"/>
                </a:lnTo>
                <a:lnTo>
                  <a:pt x="15208" y="14892"/>
                </a:lnTo>
                <a:lnTo>
                  <a:pt x="15233" y="14770"/>
                </a:lnTo>
                <a:close/>
                <a:moveTo>
                  <a:pt x="15038" y="14795"/>
                </a:moveTo>
                <a:lnTo>
                  <a:pt x="14965" y="14868"/>
                </a:lnTo>
                <a:lnTo>
                  <a:pt x="14868" y="15014"/>
                </a:lnTo>
                <a:lnTo>
                  <a:pt x="14770" y="15184"/>
                </a:lnTo>
                <a:lnTo>
                  <a:pt x="14405" y="15208"/>
                </a:lnTo>
                <a:lnTo>
                  <a:pt x="14527" y="15014"/>
                </a:lnTo>
                <a:lnTo>
                  <a:pt x="14649" y="14795"/>
                </a:lnTo>
                <a:close/>
                <a:moveTo>
                  <a:pt x="10877" y="14843"/>
                </a:moveTo>
                <a:lnTo>
                  <a:pt x="10755" y="15014"/>
                </a:lnTo>
                <a:lnTo>
                  <a:pt x="10634" y="15233"/>
                </a:lnTo>
                <a:lnTo>
                  <a:pt x="10220" y="15233"/>
                </a:lnTo>
                <a:lnTo>
                  <a:pt x="10293" y="15038"/>
                </a:lnTo>
                <a:lnTo>
                  <a:pt x="10342" y="14868"/>
                </a:lnTo>
                <a:lnTo>
                  <a:pt x="10877" y="14843"/>
                </a:lnTo>
                <a:close/>
                <a:moveTo>
                  <a:pt x="11753" y="14819"/>
                </a:moveTo>
                <a:lnTo>
                  <a:pt x="11729" y="14868"/>
                </a:lnTo>
                <a:lnTo>
                  <a:pt x="11607" y="15038"/>
                </a:lnTo>
                <a:lnTo>
                  <a:pt x="11485" y="15233"/>
                </a:lnTo>
                <a:lnTo>
                  <a:pt x="11072" y="15233"/>
                </a:lnTo>
                <a:lnTo>
                  <a:pt x="11169" y="15038"/>
                </a:lnTo>
                <a:lnTo>
                  <a:pt x="11291" y="14843"/>
                </a:lnTo>
                <a:lnTo>
                  <a:pt x="11753" y="14819"/>
                </a:lnTo>
                <a:close/>
                <a:moveTo>
                  <a:pt x="12532" y="14819"/>
                </a:moveTo>
                <a:lnTo>
                  <a:pt x="12507" y="14868"/>
                </a:lnTo>
                <a:lnTo>
                  <a:pt x="12313" y="15233"/>
                </a:lnTo>
                <a:lnTo>
                  <a:pt x="11899" y="15233"/>
                </a:lnTo>
                <a:lnTo>
                  <a:pt x="12021" y="15014"/>
                </a:lnTo>
                <a:lnTo>
                  <a:pt x="12069" y="14916"/>
                </a:lnTo>
                <a:lnTo>
                  <a:pt x="12094" y="14819"/>
                </a:lnTo>
                <a:close/>
                <a:moveTo>
                  <a:pt x="13529" y="14819"/>
                </a:moveTo>
                <a:lnTo>
                  <a:pt x="13481" y="14868"/>
                </a:lnTo>
                <a:lnTo>
                  <a:pt x="13237" y="15233"/>
                </a:lnTo>
                <a:lnTo>
                  <a:pt x="12678" y="15233"/>
                </a:lnTo>
                <a:lnTo>
                  <a:pt x="12775" y="15014"/>
                </a:lnTo>
                <a:lnTo>
                  <a:pt x="12897" y="14819"/>
                </a:lnTo>
                <a:close/>
                <a:moveTo>
                  <a:pt x="14357" y="14795"/>
                </a:moveTo>
                <a:lnTo>
                  <a:pt x="14186" y="15014"/>
                </a:lnTo>
                <a:lnTo>
                  <a:pt x="14016" y="15208"/>
                </a:lnTo>
                <a:lnTo>
                  <a:pt x="13627" y="15233"/>
                </a:lnTo>
                <a:lnTo>
                  <a:pt x="13724" y="15062"/>
                </a:lnTo>
                <a:lnTo>
                  <a:pt x="13846" y="14868"/>
                </a:lnTo>
                <a:lnTo>
                  <a:pt x="13870" y="14819"/>
                </a:lnTo>
                <a:lnTo>
                  <a:pt x="14357" y="14795"/>
                </a:lnTo>
                <a:close/>
                <a:moveTo>
                  <a:pt x="10025" y="14868"/>
                </a:moveTo>
                <a:lnTo>
                  <a:pt x="9952" y="14989"/>
                </a:lnTo>
                <a:lnTo>
                  <a:pt x="9831" y="15233"/>
                </a:lnTo>
                <a:lnTo>
                  <a:pt x="9320" y="15257"/>
                </a:lnTo>
                <a:lnTo>
                  <a:pt x="9417" y="15087"/>
                </a:lnTo>
                <a:lnTo>
                  <a:pt x="9514" y="14892"/>
                </a:lnTo>
                <a:lnTo>
                  <a:pt x="10025" y="14868"/>
                </a:lnTo>
                <a:close/>
                <a:moveTo>
                  <a:pt x="9101" y="14916"/>
                </a:moveTo>
                <a:lnTo>
                  <a:pt x="9052" y="14989"/>
                </a:lnTo>
                <a:lnTo>
                  <a:pt x="8955" y="15111"/>
                </a:lnTo>
                <a:lnTo>
                  <a:pt x="8858" y="15281"/>
                </a:lnTo>
                <a:lnTo>
                  <a:pt x="8663" y="15281"/>
                </a:lnTo>
                <a:lnTo>
                  <a:pt x="8663" y="15257"/>
                </a:lnTo>
                <a:lnTo>
                  <a:pt x="8809" y="14916"/>
                </a:lnTo>
                <a:close/>
                <a:moveTo>
                  <a:pt x="8468" y="14941"/>
                </a:moveTo>
                <a:lnTo>
                  <a:pt x="8395" y="15038"/>
                </a:lnTo>
                <a:lnTo>
                  <a:pt x="8225" y="15281"/>
                </a:lnTo>
                <a:lnTo>
                  <a:pt x="7738" y="15306"/>
                </a:lnTo>
                <a:lnTo>
                  <a:pt x="7763" y="15281"/>
                </a:lnTo>
                <a:lnTo>
                  <a:pt x="7836" y="15135"/>
                </a:lnTo>
                <a:lnTo>
                  <a:pt x="7909" y="14965"/>
                </a:lnTo>
                <a:lnTo>
                  <a:pt x="8468" y="14941"/>
                </a:lnTo>
                <a:close/>
                <a:moveTo>
                  <a:pt x="16303" y="14746"/>
                </a:moveTo>
                <a:lnTo>
                  <a:pt x="16303" y="15014"/>
                </a:lnTo>
                <a:lnTo>
                  <a:pt x="16303" y="15306"/>
                </a:lnTo>
                <a:lnTo>
                  <a:pt x="16182" y="15257"/>
                </a:lnTo>
                <a:lnTo>
                  <a:pt x="16084" y="15233"/>
                </a:lnTo>
                <a:lnTo>
                  <a:pt x="15841" y="15208"/>
                </a:lnTo>
                <a:lnTo>
                  <a:pt x="15987" y="14989"/>
                </a:lnTo>
                <a:lnTo>
                  <a:pt x="16157" y="14746"/>
                </a:lnTo>
                <a:close/>
                <a:moveTo>
                  <a:pt x="7617" y="14965"/>
                </a:moveTo>
                <a:lnTo>
                  <a:pt x="7471" y="15160"/>
                </a:lnTo>
                <a:lnTo>
                  <a:pt x="7349" y="15330"/>
                </a:lnTo>
                <a:lnTo>
                  <a:pt x="6911" y="15330"/>
                </a:lnTo>
                <a:lnTo>
                  <a:pt x="6984" y="15160"/>
                </a:lnTo>
                <a:lnTo>
                  <a:pt x="7057" y="14965"/>
                </a:lnTo>
                <a:close/>
                <a:moveTo>
                  <a:pt x="6716" y="14965"/>
                </a:moveTo>
                <a:lnTo>
                  <a:pt x="6570" y="15160"/>
                </a:lnTo>
                <a:lnTo>
                  <a:pt x="6449" y="15354"/>
                </a:lnTo>
                <a:lnTo>
                  <a:pt x="5889" y="15379"/>
                </a:lnTo>
                <a:lnTo>
                  <a:pt x="5889" y="15379"/>
                </a:lnTo>
                <a:lnTo>
                  <a:pt x="6011" y="15257"/>
                </a:lnTo>
                <a:lnTo>
                  <a:pt x="6132" y="15135"/>
                </a:lnTo>
                <a:lnTo>
                  <a:pt x="6254" y="15038"/>
                </a:lnTo>
                <a:lnTo>
                  <a:pt x="6376" y="14965"/>
                </a:lnTo>
                <a:close/>
                <a:moveTo>
                  <a:pt x="5256" y="14941"/>
                </a:moveTo>
                <a:lnTo>
                  <a:pt x="5865" y="14965"/>
                </a:lnTo>
                <a:lnTo>
                  <a:pt x="5792" y="15038"/>
                </a:lnTo>
                <a:lnTo>
                  <a:pt x="5646" y="15184"/>
                </a:lnTo>
                <a:lnTo>
                  <a:pt x="5500" y="15379"/>
                </a:lnTo>
                <a:lnTo>
                  <a:pt x="4672" y="15379"/>
                </a:lnTo>
                <a:lnTo>
                  <a:pt x="4867" y="15233"/>
                </a:lnTo>
                <a:lnTo>
                  <a:pt x="5062" y="15135"/>
                </a:lnTo>
                <a:lnTo>
                  <a:pt x="5183" y="15038"/>
                </a:lnTo>
                <a:lnTo>
                  <a:pt x="5232" y="14989"/>
                </a:lnTo>
                <a:lnTo>
                  <a:pt x="5256" y="14941"/>
                </a:lnTo>
                <a:close/>
                <a:moveTo>
                  <a:pt x="4113" y="14916"/>
                </a:moveTo>
                <a:lnTo>
                  <a:pt x="4745" y="14941"/>
                </a:lnTo>
                <a:lnTo>
                  <a:pt x="4624" y="15038"/>
                </a:lnTo>
                <a:lnTo>
                  <a:pt x="4453" y="15184"/>
                </a:lnTo>
                <a:lnTo>
                  <a:pt x="4307" y="15354"/>
                </a:lnTo>
                <a:lnTo>
                  <a:pt x="4283" y="15403"/>
                </a:lnTo>
                <a:lnTo>
                  <a:pt x="3626" y="15403"/>
                </a:lnTo>
                <a:lnTo>
                  <a:pt x="3650" y="15354"/>
                </a:lnTo>
                <a:lnTo>
                  <a:pt x="3894" y="15087"/>
                </a:lnTo>
                <a:lnTo>
                  <a:pt x="4113" y="14916"/>
                </a:lnTo>
                <a:close/>
                <a:moveTo>
                  <a:pt x="1874" y="14892"/>
                </a:moveTo>
                <a:lnTo>
                  <a:pt x="1801" y="14965"/>
                </a:lnTo>
                <a:lnTo>
                  <a:pt x="1631" y="15184"/>
                </a:lnTo>
                <a:lnTo>
                  <a:pt x="1558" y="15281"/>
                </a:lnTo>
                <a:lnTo>
                  <a:pt x="1509" y="15427"/>
                </a:lnTo>
                <a:lnTo>
                  <a:pt x="1217" y="15427"/>
                </a:lnTo>
                <a:lnTo>
                  <a:pt x="1266" y="15354"/>
                </a:lnTo>
                <a:lnTo>
                  <a:pt x="1436" y="15208"/>
                </a:lnTo>
                <a:lnTo>
                  <a:pt x="1509" y="15160"/>
                </a:lnTo>
                <a:lnTo>
                  <a:pt x="1558" y="15135"/>
                </a:lnTo>
                <a:lnTo>
                  <a:pt x="1606" y="15087"/>
                </a:lnTo>
                <a:lnTo>
                  <a:pt x="1631" y="15038"/>
                </a:lnTo>
                <a:lnTo>
                  <a:pt x="1631" y="14965"/>
                </a:lnTo>
                <a:lnTo>
                  <a:pt x="1631" y="14892"/>
                </a:lnTo>
                <a:close/>
                <a:moveTo>
                  <a:pt x="2750" y="14892"/>
                </a:moveTo>
                <a:lnTo>
                  <a:pt x="2726" y="14916"/>
                </a:lnTo>
                <a:lnTo>
                  <a:pt x="2628" y="15087"/>
                </a:lnTo>
                <a:lnTo>
                  <a:pt x="2555" y="15233"/>
                </a:lnTo>
                <a:lnTo>
                  <a:pt x="2531" y="15330"/>
                </a:lnTo>
                <a:lnTo>
                  <a:pt x="2531" y="15427"/>
                </a:lnTo>
                <a:lnTo>
                  <a:pt x="1898" y="15427"/>
                </a:lnTo>
                <a:lnTo>
                  <a:pt x="2093" y="15233"/>
                </a:lnTo>
                <a:lnTo>
                  <a:pt x="2190" y="15135"/>
                </a:lnTo>
                <a:lnTo>
                  <a:pt x="2312" y="15038"/>
                </a:lnTo>
                <a:lnTo>
                  <a:pt x="2409" y="14989"/>
                </a:lnTo>
                <a:lnTo>
                  <a:pt x="2482" y="14892"/>
                </a:lnTo>
                <a:close/>
                <a:moveTo>
                  <a:pt x="3553" y="14892"/>
                </a:moveTo>
                <a:lnTo>
                  <a:pt x="3431" y="15062"/>
                </a:lnTo>
                <a:lnTo>
                  <a:pt x="3310" y="15208"/>
                </a:lnTo>
                <a:lnTo>
                  <a:pt x="3261" y="15306"/>
                </a:lnTo>
                <a:lnTo>
                  <a:pt x="3188" y="15403"/>
                </a:lnTo>
                <a:lnTo>
                  <a:pt x="2920" y="15427"/>
                </a:lnTo>
                <a:lnTo>
                  <a:pt x="2823" y="15427"/>
                </a:lnTo>
                <a:lnTo>
                  <a:pt x="2969" y="15233"/>
                </a:lnTo>
                <a:lnTo>
                  <a:pt x="3066" y="15111"/>
                </a:lnTo>
                <a:lnTo>
                  <a:pt x="3164" y="14989"/>
                </a:lnTo>
                <a:lnTo>
                  <a:pt x="3285" y="14892"/>
                </a:lnTo>
                <a:close/>
                <a:moveTo>
                  <a:pt x="877" y="14868"/>
                </a:moveTo>
                <a:lnTo>
                  <a:pt x="1193" y="14892"/>
                </a:lnTo>
                <a:lnTo>
                  <a:pt x="1023" y="15038"/>
                </a:lnTo>
                <a:lnTo>
                  <a:pt x="877" y="15233"/>
                </a:lnTo>
                <a:lnTo>
                  <a:pt x="804" y="15330"/>
                </a:lnTo>
                <a:lnTo>
                  <a:pt x="755" y="15452"/>
                </a:lnTo>
                <a:lnTo>
                  <a:pt x="585" y="15452"/>
                </a:lnTo>
                <a:lnTo>
                  <a:pt x="536" y="14868"/>
                </a:lnTo>
                <a:close/>
                <a:moveTo>
                  <a:pt x="13894" y="1"/>
                </a:moveTo>
                <a:lnTo>
                  <a:pt x="13724" y="49"/>
                </a:lnTo>
                <a:lnTo>
                  <a:pt x="13578" y="122"/>
                </a:lnTo>
                <a:lnTo>
                  <a:pt x="13456" y="220"/>
                </a:lnTo>
                <a:lnTo>
                  <a:pt x="13335" y="341"/>
                </a:lnTo>
                <a:lnTo>
                  <a:pt x="13262" y="463"/>
                </a:lnTo>
                <a:lnTo>
                  <a:pt x="13189" y="609"/>
                </a:lnTo>
                <a:lnTo>
                  <a:pt x="13116" y="779"/>
                </a:lnTo>
                <a:lnTo>
                  <a:pt x="13067" y="925"/>
                </a:lnTo>
                <a:lnTo>
                  <a:pt x="11996" y="925"/>
                </a:lnTo>
                <a:lnTo>
                  <a:pt x="10901" y="950"/>
                </a:lnTo>
                <a:lnTo>
                  <a:pt x="9831" y="974"/>
                </a:lnTo>
                <a:lnTo>
                  <a:pt x="8736" y="974"/>
                </a:lnTo>
                <a:lnTo>
                  <a:pt x="7641" y="998"/>
                </a:lnTo>
                <a:lnTo>
                  <a:pt x="6108" y="974"/>
                </a:lnTo>
                <a:lnTo>
                  <a:pt x="4599" y="950"/>
                </a:lnTo>
                <a:lnTo>
                  <a:pt x="4648" y="852"/>
                </a:lnTo>
                <a:lnTo>
                  <a:pt x="4624" y="731"/>
                </a:lnTo>
                <a:lnTo>
                  <a:pt x="4599" y="609"/>
                </a:lnTo>
                <a:lnTo>
                  <a:pt x="4526" y="487"/>
                </a:lnTo>
                <a:lnTo>
                  <a:pt x="4429" y="366"/>
                </a:lnTo>
                <a:lnTo>
                  <a:pt x="4332" y="293"/>
                </a:lnTo>
                <a:lnTo>
                  <a:pt x="4210" y="220"/>
                </a:lnTo>
                <a:lnTo>
                  <a:pt x="4088" y="171"/>
                </a:lnTo>
                <a:lnTo>
                  <a:pt x="3894" y="147"/>
                </a:lnTo>
                <a:lnTo>
                  <a:pt x="3723" y="147"/>
                </a:lnTo>
                <a:lnTo>
                  <a:pt x="3553" y="220"/>
                </a:lnTo>
                <a:lnTo>
                  <a:pt x="3407" y="317"/>
                </a:lnTo>
                <a:lnTo>
                  <a:pt x="3285" y="439"/>
                </a:lnTo>
                <a:lnTo>
                  <a:pt x="3188" y="585"/>
                </a:lnTo>
                <a:lnTo>
                  <a:pt x="3115" y="755"/>
                </a:lnTo>
                <a:lnTo>
                  <a:pt x="3042" y="925"/>
                </a:lnTo>
                <a:lnTo>
                  <a:pt x="3042" y="998"/>
                </a:lnTo>
                <a:lnTo>
                  <a:pt x="1242" y="1047"/>
                </a:lnTo>
                <a:lnTo>
                  <a:pt x="828" y="1023"/>
                </a:lnTo>
                <a:lnTo>
                  <a:pt x="633" y="1023"/>
                </a:lnTo>
                <a:lnTo>
                  <a:pt x="439" y="1047"/>
                </a:lnTo>
                <a:lnTo>
                  <a:pt x="390" y="1023"/>
                </a:lnTo>
                <a:lnTo>
                  <a:pt x="317" y="1023"/>
                </a:lnTo>
                <a:lnTo>
                  <a:pt x="268" y="1071"/>
                </a:lnTo>
                <a:lnTo>
                  <a:pt x="244" y="1144"/>
                </a:lnTo>
                <a:lnTo>
                  <a:pt x="268" y="1850"/>
                </a:lnTo>
                <a:lnTo>
                  <a:pt x="268" y="2215"/>
                </a:lnTo>
                <a:lnTo>
                  <a:pt x="268" y="2555"/>
                </a:lnTo>
                <a:lnTo>
                  <a:pt x="171" y="3358"/>
                </a:lnTo>
                <a:lnTo>
                  <a:pt x="74" y="4137"/>
                </a:lnTo>
                <a:lnTo>
                  <a:pt x="49" y="4624"/>
                </a:lnTo>
                <a:lnTo>
                  <a:pt x="25" y="5086"/>
                </a:lnTo>
                <a:lnTo>
                  <a:pt x="25" y="6059"/>
                </a:lnTo>
                <a:lnTo>
                  <a:pt x="49" y="7008"/>
                </a:lnTo>
                <a:lnTo>
                  <a:pt x="74" y="7982"/>
                </a:lnTo>
                <a:lnTo>
                  <a:pt x="25" y="9879"/>
                </a:lnTo>
                <a:lnTo>
                  <a:pt x="1" y="11802"/>
                </a:lnTo>
                <a:lnTo>
                  <a:pt x="1" y="12751"/>
                </a:lnTo>
                <a:lnTo>
                  <a:pt x="1" y="13700"/>
                </a:lnTo>
                <a:lnTo>
                  <a:pt x="49" y="14673"/>
                </a:lnTo>
                <a:lnTo>
                  <a:pt x="122" y="15622"/>
                </a:lnTo>
                <a:lnTo>
                  <a:pt x="122" y="15671"/>
                </a:lnTo>
                <a:lnTo>
                  <a:pt x="147" y="15719"/>
                </a:lnTo>
                <a:lnTo>
                  <a:pt x="171" y="15792"/>
                </a:lnTo>
                <a:lnTo>
                  <a:pt x="195" y="15841"/>
                </a:lnTo>
                <a:lnTo>
                  <a:pt x="244" y="15865"/>
                </a:lnTo>
                <a:lnTo>
                  <a:pt x="293" y="15890"/>
                </a:lnTo>
                <a:lnTo>
                  <a:pt x="560" y="15938"/>
                </a:lnTo>
                <a:lnTo>
                  <a:pt x="828" y="15963"/>
                </a:lnTo>
                <a:lnTo>
                  <a:pt x="1339" y="15987"/>
                </a:lnTo>
                <a:lnTo>
                  <a:pt x="1850" y="15987"/>
                </a:lnTo>
                <a:lnTo>
                  <a:pt x="2385" y="15963"/>
                </a:lnTo>
                <a:lnTo>
                  <a:pt x="3577" y="15938"/>
                </a:lnTo>
                <a:lnTo>
                  <a:pt x="4770" y="15938"/>
                </a:lnTo>
                <a:lnTo>
                  <a:pt x="5938" y="15914"/>
                </a:lnTo>
                <a:lnTo>
                  <a:pt x="7130" y="15890"/>
                </a:lnTo>
                <a:lnTo>
                  <a:pt x="9466" y="15817"/>
                </a:lnTo>
                <a:lnTo>
                  <a:pt x="10536" y="15792"/>
                </a:lnTo>
                <a:lnTo>
                  <a:pt x="11607" y="15792"/>
                </a:lnTo>
                <a:lnTo>
                  <a:pt x="12678" y="15817"/>
                </a:lnTo>
                <a:lnTo>
                  <a:pt x="13748" y="15792"/>
                </a:lnTo>
                <a:lnTo>
                  <a:pt x="15038" y="15744"/>
                </a:lnTo>
                <a:lnTo>
                  <a:pt x="15646" y="15744"/>
                </a:lnTo>
                <a:lnTo>
                  <a:pt x="15914" y="15768"/>
                </a:lnTo>
                <a:lnTo>
                  <a:pt x="16011" y="15792"/>
                </a:lnTo>
                <a:lnTo>
                  <a:pt x="16060" y="15792"/>
                </a:lnTo>
                <a:lnTo>
                  <a:pt x="16084" y="15817"/>
                </a:lnTo>
                <a:lnTo>
                  <a:pt x="16157" y="15841"/>
                </a:lnTo>
                <a:lnTo>
                  <a:pt x="16279" y="15841"/>
                </a:lnTo>
                <a:lnTo>
                  <a:pt x="16328" y="15865"/>
                </a:lnTo>
                <a:lnTo>
                  <a:pt x="16401" y="15890"/>
                </a:lnTo>
                <a:lnTo>
                  <a:pt x="16474" y="15865"/>
                </a:lnTo>
                <a:lnTo>
                  <a:pt x="16547" y="15817"/>
                </a:lnTo>
                <a:lnTo>
                  <a:pt x="16595" y="15744"/>
                </a:lnTo>
                <a:lnTo>
                  <a:pt x="16620" y="15671"/>
                </a:lnTo>
                <a:lnTo>
                  <a:pt x="16668" y="15476"/>
                </a:lnTo>
                <a:lnTo>
                  <a:pt x="16693" y="15111"/>
                </a:lnTo>
                <a:lnTo>
                  <a:pt x="16717" y="14454"/>
                </a:lnTo>
                <a:lnTo>
                  <a:pt x="16741" y="13773"/>
                </a:lnTo>
                <a:lnTo>
                  <a:pt x="16717" y="13262"/>
                </a:lnTo>
                <a:lnTo>
                  <a:pt x="16693" y="12775"/>
                </a:lnTo>
                <a:lnTo>
                  <a:pt x="16571" y="11777"/>
                </a:lnTo>
                <a:lnTo>
                  <a:pt x="16547" y="11193"/>
                </a:lnTo>
                <a:lnTo>
                  <a:pt x="16547" y="10634"/>
                </a:lnTo>
                <a:lnTo>
                  <a:pt x="16595" y="9466"/>
                </a:lnTo>
                <a:lnTo>
                  <a:pt x="16644" y="8420"/>
                </a:lnTo>
                <a:lnTo>
                  <a:pt x="16668" y="7373"/>
                </a:lnTo>
                <a:lnTo>
                  <a:pt x="16693" y="6327"/>
                </a:lnTo>
                <a:lnTo>
                  <a:pt x="16717" y="5281"/>
                </a:lnTo>
                <a:lnTo>
                  <a:pt x="16766" y="4283"/>
                </a:lnTo>
                <a:lnTo>
                  <a:pt x="16741" y="3285"/>
                </a:lnTo>
                <a:lnTo>
                  <a:pt x="16693" y="2312"/>
                </a:lnTo>
                <a:lnTo>
                  <a:pt x="16595" y="1314"/>
                </a:lnTo>
                <a:lnTo>
                  <a:pt x="16644" y="1266"/>
                </a:lnTo>
                <a:lnTo>
                  <a:pt x="16668" y="1193"/>
                </a:lnTo>
                <a:lnTo>
                  <a:pt x="16668" y="1120"/>
                </a:lnTo>
                <a:lnTo>
                  <a:pt x="16668" y="1047"/>
                </a:lnTo>
                <a:lnTo>
                  <a:pt x="16620" y="998"/>
                </a:lnTo>
                <a:lnTo>
                  <a:pt x="16571" y="950"/>
                </a:lnTo>
                <a:lnTo>
                  <a:pt x="16522" y="901"/>
                </a:lnTo>
                <a:lnTo>
                  <a:pt x="16425" y="901"/>
                </a:lnTo>
                <a:lnTo>
                  <a:pt x="14916" y="925"/>
                </a:lnTo>
                <a:lnTo>
                  <a:pt x="14965" y="877"/>
                </a:lnTo>
                <a:lnTo>
                  <a:pt x="14989" y="755"/>
                </a:lnTo>
                <a:lnTo>
                  <a:pt x="14989" y="658"/>
                </a:lnTo>
                <a:lnTo>
                  <a:pt x="14989" y="560"/>
                </a:lnTo>
                <a:lnTo>
                  <a:pt x="14941" y="463"/>
                </a:lnTo>
                <a:lnTo>
                  <a:pt x="14892" y="366"/>
                </a:lnTo>
                <a:lnTo>
                  <a:pt x="14843" y="293"/>
                </a:lnTo>
                <a:lnTo>
                  <a:pt x="14673" y="171"/>
                </a:lnTo>
                <a:lnTo>
                  <a:pt x="14503" y="74"/>
                </a:lnTo>
                <a:lnTo>
                  <a:pt x="14284" y="25"/>
                </a:lnTo>
                <a:lnTo>
                  <a:pt x="1408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46"/>
          <p:cNvSpPr/>
          <p:nvPr/>
        </p:nvSpPr>
        <p:spPr>
          <a:xfrm>
            <a:off x="5587567" y="891545"/>
            <a:ext cx="314307" cy="320891"/>
          </a:xfrm>
          <a:custGeom>
            <a:avLst/>
            <a:gdLst/>
            <a:ahLst/>
            <a:cxnLst/>
            <a:rect l="l" t="t" r="r" b="b"/>
            <a:pathLst>
              <a:path w="16279" h="16620" extrusionOk="0">
                <a:moveTo>
                  <a:pt x="8882" y="438"/>
                </a:moveTo>
                <a:lnTo>
                  <a:pt x="9368" y="536"/>
                </a:lnTo>
                <a:lnTo>
                  <a:pt x="9295" y="657"/>
                </a:lnTo>
                <a:lnTo>
                  <a:pt x="9222" y="803"/>
                </a:lnTo>
                <a:lnTo>
                  <a:pt x="9174" y="974"/>
                </a:lnTo>
                <a:lnTo>
                  <a:pt x="9149" y="1120"/>
                </a:lnTo>
                <a:lnTo>
                  <a:pt x="8882" y="1095"/>
                </a:lnTo>
                <a:lnTo>
                  <a:pt x="8906" y="803"/>
                </a:lnTo>
                <a:lnTo>
                  <a:pt x="8906" y="633"/>
                </a:lnTo>
                <a:lnTo>
                  <a:pt x="8882" y="438"/>
                </a:lnTo>
                <a:close/>
                <a:moveTo>
                  <a:pt x="8590" y="414"/>
                </a:moveTo>
                <a:lnTo>
                  <a:pt x="8541" y="803"/>
                </a:lnTo>
                <a:lnTo>
                  <a:pt x="8517" y="1095"/>
                </a:lnTo>
                <a:lnTo>
                  <a:pt x="8322" y="1120"/>
                </a:lnTo>
                <a:lnTo>
                  <a:pt x="8127" y="1193"/>
                </a:lnTo>
                <a:lnTo>
                  <a:pt x="8127" y="925"/>
                </a:lnTo>
                <a:lnTo>
                  <a:pt x="8127" y="682"/>
                </a:lnTo>
                <a:lnTo>
                  <a:pt x="8152" y="560"/>
                </a:lnTo>
                <a:lnTo>
                  <a:pt x="8152" y="414"/>
                </a:lnTo>
                <a:close/>
                <a:moveTo>
                  <a:pt x="9636" y="609"/>
                </a:moveTo>
                <a:lnTo>
                  <a:pt x="10147" y="755"/>
                </a:lnTo>
                <a:lnTo>
                  <a:pt x="10074" y="876"/>
                </a:lnTo>
                <a:lnTo>
                  <a:pt x="9977" y="1047"/>
                </a:lnTo>
                <a:lnTo>
                  <a:pt x="9879" y="1241"/>
                </a:lnTo>
                <a:lnTo>
                  <a:pt x="9490" y="1168"/>
                </a:lnTo>
                <a:lnTo>
                  <a:pt x="9636" y="609"/>
                </a:lnTo>
                <a:close/>
                <a:moveTo>
                  <a:pt x="7592" y="487"/>
                </a:moveTo>
                <a:lnTo>
                  <a:pt x="7714" y="511"/>
                </a:lnTo>
                <a:lnTo>
                  <a:pt x="7860" y="560"/>
                </a:lnTo>
                <a:lnTo>
                  <a:pt x="7884" y="560"/>
                </a:lnTo>
                <a:lnTo>
                  <a:pt x="7860" y="706"/>
                </a:lnTo>
                <a:lnTo>
                  <a:pt x="7811" y="974"/>
                </a:lnTo>
                <a:lnTo>
                  <a:pt x="7811" y="1120"/>
                </a:lnTo>
                <a:lnTo>
                  <a:pt x="7860" y="1266"/>
                </a:lnTo>
                <a:lnTo>
                  <a:pt x="7884" y="1290"/>
                </a:lnTo>
                <a:lnTo>
                  <a:pt x="7543" y="1290"/>
                </a:lnTo>
                <a:lnTo>
                  <a:pt x="7519" y="1193"/>
                </a:lnTo>
                <a:lnTo>
                  <a:pt x="7519" y="1120"/>
                </a:lnTo>
                <a:lnTo>
                  <a:pt x="7470" y="925"/>
                </a:lnTo>
                <a:lnTo>
                  <a:pt x="7446" y="706"/>
                </a:lnTo>
                <a:lnTo>
                  <a:pt x="7446" y="487"/>
                </a:lnTo>
                <a:close/>
                <a:moveTo>
                  <a:pt x="7251" y="511"/>
                </a:moveTo>
                <a:lnTo>
                  <a:pt x="7203" y="657"/>
                </a:lnTo>
                <a:lnTo>
                  <a:pt x="7203" y="828"/>
                </a:lnTo>
                <a:lnTo>
                  <a:pt x="7227" y="1071"/>
                </a:lnTo>
                <a:lnTo>
                  <a:pt x="7227" y="1193"/>
                </a:lnTo>
                <a:lnTo>
                  <a:pt x="7276" y="1314"/>
                </a:lnTo>
                <a:lnTo>
                  <a:pt x="7057" y="1339"/>
                </a:lnTo>
                <a:lnTo>
                  <a:pt x="6886" y="1363"/>
                </a:lnTo>
                <a:lnTo>
                  <a:pt x="6862" y="1314"/>
                </a:lnTo>
                <a:lnTo>
                  <a:pt x="6740" y="1071"/>
                </a:lnTo>
                <a:lnTo>
                  <a:pt x="6643" y="828"/>
                </a:lnTo>
                <a:lnTo>
                  <a:pt x="6570" y="657"/>
                </a:lnTo>
                <a:lnTo>
                  <a:pt x="6740" y="609"/>
                </a:lnTo>
                <a:lnTo>
                  <a:pt x="6959" y="560"/>
                </a:lnTo>
                <a:lnTo>
                  <a:pt x="7251" y="511"/>
                </a:lnTo>
                <a:close/>
                <a:moveTo>
                  <a:pt x="10536" y="901"/>
                </a:moveTo>
                <a:lnTo>
                  <a:pt x="10634" y="925"/>
                </a:lnTo>
                <a:lnTo>
                  <a:pt x="10877" y="1022"/>
                </a:lnTo>
                <a:lnTo>
                  <a:pt x="10755" y="1217"/>
                </a:lnTo>
                <a:lnTo>
                  <a:pt x="10585" y="1387"/>
                </a:lnTo>
                <a:lnTo>
                  <a:pt x="10269" y="1314"/>
                </a:lnTo>
                <a:lnTo>
                  <a:pt x="10415" y="1120"/>
                </a:lnTo>
                <a:lnTo>
                  <a:pt x="10536" y="901"/>
                </a:lnTo>
                <a:close/>
                <a:moveTo>
                  <a:pt x="6351" y="706"/>
                </a:moveTo>
                <a:lnTo>
                  <a:pt x="6375" y="974"/>
                </a:lnTo>
                <a:lnTo>
                  <a:pt x="6448" y="1193"/>
                </a:lnTo>
                <a:lnTo>
                  <a:pt x="6546" y="1412"/>
                </a:lnTo>
                <a:lnTo>
                  <a:pt x="5962" y="1557"/>
                </a:lnTo>
                <a:lnTo>
                  <a:pt x="5962" y="1533"/>
                </a:lnTo>
                <a:lnTo>
                  <a:pt x="5889" y="1314"/>
                </a:lnTo>
                <a:lnTo>
                  <a:pt x="5840" y="1095"/>
                </a:lnTo>
                <a:lnTo>
                  <a:pt x="5792" y="876"/>
                </a:lnTo>
                <a:lnTo>
                  <a:pt x="6351" y="706"/>
                </a:lnTo>
                <a:close/>
                <a:moveTo>
                  <a:pt x="11266" y="1168"/>
                </a:moveTo>
                <a:lnTo>
                  <a:pt x="11631" y="1339"/>
                </a:lnTo>
                <a:lnTo>
                  <a:pt x="11510" y="1485"/>
                </a:lnTo>
                <a:lnTo>
                  <a:pt x="11437" y="1582"/>
                </a:lnTo>
                <a:lnTo>
                  <a:pt x="11388" y="1679"/>
                </a:lnTo>
                <a:lnTo>
                  <a:pt x="10974" y="1509"/>
                </a:lnTo>
                <a:lnTo>
                  <a:pt x="11120" y="1363"/>
                </a:lnTo>
                <a:lnTo>
                  <a:pt x="11266" y="1168"/>
                </a:lnTo>
                <a:close/>
                <a:moveTo>
                  <a:pt x="5548" y="974"/>
                </a:moveTo>
                <a:lnTo>
                  <a:pt x="5597" y="1168"/>
                </a:lnTo>
                <a:lnTo>
                  <a:pt x="5621" y="1387"/>
                </a:lnTo>
                <a:lnTo>
                  <a:pt x="5670" y="1509"/>
                </a:lnTo>
                <a:lnTo>
                  <a:pt x="5719" y="1630"/>
                </a:lnTo>
                <a:lnTo>
                  <a:pt x="5743" y="1630"/>
                </a:lnTo>
                <a:lnTo>
                  <a:pt x="5694" y="1655"/>
                </a:lnTo>
                <a:lnTo>
                  <a:pt x="5354" y="1776"/>
                </a:lnTo>
                <a:lnTo>
                  <a:pt x="5013" y="1922"/>
                </a:lnTo>
                <a:lnTo>
                  <a:pt x="4964" y="1874"/>
                </a:lnTo>
                <a:lnTo>
                  <a:pt x="4818" y="1606"/>
                </a:lnTo>
                <a:lnTo>
                  <a:pt x="4745" y="1509"/>
                </a:lnTo>
                <a:lnTo>
                  <a:pt x="4672" y="1387"/>
                </a:lnTo>
                <a:lnTo>
                  <a:pt x="4964" y="1217"/>
                </a:lnTo>
                <a:lnTo>
                  <a:pt x="4989" y="1363"/>
                </a:lnTo>
                <a:lnTo>
                  <a:pt x="5037" y="1509"/>
                </a:lnTo>
                <a:lnTo>
                  <a:pt x="5135" y="1752"/>
                </a:lnTo>
                <a:lnTo>
                  <a:pt x="5159" y="1801"/>
                </a:lnTo>
                <a:lnTo>
                  <a:pt x="5281" y="1801"/>
                </a:lnTo>
                <a:lnTo>
                  <a:pt x="5305" y="1776"/>
                </a:lnTo>
                <a:lnTo>
                  <a:pt x="5329" y="1728"/>
                </a:lnTo>
                <a:lnTo>
                  <a:pt x="5329" y="1679"/>
                </a:lnTo>
                <a:lnTo>
                  <a:pt x="5329" y="1655"/>
                </a:lnTo>
                <a:lnTo>
                  <a:pt x="5281" y="1533"/>
                </a:lnTo>
                <a:lnTo>
                  <a:pt x="5232" y="1387"/>
                </a:lnTo>
                <a:lnTo>
                  <a:pt x="5183" y="1266"/>
                </a:lnTo>
                <a:lnTo>
                  <a:pt x="5135" y="1144"/>
                </a:lnTo>
                <a:lnTo>
                  <a:pt x="5548" y="974"/>
                </a:lnTo>
                <a:close/>
                <a:moveTo>
                  <a:pt x="11899" y="1485"/>
                </a:moveTo>
                <a:lnTo>
                  <a:pt x="12313" y="1703"/>
                </a:lnTo>
                <a:lnTo>
                  <a:pt x="12191" y="1801"/>
                </a:lnTo>
                <a:lnTo>
                  <a:pt x="12094" y="1898"/>
                </a:lnTo>
                <a:lnTo>
                  <a:pt x="12021" y="1995"/>
                </a:lnTo>
                <a:lnTo>
                  <a:pt x="11583" y="1776"/>
                </a:lnTo>
                <a:lnTo>
                  <a:pt x="11680" y="1679"/>
                </a:lnTo>
                <a:lnTo>
                  <a:pt x="11826" y="1533"/>
                </a:lnTo>
                <a:lnTo>
                  <a:pt x="11899" y="1485"/>
                </a:lnTo>
                <a:close/>
                <a:moveTo>
                  <a:pt x="4453" y="1509"/>
                </a:moveTo>
                <a:lnTo>
                  <a:pt x="4526" y="1679"/>
                </a:lnTo>
                <a:lnTo>
                  <a:pt x="4599" y="1849"/>
                </a:lnTo>
                <a:lnTo>
                  <a:pt x="4648" y="1947"/>
                </a:lnTo>
                <a:lnTo>
                  <a:pt x="4721" y="2068"/>
                </a:lnTo>
                <a:lnTo>
                  <a:pt x="4453" y="2214"/>
                </a:lnTo>
                <a:lnTo>
                  <a:pt x="4356" y="2068"/>
                </a:lnTo>
                <a:lnTo>
                  <a:pt x="4259" y="1947"/>
                </a:lnTo>
                <a:lnTo>
                  <a:pt x="4186" y="1825"/>
                </a:lnTo>
                <a:lnTo>
                  <a:pt x="4088" y="1728"/>
                </a:lnTo>
                <a:lnTo>
                  <a:pt x="4453" y="1509"/>
                </a:lnTo>
                <a:close/>
                <a:moveTo>
                  <a:pt x="12580" y="1874"/>
                </a:moveTo>
                <a:lnTo>
                  <a:pt x="12945" y="2117"/>
                </a:lnTo>
                <a:lnTo>
                  <a:pt x="12775" y="2239"/>
                </a:lnTo>
                <a:lnTo>
                  <a:pt x="12702" y="2312"/>
                </a:lnTo>
                <a:lnTo>
                  <a:pt x="12653" y="2385"/>
                </a:lnTo>
                <a:lnTo>
                  <a:pt x="12240" y="2117"/>
                </a:lnTo>
                <a:lnTo>
                  <a:pt x="12337" y="2044"/>
                </a:lnTo>
                <a:lnTo>
                  <a:pt x="12459" y="1971"/>
                </a:lnTo>
                <a:lnTo>
                  <a:pt x="12580" y="1874"/>
                </a:lnTo>
                <a:close/>
                <a:moveTo>
                  <a:pt x="3894" y="1849"/>
                </a:moveTo>
                <a:lnTo>
                  <a:pt x="3942" y="1971"/>
                </a:lnTo>
                <a:lnTo>
                  <a:pt x="4015" y="2093"/>
                </a:lnTo>
                <a:lnTo>
                  <a:pt x="4088" y="2239"/>
                </a:lnTo>
                <a:lnTo>
                  <a:pt x="4186" y="2385"/>
                </a:lnTo>
                <a:lnTo>
                  <a:pt x="3869" y="2579"/>
                </a:lnTo>
                <a:lnTo>
                  <a:pt x="3748" y="2458"/>
                </a:lnTo>
                <a:lnTo>
                  <a:pt x="3626" y="2312"/>
                </a:lnTo>
                <a:lnTo>
                  <a:pt x="3553" y="2239"/>
                </a:lnTo>
                <a:lnTo>
                  <a:pt x="3480" y="2190"/>
                </a:lnTo>
                <a:lnTo>
                  <a:pt x="3407" y="2190"/>
                </a:lnTo>
                <a:lnTo>
                  <a:pt x="3894" y="1849"/>
                </a:lnTo>
                <a:close/>
                <a:moveTo>
                  <a:pt x="3334" y="2239"/>
                </a:moveTo>
                <a:lnTo>
                  <a:pt x="3310" y="2287"/>
                </a:lnTo>
                <a:lnTo>
                  <a:pt x="3310" y="2385"/>
                </a:lnTo>
                <a:lnTo>
                  <a:pt x="3358" y="2482"/>
                </a:lnTo>
                <a:lnTo>
                  <a:pt x="3480" y="2652"/>
                </a:lnTo>
                <a:lnTo>
                  <a:pt x="3577" y="2798"/>
                </a:lnTo>
                <a:lnTo>
                  <a:pt x="3383" y="2944"/>
                </a:lnTo>
                <a:lnTo>
                  <a:pt x="3139" y="2725"/>
                </a:lnTo>
                <a:lnTo>
                  <a:pt x="3018" y="2652"/>
                </a:lnTo>
                <a:lnTo>
                  <a:pt x="2896" y="2579"/>
                </a:lnTo>
                <a:lnTo>
                  <a:pt x="3334" y="2239"/>
                </a:lnTo>
                <a:close/>
                <a:moveTo>
                  <a:pt x="13213" y="2312"/>
                </a:moveTo>
                <a:lnTo>
                  <a:pt x="13602" y="2628"/>
                </a:lnTo>
                <a:lnTo>
                  <a:pt x="13505" y="2725"/>
                </a:lnTo>
                <a:lnTo>
                  <a:pt x="13408" y="2847"/>
                </a:lnTo>
                <a:lnTo>
                  <a:pt x="13310" y="2993"/>
                </a:lnTo>
                <a:lnTo>
                  <a:pt x="13091" y="2774"/>
                </a:lnTo>
                <a:lnTo>
                  <a:pt x="12872" y="2555"/>
                </a:lnTo>
                <a:lnTo>
                  <a:pt x="13164" y="2360"/>
                </a:lnTo>
                <a:lnTo>
                  <a:pt x="13189" y="2336"/>
                </a:lnTo>
                <a:lnTo>
                  <a:pt x="13213" y="2312"/>
                </a:lnTo>
                <a:close/>
                <a:moveTo>
                  <a:pt x="2799" y="2652"/>
                </a:moveTo>
                <a:lnTo>
                  <a:pt x="2896" y="2798"/>
                </a:lnTo>
                <a:lnTo>
                  <a:pt x="2993" y="2944"/>
                </a:lnTo>
                <a:lnTo>
                  <a:pt x="3066" y="3042"/>
                </a:lnTo>
                <a:lnTo>
                  <a:pt x="3164" y="3115"/>
                </a:lnTo>
                <a:lnTo>
                  <a:pt x="2969" y="3309"/>
                </a:lnTo>
                <a:lnTo>
                  <a:pt x="2920" y="3285"/>
                </a:lnTo>
                <a:lnTo>
                  <a:pt x="2726" y="3188"/>
                </a:lnTo>
                <a:lnTo>
                  <a:pt x="2555" y="3090"/>
                </a:lnTo>
                <a:lnTo>
                  <a:pt x="2409" y="3017"/>
                </a:lnTo>
                <a:lnTo>
                  <a:pt x="2799" y="2652"/>
                </a:lnTo>
                <a:close/>
                <a:moveTo>
                  <a:pt x="13773" y="2774"/>
                </a:moveTo>
                <a:lnTo>
                  <a:pt x="14089" y="3115"/>
                </a:lnTo>
                <a:lnTo>
                  <a:pt x="13846" y="3236"/>
                </a:lnTo>
                <a:lnTo>
                  <a:pt x="13724" y="3334"/>
                </a:lnTo>
                <a:lnTo>
                  <a:pt x="13651" y="3407"/>
                </a:lnTo>
                <a:lnTo>
                  <a:pt x="13456" y="3163"/>
                </a:lnTo>
                <a:lnTo>
                  <a:pt x="13432" y="3139"/>
                </a:lnTo>
                <a:lnTo>
                  <a:pt x="13505" y="3090"/>
                </a:lnTo>
                <a:lnTo>
                  <a:pt x="13554" y="3017"/>
                </a:lnTo>
                <a:lnTo>
                  <a:pt x="13675" y="2896"/>
                </a:lnTo>
                <a:lnTo>
                  <a:pt x="13773" y="2774"/>
                </a:lnTo>
                <a:close/>
                <a:moveTo>
                  <a:pt x="2263" y="3188"/>
                </a:moveTo>
                <a:lnTo>
                  <a:pt x="2312" y="3285"/>
                </a:lnTo>
                <a:lnTo>
                  <a:pt x="2409" y="3358"/>
                </a:lnTo>
                <a:lnTo>
                  <a:pt x="2555" y="3480"/>
                </a:lnTo>
                <a:lnTo>
                  <a:pt x="2726" y="3577"/>
                </a:lnTo>
                <a:lnTo>
                  <a:pt x="2531" y="3796"/>
                </a:lnTo>
                <a:lnTo>
                  <a:pt x="2117" y="3553"/>
                </a:lnTo>
                <a:lnTo>
                  <a:pt x="1971" y="3504"/>
                </a:lnTo>
                <a:lnTo>
                  <a:pt x="2263" y="3188"/>
                </a:lnTo>
                <a:close/>
                <a:moveTo>
                  <a:pt x="14284" y="3334"/>
                </a:moveTo>
                <a:lnTo>
                  <a:pt x="14478" y="3577"/>
                </a:lnTo>
                <a:lnTo>
                  <a:pt x="14624" y="3820"/>
                </a:lnTo>
                <a:lnTo>
                  <a:pt x="14478" y="3869"/>
                </a:lnTo>
                <a:lnTo>
                  <a:pt x="14356" y="3918"/>
                </a:lnTo>
                <a:lnTo>
                  <a:pt x="14235" y="3966"/>
                </a:lnTo>
                <a:lnTo>
                  <a:pt x="14113" y="4039"/>
                </a:lnTo>
                <a:lnTo>
                  <a:pt x="13773" y="3577"/>
                </a:lnTo>
                <a:lnTo>
                  <a:pt x="13894" y="3528"/>
                </a:lnTo>
                <a:lnTo>
                  <a:pt x="13992" y="3480"/>
                </a:lnTo>
                <a:lnTo>
                  <a:pt x="14186" y="3382"/>
                </a:lnTo>
                <a:lnTo>
                  <a:pt x="14284" y="3334"/>
                </a:lnTo>
                <a:close/>
                <a:moveTo>
                  <a:pt x="1825" y="3699"/>
                </a:moveTo>
                <a:lnTo>
                  <a:pt x="2020" y="3845"/>
                </a:lnTo>
                <a:lnTo>
                  <a:pt x="2312" y="4064"/>
                </a:lnTo>
                <a:lnTo>
                  <a:pt x="2069" y="4453"/>
                </a:lnTo>
                <a:lnTo>
                  <a:pt x="1850" y="4307"/>
                </a:lnTo>
                <a:lnTo>
                  <a:pt x="1533" y="4112"/>
                </a:lnTo>
                <a:lnTo>
                  <a:pt x="1825" y="3699"/>
                </a:lnTo>
                <a:close/>
                <a:moveTo>
                  <a:pt x="14794" y="4112"/>
                </a:moveTo>
                <a:lnTo>
                  <a:pt x="14965" y="4453"/>
                </a:lnTo>
                <a:lnTo>
                  <a:pt x="14794" y="4526"/>
                </a:lnTo>
                <a:lnTo>
                  <a:pt x="14648" y="4599"/>
                </a:lnTo>
                <a:lnTo>
                  <a:pt x="14478" y="4696"/>
                </a:lnTo>
                <a:lnTo>
                  <a:pt x="14308" y="4356"/>
                </a:lnTo>
                <a:lnTo>
                  <a:pt x="14551" y="4258"/>
                </a:lnTo>
                <a:lnTo>
                  <a:pt x="14673" y="4210"/>
                </a:lnTo>
                <a:lnTo>
                  <a:pt x="14794" y="4112"/>
                </a:lnTo>
                <a:close/>
                <a:moveTo>
                  <a:pt x="1412" y="4331"/>
                </a:moveTo>
                <a:lnTo>
                  <a:pt x="1485" y="4429"/>
                </a:lnTo>
                <a:lnTo>
                  <a:pt x="1606" y="4526"/>
                </a:lnTo>
                <a:lnTo>
                  <a:pt x="1752" y="4648"/>
                </a:lnTo>
                <a:lnTo>
                  <a:pt x="1898" y="4745"/>
                </a:lnTo>
                <a:lnTo>
                  <a:pt x="1825" y="4867"/>
                </a:lnTo>
                <a:lnTo>
                  <a:pt x="1533" y="4745"/>
                </a:lnTo>
                <a:lnTo>
                  <a:pt x="1387" y="4696"/>
                </a:lnTo>
                <a:lnTo>
                  <a:pt x="1241" y="4696"/>
                </a:lnTo>
                <a:lnTo>
                  <a:pt x="1412" y="4331"/>
                </a:lnTo>
                <a:close/>
                <a:moveTo>
                  <a:pt x="15062" y="4745"/>
                </a:moveTo>
                <a:lnTo>
                  <a:pt x="15208" y="5183"/>
                </a:lnTo>
                <a:lnTo>
                  <a:pt x="15135" y="5183"/>
                </a:lnTo>
                <a:lnTo>
                  <a:pt x="15038" y="5207"/>
                </a:lnTo>
                <a:lnTo>
                  <a:pt x="14843" y="5256"/>
                </a:lnTo>
                <a:lnTo>
                  <a:pt x="14746" y="5305"/>
                </a:lnTo>
                <a:lnTo>
                  <a:pt x="14600" y="4891"/>
                </a:lnTo>
                <a:lnTo>
                  <a:pt x="14770" y="4842"/>
                </a:lnTo>
                <a:lnTo>
                  <a:pt x="14916" y="4794"/>
                </a:lnTo>
                <a:lnTo>
                  <a:pt x="15062" y="4745"/>
                </a:lnTo>
                <a:close/>
                <a:moveTo>
                  <a:pt x="1168" y="4794"/>
                </a:moveTo>
                <a:lnTo>
                  <a:pt x="1412" y="5013"/>
                </a:lnTo>
                <a:lnTo>
                  <a:pt x="1558" y="5086"/>
                </a:lnTo>
                <a:lnTo>
                  <a:pt x="1704" y="5159"/>
                </a:lnTo>
                <a:lnTo>
                  <a:pt x="1558" y="5524"/>
                </a:lnTo>
                <a:lnTo>
                  <a:pt x="1509" y="5475"/>
                </a:lnTo>
                <a:lnTo>
                  <a:pt x="1314" y="5402"/>
                </a:lnTo>
                <a:lnTo>
                  <a:pt x="1144" y="5353"/>
                </a:lnTo>
                <a:lnTo>
                  <a:pt x="974" y="5329"/>
                </a:lnTo>
                <a:lnTo>
                  <a:pt x="1168" y="4794"/>
                </a:lnTo>
                <a:close/>
                <a:moveTo>
                  <a:pt x="15305" y="5499"/>
                </a:moveTo>
                <a:lnTo>
                  <a:pt x="15403" y="5986"/>
                </a:lnTo>
                <a:lnTo>
                  <a:pt x="15184" y="6035"/>
                </a:lnTo>
                <a:lnTo>
                  <a:pt x="14965" y="6083"/>
                </a:lnTo>
                <a:lnTo>
                  <a:pt x="14916" y="5791"/>
                </a:lnTo>
                <a:lnTo>
                  <a:pt x="14867" y="5621"/>
                </a:lnTo>
                <a:lnTo>
                  <a:pt x="14940" y="5597"/>
                </a:lnTo>
                <a:lnTo>
                  <a:pt x="15111" y="5548"/>
                </a:lnTo>
                <a:lnTo>
                  <a:pt x="15305" y="5499"/>
                </a:lnTo>
                <a:close/>
                <a:moveTo>
                  <a:pt x="876" y="5572"/>
                </a:moveTo>
                <a:lnTo>
                  <a:pt x="1022" y="5645"/>
                </a:lnTo>
                <a:lnTo>
                  <a:pt x="1193" y="5718"/>
                </a:lnTo>
                <a:lnTo>
                  <a:pt x="1387" y="5767"/>
                </a:lnTo>
                <a:lnTo>
                  <a:pt x="1436" y="5791"/>
                </a:lnTo>
                <a:lnTo>
                  <a:pt x="1485" y="5767"/>
                </a:lnTo>
                <a:lnTo>
                  <a:pt x="1387" y="6229"/>
                </a:lnTo>
                <a:lnTo>
                  <a:pt x="1314" y="6156"/>
                </a:lnTo>
                <a:lnTo>
                  <a:pt x="1217" y="6108"/>
                </a:lnTo>
                <a:lnTo>
                  <a:pt x="1022" y="6059"/>
                </a:lnTo>
                <a:lnTo>
                  <a:pt x="876" y="6035"/>
                </a:lnTo>
                <a:lnTo>
                  <a:pt x="730" y="6059"/>
                </a:lnTo>
                <a:lnTo>
                  <a:pt x="876" y="5572"/>
                </a:lnTo>
                <a:close/>
                <a:moveTo>
                  <a:pt x="15476" y="6327"/>
                </a:moveTo>
                <a:lnTo>
                  <a:pt x="15549" y="6643"/>
                </a:lnTo>
                <a:lnTo>
                  <a:pt x="15354" y="6643"/>
                </a:lnTo>
                <a:lnTo>
                  <a:pt x="15086" y="6692"/>
                </a:lnTo>
                <a:lnTo>
                  <a:pt x="15038" y="6375"/>
                </a:lnTo>
                <a:lnTo>
                  <a:pt x="15086" y="6375"/>
                </a:lnTo>
                <a:lnTo>
                  <a:pt x="15476" y="6327"/>
                </a:lnTo>
                <a:close/>
                <a:moveTo>
                  <a:pt x="682" y="6278"/>
                </a:moveTo>
                <a:lnTo>
                  <a:pt x="779" y="6351"/>
                </a:lnTo>
                <a:lnTo>
                  <a:pt x="901" y="6375"/>
                </a:lnTo>
                <a:lnTo>
                  <a:pt x="1071" y="6448"/>
                </a:lnTo>
                <a:lnTo>
                  <a:pt x="1168" y="6497"/>
                </a:lnTo>
                <a:lnTo>
                  <a:pt x="1290" y="6497"/>
                </a:lnTo>
                <a:lnTo>
                  <a:pt x="1339" y="6473"/>
                </a:lnTo>
                <a:lnTo>
                  <a:pt x="1290" y="6716"/>
                </a:lnTo>
                <a:lnTo>
                  <a:pt x="1217" y="6667"/>
                </a:lnTo>
                <a:lnTo>
                  <a:pt x="925" y="6619"/>
                </a:lnTo>
                <a:lnTo>
                  <a:pt x="755" y="6594"/>
                </a:lnTo>
                <a:lnTo>
                  <a:pt x="609" y="6619"/>
                </a:lnTo>
                <a:lnTo>
                  <a:pt x="609" y="6619"/>
                </a:lnTo>
                <a:lnTo>
                  <a:pt x="682" y="6278"/>
                </a:lnTo>
                <a:close/>
                <a:moveTo>
                  <a:pt x="15622" y="6959"/>
                </a:moveTo>
                <a:lnTo>
                  <a:pt x="15670" y="7178"/>
                </a:lnTo>
                <a:lnTo>
                  <a:pt x="15695" y="7349"/>
                </a:lnTo>
                <a:lnTo>
                  <a:pt x="15184" y="7349"/>
                </a:lnTo>
                <a:lnTo>
                  <a:pt x="15135" y="6959"/>
                </a:lnTo>
                <a:close/>
                <a:moveTo>
                  <a:pt x="560" y="6813"/>
                </a:moveTo>
                <a:lnTo>
                  <a:pt x="706" y="6886"/>
                </a:lnTo>
                <a:lnTo>
                  <a:pt x="828" y="6935"/>
                </a:lnTo>
                <a:lnTo>
                  <a:pt x="1120" y="7032"/>
                </a:lnTo>
                <a:lnTo>
                  <a:pt x="1193" y="7032"/>
                </a:lnTo>
                <a:lnTo>
                  <a:pt x="1266" y="7008"/>
                </a:lnTo>
                <a:lnTo>
                  <a:pt x="1193" y="7495"/>
                </a:lnTo>
                <a:lnTo>
                  <a:pt x="1095" y="7446"/>
                </a:lnTo>
                <a:lnTo>
                  <a:pt x="998" y="7422"/>
                </a:lnTo>
                <a:lnTo>
                  <a:pt x="657" y="7349"/>
                </a:lnTo>
                <a:lnTo>
                  <a:pt x="511" y="7300"/>
                </a:lnTo>
                <a:lnTo>
                  <a:pt x="560" y="6813"/>
                </a:lnTo>
                <a:close/>
                <a:moveTo>
                  <a:pt x="15208" y="7665"/>
                </a:moveTo>
                <a:lnTo>
                  <a:pt x="15403" y="7689"/>
                </a:lnTo>
                <a:lnTo>
                  <a:pt x="15695" y="7714"/>
                </a:lnTo>
                <a:lnTo>
                  <a:pt x="15695" y="7981"/>
                </a:lnTo>
                <a:lnTo>
                  <a:pt x="15573" y="7957"/>
                </a:lnTo>
                <a:lnTo>
                  <a:pt x="15451" y="7957"/>
                </a:lnTo>
                <a:lnTo>
                  <a:pt x="15330" y="7981"/>
                </a:lnTo>
                <a:lnTo>
                  <a:pt x="15232" y="8030"/>
                </a:lnTo>
                <a:lnTo>
                  <a:pt x="15208" y="7665"/>
                </a:lnTo>
                <a:close/>
                <a:moveTo>
                  <a:pt x="463" y="7641"/>
                </a:moveTo>
                <a:lnTo>
                  <a:pt x="633" y="7714"/>
                </a:lnTo>
                <a:lnTo>
                  <a:pt x="828" y="7762"/>
                </a:lnTo>
                <a:lnTo>
                  <a:pt x="998" y="7787"/>
                </a:lnTo>
                <a:lnTo>
                  <a:pt x="1071" y="7787"/>
                </a:lnTo>
                <a:lnTo>
                  <a:pt x="1144" y="7762"/>
                </a:lnTo>
                <a:lnTo>
                  <a:pt x="1071" y="8127"/>
                </a:lnTo>
                <a:lnTo>
                  <a:pt x="1022" y="8103"/>
                </a:lnTo>
                <a:lnTo>
                  <a:pt x="706" y="8103"/>
                </a:lnTo>
                <a:lnTo>
                  <a:pt x="584" y="8127"/>
                </a:lnTo>
                <a:lnTo>
                  <a:pt x="438" y="8176"/>
                </a:lnTo>
                <a:lnTo>
                  <a:pt x="463" y="7787"/>
                </a:lnTo>
                <a:lnTo>
                  <a:pt x="463" y="7641"/>
                </a:lnTo>
                <a:close/>
                <a:moveTo>
                  <a:pt x="15232" y="8176"/>
                </a:moveTo>
                <a:lnTo>
                  <a:pt x="15403" y="8249"/>
                </a:lnTo>
                <a:lnTo>
                  <a:pt x="15719" y="8346"/>
                </a:lnTo>
                <a:lnTo>
                  <a:pt x="15719" y="8517"/>
                </a:lnTo>
                <a:lnTo>
                  <a:pt x="15719" y="8687"/>
                </a:lnTo>
                <a:lnTo>
                  <a:pt x="15524" y="8638"/>
                </a:lnTo>
                <a:lnTo>
                  <a:pt x="15378" y="8590"/>
                </a:lnTo>
                <a:lnTo>
                  <a:pt x="15208" y="8565"/>
                </a:lnTo>
                <a:lnTo>
                  <a:pt x="15232" y="8371"/>
                </a:lnTo>
                <a:lnTo>
                  <a:pt x="15232" y="8176"/>
                </a:lnTo>
                <a:close/>
                <a:moveTo>
                  <a:pt x="438" y="8395"/>
                </a:moveTo>
                <a:lnTo>
                  <a:pt x="584" y="8444"/>
                </a:lnTo>
                <a:lnTo>
                  <a:pt x="706" y="8444"/>
                </a:lnTo>
                <a:lnTo>
                  <a:pt x="974" y="8419"/>
                </a:lnTo>
                <a:lnTo>
                  <a:pt x="1022" y="8419"/>
                </a:lnTo>
                <a:lnTo>
                  <a:pt x="1022" y="8468"/>
                </a:lnTo>
                <a:lnTo>
                  <a:pt x="998" y="8736"/>
                </a:lnTo>
                <a:lnTo>
                  <a:pt x="974" y="8979"/>
                </a:lnTo>
                <a:lnTo>
                  <a:pt x="925" y="9003"/>
                </a:lnTo>
                <a:lnTo>
                  <a:pt x="706" y="9028"/>
                </a:lnTo>
                <a:lnTo>
                  <a:pt x="584" y="9028"/>
                </a:lnTo>
                <a:lnTo>
                  <a:pt x="463" y="9076"/>
                </a:lnTo>
                <a:lnTo>
                  <a:pt x="438" y="8395"/>
                </a:lnTo>
                <a:close/>
                <a:moveTo>
                  <a:pt x="15111" y="8882"/>
                </a:moveTo>
                <a:lnTo>
                  <a:pt x="15305" y="8955"/>
                </a:lnTo>
                <a:lnTo>
                  <a:pt x="15476" y="9028"/>
                </a:lnTo>
                <a:lnTo>
                  <a:pt x="15597" y="9076"/>
                </a:lnTo>
                <a:lnTo>
                  <a:pt x="15719" y="9101"/>
                </a:lnTo>
                <a:lnTo>
                  <a:pt x="15816" y="9149"/>
                </a:lnTo>
                <a:lnTo>
                  <a:pt x="15792" y="9587"/>
                </a:lnTo>
                <a:lnTo>
                  <a:pt x="15670" y="9490"/>
                </a:lnTo>
                <a:lnTo>
                  <a:pt x="15500" y="9417"/>
                </a:lnTo>
                <a:lnTo>
                  <a:pt x="15378" y="9368"/>
                </a:lnTo>
                <a:lnTo>
                  <a:pt x="15232" y="9320"/>
                </a:lnTo>
                <a:lnTo>
                  <a:pt x="15111" y="9320"/>
                </a:lnTo>
                <a:lnTo>
                  <a:pt x="15062" y="9344"/>
                </a:lnTo>
                <a:lnTo>
                  <a:pt x="15086" y="8930"/>
                </a:lnTo>
                <a:lnTo>
                  <a:pt x="15111" y="8882"/>
                </a:lnTo>
                <a:close/>
                <a:moveTo>
                  <a:pt x="998" y="9368"/>
                </a:moveTo>
                <a:lnTo>
                  <a:pt x="1047" y="9757"/>
                </a:lnTo>
                <a:lnTo>
                  <a:pt x="803" y="9806"/>
                </a:lnTo>
                <a:lnTo>
                  <a:pt x="706" y="9830"/>
                </a:lnTo>
                <a:lnTo>
                  <a:pt x="609" y="9903"/>
                </a:lnTo>
                <a:lnTo>
                  <a:pt x="584" y="9903"/>
                </a:lnTo>
                <a:lnTo>
                  <a:pt x="511" y="9368"/>
                </a:lnTo>
                <a:close/>
                <a:moveTo>
                  <a:pt x="15013" y="9563"/>
                </a:moveTo>
                <a:lnTo>
                  <a:pt x="15111" y="9636"/>
                </a:lnTo>
                <a:lnTo>
                  <a:pt x="15232" y="9709"/>
                </a:lnTo>
                <a:lnTo>
                  <a:pt x="15451" y="9855"/>
                </a:lnTo>
                <a:lnTo>
                  <a:pt x="15670" y="10025"/>
                </a:lnTo>
                <a:lnTo>
                  <a:pt x="15719" y="10049"/>
                </a:lnTo>
                <a:lnTo>
                  <a:pt x="15646" y="10366"/>
                </a:lnTo>
                <a:lnTo>
                  <a:pt x="15524" y="10317"/>
                </a:lnTo>
                <a:lnTo>
                  <a:pt x="15281" y="10147"/>
                </a:lnTo>
                <a:lnTo>
                  <a:pt x="15111" y="10025"/>
                </a:lnTo>
                <a:lnTo>
                  <a:pt x="14940" y="9928"/>
                </a:lnTo>
                <a:lnTo>
                  <a:pt x="15013" y="9563"/>
                </a:lnTo>
                <a:close/>
                <a:moveTo>
                  <a:pt x="8176" y="3650"/>
                </a:moveTo>
                <a:lnTo>
                  <a:pt x="8127" y="3674"/>
                </a:lnTo>
                <a:lnTo>
                  <a:pt x="8054" y="3723"/>
                </a:lnTo>
                <a:lnTo>
                  <a:pt x="8006" y="3772"/>
                </a:lnTo>
                <a:lnTo>
                  <a:pt x="7957" y="3845"/>
                </a:lnTo>
                <a:lnTo>
                  <a:pt x="7933" y="3918"/>
                </a:lnTo>
                <a:lnTo>
                  <a:pt x="7908" y="4575"/>
                </a:lnTo>
                <a:lnTo>
                  <a:pt x="7908" y="5232"/>
                </a:lnTo>
                <a:lnTo>
                  <a:pt x="7981" y="6570"/>
                </a:lnTo>
                <a:lnTo>
                  <a:pt x="7981" y="7032"/>
                </a:lnTo>
                <a:lnTo>
                  <a:pt x="7981" y="7470"/>
                </a:lnTo>
                <a:lnTo>
                  <a:pt x="7957" y="7933"/>
                </a:lnTo>
                <a:lnTo>
                  <a:pt x="7957" y="8395"/>
                </a:lnTo>
                <a:lnTo>
                  <a:pt x="7981" y="8468"/>
                </a:lnTo>
                <a:lnTo>
                  <a:pt x="8006" y="8541"/>
                </a:lnTo>
                <a:lnTo>
                  <a:pt x="8030" y="8590"/>
                </a:lnTo>
                <a:lnTo>
                  <a:pt x="8079" y="8614"/>
                </a:lnTo>
                <a:lnTo>
                  <a:pt x="8103" y="8736"/>
                </a:lnTo>
                <a:lnTo>
                  <a:pt x="8152" y="8857"/>
                </a:lnTo>
                <a:lnTo>
                  <a:pt x="8200" y="8979"/>
                </a:lnTo>
                <a:lnTo>
                  <a:pt x="8273" y="9076"/>
                </a:lnTo>
                <a:lnTo>
                  <a:pt x="8444" y="9271"/>
                </a:lnTo>
                <a:lnTo>
                  <a:pt x="8614" y="9441"/>
                </a:lnTo>
                <a:lnTo>
                  <a:pt x="9174" y="9952"/>
                </a:lnTo>
                <a:lnTo>
                  <a:pt x="9733" y="10463"/>
                </a:lnTo>
                <a:lnTo>
                  <a:pt x="9806" y="10512"/>
                </a:lnTo>
                <a:lnTo>
                  <a:pt x="9855" y="10536"/>
                </a:lnTo>
                <a:lnTo>
                  <a:pt x="10001" y="10536"/>
                </a:lnTo>
                <a:lnTo>
                  <a:pt x="10147" y="10512"/>
                </a:lnTo>
                <a:lnTo>
                  <a:pt x="10244" y="10439"/>
                </a:lnTo>
                <a:lnTo>
                  <a:pt x="10317" y="10317"/>
                </a:lnTo>
                <a:lnTo>
                  <a:pt x="10342" y="10195"/>
                </a:lnTo>
                <a:lnTo>
                  <a:pt x="10342" y="10147"/>
                </a:lnTo>
                <a:lnTo>
                  <a:pt x="10317" y="10074"/>
                </a:lnTo>
                <a:lnTo>
                  <a:pt x="10293" y="10025"/>
                </a:lnTo>
                <a:lnTo>
                  <a:pt x="10220" y="9952"/>
                </a:lnTo>
                <a:lnTo>
                  <a:pt x="9758" y="9539"/>
                </a:lnTo>
                <a:lnTo>
                  <a:pt x="9295" y="9125"/>
                </a:lnTo>
                <a:lnTo>
                  <a:pt x="8906" y="8784"/>
                </a:lnTo>
                <a:lnTo>
                  <a:pt x="8736" y="8590"/>
                </a:lnTo>
                <a:lnTo>
                  <a:pt x="8590" y="8395"/>
                </a:lnTo>
                <a:lnTo>
                  <a:pt x="8517" y="8298"/>
                </a:lnTo>
                <a:lnTo>
                  <a:pt x="8541" y="7762"/>
                </a:lnTo>
                <a:lnTo>
                  <a:pt x="8541" y="7203"/>
                </a:lnTo>
                <a:lnTo>
                  <a:pt x="8541" y="6667"/>
                </a:lnTo>
                <a:lnTo>
                  <a:pt x="8517" y="6108"/>
                </a:lnTo>
                <a:lnTo>
                  <a:pt x="8444" y="5013"/>
                </a:lnTo>
                <a:lnTo>
                  <a:pt x="8419" y="4477"/>
                </a:lnTo>
                <a:lnTo>
                  <a:pt x="8419" y="3918"/>
                </a:lnTo>
                <a:lnTo>
                  <a:pt x="8419" y="3845"/>
                </a:lnTo>
                <a:lnTo>
                  <a:pt x="8395" y="3796"/>
                </a:lnTo>
                <a:lnTo>
                  <a:pt x="8371" y="3747"/>
                </a:lnTo>
                <a:lnTo>
                  <a:pt x="8298" y="3699"/>
                </a:lnTo>
                <a:lnTo>
                  <a:pt x="8249" y="3674"/>
                </a:lnTo>
                <a:lnTo>
                  <a:pt x="8200" y="3650"/>
                </a:lnTo>
                <a:close/>
                <a:moveTo>
                  <a:pt x="633" y="10074"/>
                </a:moveTo>
                <a:lnTo>
                  <a:pt x="730" y="10122"/>
                </a:lnTo>
                <a:lnTo>
                  <a:pt x="876" y="10147"/>
                </a:lnTo>
                <a:lnTo>
                  <a:pt x="998" y="10147"/>
                </a:lnTo>
                <a:lnTo>
                  <a:pt x="1144" y="10122"/>
                </a:lnTo>
                <a:lnTo>
                  <a:pt x="1266" y="10487"/>
                </a:lnTo>
                <a:lnTo>
                  <a:pt x="1047" y="10585"/>
                </a:lnTo>
                <a:lnTo>
                  <a:pt x="925" y="10609"/>
                </a:lnTo>
                <a:lnTo>
                  <a:pt x="779" y="10682"/>
                </a:lnTo>
                <a:lnTo>
                  <a:pt x="706" y="10366"/>
                </a:lnTo>
                <a:lnTo>
                  <a:pt x="633" y="10074"/>
                </a:lnTo>
                <a:close/>
                <a:moveTo>
                  <a:pt x="14867" y="10244"/>
                </a:moveTo>
                <a:lnTo>
                  <a:pt x="14989" y="10366"/>
                </a:lnTo>
                <a:lnTo>
                  <a:pt x="15111" y="10463"/>
                </a:lnTo>
                <a:lnTo>
                  <a:pt x="15232" y="10560"/>
                </a:lnTo>
                <a:lnTo>
                  <a:pt x="15378" y="10658"/>
                </a:lnTo>
                <a:lnTo>
                  <a:pt x="15549" y="10706"/>
                </a:lnTo>
                <a:lnTo>
                  <a:pt x="15403" y="11071"/>
                </a:lnTo>
                <a:lnTo>
                  <a:pt x="15111" y="10852"/>
                </a:lnTo>
                <a:lnTo>
                  <a:pt x="15013" y="10779"/>
                </a:lnTo>
                <a:lnTo>
                  <a:pt x="14892" y="10706"/>
                </a:lnTo>
                <a:lnTo>
                  <a:pt x="14843" y="10682"/>
                </a:lnTo>
                <a:lnTo>
                  <a:pt x="14794" y="10658"/>
                </a:lnTo>
                <a:lnTo>
                  <a:pt x="14770" y="10658"/>
                </a:lnTo>
                <a:lnTo>
                  <a:pt x="14867" y="10244"/>
                </a:lnTo>
                <a:close/>
                <a:moveTo>
                  <a:pt x="1412" y="10852"/>
                </a:moveTo>
                <a:lnTo>
                  <a:pt x="1558" y="11169"/>
                </a:lnTo>
                <a:lnTo>
                  <a:pt x="1363" y="11266"/>
                </a:lnTo>
                <a:lnTo>
                  <a:pt x="1241" y="11339"/>
                </a:lnTo>
                <a:lnTo>
                  <a:pt x="1168" y="11363"/>
                </a:lnTo>
                <a:lnTo>
                  <a:pt x="1095" y="11436"/>
                </a:lnTo>
                <a:lnTo>
                  <a:pt x="901" y="10950"/>
                </a:lnTo>
                <a:lnTo>
                  <a:pt x="1095" y="10925"/>
                </a:lnTo>
                <a:lnTo>
                  <a:pt x="1241" y="10901"/>
                </a:lnTo>
                <a:lnTo>
                  <a:pt x="1412" y="10852"/>
                </a:lnTo>
                <a:close/>
                <a:moveTo>
                  <a:pt x="14697" y="10877"/>
                </a:moveTo>
                <a:lnTo>
                  <a:pt x="14721" y="10901"/>
                </a:lnTo>
                <a:lnTo>
                  <a:pt x="14794" y="11023"/>
                </a:lnTo>
                <a:lnTo>
                  <a:pt x="14892" y="11144"/>
                </a:lnTo>
                <a:lnTo>
                  <a:pt x="15062" y="11290"/>
                </a:lnTo>
                <a:lnTo>
                  <a:pt x="15159" y="11363"/>
                </a:lnTo>
                <a:lnTo>
                  <a:pt x="15257" y="11412"/>
                </a:lnTo>
                <a:lnTo>
                  <a:pt x="15062" y="11874"/>
                </a:lnTo>
                <a:lnTo>
                  <a:pt x="15062" y="11850"/>
                </a:lnTo>
                <a:lnTo>
                  <a:pt x="14940" y="11753"/>
                </a:lnTo>
                <a:lnTo>
                  <a:pt x="14819" y="11607"/>
                </a:lnTo>
                <a:lnTo>
                  <a:pt x="14648" y="11509"/>
                </a:lnTo>
                <a:lnTo>
                  <a:pt x="14575" y="11461"/>
                </a:lnTo>
                <a:lnTo>
                  <a:pt x="14502" y="11461"/>
                </a:lnTo>
                <a:lnTo>
                  <a:pt x="14673" y="10998"/>
                </a:lnTo>
                <a:lnTo>
                  <a:pt x="14697" y="10877"/>
                </a:lnTo>
                <a:close/>
                <a:moveTo>
                  <a:pt x="1752" y="11509"/>
                </a:moveTo>
                <a:lnTo>
                  <a:pt x="1874" y="11704"/>
                </a:lnTo>
                <a:lnTo>
                  <a:pt x="1752" y="11826"/>
                </a:lnTo>
                <a:lnTo>
                  <a:pt x="1606" y="11972"/>
                </a:lnTo>
                <a:lnTo>
                  <a:pt x="1485" y="12142"/>
                </a:lnTo>
                <a:lnTo>
                  <a:pt x="1241" y="11680"/>
                </a:lnTo>
                <a:lnTo>
                  <a:pt x="1363" y="11655"/>
                </a:lnTo>
                <a:lnTo>
                  <a:pt x="1485" y="11607"/>
                </a:lnTo>
                <a:lnTo>
                  <a:pt x="1752" y="11509"/>
                </a:lnTo>
                <a:close/>
                <a:moveTo>
                  <a:pt x="14405" y="11607"/>
                </a:moveTo>
                <a:lnTo>
                  <a:pt x="14575" y="11801"/>
                </a:lnTo>
                <a:lnTo>
                  <a:pt x="14721" y="11947"/>
                </a:lnTo>
                <a:lnTo>
                  <a:pt x="14892" y="12093"/>
                </a:lnTo>
                <a:lnTo>
                  <a:pt x="14940" y="12118"/>
                </a:lnTo>
                <a:lnTo>
                  <a:pt x="14794" y="12361"/>
                </a:lnTo>
                <a:lnTo>
                  <a:pt x="14721" y="12288"/>
                </a:lnTo>
                <a:lnTo>
                  <a:pt x="14648" y="12215"/>
                </a:lnTo>
                <a:lnTo>
                  <a:pt x="14478" y="12118"/>
                </a:lnTo>
                <a:lnTo>
                  <a:pt x="14235" y="11947"/>
                </a:lnTo>
                <a:lnTo>
                  <a:pt x="14405" y="11607"/>
                </a:lnTo>
                <a:close/>
                <a:moveTo>
                  <a:pt x="2069" y="11996"/>
                </a:moveTo>
                <a:lnTo>
                  <a:pt x="2263" y="12288"/>
                </a:lnTo>
                <a:lnTo>
                  <a:pt x="2117" y="12410"/>
                </a:lnTo>
                <a:lnTo>
                  <a:pt x="1996" y="12556"/>
                </a:lnTo>
                <a:lnTo>
                  <a:pt x="1947" y="12653"/>
                </a:lnTo>
                <a:lnTo>
                  <a:pt x="1898" y="12750"/>
                </a:lnTo>
                <a:lnTo>
                  <a:pt x="1631" y="12361"/>
                </a:lnTo>
                <a:lnTo>
                  <a:pt x="1825" y="12215"/>
                </a:lnTo>
                <a:lnTo>
                  <a:pt x="1996" y="12069"/>
                </a:lnTo>
                <a:lnTo>
                  <a:pt x="2069" y="11996"/>
                </a:lnTo>
                <a:close/>
                <a:moveTo>
                  <a:pt x="14065" y="12239"/>
                </a:moveTo>
                <a:lnTo>
                  <a:pt x="14186" y="12361"/>
                </a:lnTo>
                <a:lnTo>
                  <a:pt x="14405" y="12507"/>
                </a:lnTo>
                <a:lnTo>
                  <a:pt x="14502" y="12580"/>
                </a:lnTo>
                <a:lnTo>
                  <a:pt x="14624" y="12629"/>
                </a:lnTo>
                <a:lnTo>
                  <a:pt x="14381" y="12969"/>
                </a:lnTo>
                <a:lnTo>
                  <a:pt x="14332" y="12872"/>
                </a:lnTo>
                <a:lnTo>
                  <a:pt x="14259" y="12799"/>
                </a:lnTo>
                <a:lnTo>
                  <a:pt x="14113" y="12677"/>
                </a:lnTo>
                <a:lnTo>
                  <a:pt x="13919" y="12483"/>
                </a:lnTo>
                <a:lnTo>
                  <a:pt x="14065" y="12239"/>
                </a:lnTo>
                <a:close/>
                <a:moveTo>
                  <a:pt x="2531" y="12604"/>
                </a:moveTo>
                <a:lnTo>
                  <a:pt x="2726" y="12848"/>
                </a:lnTo>
                <a:lnTo>
                  <a:pt x="2458" y="13237"/>
                </a:lnTo>
                <a:lnTo>
                  <a:pt x="2361" y="13359"/>
                </a:lnTo>
                <a:lnTo>
                  <a:pt x="2044" y="12921"/>
                </a:lnTo>
                <a:lnTo>
                  <a:pt x="2142" y="12896"/>
                </a:lnTo>
                <a:lnTo>
                  <a:pt x="2239" y="12848"/>
                </a:lnTo>
                <a:lnTo>
                  <a:pt x="2385" y="12726"/>
                </a:lnTo>
                <a:lnTo>
                  <a:pt x="2531" y="12604"/>
                </a:lnTo>
                <a:close/>
                <a:moveTo>
                  <a:pt x="13773" y="12702"/>
                </a:moveTo>
                <a:lnTo>
                  <a:pt x="13797" y="12726"/>
                </a:lnTo>
                <a:lnTo>
                  <a:pt x="13992" y="12945"/>
                </a:lnTo>
                <a:lnTo>
                  <a:pt x="14089" y="13042"/>
                </a:lnTo>
                <a:lnTo>
                  <a:pt x="14162" y="13164"/>
                </a:lnTo>
                <a:lnTo>
                  <a:pt x="14211" y="13213"/>
                </a:lnTo>
                <a:lnTo>
                  <a:pt x="13967" y="13505"/>
                </a:lnTo>
                <a:lnTo>
                  <a:pt x="13821" y="13310"/>
                </a:lnTo>
                <a:lnTo>
                  <a:pt x="13675" y="13115"/>
                </a:lnTo>
                <a:lnTo>
                  <a:pt x="13529" y="13018"/>
                </a:lnTo>
                <a:lnTo>
                  <a:pt x="13773" y="12702"/>
                </a:lnTo>
                <a:close/>
                <a:moveTo>
                  <a:pt x="2993" y="13164"/>
                </a:moveTo>
                <a:lnTo>
                  <a:pt x="3188" y="13383"/>
                </a:lnTo>
                <a:lnTo>
                  <a:pt x="3164" y="13456"/>
                </a:lnTo>
                <a:lnTo>
                  <a:pt x="2969" y="13651"/>
                </a:lnTo>
                <a:lnTo>
                  <a:pt x="2896" y="13748"/>
                </a:lnTo>
                <a:lnTo>
                  <a:pt x="2823" y="13845"/>
                </a:lnTo>
                <a:lnTo>
                  <a:pt x="2726" y="13772"/>
                </a:lnTo>
                <a:lnTo>
                  <a:pt x="2580" y="13578"/>
                </a:lnTo>
                <a:lnTo>
                  <a:pt x="2653" y="13529"/>
                </a:lnTo>
                <a:lnTo>
                  <a:pt x="2726" y="13456"/>
                </a:lnTo>
                <a:lnTo>
                  <a:pt x="2993" y="13164"/>
                </a:lnTo>
                <a:close/>
                <a:moveTo>
                  <a:pt x="13383" y="13188"/>
                </a:moveTo>
                <a:lnTo>
                  <a:pt x="13456" y="13334"/>
                </a:lnTo>
                <a:lnTo>
                  <a:pt x="13724" y="13748"/>
                </a:lnTo>
                <a:lnTo>
                  <a:pt x="13578" y="13918"/>
                </a:lnTo>
                <a:lnTo>
                  <a:pt x="13456" y="14040"/>
                </a:lnTo>
                <a:lnTo>
                  <a:pt x="13335" y="13821"/>
                </a:lnTo>
                <a:lnTo>
                  <a:pt x="13213" y="13602"/>
                </a:lnTo>
                <a:lnTo>
                  <a:pt x="13116" y="13480"/>
                </a:lnTo>
                <a:lnTo>
                  <a:pt x="13237" y="13334"/>
                </a:lnTo>
                <a:lnTo>
                  <a:pt x="13383" y="13188"/>
                </a:lnTo>
                <a:close/>
                <a:moveTo>
                  <a:pt x="3456" y="13651"/>
                </a:moveTo>
                <a:lnTo>
                  <a:pt x="3796" y="13991"/>
                </a:lnTo>
                <a:lnTo>
                  <a:pt x="3650" y="14089"/>
                </a:lnTo>
                <a:lnTo>
                  <a:pt x="3504" y="14186"/>
                </a:lnTo>
                <a:lnTo>
                  <a:pt x="3407" y="14259"/>
                </a:lnTo>
                <a:lnTo>
                  <a:pt x="3334" y="14332"/>
                </a:lnTo>
                <a:lnTo>
                  <a:pt x="3042" y="14089"/>
                </a:lnTo>
                <a:lnTo>
                  <a:pt x="3164" y="13967"/>
                </a:lnTo>
                <a:lnTo>
                  <a:pt x="3237" y="13894"/>
                </a:lnTo>
                <a:lnTo>
                  <a:pt x="3334" y="13797"/>
                </a:lnTo>
                <a:lnTo>
                  <a:pt x="3456" y="13651"/>
                </a:lnTo>
                <a:close/>
                <a:moveTo>
                  <a:pt x="12945" y="13651"/>
                </a:moveTo>
                <a:lnTo>
                  <a:pt x="12994" y="13748"/>
                </a:lnTo>
                <a:lnTo>
                  <a:pt x="13213" y="14210"/>
                </a:lnTo>
                <a:lnTo>
                  <a:pt x="13213" y="14235"/>
                </a:lnTo>
                <a:lnTo>
                  <a:pt x="13043" y="14381"/>
                </a:lnTo>
                <a:lnTo>
                  <a:pt x="12970" y="14210"/>
                </a:lnTo>
                <a:lnTo>
                  <a:pt x="12897" y="14040"/>
                </a:lnTo>
                <a:lnTo>
                  <a:pt x="12824" y="13918"/>
                </a:lnTo>
                <a:lnTo>
                  <a:pt x="12751" y="13821"/>
                </a:lnTo>
                <a:lnTo>
                  <a:pt x="12945" y="13651"/>
                </a:lnTo>
                <a:close/>
                <a:moveTo>
                  <a:pt x="3967" y="14162"/>
                </a:moveTo>
                <a:lnTo>
                  <a:pt x="4332" y="14454"/>
                </a:lnTo>
                <a:lnTo>
                  <a:pt x="4283" y="14502"/>
                </a:lnTo>
                <a:lnTo>
                  <a:pt x="4113" y="14648"/>
                </a:lnTo>
                <a:lnTo>
                  <a:pt x="4040" y="14721"/>
                </a:lnTo>
                <a:lnTo>
                  <a:pt x="3991" y="14794"/>
                </a:lnTo>
                <a:lnTo>
                  <a:pt x="3602" y="14551"/>
                </a:lnTo>
                <a:lnTo>
                  <a:pt x="3748" y="14429"/>
                </a:lnTo>
                <a:lnTo>
                  <a:pt x="3845" y="14308"/>
                </a:lnTo>
                <a:lnTo>
                  <a:pt x="3967" y="14162"/>
                </a:lnTo>
                <a:close/>
                <a:moveTo>
                  <a:pt x="12556" y="13991"/>
                </a:moveTo>
                <a:lnTo>
                  <a:pt x="12605" y="14113"/>
                </a:lnTo>
                <a:lnTo>
                  <a:pt x="12678" y="14332"/>
                </a:lnTo>
                <a:lnTo>
                  <a:pt x="12775" y="14551"/>
                </a:lnTo>
                <a:lnTo>
                  <a:pt x="12775" y="14600"/>
                </a:lnTo>
                <a:lnTo>
                  <a:pt x="12459" y="14819"/>
                </a:lnTo>
                <a:lnTo>
                  <a:pt x="12434" y="14673"/>
                </a:lnTo>
                <a:lnTo>
                  <a:pt x="12361" y="14527"/>
                </a:lnTo>
                <a:lnTo>
                  <a:pt x="12313" y="14381"/>
                </a:lnTo>
                <a:lnTo>
                  <a:pt x="12215" y="14235"/>
                </a:lnTo>
                <a:lnTo>
                  <a:pt x="12556" y="13991"/>
                </a:lnTo>
                <a:close/>
                <a:moveTo>
                  <a:pt x="8760" y="1509"/>
                </a:moveTo>
                <a:lnTo>
                  <a:pt x="9174" y="1557"/>
                </a:lnTo>
                <a:lnTo>
                  <a:pt x="9222" y="1582"/>
                </a:lnTo>
                <a:lnTo>
                  <a:pt x="9271" y="1606"/>
                </a:lnTo>
                <a:lnTo>
                  <a:pt x="9368" y="1582"/>
                </a:lnTo>
                <a:lnTo>
                  <a:pt x="10123" y="1728"/>
                </a:lnTo>
                <a:lnTo>
                  <a:pt x="10488" y="1825"/>
                </a:lnTo>
                <a:lnTo>
                  <a:pt x="10877" y="1947"/>
                </a:lnTo>
                <a:lnTo>
                  <a:pt x="11291" y="2117"/>
                </a:lnTo>
                <a:lnTo>
                  <a:pt x="11656" y="2287"/>
                </a:lnTo>
                <a:lnTo>
                  <a:pt x="11510" y="2385"/>
                </a:lnTo>
                <a:lnTo>
                  <a:pt x="11388" y="2531"/>
                </a:lnTo>
                <a:lnTo>
                  <a:pt x="11193" y="2823"/>
                </a:lnTo>
                <a:lnTo>
                  <a:pt x="10950" y="3066"/>
                </a:lnTo>
                <a:lnTo>
                  <a:pt x="10853" y="3212"/>
                </a:lnTo>
                <a:lnTo>
                  <a:pt x="10828" y="3285"/>
                </a:lnTo>
                <a:lnTo>
                  <a:pt x="10804" y="3358"/>
                </a:lnTo>
                <a:lnTo>
                  <a:pt x="10804" y="3407"/>
                </a:lnTo>
                <a:lnTo>
                  <a:pt x="10828" y="3431"/>
                </a:lnTo>
                <a:lnTo>
                  <a:pt x="10853" y="3480"/>
                </a:lnTo>
                <a:lnTo>
                  <a:pt x="10974" y="3480"/>
                </a:lnTo>
                <a:lnTo>
                  <a:pt x="11047" y="3455"/>
                </a:lnTo>
                <a:lnTo>
                  <a:pt x="11193" y="3358"/>
                </a:lnTo>
                <a:lnTo>
                  <a:pt x="11315" y="3261"/>
                </a:lnTo>
                <a:lnTo>
                  <a:pt x="11412" y="3139"/>
                </a:lnTo>
                <a:lnTo>
                  <a:pt x="11680" y="2871"/>
                </a:lnTo>
                <a:lnTo>
                  <a:pt x="11826" y="2725"/>
                </a:lnTo>
                <a:lnTo>
                  <a:pt x="11875" y="2628"/>
                </a:lnTo>
                <a:lnTo>
                  <a:pt x="11948" y="2555"/>
                </a:lnTo>
                <a:lnTo>
                  <a:pt x="11948" y="2458"/>
                </a:lnTo>
                <a:lnTo>
                  <a:pt x="12313" y="2701"/>
                </a:lnTo>
                <a:lnTo>
                  <a:pt x="12629" y="2969"/>
                </a:lnTo>
                <a:lnTo>
                  <a:pt x="12945" y="3261"/>
                </a:lnTo>
                <a:lnTo>
                  <a:pt x="13237" y="3601"/>
                </a:lnTo>
                <a:lnTo>
                  <a:pt x="13456" y="3869"/>
                </a:lnTo>
                <a:lnTo>
                  <a:pt x="13651" y="4137"/>
                </a:lnTo>
                <a:lnTo>
                  <a:pt x="13821" y="4429"/>
                </a:lnTo>
                <a:lnTo>
                  <a:pt x="13992" y="4745"/>
                </a:lnTo>
                <a:lnTo>
                  <a:pt x="13870" y="4745"/>
                </a:lnTo>
                <a:lnTo>
                  <a:pt x="13748" y="4794"/>
                </a:lnTo>
                <a:lnTo>
                  <a:pt x="13505" y="4940"/>
                </a:lnTo>
                <a:lnTo>
                  <a:pt x="13237" y="5134"/>
                </a:lnTo>
                <a:lnTo>
                  <a:pt x="13067" y="5207"/>
                </a:lnTo>
                <a:lnTo>
                  <a:pt x="12921" y="5305"/>
                </a:lnTo>
                <a:lnTo>
                  <a:pt x="12872" y="5378"/>
                </a:lnTo>
                <a:lnTo>
                  <a:pt x="12872" y="5451"/>
                </a:lnTo>
                <a:lnTo>
                  <a:pt x="12897" y="5524"/>
                </a:lnTo>
                <a:lnTo>
                  <a:pt x="12970" y="5597"/>
                </a:lnTo>
                <a:lnTo>
                  <a:pt x="13043" y="5621"/>
                </a:lnTo>
                <a:lnTo>
                  <a:pt x="13116" y="5645"/>
                </a:lnTo>
                <a:lnTo>
                  <a:pt x="13286" y="5645"/>
                </a:lnTo>
                <a:lnTo>
                  <a:pt x="13432" y="5572"/>
                </a:lnTo>
                <a:lnTo>
                  <a:pt x="13578" y="5499"/>
                </a:lnTo>
                <a:lnTo>
                  <a:pt x="13870" y="5329"/>
                </a:lnTo>
                <a:lnTo>
                  <a:pt x="14016" y="5256"/>
                </a:lnTo>
                <a:lnTo>
                  <a:pt x="14162" y="5207"/>
                </a:lnTo>
                <a:lnTo>
                  <a:pt x="14211" y="5159"/>
                </a:lnTo>
                <a:lnTo>
                  <a:pt x="14381" y="5621"/>
                </a:lnTo>
                <a:lnTo>
                  <a:pt x="14502" y="6059"/>
                </a:lnTo>
                <a:lnTo>
                  <a:pt x="14600" y="6448"/>
                </a:lnTo>
                <a:lnTo>
                  <a:pt x="14648" y="6862"/>
                </a:lnTo>
                <a:lnTo>
                  <a:pt x="14746" y="7665"/>
                </a:lnTo>
                <a:lnTo>
                  <a:pt x="14746" y="7860"/>
                </a:lnTo>
                <a:lnTo>
                  <a:pt x="14746" y="8054"/>
                </a:lnTo>
                <a:lnTo>
                  <a:pt x="14575" y="8030"/>
                </a:lnTo>
                <a:lnTo>
                  <a:pt x="14138" y="8030"/>
                </a:lnTo>
                <a:lnTo>
                  <a:pt x="14016" y="8054"/>
                </a:lnTo>
                <a:lnTo>
                  <a:pt x="13919" y="8079"/>
                </a:lnTo>
                <a:lnTo>
                  <a:pt x="13821" y="8127"/>
                </a:lnTo>
                <a:lnTo>
                  <a:pt x="13748" y="8200"/>
                </a:lnTo>
                <a:lnTo>
                  <a:pt x="13724" y="8273"/>
                </a:lnTo>
                <a:lnTo>
                  <a:pt x="13700" y="8322"/>
                </a:lnTo>
                <a:lnTo>
                  <a:pt x="13724" y="8346"/>
                </a:lnTo>
                <a:lnTo>
                  <a:pt x="13773" y="8419"/>
                </a:lnTo>
                <a:lnTo>
                  <a:pt x="13846" y="8444"/>
                </a:lnTo>
                <a:lnTo>
                  <a:pt x="13992" y="8492"/>
                </a:lnTo>
                <a:lnTo>
                  <a:pt x="14138" y="8517"/>
                </a:lnTo>
                <a:lnTo>
                  <a:pt x="14284" y="8517"/>
                </a:lnTo>
                <a:lnTo>
                  <a:pt x="14527" y="8565"/>
                </a:lnTo>
                <a:lnTo>
                  <a:pt x="14746" y="8614"/>
                </a:lnTo>
                <a:lnTo>
                  <a:pt x="14794" y="8809"/>
                </a:lnTo>
                <a:lnTo>
                  <a:pt x="14770" y="9052"/>
                </a:lnTo>
                <a:lnTo>
                  <a:pt x="14697" y="9441"/>
                </a:lnTo>
                <a:lnTo>
                  <a:pt x="14600" y="9806"/>
                </a:lnTo>
                <a:lnTo>
                  <a:pt x="14356" y="10560"/>
                </a:lnTo>
                <a:lnTo>
                  <a:pt x="14186" y="11023"/>
                </a:lnTo>
                <a:lnTo>
                  <a:pt x="13992" y="11461"/>
                </a:lnTo>
                <a:lnTo>
                  <a:pt x="13821" y="11363"/>
                </a:lnTo>
                <a:lnTo>
                  <a:pt x="13651" y="11290"/>
                </a:lnTo>
                <a:lnTo>
                  <a:pt x="13456" y="11169"/>
                </a:lnTo>
                <a:lnTo>
                  <a:pt x="13335" y="11096"/>
                </a:lnTo>
                <a:lnTo>
                  <a:pt x="13237" y="11047"/>
                </a:lnTo>
                <a:lnTo>
                  <a:pt x="13164" y="11047"/>
                </a:lnTo>
                <a:lnTo>
                  <a:pt x="13091" y="11071"/>
                </a:lnTo>
                <a:lnTo>
                  <a:pt x="13043" y="11096"/>
                </a:lnTo>
                <a:lnTo>
                  <a:pt x="13018" y="11120"/>
                </a:lnTo>
                <a:lnTo>
                  <a:pt x="12994" y="11193"/>
                </a:lnTo>
                <a:lnTo>
                  <a:pt x="12970" y="11242"/>
                </a:lnTo>
                <a:lnTo>
                  <a:pt x="12970" y="11315"/>
                </a:lnTo>
                <a:lnTo>
                  <a:pt x="12994" y="11363"/>
                </a:lnTo>
                <a:lnTo>
                  <a:pt x="13067" y="11461"/>
                </a:lnTo>
                <a:lnTo>
                  <a:pt x="13164" y="11558"/>
                </a:lnTo>
                <a:lnTo>
                  <a:pt x="13383" y="11680"/>
                </a:lnTo>
                <a:lnTo>
                  <a:pt x="13554" y="11801"/>
                </a:lnTo>
                <a:lnTo>
                  <a:pt x="13651" y="11850"/>
                </a:lnTo>
                <a:lnTo>
                  <a:pt x="13748" y="11899"/>
                </a:lnTo>
                <a:lnTo>
                  <a:pt x="13578" y="12191"/>
                </a:lnTo>
                <a:lnTo>
                  <a:pt x="13359" y="12483"/>
                </a:lnTo>
                <a:lnTo>
                  <a:pt x="13164" y="12750"/>
                </a:lnTo>
                <a:lnTo>
                  <a:pt x="12921" y="13018"/>
                </a:lnTo>
                <a:lnTo>
                  <a:pt x="12629" y="13334"/>
                </a:lnTo>
                <a:lnTo>
                  <a:pt x="12337" y="13602"/>
                </a:lnTo>
                <a:lnTo>
                  <a:pt x="11996" y="13845"/>
                </a:lnTo>
                <a:lnTo>
                  <a:pt x="11656" y="14064"/>
                </a:lnTo>
                <a:lnTo>
                  <a:pt x="11558" y="13845"/>
                </a:lnTo>
                <a:lnTo>
                  <a:pt x="11437" y="13626"/>
                </a:lnTo>
                <a:lnTo>
                  <a:pt x="11266" y="13383"/>
                </a:lnTo>
                <a:lnTo>
                  <a:pt x="11169" y="13261"/>
                </a:lnTo>
                <a:lnTo>
                  <a:pt x="11047" y="13188"/>
                </a:lnTo>
                <a:lnTo>
                  <a:pt x="10974" y="13188"/>
                </a:lnTo>
                <a:lnTo>
                  <a:pt x="10926" y="13261"/>
                </a:lnTo>
                <a:lnTo>
                  <a:pt x="10901" y="13334"/>
                </a:lnTo>
                <a:lnTo>
                  <a:pt x="10901" y="13383"/>
                </a:lnTo>
                <a:lnTo>
                  <a:pt x="10926" y="13529"/>
                </a:lnTo>
                <a:lnTo>
                  <a:pt x="11047" y="13772"/>
                </a:lnTo>
                <a:lnTo>
                  <a:pt x="11266" y="14259"/>
                </a:lnTo>
                <a:lnTo>
                  <a:pt x="10926" y="14405"/>
                </a:lnTo>
                <a:lnTo>
                  <a:pt x="10561" y="14502"/>
                </a:lnTo>
                <a:lnTo>
                  <a:pt x="10220" y="14575"/>
                </a:lnTo>
                <a:lnTo>
                  <a:pt x="9879" y="14624"/>
                </a:lnTo>
                <a:lnTo>
                  <a:pt x="9198" y="14721"/>
                </a:lnTo>
                <a:lnTo>
                  <a:pt x="8857" y="14794"/>
                </a:lnTo>
                <a:lnTo>
                  <a:pt x="8663" y="14819"/>
                </a:lnTo>
                <a:lnTo>
                  <a:pt x="8517" y="14892"/>
                </a:lnTo>
                <a:lnTo>
                  <a:pt x="8249" y="14892"/>
                </a:lnTo>
                <a:lnTo>
                  <a:pt x="8249" y="14673"/>
                </a:lnTo>
                <a:lnTo>
                  <a:pt x="8273" y="14429"/>
                </a:lnTo>
                <a:lnTo>
                  <a:pt x="8273" y="14308"/>
                </a:lnTo>
                <a:lnTo>
                  <a:pt x="8249" y="14186"/>
                </a:lnTo>
                <a:lnTo>
                  <a:pt x="8225" y="14089"/>
                </a:lnTo>
                <a:lnTo>
                  <a:pt x="8152" y="13991"/>
                </a:lnTo>
                <a:lnTo>
                  <a:pt x="8127" y="13967"/>
                </a:lnTo>
                <a:lnTo>
                  <a:pt x="8030" y="13967"/>
                </a:lnTo>
                <a:lnTo>
                  <a:pt x="8006" y="13991"/>
                </a:lnTo>
                <a:lnTo>
                  <a:pt x="7933" y="14113"/>
                </a:lnTo>
                <a:lnTo>
                  <a:pt x="7884" y="14235"/>
                </a:lnTo>
                <a:lnTo>
                  <a:pt x="7860" y="14478"/>
                </a:lnTo>
                <a:lnTo>
                  <a:pt x="7835" y="14697"/>
                </a:lnTo>
                <a:lnTo>
                  <a:pt x="7860" y="14916"/>
                </a:lnTo>
                <a:lnTo>
                  <a:pt x="7373" y="14916"/>
                </a:lnTo>
                <a:lnTo>
                  <a:pt x="6911" y="14892"/>
                </a:lnTo>
                <a:lnTo>
                  <a:pt x="6448" y="14819"/>
                </a:lnTo>
                <a:lnTo>
                  <a:pt x="5986" y="14746"/>
                </a:lnTo>
                <a:lnTo>
                  <a:pt x="5694" y="14673"/>
                </a:lnTo>
                <a:lnTo>
                  <a:pt x="5402" y="14551"/>
                </a:lnTo>
                <a:lnTo>
                  <a:pt x="5135" y="14429"/>
                </a:lnTo>
                <a:lnTo>
                  <a:pt x="4891" y="14283"/>
                </a:lnTo>
                <a:lnTo>
                  <a:pt x="4940" y="14210"/>
                </a:lnTo>
                <a:lnTo>
                  <a:pt x="5208" y="13748"/>
                </a:lnTo>
                <a:lnTo>
                  <a:pt x="5329" y="13480"/>
                </a:lnTo>
                <a:lnTo>
                  <a:pt x="5378" y="13359"/>
                </a:lnTo>
                <a:lnTo>
                  <a:pt x="5402" y="13213"/>
                </a:lnTo>
                <a:lnTo>
                  <a:pt x="5402" y="13164"/>
                </a:lnTo>
                <a:lnTo>
                  <a:pt x="5378" y="13140"/>
                </a:lnTo>
                <a:lnTo>
                  <a:pt x="5305" y="13091"/>
                </a:lnTo>
                <a:lnTo>
                  <a:pt x="5232" y="13067"/>
                </a:lnTo>
                <a:lnTo>
                  <a:pt x="5135" y="13115"/>
                </a:lnTo>
                <a:lnTo>
                  <a:pt x="5062" y="13188"/>
                </a:lnTo>
                <a:lnTo>
                  <a:pt x="4989" y="13286"/>
                </a:lnTo>
                <a:lnTo>
                  <a:pt x="4867" y="13505"/>
                </a:lnTo>
                <a:lnTo>
                  <a:pt x="4575" y="13991"/>
                </a:lnTo>
                <a:lnTo>
                  <a:pt x="4551" y="14040"/>
                </a:lnTo>
                <a:lnTo>
                  <a:pt x="4137" y="13675"/>
                </a:lnTo>
                <a:lnTo>
                  <a:pt x="3748" y="13286"/>
                </a:lnTo>
                <a:lnTo>
                  <a:pt x="3407" y="12921"/>
                </a:lnTo>
                <a:lnTo>
                  <a:pt x="3091" y="12556"/>
                </a:lnTo>
                <a:lnTo>
                  <a:pt x="2799" y="12191"/>
                </a:lnTo>
                <a:lnTo>
                  <a:pt x="2531" y="11801"/>
                </a:lnTo>
                <a:lnTo>
                  <a:pt x="2774" y="11704"/>
                </a:lnTo>
                <a:lnTo>
                  <a:pt x="3042" y="11582"/>
                </a:lnTo>
                <a:lnTo>
                  <a:pt x="3285" y="11436"/>
                </a:lnTo>
                <a:lnTo>
                  <a:pt x="3358" y="11363"/>
                </a:lnTo>
                <a:lnTo>
                  <a:pt x="3358" y="11290"/>
                </a:lnTo>
                <a:lnTo>
                  <a:pt x="3334" y="11217"/>
                </a:lnTo>
                <a:lnTo>
                  <a:pt x="3310" y="11144"/>
                </a:lnTo>
                <a:lnTo>
                  <a:pt x="3237" y="11096"/>
                </a:lnTo>
                <a:lnTo>
                  <a:pt x="3164" y="11071"/>
                </a:lnTo>
                <a:lnTo>
                  <a:pt x="3066" y="11071"/>
                </a:lnTo>
                <a:lnTo>
                  <a:pt x="2993" y="11120"/>
                </a:lnTo>
                <a:lnTo>
                  <a:pt x="2799" y="11266"/>
                </a:lnTo>
                <a:lnTo>
                  <a:pt x="2580" y="11363"/>
                </a:lnTo>
                <a:lnTo>
                  <a:pt x="2312" y="11461"/>
                </a:lnTo>
                <a:lnTo>
                  <a:pt x="2117" y="11144"/>
                </a:lnTo>
                <a:lnTo>
                  <a:pt x="1947" y="10828"/>
                </a:lnTo>
                <a:lnTo>
                  <a:pt x="1777" y="10487"/>
                </a:lnTo>
                <a:lnTo>
                  <a:pt x="1631" y="10122"/>
                </a:lnTo>
                <a:lnTo>
                  <a:pt x="1509" y="9782"/>
                </a:lnTo>
                <a:lnTo>
                  <a:pt x="1412" y="9393"/>
                </a:lnTo>
                <a:lnTo>
                  <a:pt x="1363" y="9198"/>
                </a:lnTo>
                <a:lnTo>
                  <a:pt x="1363" y="8979"/>
                </a:lnTo>
                <a:lnTo>
                  <a:pt x="1387" y="8565"/>
                </a:lnTo>
                <a:lnTo>
                  <a:pt x="1412" y="8492"/>
                </a:lnTo>
                <a:lnTo>
                  <a:pt x="1558" y="8517"/>
                </a:lnTo>
                <a:lnTo>
                  <a:pt x="2190" y="8517"/>
                </a:lnTo>
                <a:lnTo>
                  <a:pt x="2288" y="8492"/>
                </a:lnTo>
                <a:lnTo>
                  <a:pt x="2361" y="8444"/>
                </a:lnTo>
                <a:lnTo>
                  <a:pt x="2409" y="8371"/>
                </a:lnTo>
                <a:lnTo>
                  <a:pt x="2409" y="8298"/>
                </a:lnTo>
                <a:lnTo>
                  <a:pt x="2409" y="8200"/>
                </a:lnTo>
                <a:lnTo>
                  <a:pt x="2361" y="8127"/>
                </a:lnTo>
                <a:lnTo>
                  <a:pt x="2288" y="8079"/>
                </a:lnTo>
                <a:lnTo>
                  <a:pt x="2190" y="8054"/>
                </a:lnTo>
                <a:lnTo>
                  <a:pt x="1971" y="8054"/>
                </a:lnTo>
                <a:lnTo>
                  <a:pt x="1752" y="8079"/>
                </a:lnTo>
                <a:lnTo>
                  <a:pt x="1509" y="8103"/>
                </a:lnTo>
                <a:lnTo>
                  <a:pt x="1606" y="7446"/>
                </a:lnTo>
                <a:lnTo>
                  <a:pt x="1704" y="6789"/>
                </a:lnTo>
                <a:lnTo>
                  <a:pt x="1801" y="6132"/>
                </a:lnTo>
                <a:lnTo>
                  <a:pt x="1898" y="5816"/>
                </a:lnTo>
                <a:lnTo>
                  <a:pt x="1996" y="5499"/>
                </a:lnTo>
                <a:lnTo>
                  <a:pt x="2117" y="5159"/>
                </a:lnTo>
                <a:lnTo>
                  <a:pt x="2288" y="5305"/>
                </a:lnTo>
                <a:lnTo>
                  <a:pt x="2458" y="5426"/>
                </a:lnTo>
                <a:lnTo>
                  <a:pt x="2701" y="5597"/>
                </a:lnTo>
                <a:lnTo>
                  <a:pt x="2823" y="5645"/>
                </a:lnTo>
                <a:lnTo>
                  <a:pt x="2945" y="5694"/>
                </a:lnTo>
                <a:lnTo>
                  <a:pt x="3066" y="5694"/>
                </a:lnTo>
                <a:lnTo>
                  <a:pt x="3139" y="5670"/>
                </a:lnTo>
                <a:lnTo>
                  <a:pt x="3212" y="5597"/>
                </a:lnTo>
                <a:lnTo>
                  <a:pt x="3237" y="5524"/>
                </a:lnTo>
                <a:lnTo>
                  <a:pt x="3237" y="5451"/>
                </a:lnTo>
                <a:lnTo>
                  <a:pt x="3237" y="5353"/>
                </a:lnTo>
                <a:lnTo>
                  <a:pt x="3164" y="5280"/>
                </a:lnTo>
                <a:lnTo>
                  <a:pt x="3091" y="5232"/>
                </a:lnTo>
                <a:lnTo>
                  <a:pt x="2872" y="5134"/>
                </a:lnTo>
                <a:lnTo>
                  <a:pt x="2677" y="5037"/>
                </a:lnTo>
                <a:lnTo>
                  <a:pt x="2482" y="4915"/>
                </a:lnTo>
                <a:lnTo>
                  <a:pt x="2288" y="4842"/>
                </a:lnTo>
                <a:lnTo>
                  <a:pt x="2555" y="4429"/>
                </a:lnTo>
                <a:lnTo>
                  <a:pt x="2847" y="4039"/>
                </a:lnTo>
                <a:lnTo>
                  <a:pt x="3188" y="3674"/>
                </a:lnTo>
                <a:lnTo>
                  <a:pt x="3529" y="3334"/>
                </a:lnTo>
                <a:lnTo>
                  <a:pt x="3796" y="3090"/>
                </a:lnTo>
                <a:lnTo>
                  <a:pt x="4088" y="2896"/>
                </a:lnTo>
                <a:lnTo>
                  <a:pt x="4380" y="2701"/>
                </a:lnTo>
                <a:lnTo>
                  <a:pt x="4697" y="2506"/>
                </a:lnTo>
                <a:lnTo>
                  <a:pt x="4770" y="2677"/>
                </a:lnTo>
                <a:lnTo>
                  <a:pt x="4867" y="2847"/>
                </a:lnTo>
                <a:lnTo>
                  <a:pt x="4989" y="3090"/>
                </a:lnTo>
                <a:lnTo>
                  <a:pt x="5062" y="3188"/>
                </a:lnTo>
                <a:lnTo>
                  <a:pt x="5159" y="3285"/>
                </a:lnTo>
                <a:lnTo>
                  <a:pt x="5232" y="3334"/>
                </a:lnTo>
                <a:lnTo>
                  <a:pt x="5329" y="3334"/>
                </a:lnTo>
                <a:lnTo>
                  <a:pt x="5402" y="3309"/>
                </a:lnTo>
                <a:lnTo>
                  <a:pt x="5475" y="3261"/>
                </a:lnTo>
                <a:lnTo>
                  <a:pt x="5524" y="3188"/>
                </a:lnTo>
                <a:lnTo>
                  <a:pt x="5548" y="3115"/>
                </a:lnTo>
                <a:lnTo>
                  <a:pt x="5524" y="3042"/>
                </a:lnTo>
                <a:lnTo>
                  <a:pt x="5475" y="2969"/>
                </a:lnTo>
                <a:lnTo>
                  <a:pt x="5402" y="2920"/>
                </a:lnTo>
                <a:lnTo>
                  <a:pt x="5354" y="2847"/>
                </a:lnTo>
                <a:lnTo>
                  <a:pt x="5232" y="2677"/>
                </a:lnTo>
                <a:lnTo>
                  <a:pt x="5135" y="2506"/>
                </a:lnTo>
                <a:lnTo>
                  <a:pt x="5013" y="2360"/>
                </a:lnTo>
                <a:lnTo>
                  <a:pt x="5402" y="2166"/>
                </a:lnTo>
                <a:lnTo>
                  <a:pt x="5792" y="2020"/>
                </a:lnTo>
                <a:lnTo>
                  <a:pt x="6084" y="1922"/>
                </a:lnTo>
                <a:lnTo>
                  <a:pt x="6375" y="1849"/>
                </a:lnTo>
                <a:lnTo>
                  <a:pt x="6984" y="1728"/>
                </a:lnTo>
                <a:lnTo>
                  <a:pt x="7178" y="1703"/>
                </a:lnTo>
                <a:lnTo>
                  <a:pt x="7397" y="1679"/>
                </a:lnTo>
                <a:lnTo>
                  <a:pt x="7616" y="1679"/>
                </a:lnTo>
                <a:lnTo>
                  <a:pt x="7835" y="1655"/>
                </a:lnTo>
                <a:lnTo>
                  <a:pt x="7835" y="1825"/>
                </a:lnTo>
                <a:lnTo>
                  <a:pt x="7835" y="1995"/>
                </a:lnTo>
                <a:lnTo>
                  <a:pt x="7835" y="2287"/>
                </a:lnTo>
                <a:lnTo>
                  <a:pt x="7884" y="2579"/>
                </a:lnTo>
                <a:lnTo>
                  <a:pt x="7908" y="2652"/>
                </a:lnTo>
                <a:lnTo>
                  <a:pt x="7957" y="2701"/>
                </a:lnTo>
                <a:lnTo>
                  <a:pt x="8030" y="2725"/>
                </a:lnTo>
                <a:lnTo>
                  <a:pt x="8127" y="2750"/>
                </a:lnTo>
                <a:lnTo>
                  <a:pt x="8200" y="2725"/>
                </a:lnTo>
                <a:lnTo>
                  <a:pt x="8273" y="2677"/>
                </a:lnTo>
                <a:lnTo>
                  <a:pt x="8322" y="2604"/>
                </a:lnTo>
                <a:lnTo>
                  <a:pt x="8322" y="2506"/>
                </a:lnTo>
                <a:lnTo>
                  <a:pt x="8273" y="1995"/>
                </a:lnTo>
                <a:lnTo>
                  <a:pt x="8273" y="1776"/>
                </a:lnTo>
                <a:lnTo>
                  <a:pt x="8249" y="1655"/>
                </a:lnTo>
                <a:lnTo>
                  <a:pt x="8225" y="1533"/>
                </a:lnTo>
                <a:lnTo>
                  <a:pt x="8444" y="1509"/>
                </a:lnTo>
                <a:close/>
                <a:moveTo>
                  <a:pt x="4575" y="14624"/>
                </a:moveTo>
                <a:lnTo>
                  <a:pt x="4794" y="14746"/>
                </a:lnTo>
                <a:lnTo>
                  <a:pt x="4672" y="14892"/>
                </a:lnTo>
                <a:lnTo>
                  <a:pt x="4526" y="15086"/>
                </a:lnTo>
                <a:lnTo>
                  <a:pt x="4502" y="15135"/>
                </a:lnTo>
                <a:lnTo>
                  <a:pt x="4283" y="14989"/>
                </a:lnTo>
                <a:lnTo>
                  <a:pt x="4380" y="14867"/>
                </a:lnTo>
                <a:lnTo>
                  <a:pt x="4478" y="14746"/>
                </a:lnTo>
                <a:lnTo>
                  <a:pt x="4575" y="14624"/>
                </a:lnTo>
                <a:close/>
                <a:moveTo>
                  <a:pt x="11996" y="14405"/>
                </a:moveTo>
                <a:lnTo>
                  <a:pt x="12045" y="14575"/>
                </a:lnTo>
                <a:lnTo>
                  <a:pt x="12118" y="14770"/>
                </a:lnTo>
                <a:lnTo>
                  <a:pt x="12167" y="14940"/>
                </a:lnTo>
                <a:lnTo>
                  <a:pt x="12191" y="14989"/>
                </a:lnTo>
                <a:lnTo>
                  <a:pt x="11850" y="15184"/>
                </a:lnTo>
                <a:lnTo>
                  <a:pt x="11826" y="15086"/>
                </a:lnTo>
                <a:lnTo>
                  <a:pt x="11777" y="14989"/>
                </a:lnTo>
                <a:lnTo>
                  <a:pt x="11656" y="14819"/>
                </a:lnTo>
                <a:lnTo>
                  <a:pt x="11534" y="14648"/>
                </a:lnTo>
                <a:lnTo>
                  <a:pt x="11777" y="14527"/>
                </a:lnTo>
                <a:lnTo>
                  <a:pt x="11996" y="14405"/>
                </a:lnTo>
                <a:close/>
                <a:moveTo>
                  <a:pt x="11339" y="14746"/>
                </a:moveTo>
                <a:lnTo>
                  <a:pt x="11364" y="14892"/>
                </a:lnTo>
                <a:lnTo>
                  <a:pt x="11437" y="15111"/>
                </a:lnTo>
                <a:lnTo>
                  <a:pt x="11558" y="15330"/>
                </a:lnTo>
                <a:lnTo>
                  <a:pt x="11169" y="15500"/>
                </a:lnTo>
                <a:lnTo>
                  <a:pt x="11193" y="15451"/>
                </a:lnTo>
                <a:lnTo>
                  <a:pt x="11169" y="15378"/>
                </a:lnTo>
                <a:lnTo>
                  <a:pt x="10901" y="15086"/>
                </a:lnTo>
                <a:lnTo>
                  <a:pt x="10804" y="14916"/>
                </a:lnTo>
                <a:lnTo>
                  <a:pt x="11023" y="14843"/>
                </a:lnTo>
                <a:lnTo>
                  <a:pt x="11339" y="14746"/>
                </a:lnTo>
                <a:close/>
                <a:moveTo>
                  <a:pt x="5135" y="14916"/>
                </a:moveTo>
                <a:lnTo>
                  <a:pt x="5548" y="15086"/>
                </a:lnTo>
                <a:lnTo>
                  <a:pt x="5402" y="15232"/>
                </a:lnTo>
                <a:lnTo>
                  <a:pt x="5281" y="15403"/>
                </a:lnTo>
                <a:lnTo>
                  <a:pt x="5232" y="15500"/>
                </a:lnTo>
                <a:lnTo>
                  <a:pt x="5208" y="15573"/>
                </a:lnTo>
                <a:lnTo>
                  <a:pt x="5208" y="15646"/>
                </a:lnTo>
                <a:lnTo>
                  <a:pt x="5183" y="15646"/>
                </a:lnTo>
                <a:lnTo>
                  <a:pt x="5086" y="15597"/>
                </a:lnTo>
                <a:lnTo>
                  <a:pt x="4989" y="15549"/>
                </a:lnTo>
                <a:lnTo>
                  <a:pt x="4818" y="15427"/>
                </a:lnTo>
                <a:lnTo>
                  <a:pt x="4891" y="15305"/>
                </a:lnTo>
                <a:lnTo>
                  <a:pt x="4964" y="15208"/>
                </a:lnTo>
                <a:lnTo>
                  <a:pt x="5086" y="15013"/>
                </a:lnTo>
                <a:lnTo>
                  <a:pt x="5086" y="14965"/>
                </a:lnTo>
                <a:lnTo>
                  <a:pt x="5110" y="14965"/>
                </a:lnTo>
                <a:lnTo>
                  <a:pt x="5110" y="14940"/>
                </a:lnTo>
                <a:lnTo>
                  <a:pt x="5135" y="14916"/>
                </a:lnTo>
                <a:close/>
                <a:moveTo>
                  <a:pt x="10561" y="14965"/>
                </a:moveTo>
                <a:lnTo>
                  <a:pt x="10609" y="15135"/>
                </a:lnTo>
                <a:lnTo>
                  <a:pt x="10707" y="15305"/>
                </a:lnTo>
                <a:lnTo>
                  <a:pt x="10804" y="15451"/>
                </a:lnTo>
                <a:lnTo>
                  <a:pt x="10926" y="15573"/>
                </a:lnTo>
                <a:lnTo>
                  <a:pt x="10950" y="15597"/>
                </a:lnTo>
                <a:lnTo>
                  <a:pt x="10877" y="15622"/>
                </a:lnTo>
                <a:lnTo>
                  <a:pt x="10609" y="15719"/>
                </a:lnTo>
                <a:lnTo>
                  <a:pt x="10585" y="15670"/>
                </a:lnTo>
                <a:lnTo>
                  <a:pt x="10512" y="15476"/>
                </a:lnTo>
                <a:lnTo>
                  <a:pt x="10415" y="15305"/>
                </a:lnTo>
                <a:lnTo>
                  <a:pt x="10342" y="15184"/>
                </a:lnTo>
                <a:lnTo>
                  <a:pt x="10293" y="15038"/>
                </a:lnTo>
                <a:lnTo>
                  <a:pt x="10561" y="14965"/>
                </a:lnTo>
                <a:close/>
                <a:moveTo>
                  <a:pt x="5913" y="15184"/>
                </a:moveTo>
                <a:lnTo>
                  <a:pt x="6327" y="15257"/>
                </a:lnTo>
                <a:lnTo>
                  <a:pt x="6181" y="15403"/>
                </a:lnTo>
                <a:lnTo>
                  <a:pt x="6084" y="15500"/>
                </a:lnTo>
                <a:lnTo>
                  <a:pt x="5986" y="15597"/>
                </a:lnTo>
                <a:lnTo>
                  <a:pt x="5913" y="15743"/>
                </a:lnTo>
                <a:lnTo>
                  <a:pt x="5889" y="15792"/>
                </a:lnTo>
                <a:lnTo>
                  <a:pt x="5865" y="15865"/>
                </a:lnTo>
                <a:lnTo>
                  <a:pt x="5524" y="15768"/>
                </a:lnTo>
                <a:lnTo>
                  <a:pt x="5621" y="15622"/>
                </a:lnTo>
                <a:lnTo>
                  <a:pt x="5694" y="15476"/>
                </a:lnTo>
                <a:lnTo>
                  <a:pt x="5889" y="15208"/>
                </a:lnTo>
                <a:lnTo>
                  <a:pt x="5913" y="15184"/>
                </a:lnTo>
                <a:close/>
                <a:moveTo>
                  <a:pt x="10025" y="15062"/>
                </a:moveTo>
                <a:lnTo>
                  <a:pt x="10025" y="15159"/>
                </a:lnTo>
                <a:lnTo>
                  <a:pt x="10025" y="15232"/>
                </a:lnTo>
                <a:lnTo>
                  <a:pt x="10074" y="15427"/>
                </a:lnTo>
                <a:lnTo>
                  <a:pt x="10171" y="15597"/>
                </a:lnTo>
                <a:lnTo>
                  <a:pt x="10220" y="15768"/>
                </a:lnTo>
                <a:lnTo>
                  <a:pt x="10244" y="15816"/>
                </a:lnTo>
                <a:lnTo>
                  <a:pt x="9758" y="15914"/>
                </a:lnTo>
                <a:lnTo>
                  <a:pt x="9758" y="15841"/>
                </a:lnTo>
                <a:lnTo>
                  <a:pt x="9758" y="15743"/>
                </a:lnTo>
                <a:lnTo>
                  <a:pt x="9709" y="15597"/>
                </a:lnTo>
                <a:lnTo>
                  <a:pt x="9660" y="15354"/>
                </a:lnTo>
                <a:lnTo>
                  <a:pt x="9660" y="15135"/>
                </a:lnTo>
                <a:lnTo>
                  <a:pt x="10025" y="15062"/>
                </a:lnTo>
                <a:close/>
                <a:moveTo>
                  <a:pt x="9466" y="15135"/>
                </a:moveTo>
                <a:lnTo>
                  <a:pt x="9441" y="15257"/>
                </a:lnTo>
                <a:lnTo>
                  <a:pt x="9417" y="15354"/>
                </a:lnTo>
                <a:lnTo>
                  <a:pt x="9417" y="15549"/>
                </a:lnTo>
                <a:lnTo>
                  <a:pt x="9417" y="15768"/>
                </a:lnTo>
                <a:lnTo>
                  <a:pt x="9441" y="15889"/>
                </a:lnTo>
                <a:lnTo>
                  <a:pt x="9490" y="15987"/>
                </a:lnTo>
                <a:lnTo>
                  <a:pt x="9441" y="15987"/>
                </a:lnTo>
                <a:lnTo>
                  <a:pt x="9247" y="16011"/>
                </a:lnTo>
                <a:lnTo>
                  <a:pt x="9222" y="15889"/>
                </a:lnTo>
                <a:lnTo>
                  <a:pt x="9198" y="15768"/>
                </a:lnTo>
                <a:lnTo>
                  <a:pt x="9125" y="15451"/>
                </a:lnTo>
                <a:lnTo>
                  <a:pt x="9125" y="15354"/>
                </a:lnTo>
                <a:lnTo>
                  <a:pt x="9076" y="15208"/>
                </a:lnTo>
                <a:lnTo>
                  <a:pt x="9441" y="15159"/>
                </a:lnTo>
                <a:lnTo>
                  <a:pt x="9466" y="15135"/>
                </a:lnTo>
                <a:close/>
                <a:moveTo>
                  <a:pt x="6594" y="15305"/>
                </a:moveTo>
                <a:lnTo>
                  <a:pt x="7032" y="15354"/>
                </a:lnTo>
                <a:lnTo>
                  <a:pt x="6984" y="15476"/>
                </a:lnTo>
                <a:lnTo>
                  <a:pt x="6935" y="15573"/>
                </a:lnTo>
                <a:lnTo>
                  <a:pt x="6886" y="15743"/>
                </a:lnTo>
                <a:lnTo>
                  <a:pt x="6813" y="15889"/>
                </a:lnTo>
                <a:lnTo>
                  <a:pt x="6765" y="15962"/>
                </a:lnTo>
                <a:lnTo>
                  <a:pt x="6740" y="16060"/>
                </a:lnTo>
                <a:lnTo>
                  <a:pt x="6254" y="15962"/>
                </a:lnTo>
                <a:lnTo>
                  <a:pt x="6351" y="15816"/>
                </a:lnTo>
                <a:lnTo>
                  <a:pt x="6448" y="15646"/>
                </a:lnTo>
                <a:lnTo>
                  <a:pt x="6521" y="15500"/>
                </a:lnTo>
                <a:lnTo>
                  <a:pt x="6570" y="15403"/>
                </a:lnTo>
                <a:lnTo>
                  <a:pt x="6594" y="15305"/>
                </a:lnTo>
                <a:close/>
                <a:moveTo>
                  <a:pt x="8249" y="15354"/>
                </a:moveTo>
                <a:lnTo>
                  <a:pt x="8225" y="15476"/>
                </a:lnTo>
                <a:lnTo>
                  <a:pt x="8200" y="15573"/>
                </a:lnTo>
                <a:lnTo>
                  <a:pt x="8200" y="15695"/>
                </a:lnTo>
                <a:lnTo>
                  <a:pt x="8200" y="15816"/>
                </a:lnTo>
                <a:lnTo>
                  <a:pt x="8273" y="16035"/>
                </a:lnTo>
                <a:lnTo>
                  <a:pt x="8127" y="16060"/>
                </a:lnTo>
                <a:lnTo>
                  <a:pt x="8103" y="16011"/>
                </a:lnTo>
                <a:lnTo>
                  <a:pt x="8079" y="15962"/>
                </a:lnTo>
                <a:lnTo>
                  <a:pt x="8054" y="15938"/>
                </a:lnTo>
                <a:lnTo>
                  <a:pt x="8054" y="15914"/>
                </a:lnTo>
                <a:lnTo>
                  <a:pt x="8054" y="15695"/>
                </a:lnTo>
                <a:lnTo>
                  <a:pt x="8079" y="15476"/>
                </a:lnTo>
                <a:lnTo>
                  <a:pt x="8079" y="15354"/>
                </a:lnTo>
                <a:close/>
                <a:moveTo>
                  <a:pt x="8930" y="15232"/>
                </a:moveTo>
                <a:lnTo>
                  <a:pt x="8906" y="15305"/>
                </a:lnTo>
                <a:lnTo>
                  <a:pt x="8882" y="15403"/>
                </a:lnTo>
                <a:lnTo>
                  <a:pt x="8857" y="15573"/>
                </a:lnTo>
                <a:lnTo>
                  <a:pt x="8857" y="15816"/>
                </a:lnTo>
                <a:lnTo>
                  <a:pt x="8882" y="15938"/>
                </a:lnTo>
                <a:lnTo>
                  <a:pt x="8930" y="16060"/>
                </a:lnTo>
                <a:lnTo>
                  <a:pt x="8638" y="16084"/>
                </a:lnTo>
                <a:lnTo>
                  <a:pt x="8638" y="16035"/>
                </a:lnTo>
                <a:lnTo>
                  <a:pt x="8638" y="15987"/>
                </a:lnTo>
                <a:lnTo>
                  <a:pt x="8565" y="15816"/>
                </a:lnTo>
                <a:lnTo>
                  <a:pt x="8517" y="15622"/>
                </a:lnTo>
                <a:lnTo>
                  <a:pt x="8541" y="15476"/>
                </a:lnTo>
                <a:lnTo>
                  <a:pt x="8541" y="15330"/>
                </a:lnTo>
                <a:lnTo>
                  <a:pt x="8614" y="15305"/>
                </a:lnTo>
                <a:lnTo>
                  <a:pt x="8663" y="15257"/>
                </a:lnTo>
                <a:lnTo>
                  <a:pt x="8930" y="15232"/>
                </a:lnTo>
                <a:close/>
                <a:moveTo>
                  <a:pt x="7738" y="15378"/>
                </a:moveTo>
                <a:lnTo>
                  <a:pt x="7689" y="15646"/>
                </a:lnTo>
                <a:lnTo>
                  <a:pt x="7665" y="15914"/>
                </a:lnTo>
                <a:lnTo>
                  <a:pt x="7689" y="16011"/>
                </a:lnTo>
                <a:lnTo>
                  <a:pt x="7714" y="16108"/>
                </a:lnTo>
                <a:lnTo>
                  <a:pt x="7446" y="16133"/>
                </a:lnTo>
                <a:lnTo>
                  <a:pt x="7178" y="16108"/>
                </a:lnTo>
                <a:lnTo>
                  <a:pt x="7203" y="16060"/>
                </a:lnTo>
                <a:lnTo>
                  <a:pt x="7276" y="15865"/>
                </a:lnTo>
                <a:lnTo>
                  <a:pt x="7349" y="15622"/>
                </a:lnTo>
                <a:lnTo>
                  <a:pt x="7397" y="15378"/>
                </a:lnTo>
                <a:close/>
                <a:moveTo>
                  <a:pt x="8419" y="0"/>
                </a:moveTo>
                <a:lnTo>
                  <a:pt x="8006" y="25"/>
                </a:lnTo>
                <a:lnTo>
                  <a:pt x="7592" y="98"/>
                </a:lnTo>
                <a:lnTo>
                  <a:pt x="7349" y="73"/>
                </a:lnTo>
                <a:lnTo>
                  <a:pt x="7130" y="98"/>
                </a:lnTo>
                <a:lnTo>
                  <a:pt x="6886" y="122"/>
                </a:lnTo>
                <a:lnTo>
                  <a:pt x="6667" y="171"/>
                </a:lnTo>
                <a:lnTo>
                  <a:pt x="6205" y="292"/>
                </a:lnTo>
                <a:lnTo>
                  <a:pt x="5816" y="414"/>
                </a:lnTo>
                <a:lnTo>
                  <a:pt x="5451" y="536"/>
                </a:lnTo>
                <a:lnTo>
                  <a:pt x="5110" y="682"/>
                </a:lnTo>
                <a:lnTo>
                  <a:pt x="4794" y="828"/>
                </a:lnTo>
                <a:lnTo>
                  <a:pt x="4478" y="998"/>
                </a:lnTo>
                <a:lnTo>
                  <a:pt x="3845" y="1363"/>
                </a:lnTo>
                <a:lnTo>
                  <a:pt x="3237" y="1776"/>
                </a:lnTo>
                <a:lnTo>
                  <a:pt x="2872" y="2020"/>
                </a:lnTo>
                <a:lnTo>
                  <a:pt x="2531" y="2287"/>
                </a:lnTo>
                <a:lnTo>
                  <a:pt x="2215" y="2579"/>
                </a:lnTo>
                <a:lnTo>
                  <a:pt x="1923" y="2871"/>
                </a:lnTo>
                <a:lnTo>
                  <a:pt x="1631" y="3212"/>
                </a:lnTo>
                <a:lnTo>
                  <a:pt x="1387" y="3528"/>
                </a:lnTo>
                <a:lnTo>
                  <a:pt x="1144" y="3893"/>
                </a:lnTo>
                <a:lnTo>
                  <a:pt x="949" y="4283"/>
                </a:lnTo>
                <a:lnTo>
                  <a:pt x="755" y="4648"/>
                </a:lnTo>
                <a:lnTo>
                  <a:pt x="609" y="5037"/>
                </a:lnTo>
                <a:lnTo>
                  <a:pt x="463" y="5426"/>
                </a:lnTo>
                <a:lnTo>
                  <a:pt x="341" y="5840"/>
                </a:lnTo>
                <a:lnTo>
                  <a:pt x="244" y="6254"/>
                </a:lnTo>
                <a:lnTo>
                  <a:pt x="146" y="6643"/>
                </a:lnTo>
                <a:lnTo>
                  <a:pt x="98" y="7057"/>
                </a:lnTo>
                <a:lnTo>
                  <a:pt x="49" y="7470"/>
                </a:lnTo>
                <a:lnTo>
                  <a:pt x="0" y="7908"/>
                </a:lnTo>
                <a:lnTo>
                  <a:pt x="0" y="8346"/>
                </a:lnTo>
                <a:lnTo>
                  <a:pt x="0" y="8784"/>
                </a:lnTo>
                <a:lnTo>
                  <a:pt x="25" y="9198"/>
                </a:lnTo>
                <a:lnTo>
                  <a:pt x="98" y="9636"/>
                </a:lnTo>
                <a:lnTo>
                  <a:pt x="171" y="10049"/>
                </a:lnTo>
                <a:lnTo>
                  <a:pt x="268" y="10487"/>
                </a:lnTo>
                <a:lnTo>
                  <a:pt x="390" y="10901"/>
                </a:lnTo>
                <a:lnTo>
                  <a:pt x="560" y="11315"/>
                </a:lnTo>
                <a:lnTo>
                  <a:pt x="730" y="11728"/>
                </a:lnTo>
                <a:lnTo>
                  <a:pt x="949" y="12118"/>
                </a:lnTo>
                <a:lnTo>
                  <a:pt x="1193" y="12507"/>
                </a:lnTo>
                <a:lnTo>
                  <a:pt x="1436" y="12896"/>
                </a:lnTo>
                <a:lnTo>
                  <a:pt x="1704" y="13261"/>
                </a:lnTo>
                <a:lnTo>
                  <a:pt x="2263" y="13967"/>
                </a:lnTo>
                <a:lnTo>
                  <a:pt x="2580" y="14308"/>
                </a:lnTo>
                <a:lnTo>
                  <a:pt x="2896" y="14624"/>
                </a:lnTo>
                <a:lnTo>
                  <a:pt x="3261" y="14892"/>
                </a:lnTo>
                <a:lnTo>
                  <a:pt x="3626" y="15159"/>
                </a:lnTo>
                <a:lnTo>
                  <a:pt x="4015" y="15403"/>
                </a:lnTo>
                <a:lnTo>
                  <a:pt x="4210" y="15524"/>
                </a:lnTo>
                <a:lnTo>
                  <a:pt x="4405" y="15670"/>
                </a:lnTo>
                <a:lnTo>
                  <a:pt x="4648" y="15889"/>
                </a:lnTo>
                <a:lnTo>
                  <a:pt x="4770" y="15987"/>
                </a:lnTo>
                <a:lnTo>
                  <a:pt x="4916" y="16060"/>
                </a:lnTo>
                <a:lnTo>
                  <a:pt x="5329" y="16230"/>
                </a:lnTo>
                <a:lnTo>
                  <a:pt x="5767" y="16352"/>
                </a:lnTo>
                <a:lnTo>
                  <a:pt x="6205" y="16473"/>
                </a:lnTo>
                <a:lnTo>
                  <a:pt x="6643" y="16571"/>
                </a:lnTo>
                <a:lnTo>
                  <a:pt x="7081" y="16619"/>
                </a:lnTo>
                <a:lnTo>
                  <a:pt x="7543" y="16619"/>
                </a:lnTo>
                <a:lnTo>
                  <a:pt x="7981" y="16595"/>
                </a:lnTo>
                <a:lnTo>
                  <a:pt x="8419" y="16522"/>
                </a:lnTo>
                <a:lnTo>
                  <a:pt x="8492" y="16498"/>
                </a:lnTo>
                <a:lnTo>
                  <a:pt x="8541" y="16449"/>
                </a:lnTo>
                <a:lnTo>
                  <a:pt x="8760" y="16498"/>
                </a:lnTo>
                <a:lnTo>
                  <a:pt x="8979" y="16498"/>
                </a:lnTo>
                <a:lnTo>
                  <a:pt x="9417" y="16425"/>
                </a:lnTo>
                <a:lnTo>
                  <a:pt x="9855" y="16352"/>
                </a:lnTo>
                <a:lnTo>
                  <a:pt x="10293" y="16254"/>
                </a:lnTo>
                <a:lnTo>
                  <a:pt x="10707" y="16133"/>
                </a:lnTo>
                <a:lnTo>
                  <a:pt x="11120" y="15987"/>
                </a:lnTo>
                <a:lnTo>
                  <a:pt x="11510" y="15841"/>
                </a:lnTo>
                <a:lnTo>
                  <a:pt x="11875" y="15670"/>
                </a:lnTo>
                <a:lnTo>
                  <a:pt x="12240" y="15476"/>
                </a:lnTo>
                <a:lnTo>
                  <a:pt x="12605" y="15257"/>
                </a:lnTo>
                <a:lnTo>
                  <a:pt x="12945" y="15013"/>
                </a:lnTo>
                <a:lnTo>
                  <a:pt x="13262" y="14770"/>
                </a:lnTo>
                <a:lnTo>
                  <a:pt x="13578" y="14502"/>
                </a:lnTo>
                <a:lnTo>
                  <a:pt x="13870" y="14235"/>
                </a:lnTo>
                <a:lnTo>
                  <a:pt x="14186" y="13918"/>
                </a:lnTo>
                <a:lnTo>
                  <a:pt x="14454" y="13626"/>
                </a:lnTo>
                <a:lnTo>
                  <a:pt x="14697" y="13286"/>
                </a:lnTo>
                <a:lnTo>
                  <a:pt x="14940" y="12945"/>
                </a:lnTo>
                <a:lnTo>
                  <a:pt x="15159" y="12580"/>
                </a:lnTo>
                <a:lnTo>
                  <a:pt x="15354" y="12215"/>
                </a:lnTo>
                <a:lnTo>
                  <a:pt x="15549" y="11850"/>
                </a:lnTo>
                <a:lnTo>
                  <a:pt x="15719" y="11461"/>
                </a:lnTo>
                <a:lnTo>
                  <a:pt x="15865" y="11071"/>
                </a:lnTo>
                <a:lnTo>
                  <a:pt x="16011" y="10658"/>
                </a:lnTo>
                <a:lnTo>
                  <a:pt x="16108" y="10244"/>
                </a:lnTo>
                <a:lnTo>
                  <a:pt x="16206" y="9806"/>
                </a:lnTo>
                <a:lnTo>
                  <a:pt x="16254" y="9514"/>
                </a:lnTo>
                <a:lnTo>
                  <a:pt x="16279" y="9198"/>
                </a:lnTo>
                <a:lnTo>
                  <a:pt x="16279" y="9028"/>
                </a:lnTo>
                <a:lnTo>
                  <a:pt x="16279" y="8882"/>
                </a:lnTo>
                <a:lnTo>
                  <a:pt x="16230" y="8736"/>
                </a:lnTo>
                <a:lnTo>
                  <a:pt x="16157" y="8614"/>
                </a:lnTo>
                <a:lnTo>
                  <a:pt x="16157" y="8298"/>
                </a:lnTo>
                <a:lnTo>
                  <a:pt x="16157" y="8079"/>
                </a:lnTo>
                <a:lnTo>
                  <a:pt x="16157" y="7860"/>
                </a:lnTo>
                <a:lnTo>
                  <a:pt x="16157" y="7641"/>
                </a:lnTo>
                <a:lnTo>
                  <a:pt x="16157" y="7422"/>
                </a:lnTo>
                <a:lnTo>
                  <a:pt x="16084" y="6935"/>
                </a:lnTo>
                <a:lnTo>
                  <a:pt x="15962" y="6448"/>
                </a:lnTo>
                <a:lnTo>
                  <a:pt x="15841" y="5962"/>
                </a:lnTo>
                <a:lnTo>
                  <a:pt x="15743" y="5499"/>
                </a:lnTo>
                <a:lnTo>
                  <a:pt x="15622" y="5061"/>
                </a:lnTo>
                <a:lnTo>
                  <a:pt x="15500" y="4648"/>
                </a:lnTo>
                <a:lnTo>
                  <a:pt x="15330" y="4234"/>
                </a:lnTo>
                <a:lnTo>
                  <a:pt x="15135" y="3845"/>
                </a:lnTo>
                <a:lnTo>
                  <a:pt x="14892" y="3480"/>
                </a:lnTo>
                <a:lnTo>
                  <a:pt x="14648" y="3139"/>
                </a:lnTo>
                <a:lnTo>
                  <a:pt x="14356" y="2798"/>
                </a:lnTo>
                <a:lnTo>
                  <a:pt x="14065" y="2458"/>
                </a:lnTo>
                <a:lnTo>
                  <a:pt x="13724" y="2166"/>
                </a:lnTo>
                <a:lnTo>
                  <a:pt x="13359" y="1874"/>
                </a:lnTo>
                <a:lnTo>
                  <a:pt x="12970" y="1606"/>
                </a:lnTo>
                <a:lnTo>
                  <a:pt x="12556" y="1363"/>
                </a:lnTo>
                <a:lnTo>
                  <a:pt x="12142" y="1144"/>
                </a:lnTo>
                <a:lnTo>
                  <a:pt x="11729" y="925"/>
                </a:lnTo>
                <a:lnTo>
                  <a:pt x="10877" y="560"/>
                </a:lnTo>
                <a:lnTo>
                  <a:pt x="10488" y="414"/>
                </a:lnTo>
                <a:lnTo>
                  <a:pt x="10098" y="292"/>
                </a:lnTo>
                <a:lnTo>
                  <a:pt x="9685" y="171"/>
                </a:lnTo>
                <a:lnTo>
                  <a:pt x="9271" y="73"/>
                </a:lnTo>
                <a:lnTo>
                  <a:pt x="8833" y="25"/>
                </a:lnTo>
                <a:lnTo>
                  <a:pt x="841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46"/>
          <p:cNvSpPr/>
          <p:nvPr/>
        </p:nvSpPr>
        <p:spPr>
          <a:xfrm>
            <a:off x="915041" y="1367909"/>
            <a:ext cx="325582" cy="403102"/>
          </a:xfrm>
          <a:custGeom>
            <a:avLst/>
            <a:gdLst/>
            <a:ahLst/>
            <a:cxnLst/>
            <a:rect l="l" t="t" r="r" b="b"/>
            <a:pathLst>
              <a:path w="16863" h="20878" extrusionOk="0">
                <a:moveTo>
                  <a:pt x="974" y="1801"/>
                </a:moveTo>
                <a:lnTo>
                  <a:pt x="1144" y="1825"/>
                </a:lnTo>
                <a:lnTo>
                  <a:pt x="1314" y="1874"/>
                </a:lnTo>
                <a:lnTo>
                  <a:pt x="1436" y="1874"/>
                </a:lnTo>
                <a:lnTo>
                  <a:pt x="1460" y="2093"/>
                </a:lnTo>
                <a:lnTo>
                  <a:pt x="1485" y="2774"/>
                </a:lnTo>
                <a:lnTo>
                  <a:pt x="1387" y="2750"/>
                </a:lnTo>
                <a:lnTo>
                  <a:pt x="1314" y="2774"/>
                </a:lnTo>
                <a:lnTo>
                  <a:pt x="1241" y="2798"/>
                </a:lnTo>
                <a:lnTo>
                  <a:pt x="901" y="3042"/>
                </a:lnTo>
                <a:lnTo>
                  <a:pt x="560" y="3309"/>
                </a:lnTo>
                <a:lnTo>
                  <a:pt x="511" y="3358"/>
                </a:lnTo>
                <a:lnTo>
                  <a:pt x="511" y="2847"/>
                </a:lnTo>
                <a:lnTo>
                  <a:pt x="536" y="2823"/>
                </a:lnTo>
                <a:lnTo>
                  <a:pt x="706" y="2725"/>
                </a:lnTo>
                <a:lnTo>
                  <a:pt x="852" y="2604"/>
                </a:lnTo>
                <a:lnTo>
                  <a:pt x="1193" y="2409"/>
                </a:lnTo>
                <a:lnTo>
                  <a:pt x="1290" y="2360"/>
                </a:lnTo>
                <a:lnTo>
                  <a:pt x="1339" y="2287"/>
                </a:lnTo>
                <a:lnTo>
                  <a:pt x="1436" y="2117"/>
                </a:lnTo>
                <a:lnTo>
                  <a:pt x="1460" y="2093"/>
                </a:lnTo>
                <a:lnTo>
                  <a:pt x="1436" y="2044"/>
                </a:lnTo>
                <a:lnTo>
                  <a:pt x="1412" y="2020"/>
                </a:lnTo>
                <a:lnTo>
                  <a:pt x="1290" y="1995"/>
                </a:lnTo>
                <a:lnTo>
                  <a:pt x="1168" y="1995"/>
                </a:lnTo>
                <a:lnTo>
                  <a:pt x="998" y="2068"/>
                </a:lnTo>
                <a:lnTo>
                  <a:pt x="828" y="2166"/>
                </a:lnTo>
                <a:lnTo>
                  <a:pt x="657" y="2287"/>
                </a:lnTo>
                <a:lnTo>
                  <a:pt x="487" y="2409"/>
                </a:lnTo>
                <a:lnTo>
                  <a:pt x="487" y="2093"/>
                </a:lnTo>
                <a:lnTo>
                  <a:pt x="438" y="1801"/>
                </a:lnTo>
                <a:lnTo>
                  <a:pt x="609" y="1825"/>
                </a:lnTo>
                <a:lnTo>
                  <a:pt x="974" y="1801"/>
                </a:lnTo>
                <a:close/>
                <a:moveTo>
                  <a:pt x="13237" y="803"/>
                </a:moveTo>
                <a:lnTo>
                  <a:pt x="13383" y="949"/>
                </a:lnTo>
                <a:lnTo>
                  <a:pt x="13651" y="1192"/>
                </a:lnTo>
                <a:lnTo>
                  <a:pt x="13943" y="1436"/>
                </a:lnTo>
                <a:lnTo>
                  <a:pt x="14210" y="1655"/>
                </a:lnTo>
                <a:lnTo>
                  <a:pt x="14454" y="1922"/>
                </a:lnTo>
                <a:lnTo>
                  <a:pt x="14697" y="2214"/>
                </a:lnTo>
                <a:lnTo>
                  <a:pt x="14965" y="2482"/>
                </a:lnTo>
                <a:lnTo>
                  <a:pt x="15500" y="3017"/>
                </a:lnTo>
                <a:lnTo>
                  <a:pt x="15646" y="3188"/>
                </a:lnTo>
                <a:lnTo>
                  <a:pt x="15792" y="3382"/>
                </a:lnTo>
                <a:lnTo>
                  <a:pt x="15938" y="3577"/>
                </a:lnTo>
                <a:lnTo>
                  <a:pt x="16084" y="3772"/>
                </a:lnTo>
                <a:lnTo>
                  <a:pt x="15743" y="3796"/>
                </a:lnTo>
                <a:lnTo>
                  <a:pt x="15403" y="3820"/>
                </a:lnTo>
                <a:lnTo>
                  <a:pt x="14697" y="3820"/>
                </a:lnTo>
                <a:lnTo>
                  <a:pt x="14016" y="3796"/>
                </a:lnTo>
                <a:lnTo>
                  <a:pt x="13651" y="3772"/>
                </a:lnTo>
                <a:lnTo>
                  <a:pt x="13310" y="3820"/>
                </a:lnTo>
                <a:lnTo>
                  <a:pt x="13261" y="3042"/>
                </a:lnTo>
                <a:lnTo>
                  <a:pt x="13188" y="2239"/>
                </a:lnTo>
                <a:lnTo>
                  <a:pt x="13188" y="1874"/>
                </a:lnTo>
                <a:lnTo>
                  <a:pt x="13188" y="1533"/>
                </a:lnTo>
                <a:lnTo>
                  <a:pt x="13237" y="803"/>
                </a:lnTo>
                <a:close/>
                <a:moveTo>
                  <a:pt x="1509" y="3163"/>
                </a:moveTo>
                <a:lnTo>
                  <a:pt x="1533" y="3455"/>
                </a:lnTo>
                <a:lnTo>
                  <a:pt x="1363" y="3553"/>
                </a:lnTo>
                <a:lnTo>
                  <a:pt x="1193" y="3650"/>
                </a:lnTo>
                <a:lnTo>
                  <a:pt x="901" y="3918"/>
                </a:lnTo>
                <a:lnTo>
                  <a:pt x="706" y="4064"/>
                </a:lnTo>
                <a:lnTo>
                  <a:pt x="511" y="4210"/>
                </a:lnTo>
                <a:lnTo>
                  <a:pt x="511" y="3845"/>
                </a:lnTo>
                <a:lnTo>
                  <a:pt x="511" y="3747"/>
                </a:lnTo>
                <a:lnTo>
                  <a:pt x="657" y="3699"/>
                </a:lnTo>
                <a:lnTo>
                  <a:pt x="803" y="3626"/>
                </a:lnTo>
                <a:lnTo>
                  <a:pt x="1047" y="3455"/>
                </a:lnTo>
                <a:lnTo>
                  <a:pt x="1387" y="3236"/>
                </a:lnTo>
                <a:lnTo>
                  <a:pt x="1509" y="3163"/>
                </a:lnTo>
                <a:close/>
                <a:moveTo>
                  <a:pt x="1533" y="3942"/>
                </a:moveTo>
                <a:lnTo>
                  <a:pt x="1533" y="4404"/>
                </a:lnTo>
                <a:lnTo>
                  <a:pt x="1533" y="4526"/>
                </a:lnTo>
                <a:lnTo>
                  <a:pt x="1168" y="4745"/>
                </a:lnTo>
                <a:lnTo>
                  <a:pt x="828" y="4988"/>
                </a:lnTo>
                <a:lnTo>
                  <a:pt x="657" y="5086"/>
                </a:lnTo>
                <a:lnTo>
                  <a:pt x="511" y="5232"/>
                </a:lnTo>
                <a:lnTo>
                  <a:pt x="511" y="4648"/>
                </a:lnTo>
                <a:lnTo>
                  <a:pt x="657" y="4575"/>
                </a:lnTo>
                <a:lnTo>
                  <a:pt x="803" y="4477"/>
                </a:lnTo>
                <a:lnTo>
                  <a:pt x="1095" y="4258"/>
                </a:lnTo>
                <a:lnTo>
                  <a:pt x="1533" y="3942"/>
                </a:lnTo>
                <a:close/>
                <a:moveTo>
                  <a:pt x="1509" y="4964"/>
                </a:moveTo>
                <a:lnTo>
                  <a:pt x="1485" y="5378"/>
                </a:lnTo>
                <a:lnTo>
                  <a:pt x="1363" y="5451"/>
                </a:lnTo>
                <a:lnTo>
                  <a:pt x="1217" y="5548"/>
                </a:lnTo>
                <a:lnTo>
                  <a:pt x="998" y="5767"/>
                </a:lnTo>
                <a:lnTo>
                  <a:pt x="730" y="5986"/>
                </a:lnTo>
                <a:lnTo>
                  <a:pt x="609" y="6108"/>
                </a:lnTo>
                <a:lnTo>
                  <a:pt x="487" y="6254"/>
                </a:lnTo>
                <a:lnTo>
                  <a:pt x="487" y="5499"/>
                </a:lnTo>
                <a:lnTo>
                  <a:pt x="633" y="5475"/>
                </a:lnTo>
                <a:lnTo>
                  <a:pt x="755" y="5426"/>
                </a:lnTo>
                <a:lnTo>
                  <a:pt x="998" y="5256"/>
                </a:lnTo>
                <a:lnTo>
                  <a:pt x="1509" y="4964"/>
                </a:lnTo>
                <a:close/>
                <a:moveTo>
                  <a:pt x="1460" y="5889"/>
                </a:moveTo>
                <a:lnTo>
                  <a:pt x="1436" y="6473"/>
                </a:lnTo>
                <a:lnTo>
                  <a:pt x="1363" y="6448"/>
                </a:lnTo>
                <a:lnTo>
                  <a:pt x="1266" y="6448"/>
                </a:lnTo>
                <a:lnTo>
                  <a:pt x="1168" y="6473"/>
                </a:lnTo>
                <a:lnTo>
                  <a:pt x="998" y="6594"/>
                </a:lnTo>
                <a:lnTo>
                  <a:pt x="852" y="6716"/>
                </a:lnTo>
                <a:lnTo>
                  <a:pt x="730" y="6862"/>
                </a:lnTo>
                <a:lnTo>
                  <a:pt x="511" y="7105"/>
                </a:lnTo>
                <a:lnTo>
                  <a:pt x="487" y="6448"/>
                </a:lnTo>
                <a:lnTo>
                  <a:pt x="511" y="6448"/>
                </a:lnTo>
                <a:lnTo>
                  <a:pt x="682" y="6424"/>
                </a:lnTo>
                <a:lnTo>
                  <a:pt x="828" y="6351"/>
                </a:lnTo>
                <a:lnTo>
                  <a:pt x="974" y="6254"/>
                </a:lnTo>
                <a:lnTo>
                  <a:pt x="1095" y="6156"/>
                </a:lnTo>
                <a:lnTo>
                  <a:pt x="1460" y="5889"/>
                </a:lnTo>
                <a:close/>
                <a:moveTo>
                  <a:pt x="6984" y="6205"/>
                </a:moveTo>
                <a:lnTo>
                  <a:pt x="6935" y="6229"/>
                </a:lnTo>
                <a:lnTo>
                  <a:pt x="6862" y="6278"/>
                </a:lnTo>
                <a:lnTo>
                  <a:pt x="6716" y="6424"/>
                </a:lnTo>
                <a:lnTo>
                  <a:pt x="6546" y="6594"/>
                </a:lnTo>
                <a:lnTo>
                  <a:pt x="6327" y="6740"/>
                </a:lnTo>
                <a:lnTo>
                  <a:pt x="6108" y="6862"/>
                </a:lnTo>
                <a:lnTo>
                  <a:pt x="5986" y="6911"/>
                </a:lnTo>
                <a:lnTo>
                  <a:pt x="5889" y="6935"/>
                </a:lnTo>
                <a:lnTo>
                  <a:pt x="5767" y="6935"/>
                </a:lnTo>
                <a:lnTo>
                  <a:pt x="5670" y="6911"/>
                </a:lnTo>
                <a:lnTo>
                  <a:pt x="5572" y="6886"/>
                </a:lnTo>
                <a:lnTo>
                  <a:pt x="5499" y="6838"/>
                </a:lnTo>
                <a:lnTo>
                  <a:pt x="5426" y="6740"/>
                </a:lnTo>
                <a:lnTo>
                  <a:pt x="5353" y="6619"/>
                </a:lnTo>
                <a:lnTo>
                  <a:pt x="5305" y="6546"/>
                </a:lnTo>
                <a:lnTo>
                  <a:pt x="5232" y="6521"/>
                </a:lnTo>
                <a:lnTo>
                  <a:pt x="5134" y="6521"/>
                </a:lnTo>
                <a:lnTo>
                  <a:pt x="5061" y="6546"/>
                </a:lnTo>
                <a:lnTo>
                  <a:pt x="4794" y="6716"/>
                </a:lnTo>
                <a:lnTo>
                  <a:pt x="4599" y="6813"/>
                </a:lnTo>
                <a:lnTo>
                  <a:pt x="4429" y="6911"/>
                </a:lnTo>
                <a:lnTo>
                  <a:pt x="4283" y="6959"/>
                </a:lnTo>
                <a:lnTo>
                  <a:pt x="4210" y="6959"/>
                </a:lnTo>
                <a:lnTo>
                  <a:pt x="4137" y="6935"/>
                </a:lnTo>
                <a:lnTo>
                  <a:pt x="4088" y="6911"/>
                </a:lnTo>
                <a:lnTo>
                  <a:pt x="4064" y="6838"/>
                </a:lnTo>
                <a:lnTo>
                  <a:pt x="4039" y="6765"/>
                </a:lnTo>
                <a:lnTo>
                  <a:pt x="4039" y="6667"/>
                </a:lnTo>
                <a:lnTo>
                  <a:pt x="4039" y="6619"/>
                </a:lnTo>
                <a:lnTo>
                  <a:pt x="4015" y="6594"/>
                </a:lnTo>
                <a:lnTo>
                  <a:pt x="3966" y="6570"/>
                </a:lnTo>
                <a:lnTo>
                  <a:pt x="3893" y="6570"/>
                </a:lnTo>
                <a:lnTo>
                  <a:pt x="3845" y="6643"/>
                </a:lnTo>
                <a:lnTo>
                  <a:pt x="3796" y="6862"/>
                </a:lnTo>
                <a:lnTo>
                  <a:pt x="3772" y="6959"/>
                </a:lnTo>
                <a:lnTo>
                  <a:pt x="3772" y="7057"/>
                </a:lnTo>
                <a:lnTo>
                  <a:pt x="3796" y="7154"/>
                </a:lnTo>
                <a:lnTo>
                  <a:pt x="3845" y="7251"/>
                </a:lnTo>
                <a:lnTo>
                  <a:pt x="3942" y="7300"/>
                </a:lnTo>
                <a:lnTo>
                  <a:pt x="4064" y="7349"/>
                </a:lnTo>
                <a:lnTo>
                  <a:pt x="4331" y="7349"/>
                </a:lnTo>
                <a:lnTo>
                  <a:pt x="4453" y="7324"/>
                </a:lnTo>
                <a:lnTo>
                  <a:pt x="4599" y="7276"/>
                </a:lnTo>
                <a:lnTo>
                  <a:pt x="4842" y="7154"/>
                </a:lnTo>
                <a:lnTo>
                  <a:pt x="5086" y="7008"/>
                </a:lnTo>
                <a:lnTo>
                  <a:pt x="5183" y="7130"/>
                </a:lnTo>
                <a:lnTo>
                  <a:pt x="5280" y="7203"/>
                </a:lnTo>
                <a:lnTo>
                  <a:pt x="5378" y="7276"/>
                </a:lnTo>
                <a:lnTo>
                  <a:pt x="5499" y="7324"/>
                </a:lnTo>
                <a:lnTo>
                  <a:pt x="5597" y="7349"/>
                </a:lnTo>
                <a:lnTo>
                  <a:pt x="5718" y="7349"/>
                </a:lnTo>
                <a:lnTo>
                  <a:pt x="5962" y="7324"/>
                </a:lnTo>
                <a:lnTo>
                  <a:pt x="6229" y="7251"/>
                </a:lnTo>
                <a:lnTo>
                  <a:pt x="6473" y="7130"/>
                </a:lnTo>
                <a:lnTo>
                  <a:pt x="6716" y="6984"/>
                </a:lnTo>
                <a:lnTo>
                  <a:pt x="6935" y="6813"/>
                </a:lnTo>
                <a:lnTo>
                  <a:pt x="7057" y="6959"/>
                </a:lnTo>
                <a:lnTo>
                  <a:pt x="7203" y="7081"/>
                </a:lnTo>
                <a:lnTo>
                  <a:pt x="7373" y="7154"/>
                </a:lnTo>
                <a:lnTo>
                  <a:pt x="7568" y="7203"/>
                </a:lnTo>
                <a:lnTo>
                  <a:pt x="7714" y="7227"/>
                </a:lnTo>
                <a:lnTo>
                  <a:pt x="7981" y="7227"/>
                </a:lnTo>
                <a:lnTo>
                  <a:pt x="8103" y="7178"/>
                </a:lnTo>
                <a:lnTo>
                  <a:pt x="8225" y="7130"/>
                </a:lnTo>
                <a:lnTo>
                  <a:pt x="8322" y="7057"/>
                </a:lnTo>
                <a:lnTo>
                  <a:pt x="8541" y="6911"/>
                </a:lnTo>
                <a:lnTo>
                  <a:pt x="8663" y="7057"/>
                </a:lnTo>
                <a:lnTo>
                  <a:pt x="8833" y="7154"/>
                </a:lnTo>
                <a:lnTo>
                  <a:pt x="9028" y="7203"/>
                </a:lnTo>
                <a:lnTo>
                  <a:pt x="9222" y="7227"/>
                </a:lnTo>
                <a:lnTo>
                  <a:pt x="9441" y="7203"/>
                </a:lnTo>
                <a:lnTo>
                  <a:pt x="9636" y="7154"/>
                </a:lnTo>
                <a:lnTo>
                  <a:pt x="9830" y="7057"/>
                </a:lnTo>
                <a:lnTo>
                  <a:pt x="10001" y="6935"/>
                </a:lnTo>
                <a:lnTo>
                  <a:pt x="10171" y="7057"/>
                </a:lnTo>
                <a:lnTo>
                  <a:pt x="10341" y="7154"/>
                </a:lnTo>
                <a:lnTo>
                  <a:pt x="10512" y="7227"/>
                </a:lnTo>
                <a:lnTo>
                  <a:pt x="10706" y="7276"/>
                </a:lnTo>
                <a:lnTo>
                  <a:pt x="10877" y="7276"/>
                </a:lnTo>
                <a:lnTo>
                  <a:pt x="11047" y="7251"/>
                </a:lnTo>
                <a:lnTo>
                  <a:pt x="11193" y="7203"/>
                </a:lnTo>
                <a:lnTo>
                  <a:pt x="11339" y="7105"/>
                </a:lnTo>
                <a:lnTo>
                  <a:pt x="11436" y="7203"/>
                </a:lnTo>
                <a:lnTo>
                  <a:pt x="11534" y="7276"/>
                </a:lnTo>
                <a:lnTo>
                  <a:pt x="11655" y="7349"/>
                </a:lnTo>
                <a:lnTo>
                  <a:pt x="11777" y="7397"/>
                </a:lnTo>
                <a:lnTo>
                  <a:pt x="11899" y="7422"/>
                </a:lnTo>
                <a:lnTo>
                  <a:pt x="12020" y="7422"/>
                </a:lnTo>
                <a:lnTo>
                  <a:pt x="12142" y="7397"/>
                </a:lnTo>
                <a:lnTo>
                  <a:pt x="12239" y="7349"/>
                </a:lnTo>
                <a:lnTo>
                  <a:pt x="12337" y="7300"/>
                </a:lnTo>
                <a:lnTo>
                  <a:pt x="12434" y="7203"/>
                </a:lnTo>
                <a:lnTo>
                  <a:pt x="12604" y="7032"/>
                </a:lnTo>
                <a:lnTo>
                  <a:pt x="12848" y="7178"/>
                </a:lnTo>
                <a:lnTo>
                  <a:pt x="12969" y="7251"/>
                </a:lnTo>
                <a:lnTo>
                  <a:pt x="13091" y="7300"/>
                </a:lnTo>
                <a:lnTo>
                  <a:pt x="13213" y="7324"/>
                </a:lnTo>
                <a:lnTo>
                  <a:pt x="13334" y="7324"/>
                </a:lnTo>
                <a:lnTo>
                  <a:pt x="13432" y="7300"/>
                </a:lnTo>
                <a:lnTo>
                  <a:pt x="13529" y="7227"/>
                </a:lnTo>
                <a:lnTo>
                  <a:pt x="13651" y="7324"/>
                </a:lnTo>
                <a:lnTo>
                  <a:pt x="13797" y="7373"/>
                </a:lnTo>
                <a:lnTo>
                  <a:pt x="13967" y="7397"/>
                </a:lnTo>
                <a:lnTo>
                  <a:pt x="14113" y="7373"/>
                </a:lnTo>
                <a:lnTo>
                  <a:pt x="14259" y="7349"/>
                </a:lnTo>
                <a:lnTo>
                  <a:pt x="14405" y="7251"/>
                </a:lnTo>
                <a:lnTo>
                  <a:pt x="14502" y="7154"/>
                </a:lnTo>
                <a:lnTo>
                  <a:pt x="14575" y="7008"/>
                </a:lnTo>
                <a:lnTo>
                  <a:pt x="14575" y="6959"/>
                </a:lnTo>
                <a:lnTo>
                  <a:pt x="14575" y="6935"/>
                </a:lnTo>
                <a:lnTo>
                  <a:pt x="14527" y="6911"/>
                </a:lnTo>
                <a:lnTo>
                  <a:pt x="14502" y="6911"/>
                </a:lnTo>
                <a:lnTo>
                  <a:pt x="14283" y="6959"/>
                </a:lnTo>
                <a:lnTo>
                  <a:pt x="14016" y="7032"/>
                </a:lnTo>
                <a:lnTo>
                  <a:pt x="13894" y="7032"/>
                </a:lnTo>
                <a:lnTo>
                  <a:pt x="13772" y="7008"/>
                </a:lnTo>
                <a:lnTo>
                  <a:pt x="13699" y="6959"/>
                </a:lnTo>
                <a:lnTo>
                  <a:pt x="13651" y="6911"/>
                </a:lnTo>
                <a:lnTo>
                  <a:pt x="13651" y="6862"/>
                </a:lnTo>
                <a:lnTo>
                  <a:pt x="13626" y="6789"/>
                </a:lnTo>
                <a:lnTo>
                  <a:pt x="13578" y="6740"/>
                </a:lnTo>
                <a:lnTo>
                  <a:pt x="13529" y="6692"/>
                </a:lnTo>
                <a:lnTo>
                  <a:pt x="13407" y="6692"/>
                </a:lnTo>
                <a:lnTo>
                  <a:pt x="13359" y="6716"/>
                </a:lnTo>
                <a:lnTo>
                  <a:pt x="13334" y="6789"/>
                </a:lnTo>
                <a:lnTo>
                  <a:pt x="13310" y="6862"/>
                </a:lnTo>
                <a:lnTo>
                  <a:pt x="13286" y="6911"/>
                </a:lnTo>
                <a:lnTo>
                  <a:pt x="13286" y="6959"/>
                </a:lnTo>
                <a:lnTo>
                  <a:pt x="13261" y="6984"/>
                </a:lnTo>
                <a:lnTo>
                  <a:pt x="13115" y="6984"/>
                </a:lnTo>
                <a:lnTo>
                  <a:pt x="13018" y="6935"/>
                </a:lnTo>
                <a:lnTo>
                  <a:pt x="12823" y="6789"/>
                </a:lnTo>
                <a:lnTo>
                  <a:pt x="12677" y="6667"/>
                </a:lnTo>
                <a:lnTo>
                  <a:pt x="12629" y="6643"/>
                </a:lnTo>
                <a:lnTo>
                  <a:pt x="12580" y="6619"/>
                </a:lnTo>
                <a:lnTo>
                  <a:pt x="12507" y="6619"/>
                </a:lnTo>
                <a:lnTo>
                  <a:pt x="12458" y="6667"/>
                </a:lnTo>
                <a:lnTo>
                  <a:pt x="12264" y="6886"/>
                </a:lnTo>
                <a:lnTo>
                  <a:pt x="12166" y="6959"/>
                </a:lnTo>
                <a:lnTo>
                  <a:pt x="12045" y="7032"/>
                </a:lnTo>
                <a:lnTo>
                  <a:pt x="11947" y="7057"/>
                </a:lnTo>
                <a:lnTo>
                  <a:pt x="11850" y="7032"/>
                </a:lnTo>
                <a:lnTo>
                  <a:pt x="11777" y="7008"/>
                </a:lnTo>
                <a:lnTo>
                  <a:pt x="11704" y="6911"/>
                </a:lnTo>
                <a:lnTo>
                  <a:pt x="11631" y="6813"/>
                </a:lnTo>
                <a:lnTo>
                  <a:pt x="11582" y="6667"/>
                </a:lnTo>
                <a:lnTo>
                  <a:pt x="11582" y="6594"/>
                </a:lnTo>
                <a:lnTo>
                  <a:pt x="11534" y="6521"/>
                </a:lnTo>
                <a:lnTo>
                  <a:pt x="11485" y="6497"/>
                </a:lnTo>
                <a:lnTo>
                  <a:pt x="11436" y="6473"/>
                </a:lnTo>
                <a:lnTo>
                  <a:pt x="11363" y="6473"/>
                </a:lnTo>
                <a:lnTo>
                  <a:pt x="11315" y="6497"/>
                </a:lnTo>
                <a:lnTo>
                  <a:pt x="11266" y="6546"/>
                </a:lnTo>
                <a:lnTo>
                  <a:pt x="11217" y="6619"/>
                </a:lnTo>
                <a:lnTo>
                  <a:pt x="11193" y="6716"/>
                </a:lnTo>
                <a:lnTo>
                  <a:pt x="11144" y="6789"/>
                </a:lnTo>
                <a:lnTo>
                  <a:pt x="11071" y="6838"/>
                </a:lnTo>
                <a:lnTo>
                  <a:pt x="11023" y="6886"/>
                </a:lnTo>
                <a:lnTo>
                  <a:pt x="10950" y="6911"/>
                </a:lnTo>
                <a:lnTo>
                  <a:pt x="10877" y="6911"/>
                </a:lnTo>
                <a:lnTo>
                  <a:pt x="10706" y="6886"/>
                </a:lnTo>
                <a:lnTo>
                  <a:pt x="10560" y="6838"/>
                </a:lnTo>
                <a:lnTo>
                  <a:pt x="10390" y="6740"/>
                </a:lnTo>
                <a:lnTo>
                  <a:pt x="10268" y="6643"/>
                </a:lnTo>
                <a:lnTo>
                  <a:pt x="10147" y="6521"/>
                </a:lnTo>
                <a:lnTo>
                  <a:pt x="10074" y="6473"/>
                </a:lnTo>
                <a:lnTo>
                  <a:pt x="10001" y="6448"/>
                </a:lnTo>
                <a:lnTo>
                  <a:pt x="9928" y="6473"/>
                </a:lnTo>
                <a:lnTo>
                  <a:pt x="9855" y="6521"/>
                </a:lnTo>
                <a:lnTo>
                  <a:pt x="9757" y="6619"/>
                </a:lnTo>
                <a:lnTo>
                  <a:pt x="9611" y="6716"/>
                </a:lnTo>
                <a:lnTo>
                  <a:pt x="9441" y="6789"/>
                </a:lnTo>
                <a:lnTo>
                  <a:pt x="9271" y="6838"/>
                </a:lnTo>
                <a:lnTo>
                  <a:pt x="9101" y="6838"/>
                </a:lnTo>
                <a:lnTo>
                  <a:pt x="9028" y="6813"/>
                </a:lnTo>
                <a:lnTo>
                  <a:pt x="8979" y="6789"/>
                </a:lnTo>
                <a:lnTo>
                  <a:pt x="8906" y="6740"/>
                </a:lnTo>
                <a:lnTo>
                  <a:pt x="8882" y="6667"/>
                </a:lnTo>
                <a:lnTo>
                  <a:pt x="8833" y="6594"/>
                </a:lnTo>
                <a:lnTo>
                  <a:pt x="8833" y="6497"/>
                </a:lnTo>
                <a:lnTo>
                  <a:pt x="8809" y="6424"/>
                </a:lnTo>
                <a:lnTo>
                  <a:pt x="8784" y="6375"/>
                </a:lnTo>
                <a:lnTo>
                  <a:pt x="8736" y="6327"/>
                </a:lnTo>
                <a:lnTo>
                  <a:pt x="8687" y="6302"/>
                </a:lnTo>
                <a:lnTo>
                  <a:pt x="8638" y="6278"/>
                </a:lnTo>
                <a:lnTo>
                  <a:pt x="8565" y="6278"/>
                </a:lnTo>
                <a:lnTo>
                  <a:pt x="8517" y="6302"/>
                </a:lnTo>
                <a:lnTo>
                  <a:pt x="8468" y="6351"/>
                </a:lnTo>
                <a:lnTo>
                  <a:pt x="8298" y="6546"/>
                </a:lnTo>
                <a:lnTo>
                  <a:pt x="8200" y="6643"/>
                </a:lnTo>
                <a:lnTo>
                  <a:pt x="8103" y="6740"/>
                </a:lnTo>
                <a:lnTo>
                  <a:pt x="7981" y="6789"/>
                </a:lnTo>
                <a:lnTo>
                  <a:pt x="7860" y="6813"/>
                </a:lnTo>
                <a:lnTo>
                  <a:pt x="7714" y="6813"/>
                </a:lnTo>
                <a:lnTo>
                  <a:pt x="7592" y="6789"/>
                </a:lnTo>
                <a:lnTo>
                  <a:pt x="7446" y="6740"/>
                </a:lnTo>
                <a:lnTo>
                  <a:pt x="7349" y="6667"/>
                </a:lnTo>
                <a:lnTo>
                  <a:pt x="7276" y="6546"/>
                </a:lnTo>
                <a:lnTo>
                  <a:pt x="7227" y="6424"/>
                </a:lnTo>
                <a:lnTo>
                  <a:pt x="7227" y="6375"/>
                </a:lnTo>
                <a:lnTo>
                  <a:pt x="7178" y="6302"/>
                </a:lnTo>
                <a:lnTo>
                  <a:pt x="7154" y="6278"/>
                </a:lnTo>
                <a:lnTo>
                  <a:pt x="7105" y="6229"/>
                </a:lnTo>
                <a:lnTo>
                  <a:pt x="7032" y="6205"/>
                </a:lnTo>
                <a:close/>
                <a:moveTo>
                  <a:pt x="1412" y="6813"/>
                </a:moveTo>
                <a:lnTo>
                  <a:pt x="1387" y="7397"/>
                </a:lnTo>
                <a:lnTo>
                  <a:pt x="1144" y="7616"/>
                </a:lnTo>
                <a:lnTo>
                  <a:pt x="925" y="7835"/>
                </a:lnTo>
                <a:lnTo>
                  <a:pt x="755" y="8006"/>
                </a:lnTo>
                <a:lnTo>
                  <a:pt x="584" y="8176"/>
                </a:lnTo>
                <a:lnTo>
                  <a:pt x="536" y="7543"/>
                </a:lnTo>
                <a:lnTo>
                  <a:pt x="657" y="7446"/>
                </a:lnTo>
                <a:lnTo>
                  <a:pt x="755" y="7349"/>
                </a:lnTo>
                <a:lnTo>
                  <a:pt x="949" y="7154"/>
                </a:lnTo>
                <a:lnTo>
                  <a:pt x="1095" y="7032"/>
                </a:lnTo>
                <a:lnTo>
                  <a:pt x="1241" y="6911"/>
                </a:lnTo>
                <a:lnTo>
                  <a:pt x="1412" y="6813"/>
                </a:lnTo>
                <a:close/>
                <a:moveTo>
                  <a:pt x="1363" y="7981"/>
                </a:moveTo>
                <a:lnTo>
                  <a:pt x="1339" y="8468"/>
                </a:lnTo>
                <a:lnTo>
                  <a:pt x="1241" y="8541"/>
                </a:lnTo>
                <a:lnTo>
                  <a:pt x="1168" y="8614"/>
                </a:lnTo>
                <a:lnTo>
                  <a:pt x="1022" y="8736"/>
                </a:lnTo>
                <a:lnTo>
                  <a:pt x="901" y="8882"/>
                </a:lnTo>
                <a:lnTo>
                  <a:pt x="779" y="9052"/>
                </a:lnTo>
                <a:lnTo>
                  <a:pt x="633" y="9222"/>
                </a:lnTo>
                <a:lnTo>
                  <a:pt x="584" y="8492"/>
                </a:lnTo>
                <a:lnTo>
                  <a:pt x="730" y="8444"/>
                </a:lnTo>
                <a:lnTo>
                  <a:pt x="852" y="8395"/>
                </a:lnTo>
                <a:lnTo>
                  <a:pt x="1095" y="8200"/>
                </a:lnTo>
                <a:lnTo>
                  <a:pt x="1363" y="7981"/>
                </a:lnTo>
                <a:close/>
                <a:moveTo>
                  <a:pt x="10901" y="8638"/>
                </a:moveTo>
                <a:lnTo>
                  <a:pt x="10828" y="8687"/>
                </a:lnTo>
                <a:lnTo>
                  <a:pt x="10779" y="8736"/>
                </a:lnTo>
                <a:lnTo>
                  <a:pt x="10706" y="8857"/>
                </a:lnTo>
                <a:lnTo>
                  <a:pt x="10682" y="8979"/>
                </a:lnTo>
                <a:lnTo>
                  <a:pt x="10560" y="9076"/>
                </a:lnTo>
                <a:lnTo>
                  <a:pt x="10414" y="9149"/>
                </a:lnTo>
                <a:lnTo>
                  <a:pt x="10293" y="9173"/>
                </a:lnTo>
                <a:lnTo>
                  <a:pt x="10122" y="9173"/>
                </a:lnTo>
                <a:lnTo>
                  <a:pt x="10025" y="9149"/>
                </a:lnTo>
                <a:lnTo>
                  <a:pt x="9976" y="9125"/>
                </a:lnTo>
                <a:lnTo>
                  <a:pt x="9928" y="9076"/>
                </a:lnTo>
                <a:lnTo>
                  <a:pt x="9903" y="9028"/>
                </a:lnTo>
                <a:lnTo>
                  <a:pt x="9903" y="8930"/>
                </a:lnTo>
                <a:lnTo>
                  <a:pt x="9879" y="8857"/>
                </a:lnTo>
                <a:lnTo>
                  <a:pt x="9830" y="8809"/>
                </a:lnTo>
                <a:lnTo>
                  <a:pt x="9757" y="8760"/>
                </a:lnTo>
                <a:lnTo>
                  <a:pt x="9684" y="8760"/>
                </a:lnTo>
                <a:lnTo>
                  <a:pt x="9611" y="8784"/>
                </a:lnTo>
                <a:lnTo>
                  <a:pt x="9563" y="8833"/>
                </a:lnTo>
                <a:lnTo>
                  <a:pt x="9514" y="8906"/>
                </a:lnTo>
                <a:lnTo>
                  <a:pt x="9490" y="8955"/>
                </a:lnTo>
                <a:lnTo>
                  <a:pt x="9441" y="9003"/>
                </a:lnTo>
                <a:lnTo>
                  <a:pt x="9320" y="9052"/>
                </a:lnTo>
                <a:lnTo>
                  <a:pt x="9149" y="9101"/>
                </a:lnTo>
                <a:lnTo>
                  <a:pt x="8979" y="9125"/>
                </a:lnTo>
                <a:lnTo>
                  <a:pt x="8809" y="9101"/>
                </a:lnTo>
                <a:lnTo>
                  <a:pt x="8663" y="9076"/>
                </a:lnTo>
                <a:lnTo>
                  <a:pt x="8541" y="9003"/>
                </a:lnTo>
                <a:lnTo>
                  <a:pt x="8517" y="8955"/>
                </a:lnTo>
                <a:lnTo>
                  <a:pt x="8492" y="8906"/>
                </a:lnTo>
                <a:lnTo>
                  <a:pt x="8492" y="8833"/>
                </a:lnTo>
                <a:lnTo>
                  <a:pt x="8444" y="8784"/>
                </a:lnTo>
                <a:lnTo>
                  <a:pt x="8419" y="8736"/>
                </a:lnTo>
                <a:lnTo>
                  <a:pt x="8371" y="8711"/>
                </a:lnTo>
                <a:lnTo>
                  <a:pt x="8298" y="8687"/>
                </a:lnTo>
                <a:lnTo>
                  <a:pt x="8249" y="8687"/>
                </a:lnTo>
                <a:lnTo>
                  <a:pt x="8200" y="8711"/>
                </a:lnTo>
                <a:lnTo>
                  <a:pt x="8127" y="8736"/>
                </a:lnTo>
                <a:lnTo>
                  <a:pt x="8006" y="8906"/>
                </a:lnTo>
                <a:lnTo>
                  <a:pt x="7860" y="9052"/>
                </a:lnTo>
                <a:lnTo>
                  <a:pt x="7787" y="9125"/>
                </a:lnTo>
                <a:lnTo>
                  <a:pt x="7689" y="9173"/>
                </a:lnTo>
                <a:lnTo>
                  <a:pt x="7568" y="9222"/>
                </a:lnTo>
                <a:lnTo>
                  <a:pt x="7446" y="9246"/>
                </a:lnTo>
                <a:lnTo>
                  <a:pt x="7324" y="9246"/>
                </a:lnTo>
                <a:lnTo>
                  <a:pt x="7276" y="9222"/>
                </a:lnTo>
                <a:lnTo>
                  <a:pt x="7227" y="9198"/>
                </a:lnTo>
                <a:lnTo>
                  <a:pt x="7203" y="9149"/>
                </a:lnTo>
                <a:lnTo>
                  <a:pt x="7178" y="9076"/>
                </a:lnTo>
                <a:lnTo>
                  <a:pt x="7178" y="9003"/>
                </a:lnTo>
                <a:lnTo>
                  <a:pt x="7203" y="8930"/>
                </a:lnTo>
                <a:lnTo>
                  <a:pt x="7203" y="8833"/>
                </a:lnTo>
                <a:lnTo>
                  <a:pt x="7154" y="8760"/>
                </a:lnTo>
                <a:lnTo>
                  <a:pt x="7105" y="8687"/>
                </a:lnTo>
                <a:lnTo>
                  <a:pt x="7032" y="8663"/>
                </a:lnTo>
                <a:lnTo>
                  <a:pt x="6886" y="8663"/>
                </a:lnTo>
                <a:lnTo>
                  <a:pt x="6813" y="8711"/>
                </a:lnTo>
                <a:lnTo>
                  <a:pt x="6789" y="8809"/>
                </a:lnTo>
                <a:lnTo>
                  <a:pt x="6740" y="8906"/>
                </a:lnTo>
                <a:lnTo>
                  <a:pt x="6692" y="8979"/>
                </a:lnTo>
                <a:lnTo>
                  <a:pt x="6619" y="9076"/>
                </a:lnTo>
                <a:lnTo>
                  <a:pt x="6521" y="9125"/>
                </a:lnTo>
                <a:lnTo>
                  <a:pt x="6424" y="9173"/>
                </a:lnTo>
                <a:lnTo>
                  <a:pt x="6327" y="9222"/>
                </a:lnTo>
                <a:lnTo>
                  <a:pt x="6083" y="9271"/>
                </a:lnTo>
                <a:lnTo>
                  <a:pt x="5864" y="9246"/>
                </a:lnTo>
                <a:lnTo>
                  <a:pt x="5743" y="9222"/>
                </a:lnTo>
                <a:lnTo>
                  <a:pt x="5645" y="9198"/>
                </a:lnTo>
                <a:lnTo>
                  <a:pt x="5572" y="9125"/>
                </a:lnTo>
                <a:lnTo>
                  <a:pt x="5499" y="9052"/>
                </a:lnTo>
                <a:lnTo>
                  <a:pt x="5451" y="8979"/>
                </a:lnTo>
                <a:lnTo>
                  <a:pt x="5402" y="8882"/>
                </a:lnTo>
                <a:lnTo>
                  <a:pt x="5402" y="8833"/>
                </a:lnTo>
                <a:lnTo>
                  <a:pt x="5378" y="8784"/>
                </a:lnTo>
                <a:lnTo>
                  <a:pt x="5280" y="8736"/>
                </a:lnTo>
                <a:lnTo>
                  <a:pt x="5183" y="8711"/>
                </a:lnTo>
                <a:lnTo>
                  <a:pt x="5086" y="8736"/>
                </a:lnTo>
                <a:lnTo>
                  <a:pt x="4842" y="8906"/>
                </a:lnTo>
                <a:lnTo>
                  <a:pt x="4648" y="9028"/>
                </a:lnTo>
                <a:lnTo>
                  <a:pt x="4453" y="9149"/>
                </a:lnTo>
                <a:lnTo>
                  <a:pt x="4258" y="9222"/>
                </a:lnTo>
                <a:lnTo>
                  <a:pt x="4112" y="9222"/>
                </a:lnTo>
                <a:lnTo>
                  <a:pt x="4064" y="9198"/>
                </a:lnTo>
                <a:lnTo>
                  <a:pt x="4015" y="9149"/>
                </a:lnTo>
                <a:lnTo>
                  <a:pt x="3991" y="9076"/>
                </a:lnTo>
                <a:lnTo>
                  <a:pt x="4015" y="8955"/>
                </a:lnTo>
                <a:lnTo>
                  <a:pt x="4015" y="8906"/>
                </a:lnTo>
                <a:lnTo>
                  <a:pt x="3991" y="8857"/>
                </a:lnTo>
                <a:lnTo>
                  <a:pt x="3966" y="8833"/>
                </a:lnTo>
                <a:lnTo>
                  <a:pt x="3918" y="8809"/>
                </a:lnTo>
                <a:lnTo>
                  <a:pt x="3893" y="8784"/>
                </a:lnTo>
                <a:lnTo>
                  <a:pt x="3845" y="8809"/>
                </a:lnTo>
                <a:lnTo>
                  <a:pt x="3796" y="8809"/>
                </a:lnTo>
                <a:lnTo>
                  <a:pt x="3747" y="8857"/>
                </a:lnTo>
                <a:lnTo>
                  <a:pt x="3699" y="8979"/>
                </a:lnTo>
                <a:lnTo>
                  <a:pt x="3674" y="9101"/>
                </a:lnTo>
                <a:lnTo>
                  <a:pt x="3674" y="9222"/>
                </a:lnTo>
                <a:lnTo>
                  <a:pt x="3699" y="9319"/>
                </a:lnTo>
                <a:lnTo>
                  <a:pt x="3772" y="9417"/>
                </a:lnTo>
                <a:lnTo>
                  <a:pt x="3845" y="9514"/>
                </a:lnTo>
                <a:lnTo>
                  <a:pt x="3966" y="9587"/>
                </a:lnTo>
                <a:lnTo>
                  <a:pt x="4088" y="9636"/>
                </a:lnTo>
                <a:lnTo>
                  <a:pt x="4210" y="9660"/>
                </a:lnTo>
                <a:lnTo>
                  <a:pt x="4356" y="9636"/>
                </a:lnTo>
                <a:lnTo>
                  <a:pt x="4477" y="9611"/>
                </a:lnTo>
                <a:lnTo>
                  <a:pt x="4599" y="9563"/>
                </a:lnTo>
                <a:lnTo>
                  <a:pt x="4842" y="9417"/>
                </a:lnTo>
                <a:lnTo>
                  <a:pt x="5086" y="9246"/>
                </a:lnTo>
                <a:lnTo>
                  <a:pt x="5159" y="9344"/>
                </a:lnTo>
                <a:lnTo>
                  <a:pt x="5232" y="9441"/>
                </a:lnTo>
                <a:lnTo>
                  <a:pt x="5329" y="9514"/>
                </a:lnTo>
                <a:lnTo>
                  <a:pt x="5426" y="9563"/>
                </a:lnTo>
                <a:lnTo>
                  <a:pt x="5670" y="9660"/>
                </a:lnTo>
                <a:lnTo>
                  <a:pt x="5913" y="9684"/>
                </a:lnTo>
                <a:lnTo>
                  <a:pt x="6181" y="9684"/>
                </a:lnTo>
                <a:lnTo>
                  <a:pt x="6424" y="9636"/>
                </a:lnTo>
                <a:lnTo>
                  <a:pt x="6667" y="9538"/>
                </a:lnTo>
                <a:lnTo>
                  <a:pt x="6886" y="9392"/>
                </a:lnTo>
                <a:lnTo>
                  <a:pt x="6984" y="9490"/>
                </a:lnTo>
                <a:lnTo>
                  <a:pt x="7081" y="9563"/>
                </a:lnTo>
                <a:lnTo>
                  <a:pt x="7227" y="9636"/>
                </a:lnTo>
                <a:lnTo>
                  <a:pt x="7373" y="9684"/>
                </a:lnTo>
                <a:lnTo>
                  <a:pt x="7519" y="9709"/>
                </a:lnTo>
                <a:lnTo>
                  <a:pt x="7641" y="9684"/>
                </a:lnTo>
                <a:lnTo>
                  <a:pt x="7762" y="9660"/>
                </a:lnTo>
                <a:lnTo>
                  <a:pt x="7884" y="9611"/>
                </a:lnTo>
                <a:lnTo>
                  <a:pt x="7981" y="9538"/>
                </a:lnTo>
                <a:lnTo>
                  <a:pt x="8079" y="9465"/>
                </a:lnTo>
                <a:lnTo>
                  <a:pt x="8249" y="9271"/>
                </a:lnTo>
                <a:lnTo>
                  <a:pt x="8371" y="9368"/>
                </a:lnTo>
                <a:lnTo>
                  <a:pt x="8541" y="9465"/>
                </a:lnTo>
                <a:lnTo>
                  <a:pt x="8711" y="9514"/>
                </a:lnTo>
                <a:lnTo>
                  <a:pt x="8906" y="9538"/>
                </a:lnTo>
                <a:lnTo>
                  <a:pt x="9101" y="9538"/>
                </a:lnTo>
                <a:lnTo>
                  <a:pt x="9271" y="9514"/>
                </a:lnTo>
                <a:lnTo>
                  <a:pt x="9466" y="9441"/>
                </a:lnTo>
                <a:lnTo>
                  <a:pt x="9611" y="9368"/>
                </a:lnTo>
                <a:lnTo>
                  <a:pt x="9733" y="9465"/>
                </a:lnTo>
                <a:lnTo>
                  <a:pt x="9855" y="9514"/>
                </a:lnTo>
                <a:lnTo>
                  <a:pt x="10025" y="9563"/>
                </a:lnTo>
                <a:lnTo>
                  <a:pt x="10195" y="9563"/>
                </a:lnTo>
                <a:lnTo>
                  <a:pt x="10366" y="9538"/>
                </a:lnTo>
                <a:lnTo>
                  <a:pt x="10560" y="9490"/>
                </a:lnTo>
                <a:lnTo>
                  <a:pt x="10706" y="9417"/>
                </a:lnTo>
                <a:lnTo>
                  <a:pt x="10852" y="9319"/>
                </a:lnTo>
                <a:lnTo>
                  <a:pt x="10974" y="9392"/>
                </a:lnTo>
                <a:lnTo>
                  <a:pt x="11096" y="9441"/>
                </a:lnTo>
                <a:lnTo>
                  <a:pt x="11242" y="9465"/>
                </a:lnTo>
                <a:lnTo>
                  <a:pt x="11363" y="9490"/>
                </a:lnTo>
                <a:lnTo>
                  <a:pt x="11509" y="9490"/>
                </a:lnTo>
                <a:lnTo>
                  <a:pt x="11655" y="9465"/>
                </a:lnTo>
                <a:lnTo>
                  <a:pt x="11801" y="9417"/>
                </a:lnTo>
                <a:lnTo>
                  <a:pt x="11923" y="9344"/>
                </a:lnTo>
                <a:lnTo>
                  <a:pt x="12020" y="9441"/>
                </a:lnTo>
                <a:lnTo>
                  <a:pt x="12142" y="9490"/>
                </a:lnTo>
                <a:lnTo>
                  <a:pt x="12434" y="9490"/>
                </a:lnTo>
                <a:lnTo>
                  <a:pt x="12580" y="9441"/>
                </a:lnTo>
                <a:lnTo>
                  <a:pt x="12750" y="9392"/>
                </a:lnTo>
                <a:lnTo>
                  <a:pt x="12896" y="9319"/>
                </a:lnTo>
                <a:lnTo>
                  <a:pt x="13042" y="9222"/>
                </a:lnTo>
                <a:lnTo>
                  <a:pt x="13091" y="9295"/>
                </a:lnTo>
                <a:lnTo>
                  <a:pt x="13164" y="9344"/>
                </a:lnTo>
                <a:lnTo>
                  <a:pt x="13310" y="9417"/>
                </a:lnTo>
                <a:lnTo>
                  <a:pt x="13480" y="9441"/>
                </a:lnTo>
                <a:lnTo>
                  <a:pt x="13675" y="9441"/>
                </a:lnTo>
                <a:lnTo>
                  <a:pt x="13870" y="9392"/>
                </a:lnTo>
                <a:lnTo>
                  <a:pt x="14064" y="9319"/>
                </a:lnTo>
                <a:lnTo>
                  <a:pt x="14259" y="9246"/>
                </a:lnTo>
                <a:lnTo>
                  <a:pt x="14405" y="9149"/>
                </a:lnTo>
                <a:lnTo>
                  <a:pt x="14478" y="9101"/>
                </a:lnTo>
                <a:lnTo>
                  <a:pt x="14502" y="9028"/>
                </a:lnTo>
                <a:lnTo>
                  <a:pt x="14478" y="8955"/>
                </a:lnTo>
                <a:lnTo>
                  <a:pt x="14454" y="8882"/>
                </a:lnTo>
                <a:lnTo>
                  <a:pt x="14429" y="8833"/>
                </a:lnTo>
                <a:lnTo>
                  <a:pt x="14356" y="8809"/>
                </a:lnTo>
                <a:lnTo>
                  <a:pt x="14308" y="8809"/>
                </a:lnTo>
                <a:lnTo>
                  <a:pt x="14235" y="8833"/>
                </a:lnTo>
                <a:lnTo>
                  <a:pt x="14016" y="8955"/>
                </a:lnTo>
                <a:lnTo>
                  <a:pt x="13845" y="9028"/>
                </a:lnTo>
                <a:lnTo>
                  <a:pt x="13675" y="9076"/>
                </a:lnTo>
                <a:lnTo>
                  <a:pt x="13529" y="9101"/>
                </a:lnTo>
                <a:lnTo>
                  <a:pt x="13407" y="9101"/>
                </a:lnTo>
                <a:lnTo>
                  <a:pt x="13359" y="9076"/>
                </a:lnTo>
                <a:lnTo>
                  <a:pt x="13334" y="9028"/>
                </a:lnTo>
                <a:lnTo>
                  <a:pt x="13310" y="8979"/>
                </a:lnTo>
                <a:lnTo>
                  <a:pt x="13310" y="8906"/>
                </a:lnTo>
                <a:lnTo>
                  <a:pt x="13310" y="8857"/>
                </a:lnTo>
                <a:lnTo>
                  <a:pt x="13286" y="8784"/>
                </a:lnTo>
                <a:lnTo>
                  <a:pt x="13261" y="8736"/>
                </a:lnTo>
                <a:lnTo>
                  <a:pt x="13213" y="8711"/>
                </a:lnTo>
                <a:lnTo>
                  <a:pt x="13091" y="8711"/>
                </a:lnTo>
                <a:lnTo>
                  <a:pt x="13042" y="8736"/>
                </a:lnTo>
                <a:lnTo>
                  <a:pt x="13018" y="8784"/>
                </a:lnTo>
                <a:lnTo>
                  <a:pt x="12945" y="8882"/>
                </a:lnTo>
                <a:lnTo>
                  <a:pt x="12823" y="8979"/>
                </a:lnTo>
                <a:lnTo>
                  <a:pt x="12653" y="9076"/>
                </a:lnTo>
                <a:lnTo>
                  <a:pt x="12507" y="9149"/>
                </a:lnTo>
                <a:lnTo>
                  <a:pt x="12361" y="9198"/>
                </a:lnTo>
                <a:lnTo>
                  <a:pt x="12312" y="9198"/>
                </a:lnTo>
                <a:lnTo>
                  <a:pt x="12264" y="9173"/>
                </a:lnTo>
                <a:lnTo>
                  <a:pt x="12215" y="9149"/>
                </a:lnTo>
                <a:lnTo>
                  <a:pt x="12191" y="9101"/>
                </a:lnTo>
                <a:lnTo>
                  <a:pt x="12191" y="9028"/>
                </a:lnTo>
                <a:lnTo>
                  <a:pt x="12215" y="8930"/>
                </a:lnTo>
                <a:lnTo>
                  <a:pt x="12215" y="8857"/>
                </a:lnTo>
                <a:lnTo>
                  <a:pt x="12191" y="8809"/>
                </a:lnTo>
                <a:lnTo>
                  <a:pt x="12142" y="8760"/>
                </a:lnTo>
                <a:lnTo>
                  <a:pt x="12093" y="8736"/>
                </a:lnTo>
                <a:lnTo>
                  <a:pt x="12045" y="8736"/>
                </a:lnTo>
                <a:lnTo>
                  <a:pt x="11972" y="8760"/>
                </a:lnTo>
                <a:lnTo>
                  <a:pt x="11923" y="8784"/>
                </a:lnTo>
                <a:lnTo>
                  <a:pt x="11899" y="8857"/>
                </a:lnTo>
                <a:lnTo>
                  <a:pt x="11801" y="8979"/>
                </a:lnTo>
                <a:lnTo>
                  <a:pt x="11704" y="9076"/>
                </a:lnTo>
                <a:lnTo>
                  <a:pt x="11582" y="9125"/>
                </a:lnTo>
                <a:lnTo>
                  <a:pt x="11266" y="9125"/>
                </a:lnTo>
                <a:lnTo>
                  <a:pt x="11169" y="9076"/>
                </a:lnTo>
                <a:lnTo>
                  <a:pt x="11096" y="9028"/>
                </a:lnTo>
                <a:lnTo>
                  <a:pt x="11144" y="8882"/>
                </a:lnTo>
                <a:lnTo>
                  <a:pt x="11144" y="8809"/>
                </a:lnTo>
                <a:lnTo>
                  <a:pt x="11120" y="8736"/>
                </a:lnTo>
                <a:lnTo>
                  <a:pt x="11071" y="8687"/>
                </a:lnTo>
                <a:lnTo>
                  <a:pt x="11023" y="8663"/>
                </a:lnTo>
                <a:lnTo>
                  <a:pt x="10950" y="8638"/>
                </a:lnTo>
                <a:close/>
                <a:moveTo>
                  <a:pt x="1314" y="9003"/>
                </a:moveTo>
                <a:lnTo>
                  <a:pt x="1290" y="9611"/>
                </a:lnTo>
                <a:lnTo>
                  <a:pt x="1168" y="9660"/>
                </a:lnTo>
                <a:lnTo>
                  <a:pt x="1071" y="9733"/>
                </a:lnTo>
                <a:lnTo>
                  <a:pt x="852" y="9903"/>
                </a:lnTo>
                <a:lnTo>
                  <a:pt x="706" y="10049"/>
                </a:lnTo>
                <a:lnTo>
                  <a:pt x="657" y="9368"/>
                </a:lnTo>
                <a:lnTo>
                  <a:pt x="925" y="9271"/>
                </a:lnTo>
                <a:lnTo>
                  <a:pt x="1168" y="9101"/>
                </a:lnTo>
                <a:lnTo>
                  <a:pt x="1314" y="9003"/>
                </a:lnTo>
                <a:close/>
                <a:moveTo>
                  <a:pt x="1266" y="10122"/>
                </a:moveTo>
                <a:lnTo>
                  <a:pt x="1266" y="10877"/>
                </a:lnTo>
                <a:lnTo>
                  <a:pt x="1120" y="10998"/>
                </a:lnTo>
                <a:lnTo>
                  <a:pt x="779" y="11242"/>
                </a:lnTo>
                <a:lnTo>
                  <a:pt x="730" y="10439"/>
                </a:lnTo>
                <a:lnTo>
                  <a:pt x="876" y="10366"/>
                </a:lnTo>
                <a:lnTo>
                  <a:pt x="1022" y="10293"/>
                </a:lnTo>
                <a:lnTo>
                  <a:pt x="1266" y="10122"/>
                </a:lnTo>
                <a:close/>
                <a:moveTo>
                  <a:pt x="11485" y="10633"/>
                </a:moveTo>
                <a:lnTo>
                  <a:pt x="11412" y="10658"/>
                </a:lnTo>
                <a:lnTo>
                  <a:pt x="11339" y="10731"/>
                </a:lnTo>
                <a:lnTo>
                  <a:pt x="11169" y="11023"/>
                </a:lnTo>
                <a:lnTo>
                  <a:pt x="11071" y="11144"/>
                </a:lnTo>
                <a:lnTo>
                  <a:pt x="10950" y="11242"/>
                </a:lnTo>
                <a:lnTo>
                  <a:pt x="10877" y="11290"/>
                </a:lnTo>
                <a:lnTo>
                  <a:pt x="10779" y="11315"/>
                </a:lnTo>
                <a:lnTo>
                  <a:pt x="10560" y="11315"/>
                </a:lnTo>
                <a:lnTo>
                  <a:pt x="10463" y="11290"/>
                </a:lnTo>
                <a:lnTo>
                  <a:pt x="10390" y="11242"/>
                </a:lnTo>
                <a:lnTo>
                  <a:pt x="10317" y="11169"/>
                </a:lnTo>
                <a:lnTo>
                  <a:pt x="10293" y="11096"/>
                </a:lnTo>
                <a:lnTo>
                  <a:pt x="10366" y="10901"/>
                </a:lnTo>
                <a:lnTo>
                  <a:pt x="10366" y="10828"/>
                </a:lnTo>
                <a:lnTo>
                  <a:pt x="10341" y="10755"/>
                </a:lnTo>
                <a:lnTo>
                  <a:pt x="10293" y="10706"/>
                </a:lnTo>
                <a:lnTo>
                  <a:pt x="10244" y="10658"/>
                </a:lnTo>
                <a:lnTo>
                  <a:pt x="10098" y="10658"/>
                </a:lnTo>
                <a:lnTo>
                  <a:pt x="10049" y="10682"/>
                </a:lnTo>
                <a:lnTo>
                  <a:pt x="10001" y="10755"/>
                </a:lnTo>
                <a:lnTo>
                  <a:pt x="9928" y="10877"/>
                </a:lnTo>
                <a:lnTo>
                  <a:pt x="9903" y="10998"/>
                </a:lnTo>
                <a:lnTo>
                  <a:pt x="9806" y="11120"/>
                </a:lnTo>
                <a:lnTo>
                  <a:pt x="9636" y="11217"/>
                </a:lnTo>
                <a:lnTo>
                  <a:pt x="9539" y="11242"/>
                </a:lnTo>
                <a:lnTo>
                  <a:pt x="9393" y="11266"/>
                </a:lnTo>
                <a:lnTo>
                  <a:pt x="9344" y="11242"/>
                </a:lnTo>
                <a:lnTo>
                  <a:pt x="9295" y="11217"/>
                </a:lnTo>
                <a:lnTo>
                  <a:pt x="9295" y="11169"/>
                </a:lnTo>
                <a:lnTo>
                  <a:pt x="9295" y="11096"/>
                </a:lnTo>
                <a:lnTo>
                  <a:pt x="9320" y="11023"/>
                </a:lnTo>
                <a:lnTo>
                  <a:pt x="9320" y="10950"/>
                </a:lnTo>
                <a:lnTo>
                  <a:pt x="9295" y="10901"/>
                </a:lnTo>
                <a:lnTo>
                  <a:pt x="9247" y="10852"/>
                </a:lnTo>
                <a:lnTo>
                  <a:pt x="9198" y="10828"/>
                </a:lnTo>
                <a:lnTo>
                  <a:pt x="9125" y="10804"/>
                </a:lnTo>
                <a:lnTo>
                  <a:pt x="9052" y="10828"/>
                </a:lnTo>
                <a:lnTo>
                  <a:pt x="8979" y="10852"/>
                </a:lnTo>
                <a:lnTo>
                  <a:pt x="8784" y="11047"/>
                </a:lnTo>
                <a:lnTo>
                  <a:pt x="8565" y="11242"/>
                </a:lnTo>
                <a:lnTo>
                  <a:pt x="8419" y="11290"/>
                </a:lnTo>
                <a:lnTo>
                  <a:pt x="8225" y="11315"/>
                </a:lnTo>
                <a:lnTo>
                  <a:pt x="8103" y="11290"/>
                </a:lnTo>
                <a:lnTo>
                  <a:pt x="8006" y="11290"/>
                </a:lnTo>
                <a:lnTo>
                  <a:pt x="7933" y="11242"/>
                </a:lnTo>
                <a:lnTo>
                  <a:pt x="7884" y="11193"/>
                </a:lnTo>
                <a:lnTo>
                  <a:pt x="7908" y="11071"/>
                </a:lnTo>
                <a:lnTo>
                  <a:pt x="7908" y="10901"/>
                </a:lnTo>
                <a:lnTo>
                  <a:pt x="7884" y="10828"/>
                </a:lnTo>
                <a:lnTo>
                  <a:pt x="7835" y="10755"/>
                </a:lnTo>
                <a:lnTo>
                  <a:pt x="7787" y="10706"/>
                </a:lnTo>
                <a:lnTo>
                  <a:pt x="7714" y="10682"/>
                </a:lnTo>
                <a:lnTo>
                  <a:pt x="7616" y="10682"/>
                </a:lnTo>
                <a:lnTo>
                  <a:pt x="7543" y="10706"/>
                </a:lnTo>
                <a:lnTo>
                  <a:pt x="7495" y="10779"/>
                </a:lnTo>
                <a:lnTo>
                  <a:pt x="7446" y="10852"/>
                </a:lnTo>
                <a:lnTo>
                  <a:pt x="7397" y="10974"/>
                </a:lnTo>
                <a:lnTo>
                  <a:pt x="7397" y="11071"/>
                </a:lnTo>
                <a:lnTo>
                  <a:pt x="7324" y="11144"/>
                </a:lnTo>
                <a:lnTo>
                  <a:pt x="7227" y="11193"/>
                </a:lnTo>
                <a:lnTo>
                  <a:pt x="7008" y="11193"/>
                </a:lnTo>
                <a:lnTo>
                  <a:pt x="6911" y="11169"/>
                </a:lnTo>
                <a:lnTo>
                  <a:pt x="6789" y="11096"/>
                </a:lnTo>
                <a:lnTo>
                  <a:pt x="6716" y="11023"/>
                </a:lnTo>
                <a:lnTo>
                  <a:pt x="6667" y="10950"/>
                </a:lnTo>
                <a:lnTo>
                  <a:pt x="6619" y="10877"/>
                </a:lnTo>
                <a:lnTo>
                  <a:pt x="6546" y="10804"/>
                </a:lnTo>
                <a:lnTo>
                  <a:pt x="6473" y="10779"/>
                </a:lnTo>
                <a:lnTo>
                  <a:pt x="6400" y="10779"/>
                </a:lnTo>
                <a:lnTo>
                  <a:pt x="6302" y="10804"/>
                </a:lnTo>
                <a:lnTo>
                  <a:pt x="6254" y="10852"/>
                </a:lnTo>
                <a:lnTo>
                  <a:pt x="6205" y="10901"/>
                </a:lnTo>
                <a:lnTo>
                  <a:pt x="6205" y="10998"/>
                </a:lnTo>
                <a:lnTo>
                  <a:pt x="6205" y="11096"/>
                </a:lnTo>
                <a:lnTo>
                  <a:pt x="6181" y="11169"/>
                </a:lnTo>
                <a:lnTo>
                  <a:pt x="6156" y="11217"/>
                </a:lnTo>
                <a:lnTo>
                  <a:pt x="6132" y="11266"/>
                </a:lnTo>
                <a:lnTo>
                  <a:pt x="6035" y="11315"/>
                </a:lnTo>
                <a:lnTo>
                  <a:pt x="5937" y="11339"/>
                </a:lnTo>
                <a:lnTo>
                  <a:pt x="5840" y="11315"/>
                </a:lnTo>
                <a:lnTo>
                  <a:pt x="5743" y="11242"/>
                </a:lnTo>
                <a:lnTo>
                  <a:pt x="5694" y="11144"/>
                </a:lnTo>
                <a:lnTo>
                  <a:pt x="5694" y="11096"/>
                </a:lnTo>
                <a:lnTo>
                  <a:pt x="5694" y="11047"/>
                </a:lnTo>
                <a:lnTo>
                  <a:pt x="5694" y="10925"/>
                </a:lnTo>
                <a:lnTo>
                  <a:pt x="5670" y="10852"/>
                </a:lnTo>
                <a:lnTo>
                  <a:pt x="5621" y="10779"/>
                </a:lnTo>
                <a:lnTo>
                  <a:pt x="5524" y="10755"/>
                </a:lnTo>
                <a:lnTo>
                  <a:pt x="5451" y="10731"/>
                </a:lnTo>
                <a:lnTo>
                  <a:pt x="5353" y="10755"/>
                </a:lnTo>
                <a:lnTo>
                  <a:pt x="5280" y="10828"/>
                </a:lnTo>
                <a:lnTo>
                  <a:pt x="5232" y="10901"/>
                </a:lnTo>
                <a:lnTo>
                  <a:pt x="5183" y="10998"/>
                </a:lnTo>
                <a:lnTo>
                  <a:pt x="5110" y="11096"/>
                </a:lnTo>
                <a:lnTo>
                  <a:pt x="5037" y="11169"/>
                </a:lnTo>
                <a:lnTo>
                  <a:pt x="4964" y="11242"/>
                </a:lnTo>
                <a:lnTo>
                  <a:pt x="4769" y="11339"/>
                </a:lnTo>
                <a:lnTo>
                  <a:pt x="4648" y="11363"/>
                </a:lnTo>
                <a:lnTo>
                  <a:pt x="4550" y="11388"/>
                </a:lnTo>
                <a:lnTo>
                  <a:pt x="4502" y="11388"/>
                </a:lnTo>
                <a:lnTo>
                  <a:pt x="4453" y="11363"/>
                </a:lnTo>
                <a:lnTo>
                  <a:pt x="4380" y="11315"/>
                </a:lnTo>
                <a:lnTo>
                  <a:pt x="4331" y="11217"/>
                </a:lnTo>
                <a:lnTo>
                  <a:pt x="4307" y="11120"/>
                </a:lnTo>
                <a:lnTo>
                  <a:pt x="4258" y="10950"/>
                </a:lnTo>
                <a:lnTo>
                  <a:pt x="4234" y="10877"/>
                </a:lnTo>
                <a:lnTo>
                  <a:pt x="4210" y="10877"/>
                </a:lnTo>
                <a:lnTo>
                  <a:pt x="4210" y="10852"/>
                </a:lnTo>
                <a:lnTo>
                  <a:pt x="4185" y="10828"/>
                </a:lnTo>
                <a:lnTo>
                  <a:pt x="4137" y="10804"/>
                </a:lnTo>
                <a:lnTo>
                  <a:pt x="4088" y="10804"/>
                </a:lnTo>
                <a:lnTo>
                  <a:pt x="4039" y="10828"/>
                </a:lnTo>
                <a:lnTo>
                  <a:pt x="3991" y="10852"/>
                </a:lnTo>
                <a:lnTo>
                  <a:pt x="3942" y="10950"/>
                </a:lnTo>
                <a:lnTo>
                  <a:pt x="3918" y="11071"/>
                </a:lnTo>
                <a:lnTo>
                  <a:pt x="3918" y="11290"/>
                </a:lnTo>
                <a:lnTo>
                  <a:pt x="3942" y="11388"/>
                </a:lnTo>
                <a:lnTo>
                  <a:pt x="3966" y="11509"/>
                </a:lnTo>
                <a:lnTo>
                  <a:pt x="4015" y="11582"/>
                </a:lnTo>
                <a:lnTo>
                  <a:pt x="4088" y="11680"/>
                </a:lnTo>
                <a:lnTo>
                  <a:pt x="4185" y="11753"/>
                </a:lnTo>
                <a:lnTo>
                  <a:pt x="4283" y="11801"/>
                </a:lnTo>
                <a:lnTo>
                  <a:pt x="4429" y="11850"/>
                </a:lnTo>
                <a:lnTo>
                  <a:pt x="4721" y="11850"/>
                </a:lnTo>
                <a:lnTo>
                  <a:pt x="4842" y="11826"/>
                </a:lnTo>
                <a:lnTo>
                  <a:pt x="4988" y="11777"/>
                </a:lnTo>
                <a:lnTo>
                  <a:pt x="5110" y="11704"/>
                </a:lnTo>
                <a:lnTo>
                  <a:pt x="5232" y="11631"/>
                </a:lnTo>
                <a:lnTo>
                  <a:pt x="5353" y="11534"/>
                </a:lnTo>
                <a:lnTo>
                  <a:pt x="5475" y="11655"/>
                </a:lnTo>
                <a:lnTo>
                  <a:pt x="5645" y="11728"/>
                </a:lnTo>
                <a:lnTo>
                  <a:pt x="5816" y="11777"/>
                </a:lnTo>
                <a:lnTo>
                  <a:pt x="5986" y="11801"/>
                </a:lnTo>
                <a:lnTo>
                  <a:pt x="6156" y="11777"/>
                </a:lnTo>
                <a:lnTo>
                  <a:pt x="6327" y="11728"/>
                </a:lnTo>
                <a:lnTo>
                  <a:pt x="6473" y="11631"/>
                </a:lnTo>
                <a:lnTo>
                  <a:pt x="6570" y="11509"/>
                </a:lnTo>
                <a:lnTo>
                  <a:pt x="6716" y="11558"/>
                </a:lnTo>
                <a:lnTo>
                  <a:pt x="6838" y="11607"/>
                </a:lnTo>
                <a:lnTo>
                  <a:pt x="6984" y="11631"/>
                </a:lnTo>
                <a:lnTo>
                  <a:pt x="7105" y="11655"/>
                </a:lnTo>
                <a:lnTo>
                  <a:pt x="7251" y="11655"/>
                </a:lnTo>
                <a:lnTo>
                  <a:pt x="7373" y="11631"/>
                </a:lnTo>
                <a:lnTo>
                  <a:pt x="7519" y="11582"/>
                </a:lnTo>
                <a:lnTo>
                  <a:pt x="7616" y="11534"/>
                </a:lnTo>
                <a:lnTo>
                  <a:pt x="7787" y="11631"/>
                </a:lnTo>
                <a:lnTo>
                  <a:pt x="7957" y="11728"/>
                </a:lnTo>
                <a:lnTo>
                  <a:pt x="8103" y="11777"/>
                </a:lnTo>
                <a:lnTo>
                  <a:pt x="8249" y="11801"/>
                </a:lnTo>
                <a:lnTo>
                  <a:pt x="8395" y="11777"/>
                </a:lnTo>
                <a:lnTo>
                  <a:pt x="8517" y="11753"/>
                </a:lnTo>
                <a:lnTo>
                  <a:pt x="8638" y="11680"/>
                </a:lnTo>
                <a:lnTo>
                  <a:pt x="8760" y="11607"/>
                </a:lnTo>
                <a:lnTo>
                  <a:pt x="9003" y="11436"/>
                </a:lnTo>
                <a:lnTo>
                  <a:pt x="9052" y="11509"/>
                </a:lnTo>
                <a:lnTo>
                  <a:pt x="9149" y="11582"/>
                </a:lnTo>
                <a:lnTo>
                  <a:pt x="9271" y="11631"/>
                </a:lnTo>
                <a:lnTo>
                  <a:pt x="9563" y="11631"/>
                </a:lnTo>
                <a:lnTo>
                  <a:pt x="9733" y="11582"/>
                </a:lnTo>
                <a:lnTo>
                  <a:pt x="9903" y="11534"/>
                </a:lnTo>
                <a:lnTo>
                  <a:pt x="10025" y="11436"/>
                </a:lnTo>
                <a:lnTo>
                  <a:pt x="10098" y="11509"/>
                </a:lnTo>
                <a:lnTo>
                  <a:pt x="10195" y="11582"/>
                </a:lnTo>
                <a:lnTo>
                  <a:pt x="10414" y="11680"/>
                </a:lnTo>
                <a:lnTo>
                  <a:pt x="10560" y="11728"/>
                </a:lnTo>
                <a:lnTo>
                  <a:pt x="10682" y="11753"/>
                </a:lnTo>
                <a:lnTo>
                  <a:pt x="10828" y="11728"/>
                </a:lnTo>
                <a:lnTo>
                  <a:pt x="10950" y="11704"/>
                </a:lnTo>
                <a:lnTo>
                  <a:pt x="11071" y="11655"/>
                </a:lnTo>
                <a:lnTo>
                  <a:pt x="11193" y="11582"/>
                </a:lnTo>
                <a:lnTo>
                  <a:pt x="11388" y="11388"/>
                </a:lnTo>
                <a:lnTo>
                  <a:pt x="11509" y="11509"/>
                </a:lnTo>
                <a:lnTo>
                  <a:pt x="11655" y="11582"/>
                </a:lnTo>
                <a:lnTo>
                  <a:pt x="11801" y="11631"/>
                </a:lnTo>
                <a:lnTo>
                  <a:pt x="11996" y="11655"/>
                </a:lnTo>
                <a:lnTo>
                  <a:pt x="12166" y="11655"/>
                </a:lnTo>
                <a:lnTo>
                  <a:pt x="12337" y="11631"/>
                </a:lnTo>
                <a:lnTo>
                  <a:pt x="12507" y="11582"/>
                </a:lnTo>
                <a:lnTo>
                  <a:pt x="12653" y="11509"/>
                </a:lnTo>
                <a:lnTo>
                  <a:pt x="12799" y="11582"/>
                </a:lnTo>
                <a:lnTo>
                  <a:pt x="12945" y="11607"/>
                </a:lnTo>
                <a:lnTo>
                  <a:pt x="13115" y="11631"/>
                </a:lnTo>
                <a:lnTo>
                  <a:pt x="13286" y="11631"/>
                </a:lnTo>
                <a:lnTo>
                  <a:pt x="13456" y="11607"/>
                </a:lnTo>
                <a:lnTo>
                  <a:pt x="13651" y="11558"/>
                </a:lnTo>
                <a:lnTo>
                  <a:pt x="13797" y="11485"/>
                </a:lnTo>
                <a:lnTo>
                  <a:pt x="13967" y="11388"/>
                </a:lnTo>
                <a:lnTo>
                  <a:pt x="14040" y="11436"/>
                </a:lnTo>
                <a:lnTo>
                  <a:pt x="14137" y="11461"/>
                </a:lnTo>
                <a:lnTo>
                  <a:pt x="14259" y="11461"/>
                </a:lnTo>
                <a:lnTo>
                  <a:pt x="14405" y="11436"/>
                </a:lnTo>
                <a:lnTo>
                  <a:pt x="14478" y="11388"/>
                </a:lnTo>
                <a:lnTo>
                  <a:pt x="14527" y="11339"/>
                </a:lnTo>
                <a:lnTo>
                  <a:pt x="14551" y="11266"/>
                </a:lnTo>
                <a:lnTo>
                  <a:pt x="14551" y="11193"/>
                </a:lnTo>
                <a:lnTo>
                  <a:pt x="14527" y="11120"/>
                </a:lnTo>
                <a:lnTo>
                  <a:pt x="14478" y="11071"/>
                </a:lnTo>
                <a:lnTo>
                  <a:pt x="14429" y="11047"/>
                </a:lnTo>
                <a:lnTo>
                  <a:pt x="14356" y="11023"/>
                </a:lnTo>
                <a:lnTo>
                  <a:pt x="14283" y="11047"/>
                </a:lnTo>
                <a:lnTo>
                  <a:pt x="14210" y="11023"/>
                </a:lnTo>
                <a:lnTo>
                  <a:pt x="14137" y="10925"/>
                </a:lnTo>
                <a:lnTo>
                  <a:pt x="14040" y="10852"/>
                </a:lnTo>
                <a:lnTo>
                  <a:pt x="13943" y="10852"/>
                </a:lnTo>
                <a:lnTo>
                  <a:pt x="13894" y="10877"/>
                </a:lnTo>
                <a:lnTo>
                  <a:pt x="13845" y="10925"/>
                </a:lnTo>
                <a:lnTo>
                  <a:pt x="13772" y="10974"/>
                </a:lnTo>
                <a:lnTo>
                  <a:pt x="13651" y="11047"/>
                </a:lnTo>
                <a:lnTo>
                  <a:pt x="13505" y="11120"/>
                </a:lnTo>
                <a:lnTo>
                  <a:pt x="13334" y="11169"/>
                </a:lnTo>
                <a:lnTo>
                  <a:pt x="13188" y="11217"/>
                </a:lnTo>
                <a:lnTo>
                  <a:pt x="12994" y="11217"/>
                </a:lnTo>
                <a:lnTo>
                  <a:pt x="12969" y="11193"/>
                </a:lnTo>
                <a:lnTo>
                  <a:pt x="12945" y="11144"/>
                </a:lnTo>
                <a:lnTo>
                  <a:pt x="12921" y="11096"/>
                </a:lnTo>
                <a:lnTo>
                  <a:pt x="12945" y="10974"/>
                </a:lnTo>
                <a:lnTo>
                  <a:pt x="12945" y="10901"/>
                </a:lnTo>
                <a:lnTo>
                  <a:pt x="12896" y="10828"/>
                </a:lnTo>
                <a:lnTo>
                  <a:pt x="12848" y="10779"/>
                </a:lnTo>
                <a:lnTo>
                  <a:pt x="12775" y="10755"/>
                </a:lnTo>
                <a:lnTo>
                  <a:pt x="12677" y="10779"/>
                </a:lnTo>
                <a:lnTo>
                  <a:pt x="12629" y="10804"/>
                </a:lnTo>
                <a:lnTo>
                  <a:pt x="12556" y="10852"/>
                </a:lnTo>
                <a:lnTo>
                  <a:pt x="12531" y="10925"/>
                </a:lnTo>
                <a:lnTo>
                  <a:pt x="12507" y="11047"/>
                </a:lnTo>
                <a:lnTo>
                  <a:pt x="12458" y="11096"/>
                </a:lnTo>
                <a:lnTo>
                  <a:pt x="12410" y="11144"/>
                </a:lnTo>
                <a:lnTo>
                  <a:pt x="12288" y="11217"/>
                </a:lnTo>
                <a:lnTo>
                  <a:pt x="12142" y="11242"/>
                </a:lnTo>
                <a:lnTo>
                  <a:pt x="11972" y="11242"/>
                </a:lnTo>
                <a:lnTo>
                  <a:pt x="11850" y="11217"/>
                </a:lnTo>
                <a:lnTo>
                  <a:pt x="11728" y="11144"/>
                </a:lnTo>
                <a:lnTo>
                  <a:pt x="11704" y="11120"/>
                </a:lnTo>
                <a:lnTo>
                  <a:pt x="11680" y="11071"/>
                </a:lnTo>
                <a:lnTo>
                  <a:pt x="11680" y="10998"/>
                </a:lnTo>
                <a:lnTo>
                  <a:pt x="11704" y="10950"/>
                </a:lnTo>
                <a:lnTo>
                  <a:pt x="11728" y="10852"/>
                </a:lnTo>
                <a:lnTo>
                  <a:pt x="11728" y="10779"/>
                </a:lnTo>
                <a:lnTo>
                  <a:pt x="11680" y="10706"/>
                </a:lnTo>
                <a:lnTo>
                  <a:pt x="11631" y="10658"/>
                </a:lnTo>
                <a:lnTo>
                  <a:pt x="11558" y="10633"/>
                </a:lnTo>
                <a:close/>
                <a:moveTo>
                  <a:pt x="1266" y="11363"/>
                </a:moveTo>
                <a:lnTo>
                  <a:pt x="1266" y="11826"/>
                </a:lnTo>
                <a:lnTo>
                  <a:pt x="1095" y="11972"/>
                </a:lnTo>
                <a:lnTo>
                  <a:pt x="974" y="12118"/>
                </a:lnTo>
                <a:lnTo>
                  <a:pt x="876" y="12215"/>
                </a:lnTo>
                <a:lnTo>
                  <a:pt x="828" y="12337"/>
                </a:lnTo>
                <a:lnTo>
                  <a:pt x="803" y="11534"/>
                </a:lnTo>
                <a:lnTo>
                  <a:pt x="803" y="11485"/>
                </a:lnTo>
                <a:lnTo>
                  <a:pt x="925" y="11485"/>
                </a:lnTo>
                <a:lnTo>
                  <a:pt x="1047" y="11461"/>
                </a:lnTo>
                <a:lnTo>
                  <a:pt x="1144" y="11412"/>
                </a:lnTo>
                <a:lnTo>
                  <a:pt x="1266" y="11363"/>
                </a:lnTo>
                <a:close/>
                <a:moveTo>
                  <a:pt x="1266" y="12385"/>
                </a:moveTo>
                <a:lnTo>
                  <a:pt x="1266" y="12872"/>
                </a:lnTo>
                <a:lnTo>
                  <a:pt x="974" y="13140"/>
                </a:lnTo>
                <a:lnTo>
                  <a:pt x="828" y="13286"/>
                </a:lnTo>
                <a:lnTo>
                  <a:pt x="828" y="12653"/>
                </a:lnTo>
                <a:lnTo>
                  <a:pt x="1022" y="12556"/>
                </a:lnTo>
                <a:lnTo>
                  <a:pt x="1217" y="12410"/>
                </a:lnTo>
                <a:lnTo>
                  <a:pt x="1266" y="12385"/>
                </a:lnTo>
                <a:close/>
                <a:moveTo>
                  <a:pt x="4088" y="12775"/>
                </a:moveTo>
                <a:lnTo>
                  <a:pt x="4039" y="12799"/>
                </a:lnTo>
                <a:lnTo>
                  <a:pt x="4015" y="12823"/>
                </a:lnTo>
                <a:lnTo>
                  <a:pt x="3820" y="13164"/>
                </a:lnTo>
                <a:lnTo>
                  <a:pt x="3747" y="13359"/>
                </a:lnTo>
                <a:lnTo>
                  <a:pt x="3699" y="13553"/>
                </a:lnTo>
                <a:lnTo>
                  <a:pt x="3674" y="13748"/>
                </a:lnTo>
                <a:lnTo>
                  <a:pt x="3699" y="13821"/>
                </a:lnTo>
                <a:lnTo>
                  <a:pt x="3747" y="13894"/>
                </a:lnTo>
                <a:lnTo>
                  <a:pt x="3796" y="13967"/>
                </a:lnTo>
                <a:lnTo>
                  <a:pt x="3869" y="13991"/>
                </a:lnTo>
                <a:lnTo>
                  <a:pt x="3991" y="14040"/>
                </a:lnTo>
                <a:lnTo>
                  <a:pt x="4258" y="14040"/>
                </a:lnTo>
                <a:lnTo>
                  <a:pt x="4404" y="14016"/>
                </a:lnTo>
                <a:lnTo>
                  <a:pt x="4526" y="13967"/>
                </a:lnTo>
                <a:lnTo>
                  <a:pt x="4672" y="13918"/>
                </a:lnTo>
                <a:lnTo>
                  <a:pt x="4940" y="13748"/>
                </a:lnTo>
                <a:lnTo>
                  <a:pt x="5183" y="13578"/>
                </a:lnTo>
                <a:lnTo>
                  <a:pt x="5256" y="13675"/>
                </a:lnTo>
                <a:lnTo>
                  <a:pt x="5353" y="13748"/>
                </a:lnTo>
                <a:lnTo>
                  <a:pt x="5475" y="13821"/>
                </a:lnTo>
                <a:lnTo>
                  <a:pt x="5621" y="13870"/>
                </a:lnTo>
                <a:lnTo>
                  <a:pt x="5791" y="13918"/>
                </a:lnTo>
                <a:lnTo>
                  <a:pt x="6108" y="13918"/>
                </a:lnTo>
                <a:lnTo>
                  <a:pt x="6278" y="13894"/>
                </a:lnTo>
                <a:lnTo>
                  <a:pt x="6424" y="13821"/>
                </a:lnTo>
                <a:lnTo>
                  <a:pt x="6570" y="13772"/>
                </a:lnTo>
                <a:lnTo>
                  <a:pt x="6692" y="13675"/>
                </a:lnTo>
                <a:lnTo>
                  <a:pt x="6838" y="13578"/>
                </a:lnTo>
                <a:lnTo>
                  <a:pt x="6959" y="13675"/>
                </a:lnTo>
                <a:lnTo>
                  <a:pt x="7130" y="13724"/>
                </a:lnTo>
                <a:lnTo>
                  <a:pt x="7324" y="13748"/>
                </a:lnTo>
                <a:lnTo>
                  <a:pt x="7519" y="13748"/>
                </a:lnTo>
                <a:lnTo>
                  <a:pt x="8030" y="13724"/>
                </a:lnTo>
                <a:lnTo>
                  <a:pt x="8565" y="13748"/>
                </a:lnTo>
                <a:lnTo>
                  <a:pt x="8906" y="13772"/>
                </a:lnTo>
                <a:lnTo>
                  <a:pt x="9271" y="13748"/>
                </a:lnTo>
                <a:lnTo>
                  <a:pt x="9466" y="13724"/>
                </a:lnTo>
                <a:lnTo>
                  <a:pt x="9636" y="13675"/>
                </a:lnTo>
                <a:lnTo>
                  <a:pt x="9782" y="13578"/>
                </a:lnTo>
                <a:lnTo>
                  <a:pt x="9928" y="13480"/>
                </a:lnTo>
                <a:lnTo>
                  <a:pt x="9952" y="13432"/>
                </a:lnTo>
                <a:lnTo>
                  <a:pt x="9952" y="13383"/>
                </a:lnTo>
                <a:lnTo>
                  <a:pt x="9928" y="13334"/>
                </a:lnTo>
                <a:lnTo>
                  <a:pt x="9879" y="13310"/>
                </a:lnTo>
                <a:lnTo>
                  <a:pt x="9660" y="13261"/>
                </a:lnTo>
                <a:lnTo>
                  <a:pt x="9466" y="13286"/>
                </a:lnTo>
                <a:lnTo>
                  <a:pt x="9028" y="13334"/>
                </a:lnTo>
                <a:lnTo>
                  <a:pt x="8590" y="13334"/>
                </a:lnTo>
                <a:lnTo>
                  <a:pt x="8176" y="13286"/>
                </a:lnTo>
                <a:lnTo>
                  <a:pt x="7957" y="13286"/>
                </a:lnTo>
                <a:lnTo>
                  <a:pt x="7616" y="13310"/>
                </a:lnTo>
                <a:lnTo>
                  <a:pt x="7276" y="13310"/>
                </a:lnTo>
                <a:lnTo>
                  <a:pt x="7203" y="13286"/>
                </a:lnTo>
                <a:lnTo>
                  <a:pt x="7178" y="13261"/>
                </a:lnTo>
                <a:lnTo>
                  <a:pt x="7203" y="13164"/>
                </a:lnTo>
                <a:lnTo>
                  <a:pt x="7178" y="13091"/>
                </a:lnTo>
                <a:lnTo>
                  <a:pt x="7154" y="13042"/>
                </a:lnTo>
                <a:lnTo>
                  <a:pt x="7105" y="12969"/>
                </a:lnTo>
                <a:lnTo>
                  <a:pt x="7057" y="12945"/>
                </a:lnTo>
                <a:lnTo>
                  <a:pt x="6984" y="12921"/>
                </a:lnTo>
                <a:lnTo>
                  <a:pt x="6911" y="12945"/>
                </a:lnTo>
                <a:lnTo>
                  <a:pt x="6838" y="12994"/>
                </a:lnTo>
                <a:lnTo>
                  <a:pt x="6594" y="13237"/>
                </a:lnTo>
                <a:lnTo>
                  <a:pt x="6302" y="13432"/>
                </a:lnTo>
                <a:lnTo>
                  <a:pt x="6205" y="13480"/>
                </a:lnTo>
                <a:lnTo>
                  <a:pt x="6059" y="13505"/>
                </a:lnTo>
                <a:lnTo>
                  <a:pt x="5913" y="13505"/>
                </a:lnTo>
                <a:lnTo>
                  <a:pt x="5767" y="13480"/>
                </a:lnTo>
                <a:lnTo>
                  <a:pt x="5645" y="13432"/>
                </a:lnTo>
                <a:lnTo>
                  <a:pt x="5548" y="13359"/>
                </a:lnTo>
                <a:lnTo>
                  <a:pt x="5524" y="13286"/>
                </a:lnTo>
                <a:lnTo>
                  <a:pt x="5524" y="13237"/>
                </a:lnTo>
                <a:lnTo>
                  <a:pt x="5524" y="13164"/>
                </a:lnTo>
                <a:lnTo>
                  <a:pt x="5548" y="13067"/>
                </a:lnTo>
                <a:lnTo>
                  <a:pt x="5548" y="12994"/>
                </a:lnTo>
                <a:lnTo>
                  <a:pt x="5524" y="12921"/>
                </a:lnTo>
                <a:lnTo>
                  <a:pt x="5475" y="12872"/>
                </a:lnTo>
                <a:lnTo>
                  <a:pt x="5426" y="12823"/>
                </a:lnTo>
                <a:lnTo>
                  <a:pt x="5353" y="12799"/>
                </a:lnTo>
                <a:lnTo>
                  <a:pt x="5280" y="12799"/>
                </a:lnTo>
                <a:lnTo>
                  <a:pt x="5207" y="12848"/>
                </a:lnTo>
                <a:lnTo>
                  <a:pt x="5159" y="12896"/>
                </a:lnTo>
                <a:lnTo>
                  <a:pt x="5086" y="13018"/>
                </a:lnTo>
                <a:lnTo>
                  <a:pt x="5013" y="13091"/>
                </a:lnTo>
                <a:lnTo>
                  <a:pt x="4842" y="13261"/>
                </a:lnTo>
                <a:lnTo>
                  <a:pt x="4648" y="13407"/>
                </a:lnTo>
                <a:lnTo>
                  <a:pt x="4453" y="13505"/>
                </a:lnTo>
                <a:lnTo>
                  <a:pt x="4331" y="13578"/>
                </a:lnTo>
                <a:lnTo>
                  <a:pt x="4185" y="13602"/>
                </a:lnTo>
                <a:lnTo>
                  <a:pt x="4137" y="13602"/>
                </a:lnTo>
                <a:lnTo>
                  <a:pt x="4088" y="13578"/>
                </a:lnTo>
                <a:lnTo>
                  <a:pt x="4088" y="13505"/>
                </a:lnTo>
                <a:lnTo>
                  <a:pt x="4088" y="13407"/>
                </a:lnTo>
                <a:lnTo>
                  <a:pt x="4210" y="12945"/>
                </a:lnTo>
                <a:lnTo>
                  <a:pt x="4210" y="12896"/>
                </a:lnTo>
                <a:lnTo>
                  <a:pt x="4210" y="12848"/>
                </a:lnTo>
                <a:lnTo>
                  <a:pt x="4161" y="12799"/>
                </a:lnTo>
                <a:lnTo>
                  <a:pt x="4112" y="12775"/>
                </a:lnTo>
                <a:close/>
                <a:moveTo>
                  <a:pt x="1266" y="13407"/>
                </a:moveTo>
                <a:lnTo>
                  <a:pt x="1266" y="14113"/>
                </a:lnTo>
                <a:lnTo>
                  <a:pt x="1168" y="14186"/>
                </a:lnTo>
                <a:lnTo>
                  <a:pt x="1071" y="14235"/>
                </a:lnTo>
                <a:lnTo>
                  <a:pt x="925" y="14381"/>
                </a:lnTo>
                <a:lnTo>
                  <a:pt x="779" y="14527"/>
                </a:lnTo>
                <a:lnTo>
                  <a:pt x="803" y="13748"/>
                </a:lnTo>
                <a:lnTo>
                  <a:pt x="925" y="13675"/>
                </a:lnTo>
                <a:lnTo>
                  <a:pt x="1047" y="13578"/>
                </a:lnTo>
                <a:lnTo>
                  <a:pt x="1241" y="13407"/>
                </a:lnTo>
                <a:close/>
                <a:moveTo>
                  <a:pt x="1266" y="14624"/>
                </a:moveTo>
                <a:lnTo>
                  <a:pt x="1266" y="14940"/>
                </a:lnTo>
                <a:lnTo>
                  <a:pt x="1193" y="14989"/>
                </a:lnTo>
                <a:lnTo>
                  <a:pt x="949" y="15208"/>
                </a:lnTo>
                <a:lnTo>
                  <a:pt x="730" y="15451"/>
                </a:lnTo>
                <a:lnTo>
                  <a:pt x="755" y="15062"/>
                </a:lnTo>
                <a:lnTo>
                  <a:pt x="876" y="14989"/>
                </a:lnTo>
                <a:lnTo>
                  <a:pt x="974" y="14892"/>
                </a:lnTo>
                <a:lnTo>
                  <a:pt x="1168" y="14697"/>
                </a:lnTo>
                <a:lnTo>
                  <a:pt x="1266" y="14624"/>
                </a:lnTo>
                <a:close/>
                <a:moveTo>
                  <a:pt x="1241" y="15451"/>
                </a:moveTo>
                <a:lnTo>
                  <a:pt x="1241" y="15500"/>
                </a:lnTo>
                <a:lnTo>
                  <a:pt x="1217" y="15841"/>
                </a:lnTo>
                <a:lnTo>
                  <a:pt x="1071" y="15962"/>
                </a:lnTo>
                <a:lnTo>
                  <a:pt x="925" y="16108"/>
                </a:lnTo>
                <a:lnTo>
                  <a:pt x="682" y="16400"/>
                </a:lnTo>
                <a:lnTo>
                  <a:pt x="706" y="15695"/>
                </a:lnTo>
                <a:lnTo>
                  <a:pt x="755" y="15719"/>
                </a:lnTo>
                <a:lnTo>
                  <a:pt x="828" y="15743"/>
                </a:lnTo>
                <a:lnTo>
                  <a:pt x="876" y="15743"/>
                </a:lnTo>
                <a:lnTo>
                  <a:pt x="949" y="15695"/>
                </a:lnTo>
                <a:lnTo>
                  <a:pt x="1241" y="15451"/>
                </a:lnTo>
                <a:close/>
                <a:moveTo>
                  <a:pt x="1168" y="16327"/>
                </a:moveTo>
                <a:lnTo>
                  <a:pt x="1120" y="17009"/>
                </a:lnTo>
                <a:lnTo>
                  <a:pt x="998" y="17082"/>
                </a:lnTo>
                <a:lnTo>
                  <a:pt x="876" y="17179"/>
                </a:lnTo>
                <a:lnTo>
                  <a:pt x="682" y="17373"/>
                </a:lnTo>
                <a:lnTo>
                  <a:pt x="584" y="17495"/>
                </a:lnTo>
                <a:lnTo>
                  <a:pt x="657" y="16668"/>
                </a:lnTo>
                <a:lnTo>
                  <a:pt x="803" y="16619"/>
                </a:lnTo>
                <a:lnTo>
                  <a:pt x="949" y="16522"/>
                </a:lnTo>
                <a:lnTo>
                  <a:pt x="1168" y="16327"/>
                </a:lnTo>
                <a:close/>
                <a:moveTo>
                  <a:pt x="6813" y="463"/>
                </a:moveTo>
                <a:lnTo>
                  <a:pt x="8322" y="487"/>
                </a:lnTo>
                <a:lnTo>
                  <a:pt x="9830" y="560"/>
                </a:lnTo>
                <a:lnTo>
                  <a:pt x="12848" y="706"/>
                </a:lnTo>
                <a:lnTo>
                  <a:pt x="12775" y="901"/>
                </a:lnTo>
                <a:lnTo>
                  <a:pt x="12750" y="1071"/>
                </a:lnTo>
                <a:lnTo>
                  <a:pt x="12677" y="1484"/>
                </a:lnTo>
                <a:lnTo>
                  <a:pt x="12677" y="1874"/>
                </a:lnTo>
                <a:lnTo>
                  <a:pt x="12702" y="2312"/>
                </a:lnTo>
                <a:lnTo>
                  <a:pt x="12775" y="3115"/>
                </a:lnTo>
                <a:lnTo>
                  <a:pt x="12799" y="3528"/>
                </a:lnTo>
                <a:lnTo>
                  <a:pt x="12823" y="3893"/>
                </a:lnTo>
                <a:lnTo>
                  <a:pt x="12823" y="3966"/>
                </a:lnTo>
                <a:lnTo>
                  <a:pt x="12872" y="4039"/>
                </a:lnTo>
                <a:lnTo>
                  <a:pt x="12896" y="4064"/>
                </a:lnTo>
                <a:lnTo>
                  <a:pt x="12945" y="4112"/>
                </a:lnTo>
                <a:lnTo>
                  <a:pt x="12994" y="4161"/>
                </a:lnTo>
                <a:lnTo>
                  <a:pt x="13067" y="4210"/>
                </a:lnTo>
                <a:lnTo>
                  <a:pt x="13261" y="4258"/>
                </a:lnTo>
                <a:lnTo>
                  <a:pt x="13456" y="4307"/>
                </a:lnTo>
                <a:lnTo>
                  <a:pt x="13870" y="4331"/>
                </a:lnTo>
                <a:lnTo>
                  <a:pt x="14697" y="4356"/>
                </a:lnTo>
                <a:lnTo>
                  <a:pt x="15500" y="4356"/>
                </a:lnTo>
                <a:lnTo>
                  <a:pt x="15889" y="4331"/>
                </a:lnTo>
                <a:lnTo>
                  <a:pt x="16279" y="4283"/>
                </a:lnTo>
                <a:lnTo>
                  <a:pt x="16254" y="5061"/>
                </a:lnTo>
                <a:lnTo>
                  <a:pt x="16279" y="5864"/>
                </a:lnTo>
                <a:lnTo>
                  <a:pt x="16303" y="6643"/>
                </a:lnTo>
                <a:lnTo>
                  <a:pt x="16303" y="7422"/>
                </a:lnTo>
                <a:lnTo>
                  <a:pt x="16254" y="9319"/>
                </a:lnTo>
                <a:lnTo>
                  <a:pt x="16254" y="10268"/>
                </a:lnTo>
                <a:lnTo>
                  <a:pt x="16254" y="11242"/>
                </a:lnTo>
                <a:lnTo>
                  <a:pt x="16303" y="13140"/>
                </a:lnTo>
                <a:lnTo>
                  <a:pt x="16352" y="15062"/>
                </a:lnTo>
                <a:lnTo>
                  <a:pt x="16327" y="15962"/>
                </a:lnTo>
                <a:lnTo>
                  <a:pt x="16327" y="16887"/>
                </a:lnTo>
                <a:lnTo>
                  <a:pt x="16327" y="17738"/>
                </a:lnTo>
                <a:lnTo>
                  <a:pt x="16303" y="18152"/>
                </a:lnTo>
                <a:lnTo>
                  <a:pt x="16254" y="18590"/>
                </a:lnTo>
                <a:lnTo>
                  <a:pt x="15889" y="18614"/>
                </a:lnTo>
                <a:lnTo>
                  <a:pt x="15524" y="18639"/>
                </a:lnTo>
                <a:lnTo>
                  <a:pt x="11923" y="18639"/>
                </a:lnTo>
                <a:lnTo>
                  <a:pt x="9733" y="18614"/>
                </a:lnTo>
                <a:lnTo>
                  <a:pt x="7616" y="18566"/>
                </a:lnTo>
                <a:lnTo>
                  <a:pt x="5524" y="18517"/>
                </a:lnTo>
                <a:lnTo>
                  <a:pt x="4453" y="18517"/>
                </a:lnTo>
                <a:lnTo>
                  <a:pt x="3358" y="18566"/>
                </a:lnTo>
                <a:lnTo>
                  <a:pt x="2701" y="18566"/>
                </a:lnTo>
                <a:lnTo>
                  <a:pt x="2360" y="18590"/>
                </a:lnTo>
                <a:lnTo>
                  <a:pt x="2020" y="18639"/>
                </a:lnTo>
                <a:lnTo>
                  <a:pt x="1971" y="18590"/>
                </a:lnTo>
                <a:lnTo>
                  <a:pt x="1922" y="18517"/>
                </a:lnTo>
                <a:lnTo>
                  <a:pt x="1849" y="18493"/>
                </a:lnTo>
                <a:lnTo>
                  <a:pt x="1776" y="18493"/>
                </a:lnTo>
                <a:lnTo>
                  <a:pt x="1703" y="18298"/>
                </a:lnTo>
                <a:lnTo>
                  <a:pt x="1655" y="18103"/>
                </a:lnTo>
                <a:lnTo>
                  <a:pt x="1703" y="18030"/>
                </a:lnTo>
                <a:lnTo>
                  <a:pt x="1703" y="17957"/>
                </a:lnTo>
                <a:lnTo>
                  <a:pt x="1679" y="17884"/>
                </a:lnTo>
                <a:lnTo>
                  <a:pt x="1631" y="17811"/>
                </a:lnTo>
                <a:lnTo>
                  <a:pt x="1631" y="17398"/>
                </a:lnTo>
                <a:lnTo>
                  <a:pt x="1631" y="17009"/>
                </a:lnTo>
                <a:lnTo>
                  <a:pt x="1679" y="16133"/>
                </a:lnTo>
                <a:lnTo>
                  <a:pt x="1728" y="15281"/>
                </a:lnTo>
                <a:lnTo>
                  <a:pt x="1728" y="15086"/>
                </a:lnTo>
                <a:lnTo>
                  <a:pt x="1752" y="15038"/>
                </a:lnTo>
                <a:lnTo>
                  <a:pt x="1776" y="14965"/>
                </a:lnTo>
                <a:lnTo>
                  <a:pt x="1776" y="14916"/>
                </a:lnTo>
                <a:lnTo>
                  <a:pt x="1728" y="14843"/>
                </a:lnTo>
                <a:lnTo>
                  <a:pt x="1728" y="13018"/>
                </a:lnTo>
                <a:lnTo>
                  <a:pt x="1801" y="12945"/>
                </a:lnTo>
                <a:lnTo>
                  <a:pt x="1825" y="12848"/>
                </a:lnTo>
                <a:lnTo>
                  <a:pt x="1825" y="12775"/>
                </a:lnTo>
                <a:lnTo>
                  <a:pt x="1776" y="12726"/>
                </a:lnTo>
                <a:lnTo>
                  <a:pt x="1728" y="12677"/>
                </a:lnTo>
                <a:lnTo>
                  <a:pt x="1728" y="11071"/>
                </a:lnTo>
                <a:lnTo>
                  <a:pt x="1752" y="11023"/>
                </a:lnTo>
                <a:lnTo>
                  <a:pt x="1752" y="10974"/>
                </a:lnTo>
                <a:lnTo>
                  <a:pt x="1752" y="10925"/>
                </a:lnTo>
                <a:lnTo>
                  <a:pt x="1728" y="10852"/>
                </a:lnTo>
                <a:lnTo>
                  <a:pt x="1728" y="10049"/>
                </a:lnTo>
                <a:lnTo>
                  <a:pt x="1801" y="7373"/>
                </a:lnTo>
                <a:lnTo>
                  <a:pt x="1874" y="6059"/>
                </a:lnTo>
                <a:lnTo>
                  <a:pt x="1947" y="4721"/>
                </a:lnTo>
                <a:lnTo>
                  <a:pt x="1971" y="4137"/>
                </a:lnTo>
                <a:lnTo>
                  <a:pt x="1971" y="3553"/>
                </a:lnTo>
                <a:lnTo>
                  <a:pt x="1922" y="2969"/>
                </a:lnTo>
                <a:lnTo>
                  <a:pt x="1898" y="2360"/>
                </a:lnTo>
                <a:lnTo>
                  <a:pt x="1849" y="1825"/>
                </a:lnTo>
                <a:lnTo>
                  <a:pt x="1801" y="1290"/>
                </a:lnTo>
                <a:lnTo>
                  <a:pt x="1752" y="925"/>
                </a:lnTo>
                <a:lnTo>
                  <a:pt x="1703" y="755"/>
                </a:lnTo>
                <a:lnTo>
                  <a:pt x="1703" y="560"/>
                </a:lnTo>
                <a:lnTo>
                  <a:pt x="2141" y="609"/>
                </a:lnTo>
                <a:lnTo>
                  <a:pt x="2579" y="609"/>
                </a:lnTo>
                <a:lnTo>
                  <a:pt x="3455" y="584"/>
                </a:lnTo>
                <a:lnTo>
                  <a:pt x="5134" y="511"/>
                </a:lnTo>
                <a:lnTo>
                  <a:pt x="5962" y="487"/>
                </a:lnTo>
                <a:lnTo>
                  <a:pt x="6813" y="463"/>
                </a:lnTo>
                <a:close/>
                <a:moveTo>
                  <a:pt x="1120" y="17544"/>
                </a:moveTo>
                <a:lnTo>
                  <a:pt x="1144" y="17982"/>
                </a:lnTo>
                <a:lnTo>
                  <a:pt x="949" y="18176"/>
                </a:lnTo>
                <a:lnTo>
                  <a:pt x="779" y="18371"/>
                </a:lnTo>
                <a:lnTo>
                  <a:pt x="682" y="18517"/>
                </a:lnTo>
                <a:lnTo>
                  <a:pt x="584" y="18663"/>
                </a:lnTo>
                <a:lnTo>
                  <a:pt x="536" y="18858"/>
                </a:lnTo>
                <a:lnTo>
                  <a:pt x="513" y="19015"/>
                </a:lnTo>
                <a:lnTo>
                  <a:pt x="511" y="18979"/>
                </a:lnTo>
                <a:lnTo>
                  <a:pt x="511" y="18468"/>
                </a:lnTo>
                <a:lnTo>
                  <a:pt x="536" y="17982"/>
                </a:lnTo>
                <a:lnTo>
                  <a:pt x="657" y="17909"/>
                </a:lnTo>
                <a:lnTo>
                  <a:pt x="779" y="17836"/>
                </a:lnTo>
                <a:lnTo>
                  <a:pt x="974" y="17665"/>
                </a:lnTo>
                <a:lnTo>
                  <a:pt x="1120" y="17544"/>
                </a:lnTo>
                <a:close/>
                <a:moveTo>
                  <a:pt x="1266" y="18468"/>
                </a:moveTo>
                <a:lnTo>
                  <a:pt x="1314" y="18663"/>
                </a:lnTo>
                <a:lnTo>
                  <a:pt x="1412" y="18833"/>
                </a:lnTo>
                <a:lnTo>
                  <a:pt x="1144" y="19150"/>
                </a:lnTo>
                <a:lnTo>
                  <a:pt x="876" y="19539"/>
                </a:lnTo>
                <a:lnTo>
                  <a:pt x="633" y="19928"/>
                </a:lnTo>
                <a:lnTo>
                  <a:pt x="584" y="19685"/>
                </a:lnTo>
                <a:lnTo>
                  <a:pt x="536" y="19466"/>
                </a:lnTo>
                <a:lnTo>
                  <a:pt x="514" y="19031"/>
                </a:lnTo>
                <a:lnTo>
                  <a:pt x="514" y="19031"/>
                </a:lnTo>
                <a:lnTo>
                  <a:pt x="536" y="19052"/>
                </a:lnTo>
                <a:lnTo>
                  <a:pt x="584" y="19052"/>
                </a:lnTo>
                <a:lnTo>
                  <a:pt x="779" y="18955"/>
                </a:lnTo>
                <a:lnTo>
                  <a:pt x="949" y="18809"/>
                </a:lnTo>
                <a:lnTo>
                  <a:pt x="1266" y="18468"/>
                </a:lnTo>
                <a:close/>
                <a:moveTo>
                  <a:pt x="15427" y="19101"/>
                </a:moveTo>
                <a:lnTo>
                  <a:pt x="15427" y="19296"/>
                </a:lnTo>
                <a:lnTo>
                  <a:pt x="15427" y="19490"/>
                </a:lnTo>
                <a:lnTo>
                  <a:pt x="15451" y="19904"/>
                </a:lnTo>
                <a:lnTo>
                  <a:pt x="15086" y="19953"/>
                </a:lnTo>
                <a:lnTo>
                  <a:pt x="15086" y="19953"/>
                </a:lnTo>
                <a:lnTo>
                  <a:pt x="15159" y="19734"/>
                </a:lnTo>
                <a:lnTo>
                  <a:pt x="15257" y="19417"/>
                </a:lnTo>
                <a:lnTo>
                  <a:pt x="15281" y="19271"/>
                </a:lnTo>
                <a:lnTo>
                  <a:pt x="15281" y="19101"/>
                </a:lnTo>
                <a:close/>
                <a:moveTo>
                  <a:pt x="15038" y="19101"/>
                </a:moveTo>
                <a:lnTo>
                  <a:pt x="14989" y="19174"/>
                </a:lnTo>
                <a:lnTo>
                  <a:pt x="14940" y="19271"/>
                </a:lnTo>
                <a:lnTo>
                  <a:pt x="14843" y="19442"/>
                </a:lnTo>
                <a:lnTo>
                  <a:pt x="14721" y="19782"/>
                </a:lnTo>
                <a:lnTo>
                  <a:pt x="14600" y="20026"/>
                </a:lnTo>
                <a:lnTo>
                  <a:pt x="14356" y="20050"/>
                </a:lnTo>
                <a:lnTo>
                  <a:pt x="14429" y="19758"/>
                </a:lnTo>
                <a:lnTo>
                  <a:pt x="14502" y="19563"/>
                </a:lnTo>
                <a:lnTo>
                  <a:pt x="14551" y="19344"/>
                </a:lnTo>
                <a:lnTo>
                  <a:pt x="14575" y="19198"/>
                </a:lnTo>
                <a:lnTo>
                  <a:pt x="14551" y="19125"/>
                </a:lnTo>
                <a:lnTo>
                  <a:pt x="15038" y="19101"/>
                </a:lnTo>
                <a:close/>
                <a:moveTo>
                  <a:pt x="9782" y="19052"/>
                </a:moveTo>
                <a:lnTo>
                  <a:pt x="9660" y="19296"/>
                </a:lnTo>
                <a:lnTo>
                  <a:pt x="9563" y="19563"/>
                </a:lnTo>
                <a:lnTo>
                  <a:pt x="9490" y="19831"/>
                </a:lnTo>
                <a:lnTo>
                  <a:pt x="9441" y="20074"/>
                </a:lnTo>
                <a:lnTo>
                  <a:pt x="9028" y="20074"/>
                </a:lnTo>
                <a:lnTo>
                  <a:pt x="9101" y="19831"/>
                </a:lnTo>
                <a:lnTo>
                  <a:pt x="9174" y="19636"/>
                </a:lnTo>
                <a:lnTo>
                  <a:pt x="9320" y="19344"/>
                </a:lnTo>
                <a:lnTo>
                  <a:pt x="9368" y="19174"/>
                </a:lnTo>
                <a:lnTo>
                  <a:pt x="9393" y="19101"/>
                </a:lnTo>
                <a:lnTo>
                  <a:pt x="9368" y="19052"/>
                </a:lnTo>
                <a:close/>
                <a:moveTo>
                  <a:pt x="10779" y="19077"/>
                </a:moveTo>
                <a:lnTo>
                  <a:pt x="10585" y="19296"/>
                </a:lnTo>
                <a:lnTo>
                  <a:pt x="10439" y="19539"/>
                </a:lnTo>
                <a:lnTo>
                  <a:pt x="10366" y="19685"/>
                </a:lnTo>
                <a:lnTo>
                  <a:pt x="10317" y="19807"/>
                </a:lnTo>
                <a:lnTo>
                  <a:pt x="10268" y="19953"/>
                </a:lnTo>
                <a:lnTo>
                  <a:pt x="10244" y="20074"/>
                </a:lnTo>
                <a:lnTo>
                  <a:pt x="9879" y="20074"/>
                </a:lnTo>
                <a:lnTo>
                  <a:pt x="9903" y="19977"/>
                </a:lnTo>
                <a:lnTo>
                  <a:pt x="9976" y="19734"/>
                </a:lnTo>
                <a:lnTo>
                  <a:pt x="10049" y="19515"/>
                </a:lnTo>
                <a:lnTo>
                  <a:pt x="10122" y="19320"/>
                </a:lnTo>
                <a:lnTo>
                  <a:pt x="10195" y="19198"/>
                </a:lnTo>
                <a:lnTo>
                  <a:pt x="10220" y="19077"/>
                </a:lnTo>
                <a:close/>
                <a:moveTo>
                  <a:pt x="9076" y="19028"/>
                </a:moveTo>
                <a:lnTo>
                  <a:pt x="9003" y="19150"/>
                </a:lnTo>
                <a:lnTo>
                  <a:pt x="8906" y="19271"/>
                </a:lnTo>
                <a:lnTo>
                  <a:pt x="8809" y="19466"/>
                </a:lnTo>
                <a:lnTo>
                  <a:pt x="8711" y="19685"/>
                </a:lnTo>
                <a:lnTo>
                  <a:pt x="8638" y="19880"/>
                </a:lnTo>
                <a:lnTo>
                  <a:pt x="8590" y="19977"/>
                </a:lnTo>
                <a:lnTo>
                  <a:pt x="8565" y="20074"/>
                </a:lnTo>
                <a:lnTo>
                  <a:pt x="8054" y="20099"/>
                </a:lnTo>
                <a:lnTo>
                  <a:pt x="8079" y="19953"/>
                </a:lnTo>
                <a:lnTo>
                  <a:pt x="8176" y="19734"/>
                </a:lnTo>
                <a:lnTo>
                  <a:pt x="8273" y="19490"/>
                </a:lnTo>
                <a:lnTo>
                  <a:pt x="8395" y="19296"/>
                </a:lnTo>
                <a:lnTo>
                  <a:pt x="8468" y="19150"/>
                </a:lnTo>
                <a:lnTo>
                  <a:pt x="8517" y="19028"/>
                </a:lnTo>
                <a:close/>
                <a:moveTo>
                  <a:pt x="10901" y="19077"/>
                </a:moveTo>
                <a:lnTo>
                  <a:pt x="10998" y="19101"/>
                </a:lnTo>
                <a:lnTo>
                  <a:pt x="11631" y="19101"/>
                </a:lnTo>
                <a:lnTo>
                  <a:pt x="11509" y="19247"/>
                </a:lnTo>
                <a:lnTo>
                  <a:pt x="11412" y="19393"/>
                </a:lnTo>
                <a:lnTo>
                  <a:pt x="11266" y="19685"/>
                </a:lnTo>
                <a:lnTo>
                  <a:pt x="11193" y="19880"/>
                </a:lnTo>
                <a:lnTo>
                  <a:pt x="11144" y="20001"/>
                </a:lnTo>
                <a:lnTo>
                  <a:pt x="11144" y="20099"/>
                </a:lnTo>
                <a:lnTo>
                  <a:pt x="11047" y="20099"/>
                </a:lnTo>
                <a:lnTo>
                  <a:pt x="10609" y="20074"/>
                </a:lnTo>
                <a:lnTo>
                  <a:pt x="10658" y="19831"/>
                </a:lnTo>
                <a:lnTo>
                  <a:pt x="10731" y="19588"/>
                </a:lnTo>
                <a:lnTo>
                  <a:pt x="10901" y="19077"/>
                </a:lnTo>
                <a:close/>
                <a:moveTo>
                  <a:pt x="14356" y="19125"/>
                </a:moveTo>
                <a:lnTo>
                  <a:pt x="14308" y="19198"/>
                </a:lnTo>
                <a:lnTo>
                  <a:pt x="14186" y="19393"/>
                </a:lnTo>
                <a:lnTo>
                  <a:pt x="14089" y="19563"/>
                </a:lnTo>
                <a:lnTo>
                  <a:pt x="13991" y="19782"/>
                </a:lnTo>
                <a:lnTo>
                  <a:pt x="13918" y="20001"/>
                </a:lnTo>
                <a:lnTo>
                  <a:pt x="13870" y="20074"/>
                </a:lnTo>
                <a:lnTo>
                  <a:pt x="13334" y="20099"/>
                </a:lnTo>
                <a:lnTo>
                  <a:pt x="13432" y="19880"/>
                </a:lnTo>
                <a:lnTo>
                  <a:pt x="13529" y="19685"/>
                </a:lnTo>
                <a:lnTo>
                  <a:pt x="13651" y="19393"/>
                </a:lnTo>
                <a:lnTo>
                  <a:pt x="13675" y="19344"/>
                </a:lnTo>
                <a:lnTo>
                  <a:pt x="13675" y="19271"/>
                </a:lnTo>
                <a:lnTo>
                  <a:pt x="13675" y="19198"/>
                </a:lnTo>
                <a:lnTo>
                  <a:pt x="13675" y="19150"/>
                </a:lnTo>
                <a:lnTo>
                  <a:pt x="13675" y="19125"/>
                </a:lnTo>
                <a:close/>
                <a:moveTo>
                  <a:pt x="7665" y="18979"/>
                </a:moveTo>
                <a:lnTo>
                  <a:pt x="8176" y="19004"/>
                </a:lnTo>
                <a:lnTo>
                  <a:pt x="8079" y="19125"/>
                </a:lnTo>
                <a:lnTo>
                  <a:pt x="7981" y="19271"/>
                </a:lnTo>
                <a:lnTo>
                  <a:pt x="7860" y="19490"/>
                </a:lnTo>
                <a:lnTo>
                  <a:pt x="7738" y="19782"/>
                </a:lnTo>
                <a:lnTo>
                  <a:pt x="7689" y="19953"/>
                </a:lnTo>
                <a:lnTo>
                  <a:pt x="7689" y="20099"/>
                </a:lnTo>
                <a:lnTo>
                  <a:pt x="6984" y="20123"/>
                </a:lnTo>
                <a:lnTo>
                  <a:pt x="7057" y="19977"/>
                </a:lnTo>
                <a:lnTo>
                  <a:pt x="7130" y="19831"/>
                </a:lnTo>
                <a:lnTo>
                  <a:pt x="7324" y="19563"/>
                </a:lnTo>
                <a:lnTo>
                  <a:pt x="7519" y="19271"/>
                </a:lnTo>
                <a:lnTo>
                  <a:pt x="7592" y="19125"/>
                </a:lnTo>
                <a:lnTo>
                  <a:pt x="7665" y="18979"/>
                </a:lnTo>
                <a:close/>
                <a:moveTo>
                  <a:pt x="11972" y="19101"/>
                </a:moveTo>
                <a:lnTo>
                  <a:pt x="12556" y="19125"/>
                </a:lnTo>
                <a:lnTo>
                  <a:pt x="12483" y="19223"/>
                </a:lnTo>
                <a:lnTo>
                  <a:pt x="12410" y="19320"/>
                </a:lnTo>
                <a:lnTo>
                  <a:pt x="12312" y="19563"/>
                </a:lnTo>
                <a:lnTo>
                  <a:pt x="12239" y="19855"/>
                </a:lnTo>
                <a:lnTo>
                  <a:pt x="12166" y="20123"/>
                </a:lnTo>
                <a:lnTo>
                  <a:pt x="11558" y="20099"/>
                </a:lnTo>
                <a:lnTo>
                  <a:pt x="11582" y="19953"/>
                </a:lnTo>
                <a:lnTo>
                  <a:pt x="11655" y="19807"/>
                </a:lnTo>
                <a:lnTo>
                  <a:pt x="11801" y="19563"/>
                </a:lnTo>
                <a:lnTo>
                  <a:pt x="11899" y="19369"/>
                </a:lnTo>
                <a:lnTo>
                  <a:pt x="11947" y="19247"/>
                </a:lnTo>
                <a:lnTo>
                  <a:pt x="11972" y="19101"/>
                </a:lnTo>
                <a:close/>
                <a:moveTo>
                  <a:pt x="13602" y="19125"/>
                </a:moveTo>
                <a:lnTo>
                  <a:pt x="13505" y="19174"/>
                </a:lnTo>
                <a:lnTo>
                  <a:pt x="13383" y="19247"/>
                </a:lnTo>
                <a:lnTo>
                  <a:pt x="13261" y="19393"/>
                </a:lnTo>
                <a:lnTo>
                  <a:pt x="13164" y="19539"/>
                </a:lnTo>
                <a:lnTo>
                  <a:pt x="13018" y="19831"/>
                </a:lnTo>
                <a:lnTo>
                  <a:pt x="12896" y="20123"/>
                </a:lnTo>
                <a:lnTo>
                  <a:pt x="12580" y="20123"/>
                </a:lnTo>
                <a:lnTo>
                  <a:pt x="12653" y="19807"/>
                </a:lnTo>
                <a:lnTo>
                  <a:pt x="12750" y="19490"/>
                </a:lnTo>
                <a:lnTo>
                  <a:pt x="12848" y="19150"/>
                </a:lnTo>
                <a:lnTo>
                  <a:pt x="12848" y="19125"/>
                </a:lnTo>
                <a:close/>
                <a:moveTo>
                  <a:pt x="6813" y="18955"/>
                </a:moveTo>
                <a:lnTo>
                  <a:pt x="7300" y="18979"/>
                </a:lnTo>
                <a:lnTo>
                  <a:pt x="7178" y="19101"/>
                </a:lnTo>
                <a:lnTo>
                  <a:pt x="7081" y="19223"/>
                </a:lnTo>
                <a:lnTo>
                  <a:pt x="6862" y="19515"/>
                </a:lnTo>
                <a:lnTo>
                  <a:pt x="6716" y="19831"/>
                </a:lnTo>
                <a:lnTo>
                  <a:pt x="6594" y="20147"/>
                </a:lnTo>
                <a:lnTo>
                  <a:pt x="6278" y="20147"/>
                </a:lnTo>
                <a:lnTo>
                  <a:pt x="6351" y="20001"/>
                </a:lnTo>
                <a:lnTo>
                  <a:pt x="6375" y="19855"/>
                </a:lnTo>
                <a:lnTo>
                  <a:pt x="6424" y="19685"/>
                </a:lnTo>
                <a:lnTo>
                  <a:pt x="6473" y="19539"/>
                </a:lnTo>
                <a:lnTo>
                  <a:pt x="6643" y="19247"/>
                </a:lnTo>
                <a:lnTo>
                  <a:pt x="6813" y="18955"/>
                </a:lnTo>
                <a:close/>
                <a:moveTo>
                  <a:pt x="6375" y="18955"/>
                </a:moveTo>
                <a:lnTo>
                  <a:pt x="6229" y="19198"/>
                </a:lnTo>
                <a:lnTo>
                  <a:pt x="6132" y="19417"/>
                </a:lnTo>
                <a:lnTo>
                  <a:pt x="6035" y="19588"/>
                </a:lnTo>
                <a:lnTo>
                  <a:pt x="5962" y="19782"/>
                </a:lnTo>
                <a:lnTo>
                  <a:pt x="5913" y="19977"/>
                </a:lnTo>
                <a:lnTo>
                  <a:pt x="5913" y="20074"/>
                </a:lnTo>
                <a:lnTo>
                  <a:pt x="5937" y="20172"/>
                </a:lnTo>
                <a:lnTo>
                  <a:pt x="5086" y="20220"/>
                </a:lnTo>
                <a:lnTo>
                  <a:pt x="5207" y="19977"/>
                </a:lnTo>
                <a:lnTo>
                  <a:pt x="5305" y="19734"/>
                </a:lnTo>
                <a:lnTo>
                  <a:pt x="5572" y="19320"/>
                </a:lnTo>
                <a:lnTo>
                  <a:pt x="5670" y="19150"/>
                </a:lnTo>
                <a:lnTo>
                  <a:pt x="5718" y="19052"/>
                </a:lnTo>
                <a:lnTo>
                  <a:pt x="5743" y="19004"/>
                </a:lnTo>
                <a:lnTo>
                  <a:pt x="5694" y="19052"/>
                </a:lnTo>
                <a:lnTo>
                  <a:pt x="5694" y="19052"/>
                </a:lnTo>
                <a:lnTo>
                  <a:pt x="5718" y="19004"/>
                </a:lnTo>
                <a:lnTo>
                  <a:pt x="5718" y="18955"/>
                </a:lnTo>
                <a:close/>
                <a:moveTo>
                  <a:pt x="5451" y="18955"/>
                </a:moveTo>
                <a:lnTo>
                  <a:pt x="5305" y="19125"/>
                </a:lnTo>
                <a:lnTo>
                  <a:pt x="5183" y="19296"/>
                </a:lnTo>
                <a:lnTo>
                  <a:pt x="4940" y="19685"/>
                </a:lnTo>
                <a:lnTo>
                  <a:pt x="4794" y="19953"/>
                </a:lnTo>
                <a:lnTo>
                  <a:pt x="4745" y="20099"/>
                </a:lnTo>
                <a:lnTo>
                  <a:pt x="4721" y="20220"/>
                </a:lnTo>
                <a:lnTo>
                  <a:pt x="4210" y="20269"/>
                </a:lnTo>
                <a:lnTo>
                  <a:pt x="4210" y="20196"/>
                </a:lnTo>
                <a:lnTo>
                  <a:pt x="4307" y="19953"/>
                </a:lnTo>
                <a:lnTo>
                  <a:pt x="4429" y="19709"/>
                </a:lnTo>
                <a:lnTo>
                  <a:pt x="4623" y="19369"/>
                </a:lnTo>
                <a:lnTo>
                  <a:pt x="4672" y="19271"/>
                </a:lnTo>
                <a:lnTo>
                  <a:pt x="4696" y="19198"/>
                </a:lnTo>
                <a:lnTo>
                  <a:pt x="4696" y="19101"/>
                </a:lnTo>
                <a:lnTo>
                  <a:pt x="4672" y="19004"/>
                </a:lnTo>
                <a:lnTo>
                  <a:pt x="4550" y="19004"/>
                </a:lnTo>
                <a:lnTo>
                  <a:pt x="4453" y="19077"/>
                </a:lnTo>
                <a:lnTo>
                  <a:pt x="4356" y="19150"/>
                </a:lnTo>
                <a:lnTo>
                  <a:pt x="4258" y="19271"/>
                </a:lnTo>
                <a:lnTo>
                  <a:pt x="4112" y="19490"/>
                </a:lnTo>
                <a:lnTo>
                  <a:pt x="4015" y="19709"/>
                </a:lnTo>
                <a:lnTo>
                  <a:pt x="3869" y="19977"/>
                </a:lnTo>
                <a:lnTo>
                  <a:pt x="3820" y="20123"/>
                </a:lnTo>
                <a:lnTo>
                  <a:pt x="3772" y="20293"/>
                </a:lnTo>
                <a:lnTo>
                  <a:pt x="3358" y="20318"/>
                </a:lnTo>
                <a:lnTo>
                  <a:pt x="3382" y="20172"/>
                </a:lnTo>
                <a:lnTo>
                  <a:pt x="3455" y="19928"/>
                </a:lnTo>
                <a:lnTo>
                  <a:pt x="3553" y="19709"/>
                </a:lnTo>
                <a:lnTo>
                  <a:pt x="3747" y="19320"/>
                </a:lnTo>
                <a:lnTo>
                  <a:pt x="3942" y="18955"/>
                </a:lnTo>
                <a:close/>
                <a:moveTo>
                  <a:pt x="1825" y="19028"/>
                </a:moveTo>
                <a:lnTo>
                  <a:pt x="2166" y="19052"/>
                </a:lnTo>
                <a:lnTo>
                  <a:pt x="2482" y="19052"/>
                </a:lnTo>
                <a:lnTo>
                  <a:pt x="2214" y="19393"/>
                </a:lnTo>
                <a:lnTo>
                  <a:pt x="1971" y="19758"/>
                </a:lnTo>
                <a:lnTo>
                  <a:pt x="1752" y="20099"/>
                </a:lnTo>
                <a:lnTo>
                  <a:pt x="1679" y="20245"/>
                </a:lnTo>
                <a:lnTo>
                  <a:pt x="1631" y="20366"/>
                </a:lnTo>
                <a:lnTo>
                  <a:pt x="1558" y="20366"/>
                </a:lnTo>
                <a:lnTo>
                  <a:pt x="1217" y="20342"/>
                </a:lnTo>
                <a:lnTo>
                  <a:pt x="876" y="20318"/>
                </a:lnTo>
                <a:lnTo>
                  <a:pt x="1120" y="20001"/>
                </a:lnTo>
                <a:lnTo>
                  <a:pt x="1363" y="19685"/>
                </a:lnTo>
                <a:lnTo>
                  <a:pt x="1582" y="19344"/>
                </a:lnTo>
                <a:lnTo>
                  <a:pt x="1825" y="19028"/>
                </a:lnTo>
                <a:close/>
                <a:moveTo>
                  <a:pt x="3650" y="18955"/>
                </a:moveTo>
                <a:lnTo>
                  <a:pt x="3528" y="19077"/>
                </a:lnTo>
                <a:lnTo>
                  <a:pt x="3431" y="19223"/>
                </a:lnTo>
                <a:lnTo>
                  <a:pt x="3236" y="19539"/>
                </a:lnTo>
                <a:lnTo>
                  <a:pt x="3163" y="19709"/>
                </a:lnTo>
                <a:lnTo>
                  <a:pt x="3066" y="19904"/>
                </a:lnTo>
                <a:lnTo>
                  <a:pt x="2993" y="20123"/>
                </a:lnTo>
                <a:lnTo>
                  <a:pt x="2993" y="20220"/>
                </a:lnTo>
                <a:lnTo>
                  <a:pt x="2993" y="20342"/>
                </a:lnTo>
                <a:lnTo>
                  <a:pt x="2044" y="20391"/>
                </a:lnTo>
                <a:lnTo>
                  <a:pt x="2214" y="20123"/>
                </a:lnTo>
                <a:lnTo>
                  <a:pt x="2360" y="19928"/>
                </a:lnTo>
                <a:lnTo>
                  <a:pt x="2677" y="19442"/>
                </a:lnTo>
                <a:lnTo>
                  <a:pt x="2847" y="19198"/>
                </a:lnTo>
                <a:lnTo>
                  <a:pt x="2969" y="19101"/>
                </a:lnTo>
                <a:lnTo>
                  <a:pt x="3066" y="19004"/>
                </a:lnTo>
                <a:lnTo>
                  <a:pt x="3650" y="18955"/>
                </a:lnTo>
                <a:close/>
                <a:moveTo>
                  <a:pt x="6619" y="0"/>
                </a:moveTo>
                <a:lnTo>
                  <a:pt x="5791" y="25"/>
                </a:lnTo>
                <a:lnTo>
                  <a:pt x="4940" y="49"/>
                </a:lnTo>
                <a:lnTo>
                  <a:pt x="3261" y="146"/>
                </a:lnTo>
                <a:lnTo>
                  <a:pt x="2068" y="195"/>
                </a:lnTo>
                <a:lnTo>
                  <a:pt x="1874" y="195"/>
                </a:lnTo>
                <a:lnTo>
                  <a:pt x="1703" y="244"/>
                </a:lnTo>
                <a:lnTo>
                  <a:pt x="1631" y="219"/>
                </a:lnTo>
                <a:lnTo>
                  <a:pt x="1582" y="195"/>
                </a:lnTo>
                <a:lnTo>
                  <a:pt x="1509" y="219"/>
                </a:lnTo>
                <a:lnTo>
                  <a:pt x="1460" y="268"/>
                </a:lnTo>
                <a:lnTo>
                  <a:pt x="1387" y="390"/>
                </a:lnTo>
                <a:lnTo>
                  <a:pt x="1363" y="511"/>
                </a:lnTo>
                <a:lnTo>
                  <a:pt x="1339" y="755"/>
                </a:lnTo>
                <a:lnTo>
                  <a:pt x="1339" y="1047"/>
                </a:lnTo>
                <a:lnTo>
                  <a:pt x="1387" y="1314"/>
                </a:lnTo>
                <a:lnTo>
                  <a:pt x="1217" y="1290"/>
                </a:lnTo>
                <a:lnTo>
                  <a:pt x="1047" y="1290"/>
                </a:lnTo>
                <a:lnTo>
                  <a:pt x="706" y="1314"/>
                </a:lnTo>
                <a:lnTo>
                  <a:pt x="536" y="1314"/>
                </a:lnTo>
                <a:lnTo>
                  <a:pt x="341" y="1338"/>
                </a:lnTo>
                <a:lnTo>
                  <a:pt x="268" y="1363"/>
                </a:lnTo>
                <a:lnTo>
                  <a:pt x="195" y="1411"/>
                </a:lnTo>
                <a:lnTo>
                  <a:pt x="122" y="1460"/>
                </a:lnTo>
                <a:lnTo>
                  <a:pt x="122" y="1557"/>
                </a:lnTo>
                <a:lnTo>
                  <a:pt x="122" y="1630"/>
                </a:lnTo>
                <a:lnTo>
                  <a:pt x="73" y="1874"/>
                </a:lnTo>
                <a:lnTo>
                  <a:pt x="49" y="2117"/>
                </a:lnTo>
                <a:lnTo>
                  <a:pt x="49" y="2652"/>
                </a:lnTo>
                <a:lnTo>
                  <a:pt x="73" y="3674"/>
                </a:lnTo>
                <a:lnTo>
                  <a:pt x="49" y="4891"/>
                </a:lnTo>
                <a:lnTo>
                  <a:pt x="25" y="6083"/>
                </a:lnTo>
                <a:lnTo>
                  <a:pt x="25" y="6765"/>
                </a:lnTo>
                <a:lnTo>
                  <a:pt x="49" y="7446"/>
                </a:lnTo>
                <a:lnTo>
                  <a:pt x="122" y="8809"/>
                </a:lnTo>
                <a:lnTo>
                  <a:pt x="219" y="10171"/>
                </a:lnTo>
                <a:lnTo>
                  <a:pt x="292" y="11534"/>
                </a:lnTo>
                <a:lnTo>
                  <a:pt x="317" y="12166"/>
                </a:lnTo>
                <a:lnTo>
                  <a:pt x="317" y="12799"/>
                </a:lnTo>
                <a:lnTo>
                  <a:pt x="292" y="14064"/>
                </a:lnTo>
                <a:lnTo>
                  <a:pt x="219" y="15330"/>
                </a:lnTo>
                <a:lnTo>
                  <a:pt x="146" y="16595"/>
                </a:lnTo>
                <a:lnTo>
                  <a:pt x="73" y="17519"/>
                </a:lnTo>
                <a:lnTo>
                  <a:pt x="25" y="17982"/>
                </a:lnTo>
                <a:lnTo>
                  <a:pt x="0" y="18444"/>
                </a:lnTo>
                <a:lnTo>
                  <a:pt x="0" y="18931"/>
                </a:lnTo>
                <a:lnTo>
                  <a:pt x="25" y="19393"/>
                </a:lnTo>
                <a:lnTo>
                  <a:pt x="98" y="19831"/>
                </a:lnTo>
                <a:lnTo>
                  <a:pt x="146" y="20050"/>
                </a:lnTo>
                <a:lnTo>
                  <a:pt x="219" y="20269"/>
                </a:lnTo>
                <a:lnTo>
                  <a:pt x="268" y="20366"/>
                </a:lnTo>
                <a:lnTo>
                  <a:pt x="365" y="20415"/>
                </a:lnTo>
                <a:lnTo>
                  <a:pt x="463" y="20439"/>
                </a:lnTo>
                <a:lnTo>
                  <a:pt x="536" y="20415"/>
                </a:lnTo>
                <a:lnTo>
                  <a:pt x="560" y="20512"/>
                </a:lnTo>
                <a:lnTo>
                  <a:pt x="609" y="20610"/>
                </a:lnTo>
                <a:lnTo>
                  <a:pt x="706" y="20658"/>
                </a:lnTo>
                <a:lnTo>
                  <a:pt x="803" y="20731"/>
                </a:lnTo>
                <a:lnTo>
                  <a:pt x="1047" y="20804"/>
                </a:lnTo>
                <a:lnTo>
                  <a:pt x="1339" y="20853"/>
                </a:lnTo>
                <a:lnTo>
                  <a:pt x="1631" y="20877"/>
                </a:lnTo>
                <a:lnTo>
                  <a:pt x="1922" y="20877"/>
                </a:lnTo>
                <a:lnTo>
                  <a:pt x="2312" y="20853"/>
                </a:lnTo>
                <a:lnTo>
                  <a:pt x="3188" y="20829"/>
                </a:lnTo>
                <a:lnTo>
                  <a:pt x="4039" y="20780"/>
                </a:lnTo>
                <a:lnTo>
                  <a:pt x="5767" y="20683"/>
                </a:lnTo>
                <a:lnTo>
                  <a:pt x="7057" y="20634"/>
                </a:lnTo>
                <a:lnTo>
                  <a:pt x="8322" y="20585"/>
                </a:lnTo>
                <a:lnTo>
                  <a:pt x="9611" y="20585"/>
                </a:lnTo>
                <a:lnTo>
                  <a:pt x="10877" y="20610"/>
                </a:lnTo>
                <a:lnTo>
                  <a:pt x="12239" y="20634"/>
                </a:lnTo>
                <a:lnTo>
                  <a:pt x="12337" y="20658"/>
                </a:lnTo>
                <a:lnTo>
                  <a:pt x="12434" y="20658"/>
                </a:lnTo>
                <a:lnTo>
                  <a:pt x="12458" y="20634"/>
                </a:lnTo>
                <a:lnTo>
                  <a:pt x="13261" y="20634"/>
                </a:lnTo>
                <a:lnTo>
                  <a:pt x="14040" y="20585"/>
                </a:lnTo>
                <a:lnTo>
                  <a:pt x="14843" y="20512"/>
                </a:lnTo>
                <a:lnTo>
                  <a:pt x="15622" y="20391"/>
                </a:lnTo>
                <a:lnTo>
                  <a:pt x="15695" y="20366"/>
                </a:lnTo>
                <a:lnTo>
                  <a:pt x="15743" y="20342"/>
                </a:lnTo>
                <a:lnTo>
                  <a:pt x="15865" y="20318"/>
                </a:lnTo>
                <a:lnTo>
                  <a:pt x="15962" y="20269"/>
                </a:lnTo>
                <a:lnTo>
                  <a:pt x="16011" y="20172"/>
                </a:lnTo>
                <a:lnTo>
                  <a:pt x="16035" y="20123"/>
                </a:lnTo>
                <a:lnTo>
                  <a:pt x="16035" y="20050"/>
                </a:lnTo>
                <a:lnTo>
                  <a:pt x="16011" y="19807"/>
                </a:lnTo>
                <a:lnTo>
                  <a:pt x="15962" y="19563"/>
                </a:lnTo>
                <a:lnTo>
                  <a:pt x="15938" y="19320"/>
                </a:lnTo>
                <a:lnTo>
                  <a:pt x="15938" y="19077"/>
                </a:lnTo>
                <a:lnTo>
                  <a:pt x="16400" y="19028"/>
                </a:lnTo>
                <a:lnTo>
                  <a:pt x="16522" y="18979"/>
                </a:lnTo>
                <a:lnTo>
                  <a:pt x="16595" y="18906"/>
                </a:lnTo>
                <a:lnTo>
                  <a:pt x="16668" y="18833"/>
                </a:lnTo>
                <a:lnTo>
                  <a:pt x="16717" y="18760"/>
                </a:lnTo>
                <a:lnTo>
                  <a:pt x="16790" y="18347"/>
                </a:lnTo>
                <a:lnTo>
                  <a:pt x="16838" y="17933"/>
                </a:lnTo>
                <a:lnTo>
                  <a:pt x="16863" y="17519"/>
                </a:lnTo>
                <a:lnTo>
                  <a:pt x="16863" y="17106"/>
                </a:lnTo>
                <a:lnTo>
                  <a:pt x="16863" y="16254"/>
                </a:lnTo>
                <a:lnTo>
                  <a:pt x="16838" y="15427"/>
                </a:lnTo>
                <a:lnTo>
                  <a:pt x="16838" y="14429"/>
                </a:lnTo>
                <a:lnTo>
                  <a:pt x="16814" y="13432"/>
                </a:lnTo>
                <a:lnTo>
                  <a:pt x="16765" y="11412"/>
                </a:lnTo>
                <a:lnTo>
                  <a:pt x="16765" y="10414"/>
                </a:lnTo>
                <a:lnTo>
                  <a:pt x="16765" y="9417"/>
                </a:lnTo>
                <a:lnTo>
                  <a:pt x="16814" y="7422"/>
                </a:lnTo>
                <a:lnTo>
                  <a:pt x="16814" y="6473"/>
                </a:lnTo>
                <a:lnTo>
                  <a:pt x="16814" y="5499"/>
                </a:lnTo>
                <a:lnTo>
                  <a:pt x="16814" y="5013"/>
                </a:lnTo>
                <a:lnTo>
                  <a:pt x="16765" y="4550"/>
                </a:lnTo>
                <a:lnTo>
                  <a:pt x="16717" y="4064"/>
                </a:lnTo>
                <a:lnTo>
                  <a:pt x="16619" y="3601"/>
                </a:lnTo>
                <a:lnTo>
                  <a:pt x="16571" y="3553"/>
                </a:lnTo>
                <a:lnTo>
                  <a:pt x="16522" y="3504"/>
                </a:lnTo>
                <a:lnTo>
                  <a:pt x="16425" y="3334"/>
                </a:lnTo>
                <a:lnTo>
                  <a:pt x="16303" y="3188"/>
                </a:lnTo>
                <a:lnTo>
                  <a:pt x="16060" y="2896"/>
                </a:lnTo>
                <a:lnTo>
                  <a:pt x="15792" y="2604"/>
                </a:lnTo>
                <a:lnTo>
                  <a:pt x="15524" y="2336"/>
                </a:lnTo>
                <a:lnTo>
                  <a:pt x="14989" y="1801"/>
                </a:lnTo>
                <a:lnTo>
                  <a:pt x="14502" y="1338"/>
                </a:lnTo>
                <a:lnTo>
                  <a:pt x="14259" y="1119"/>
                </a:lnTo>
                <a:lnTo>
                  <a:pt x="13991" y="901"/>
                </a:lnTo>
                <a:lnTo>
                  <a:pt x="13699" y="633"/>
                </a:lnTo>
                <a:lnTo>
                  <a:pt x="13529" y="487"/>
                </a:lnTo>
                <a:lnTo>
                  <a:pt x="13359" y="390"/>
                </a:lnTo>
                <a:lnTo>
                  <a:pt x="13334" y="317"/>
                </a:lnTo>
                <a:lnTo>
                  <a:pt x="13286" y="292"/>
                </a:lnTo>
                <a:lnTo>
                  <a:pt x="13237" y="268"/>
                </a:lnTo>
                <a:lnTo>
                  <a:pt x="13164" y="244"/>
                </a:lnTo>
                <a:lnTo>
                  <a:pt x="9903" y="73"/>
                </a:lnTo>
                <a:lnTo>
                  <a:pt x="8249" y="25"/>
                </a:lnTo>
                <a:lnTo>
                  <a:pt x="661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46"/>
          <p:cNvSpPr/>
          <p:nvPr/>
        </p:nvSpPr>
        <p:spPr>
          <a:xfrm>
            <a:off x="1434155" y="1367909"/>
            <a:ext cx="325582" cy="403102"/>
          </a:xfrm>
          <a:custGeom>
            <a:avLst/>
            <a:gdLst/>
            <a:ahLst/>
            <a:cxnLst/>
            <a:rect l="l" t="t" r="r" b="b"/>
            <a:pathLst>
              <a:path w="16863" h="20878" extrusionOk="0">
                <a:moveTo>
                  <a:pt x="974" y="1801"/>
                </a:moveTo>
                <a:lnTo>
                  <a:pt x="1144" y="1825"/>
                </a:lnTo>
                <a:lnTo>
                  <a:pt x="1314" y="1874"/>
                </a:lnTo>
                <a:lnTo>
                  <a:pt x="1436" y="1874"/>
                </a:lnTo>
                <a:lnTo>
                  <a:pt x="1455" y="2041"/>
                </a:lnTo>
                <a:lnTo>
                  <a:pt x="1455" y="2041"/>
                </a:lnTo>
                <a:lnTo>
                  <a:pt x="1412" y="2020"/>
                </a:lnTo>
                <a:lnTo>
                  <a:pt x="1290" y="1995"/>
                </a:lnTo>
                <a:lnTo>
                  <a:pt x="1168" y="1995"/>
                </a:lnTo>
                <a:lnTo>
                  <a:pt x="998" y="2068"/>
                </a:lnTo>
                <a:lnTo>
                  <a:pt x="828" y="2166"/>
                </a:lnTo>
                <a:lnTo>
                  <a:pt x="657" y="2287"/>
                </a:lnTo>
                <a:lnTo>
                  <a:pt x="511" y="2409"/>
                </a:lnTo>
                <a:lnTo>
                  <a:pt x="487" y="2093"/>
                </a:lnTo>
                <a:lnTo>
                  <a:pt x="438" y="1801"/>
                </a:lnTo>
                <a:lnTo>
                  <a:pt x="609" y="1825"/>
                </a:lnTo>
                <a:lnTo>
                  <a:pt x="974" y="1801"/>
                </a:lnTo>
                <a:close/>
                <a:moveTo>
                  <a:pt x="1460" y="2093"/>
                </a:moveTo>
                <a:lnTo>
                  <a:pt x="1509" y="2774"/>
                </a:lnTo>
                <a:lnTo>
                  <a:pt x="1509" y="2774"/>
                </a:lnTo>
                <a:lnTo>
                  <a:pt x="1387" y="2750"/>
                </a:lnTo>
                <a:lnTo>
                  <a:pt x="1314" y="2774"/>
                </a:lnTo>
                <a:lnTo>
                  <a:pt x="1266" y="2798"/>
                </a:lnTo>
                <a:lnTo>
                  <a:pt x="925" y="3042"/>
                </a:lnTo>
                <a:lnTo>
                  <a:pt x="560" y="3309"/>
                </a:lnTo>
                <a:lnTo>
                  <a:pt x="511" y="3358"/>
                </a:lnTo>
                <a:lnTo>
                  <a:pt x="511" y="2847"/>
                </a:lnTo>
                <a:lnTo>
                  <a:pt x="536" y="2823"/>
                </a:lnTo>
                <a:lnTo>
                  <a:pt x="706" y="2725"/>
                </a:lnTo>
                <a:lnTo>
                  <a:pt x="852" y="2604"/>
                </a:lnTo>
                <a:lnTo>
                  <a:pt x="1193" y="2409"/>
                </a:lnTo>
                <a:lnTo>
                  <a:pt x="1290" y="2360"/>
                </a:lnTo>
                <a:lnTo>
                  <a:pt x="1363" y="2287"/>
                </a:lnTo>
                <a:lnTo>
                  <a:pt x="1460" y="2117"/>
                </a:lnTo>
                <a:lnTo>
                  <a:pt x="1460" y="2093"/>
                </a:lnTo>
                <a:close/>
                <a:moveTo>
                  <a:pt x="13237" y="803"/>
                </a:moveTo>
                <a:lnTo>
                  <a:pt x="13408" y="949"/>
                </a:lnTo>
                <a:lnTo>
                  <a:pt x="13675" y="1192"/>
                </a:lnTo>
                <a:lnTo>
                  <a:pt x="13943" y="1436"/>
                </a:lnTo>
                <a:lnTo>
                  <a:pt x="14211" y="1655"/>
                </a:lnTo>
                <a:lnTo>
                  <a:pt x="14454" y="1922"/>
                </a:lnTo>
                <a:lnTo>
                  <a:pt x="14721" y="2214"/>
                </a:lnTo>
                <a:lnTo>
                  <a:pt x="14989" y="2482"/>
                </a:lnTo>
                <a:lnTo>
                  <a:pt x="15500" y="3017"/>
                </a:lnTo>
                <a:lnTo>
                  <a:pt x="15670" y="3188"/>
                </a:lnTo>
                <a:lnTo>
                  <a:pt x="15816" y="3382"/>
                </a:lnTo>
                <a:lnTo>
                  <a:pt x="15938" y="3577"/>
                </a:lnTo>
                <a:lnTo>
                  <a:pt x="16108" y="3772"/>
                </a:lnTo>
                <a:lnTo>
                  <a:pt x="15743" y="3796"/>
                </a:lnTo>
                <a:lnTo>
                  <a:pt x="15403" y="3820"/>
                </a:lnTo>
                <a:lnTo>
                  <a:pt x="14697" y="3820"/>
                </a:lnTo>
                <a:lnTo>
                  <a:pt x="14016" y="3796"/>
                </a:lnTo>
                <a:lnTo>
                  <a:pt x="13651" y="3772"/>
                </a:lnTo>
                <a:lnTo>
                  <a:pt x="13310" y="3820"/>
                </a:lnTo>
                <a:lnTo>
                  <a:pt x="13262" y="3042"/>
                </a:lnTo>
                <a:lnTo>
                  <a:pt x="13213" y="2239"/>
                </a:lnTo>
                <a:lnTo>
                  <a:pt x="13189" y="1874"/>
                </a:lnTo>
                <a:lnTo>
                  <a:pt x="13189" y="1533"/>
                </a:lnTo>
                <a:lnTo>
                  <a:pt x="13237" y="803"/>
                </a:lnTo>
                <a:close/>
                <a:moveTo>
                  <a:pt x="1533" y="3163"/>
                </a:moveTo>
                <a:lnTo>
                  <a:pt x="1533" y="3455"/>
                </a:lnTo>
                <a:lnTo>
                  <a:pt x="1363" y="3553"/>
                </a:lnTo>
                <a:lnTo>
                  <a:pt x="1217" y="3650"/>
                </a:lnTo>
                <a:lnTo>
                  <a:pt x="901" y="3918"/>
                </a:lnTo>
                <a:lnTo>
                  <a:pt x="706" y="4064"/>
                </a:lnTo>
                <a:lnTo>
                  <a:pt x="511" y="4210"/>
                </a:lnTo>
                <a:lnTo>
                  <a:pt x="511" y="3845"/>
                </a:lnTo>
                <a:lnTo>
                  <a:pt x="511" y="3747"/>
                </a:lnTo>
                <a:lnTo>
                  <a:pt x="657" y="3699"/>
                </a:lnTo>
                <a:lnTo>
                  <a:pt x="803" y="3626"/>
                </a:lnTo>
                <a:lnTo>
                  <a:pt x="1047" y="3455"/>
                </a:lnTo>
                <a:lnTo>
                  <a:pt x="1387" y="3236"/>
                </a:lnTo>
                <a:lnTo>
                  <a:pt x="1533" y="3163"/>
                </a:lnTo>
                <a:close/>
                <a:moveTo>
                  <a:pt x="1558" y="3942"/>
                </a:moveTo>
                <a:lnTo>
                  <a:pt x="1533" y="4404"/>
                </a:lnTo>
                <a:lnTo>
                  <a:pt x="1533" y="4526"/>
                </a:lnTo>
                <a:lnTo>
                  <a:pt x="1193" y="4745"/>
                </a:lnTo>
                <a:lnTo>
                  <a:pt x="852" y="4988"/>
                </a:lnTo>
                <a:lnTo>
                  <a:pt x="657" y="5086"/>
                </a:lnTo>
                <a:lnTo>
                  <a:pt x="511" y="5232"/>
                </a:lnTo>
                <a:lnTo>
                  <a:pt x="511" y="4648"/>
                </a:lnTo>
                <a:lnTo>
                  <a:pt x="657" y="4575"/>
                </a:lnTo>
                <a:lnTo>
                  <a:pt x="828" y="4477"/>
                </a:lnTo>
                <a:lnTo>
                  <a:pt x="1095" y="4258"/>
                </a:lnTo>
                <a:lnTo>
                  <a:pt x="1558" y="3942"/>
                </a:lnTo>
                <a:close/>
                <a:moveTo>
                  <a:pt x="1509" y="4964"/>
                </a:moveTo>
                <a:lnTo>
                  <a:pt x="1485" y="5378"/>
                </a:lnTo>
                <a:lnTo>
                  <a:pt x="1363" y="5451"/>
                </a:lnTo>
                <a:lnTo>
                  <a:pt x="1241" y="5548"/>
                </a:lnTo>
                <a:lnTo>
                  <a:pt x="998" y="5767"/>
                </a:lnTo>
                <a:lnTo>
                  <a:pt x="730" y="5986"/>
                </a:lnTo>
                <a:lnTo>
                  <a:pt x="609" y="6108"/>
                </a:lnTo>
                <a:lnTo>
                  <a:pt x="511" y="6254"/>
                </a:lnTo>
                <a:lnTo>
                  <a:pt x="511" y="5499"/>
                </a:lnTo>
                <a:lnTo>
                  <a:pt x="633" y="5475"/>
                </a:lnTo>
                <a:lnTo>
                  <a:pt x="755" y="5426"/>
                </a:lnTo>
                <a:lnTo>
                  <a:pt x="1022" y="5256"/>
                </a:lnTo>
                <a:lnTo>
                  <a:pt x="1509" y="4964"/>
                </a:lnTo>
                <a:close/>
                <a:moveTo>
                  <a:pt x="1460" y="5889"/>
                </a:moveTo>
                <a:lnTo>
                  <a:pt x="1436" y="6473"/>
                </a:lnTo>
                <a:lnTo>
                  <a:pt x="1363" y="6448"/>
                </a:lnTo>
                <a:lnTo>
                  <a:pt x="1266" y="6448"/>
                </a:lnTo>
                <a:lnTo>
                  <a:pt x="1193" y="6473"/>
                </a:lnTo>
                <a:lnTo>
                  <a:pt x="1022" y="6594"/>
                </a:lnTo>
                <a:lnTo>
                  <a:pt x="852" y="6716"/>
                </a:lnTo>
                <a:lnTo>
                  <a:pt x="730" y="6862"/>
                </a:lnTo>
                <a:lnTo>
                  <a:pt x="511" y="7105"/>
                </a:lnTo>
                <a:lnTo>
                  <a:pt x="511" y="6448"/>
                </a:lnTo>
                <a:lnTo>
                  <a:pt x="682" y="6424"/>
                </a:lnTo>
                <a:lnTo>
                  <a:pt x="828" y="6351"/>
                </a:lnTo>
                <a:lnTo>
                  <a:pt x="974" y="6254"/>
                </a:lnTo>
                <a:lnTo>
                  <a:pt x="1095" y="6156"/>
                </a:lnTo>
                <a:lnTo>
                  <a:pt x="1460" y="5889"/>
                </a:lnTo>
                <a:close/>
                <a:moveTo>
                  <a:pt x="1412" y="6813"/>
                </a:moveTo>
                <a:lnTo>
                  <a:pt x="1387" y="7397"/>
                </a:lnTo>
                <a:lnTo>
                  <a:pt x="1168" y="7616"/>
                </a:lnTo>
                <a:lnTo>
                  <a:pt x="925" y="7835"/>
                </a:lnTo>
                <a:lnTo>
                  <a:pt x="755" y="8006"/>
                </a:lnTo>
                <a:lnTo>
                  <a:pt x="584" y="8176"/>
                </a:lnTo>
                <a:lnTo>
                  <a:pt x="536" y="7543"/>
                </a:lnTo>
                <a:lnTo>
                  <a:pt x="657" y="7446"/>
                </a:lnTo>
                <a:lnTo>
                  <a:pt x="779" y="7349"/>
                </a:lnTo>
                <a:lnTo>
                  <a:pt x="974" y="7154"/>
                </a:lnTo>
                <a:lnTo>
                  <a:pt x="1095" y="7032"/>
                </a:lnTo>
                <a:lnTo>
                  <a:pt x="1241" y="6911"/>
                </a:lnTo>
                <a:lnTo>
                  <a:pt x="1412" y="6813"/>
                </a:lnTo>
                <a:close/>
                <a:moveTo>
                  <a:pt x="1363" y="7981"/>
                </a:moveTo>
                <a:lnTo>
                  <a:pt x="1339" y="8468"/>
                </a:lnTo>
                <a:lnTo>
                  <a:pt x="1241" y="8541"/>
                </a:lnTo>
                <a:lnTo>
                  <a:pt x="1168" y="8614"/>
                </a:lnTo>
                <a:lnTo>
                  <a:pt x="1022" y="8736"/>
                </a:lnTo>
                <a:lnTo>
                  <a:pt x="901" y="8882"/>
                </a:lnTo>
                <a:lnTo>
                  <a:pt x="779" y="9052"/>
                </a:lnTo>
                <a:lnTo>
                  <a:pt x="657" y="9222"/>
                </a:lnTo>
                <a:lnTo>
                  <a:pt x="609" y="8492"/>
                </a:lnTo>
                <a:lnTo>
                  <a:pt x="730" y="8444"/>
                </a:lnTo>
                <a:lnTo>
                  <a:pt x="876" y="8395"/>
                </a:lnTo>
                <a:lnTo>
                  <a:pt x="1095" y="8200"/>
                </a:lnTo>
                <a:lnTo>
                  <a:pt x="1363" y="7981"/>
                </a:lnTo>
                <a:close/>
                <a:moveTo>
                  <a:pt x="1314" y="9003"/>
                </a:moveTo>
                <a:lnTo>
                  <a:pt x="1290" y="9611"/>
                </a:lnTo>
                <a:lnTo>
                  <a:pt x="1168" y="9660"/>
                </a:lnTo>
                <a:lnTo>
                  <a:pt x="1071" y="9733"/>
                </a:lnTo>
                <a:lnTo>
                  <a:pt x="852" y="9903"/>
                </a:lnTo>
                <a:lnTo>
                  <a:pt x="706" y="10049"/>
                </a:lnTo>
                <a:lnTo>
                  <a:pt x="657" y="9368"/>
                </a:lnTo>
                <a:lnTo>
                  <a:pt x="925" y="9271"/>
                </a:lnTo>
                <a:lnTo>
                  <a:pt x="1168" y="9101"/>
                </a:lnTo>
                <a:lnTo>
                  <a:pt x="1314" y="9003"/>
                </a:lnTo>
                <a:close/>
                <a:moveTo>
                  <a:pt x="1266" y="10122"/>
                </a:moveTo>
                <a:lnTo>
                  <a:pt x="1266" y="10877"/>
                </a:lnTo>
                <a:lnTo>
                  <a:pt x="1120" y="10998"/>
                </a:lnTo>
                <a:lnTo>
                  <a:pt x="803" y="11242"/>
                </a:lnTo>
                <a:lnTo>
                  <a:pt x="730" y="10439"/>
                </a:lnTo>
                <a:lnTo>
                  <a:pt x="876" y="10366"/>
                </a:lnTo>
                <a:lnTo>
                  <a:pt x="1022" y="10293"/>
                </a:lnTo>
                <a:lnTo>
                  <a:pt x="1266" y="10122"/>
                </a:lnTo>
                <a:close/>
                <a:moveTo>
                  <a:pt x="1266" y="11363"/>
                </a:moveTo>
                <a:lnTo>
                  <a:pt x="1266" y="11826"/>
                </a:lnTo>
                <a:lnTo>
                  <a:pt x="1120" y="11972"/>
                </a:lnTo>
                <a:lnTo>
                  <a:pt x="974" y="12118"/>
                </a:lnTo>
                <a:lnTo>
                  <a:pt x="901" y="12215"/>
                </a:lnTo>
                <a:lnTo>
                  <a:pt x="828" y="12337"/>
                </a:lnTo>
                <a:lnTo>
                  <a:pt x="803" y="11534"/>
                </a:lnTo>
                <a:lnTo>
                  <a:pt x="803" y="11485"/>
                </a:lnTo>
                <a:lnTo>
                  <a:pt x="925" y="11485"/>
                </a:lnTo>
                <a:lnTo>
                  <a:pt x="1047" y="11461"/>
                </a:lnTo>
                <a:lnTo>
                  <a:pt x="1144" y="11412"/>
                </a:lnTo>
                <a:lnTo>
                  <a:pt x="1266" y="11363"/>
                </a:lnTo>
                <a:close/>
                <a:moveTo>
                  <a:pt x="1266" y="12385"/>
                </a:moveTo>
                <a:lnTo>
                  <a:pt x="1266" y="12872"/>
                </a:lnTo>
                <a:lnTo>
                  <a:pt x="974" y="13140"/>
                </a:lnTo>
                <a:lnTo>
                  <a:pt x="828" y="13286"/>
                </a:lnTo>
                <a:lnTo>
                  <a:pt x="828" y="12653"/>
                </a:lnTo>
                <a:lnTo>
                  <a:pt x="1022" y="12556"/>
                </a:lnTo>
                <a:lnTo>
                  <a:pt x="1217" y="12410"/>
                </a:lnTo>
                <a:lnTo>
                  <a:pt x="1266" y="12385"/>
                </a:lnTo>
                <a:close/>
                <a:moveTo>
                  <a:pt x="1266" y="13407"/>
                </a:moveTo>
                <a:lnTo>
                  <a:pt x="1266" y="14113"/>
                </a:lnTo>
                <a:lnTo>
                  <a:pt x="1168" y="14186"/>
                </a:lnTo>
                <a:lnTo>
                  <a:pt x="1095" y="14235"/>
                </a:lnTo>
                <a:lnTo>
                  <a:pt x="925" y="14381"/>
                </a:lnTo>
                <a:lnTo>
                  <a:pt x="779" y="14527"/>
                </a:lnTo>
                <a:lnTo>
                  <a:pt x="803" y="13748"/>
                </a:lnTo>
                <a:lnTo>
                  <a:pt x="925" y="13675"/>
                </a:lnTo>
                <a:lnTo>
                  <a:pt x="1047" y="13578"/>
                </a:lnTo>
                <a:lnTo>
                  <a:pt x="1266" y="13407"/>
                </a:lnTo>
                <a:close/>
                <a:moveTo>
                  <a:pt x="1266" y="14624"/>
                </a:moveTo>
                <a:lnTo>
                  <a:pt x="1266" y="14940"/>
                </a:lnTo>
                <a:lnTo>
                  <a:pt x="1193" y="14989"/>
                </a:lnTo>
                <a:lnTo>
                  <a:pt x="949" y="15208"/>
                </a:lnTo>
                <a:lnTo>
                  <a:pt x="730" y="15451"/>
                </a:lnTo>
                <a:lnTo>
                  <a:pt x="755" y="15062"/>
                </a:lnTo>
                <a:lnTo>
                  <a:pt x="876" y="14989"/>
                </a:lnTo>
                <a:lnTo>
                  <a:pt x="974" y="14892"/>
                </a:lnTo>
                <a:lnTo>
                  <a:pt x="1193" y="14697"/>
                </a:lnTo>
                <a:lnTo>
                  <a:pt x="1266" y="14624"/>
                </a:lnTo>
                <a:close/>
                <a:moveTo>
                  <a:pt x="1241" y="15451"/>
                </a:moveTo>
                <a:lnTo>
                  <a:pt x="1241" y="15500"/>
                </a:lnTo>
                <a:lnTo>
                  <a:pt x="1217" y="15841"/>
                </a:lnTo>
                <a:lnTo>
                  <a:pt x="1071" y="15962"/>
                </a:lnTo>
                <a:lnTo>
                  <a:pt x="925" y="16108"/>
                </a:lnTo>
                <a:lnTo>
                  <a:pt x="682" y="16400"/>
                </a:lnTo>
                <a:lnTo>
                  <a:pt x="682" y="16400"/>
                </a:lnTo>
                <a:lnTo>
                  <a:pt x="730" y="15695"/>
                </a:lnTo>
                <a:lnTo>
                  <a:pt x="779" y="15719"/>
                </a:lnTo>
                <a:lnTo>
                  <a:pt x="828" y="15743"/>
                </a:lnTo>
                <a:lnTo>
                  <a:pt x="901" y="15743"/>
                </a:lnTo>
                <a:lnTo>
                  <a:pt x="949" y="15695"/>
                </a:lnTo>
                <a:lnTo>
                  <a:pt x="1241" y="15451"/>
                </a:lnTo>
                <a:close/>
                <a:moveTo>
                  <a:pt x="1193" y="16327"/>
                </a:moveTo>
                <a:lnTo>
                  <a:pt x="1120" y="17009"/>
                </a:lnTo>
                <a:lnTo>
                  <a:pt x="998" y="17082"/>
                </a:lnTo>
                <a:lnTo>
                  <a:pt x="876" y="17179"/>
                </a:lnTo>
                <a:lnTo>
                  <a:pt x="682" y="17373"/>
                </a:lnTo>
                <a:lnTo>
                  <a:pt x="584" y="17495"/>
                </a:lnTo>
                <a:lnTo>
                  <a:pt x="584" y="17495"/>
                </a:lnTo>
                <a:lnTo>
                  <a:pt x="657" y="16668"/>
                </a:lnTo>
                <a:lnTo>
                  <a:pt x="803" y="16619"/>
                </a:lnTo>
                <a:lnTo>
                  <a:pt x="949" y="16522"/>
                </a:lnTo>
                <a:lnTo>
                  <a:pt x="1193" y="16327"/>
                </a:lnTo>
                <a:close/>
                <a:moveTo>
                  <a:pt x="6813" y="463"/>
                </a:moveTo>
                <a:lnTo>
                  <a:pt x="8322" y="487"/>
                </a:lnTo>
                <a:lnTo>
                  <a:pt x="9831" y="560"/>
                </a:lnTo>
                <a:lnTo>
                  <a:pt x="12848" y="706"/>
                </a:lnTo>
                <a:lnTo>
                  <a:pt x="12799" y="901"/>
                </a:lnTo>
                <a:lnTo>
                  <a:pt x="12751" y="1071"/>
                </a:lnTo>
                <a:lnTo>
                  <a:pt x="12702" y="1484"/>
                </a:lnTo>
                <a:lnTo>
                  <a:pt x="12678" y="1874"/>
                </a:lnTo>
                <a:lnTo>
                  <a:pt x="12702" y="2312"/>
                </a:lnTo>
                <a:lnTo>
                  <a:pt x="12775" y="3115"/>
                </a:lnTo>
                <a:lnTo>
                  <a:pt x="12824" y="3528"/>
                </a:lnTo>
                <a:lnTo>
                  <a:pt x="12824" y="3893"/>
                </a:lnTo>
                <a:lnTo>
                  <a:pt x="12848" y="3966"/>
                </a:lnTo>
                <a:lnTo>
                  <a:pt x="12872" y="4039"/>
                </a:lnTo>
                <a:lnTo>
                  <a:pt x="12921" y="4064"/>
                </a:lnTo>
                <a:lnTo>
                  <a:pt x="12970" y="4112"/>
                </a:lnTo>
                <a:lnTo>
                  <a:pt x="12994" y="4161"/>
                </a:lnTo>
                <a:lnTo>
                  <a:pt x="13067" y="4210"/>
                </a:lnTo>
                <a:lnTo>
                  <a:pt x="13262" y="4258"/>
                </a:lnTo>
                <a:lnTo>
                  <a:pt x="13456" y="4307"/>
                </a:lnTo>
                <a:lnTo>
                  <a:pt x="13894" y="4331"/>
                </a:lnTo>
                <a:lnTo>
                  <a:pt x="14697" y="4356"/>
                </a:lnTo>
                <a:lnTo>
                  <a:pt x="15500" y="4356"/>
                </a:lnTo>
                <a:lnTo>
                  <a:pt x="15889" y="4331"/>
                </a:lnTo>
                <a:lnTo>
                  <a:pt x="16279" y="4283"/>
                </a:lnTo>
                <a:lnTo>
                  <a:pt x="16254" y="5061"/>
                </a:lnTo>
                <a:lnTo>
                  <a:pt x="16279" y="5864"/>
                </a:lnTo>
                <a:lnTo>
                  <a:pt x="16303" y="6643"/>
                </a:lnTo>
                <a:lnTo>
                  <a:pt x="16303" y="7422"/>
                </a:lnTo>
                <a:lnTo>
                  <a:pt x="16279" y="9319"/>
                </a:lnTo>
                <a:lnTo>
                  <a:pt x="16254" y="10268"/>
                </a:lnTo>
                <a:lnTo>
                  <a:pt x="16254" y="11242"/>
                </a:lnTo>
                <a:lnTo>
                  <a:pt x="16303" y="13140"/>
                </a:lnTo>
                <a:lnTo>
                  <a:pt x="16352" y="15062"/>
                </a:lnTo>
                <a:lnTo>
                  <a:pt x="16327" y="15962"/>
                </a:lnTo>
                <a:lnTo>
                  <a:pt x="16327" y="16887"/>
                </a:lnTo>
                <a:lnTo>
                  <a:pt x="16327" y="17738"/>
                </a:lnTo>
                <a:lnTo>
                  <a:pt x="16303" y="18152"/>
                </a:lnTo>
                <a:lnTo>
                  <a:pt x="16254" y="18590"/>
                </a:lnTo>
                <a:lnTo>
                  <a:pt x="15889" y="18614"/>
                </a:lnTo>
                <a:lnTo>
                  <a:pt x="15549" y="18639"/>
                </a:lnTo>
                <a:lnTo>
                  <a:pt x="11923" y="18639"/>
                </a:lnTo>
                <a:lnTo>
                  <a:pt x="9733" y="18614"/>
                </a:lnTo>
                <a:lnTo>
                  <a:pt x="7641" y="18566"/>
                </a:lnTo>
                <a:lnTo>
                  <a:pt x="5524" y="18517"/>
                </a:lnTo>
                <a:lnTo>
                  <a:pt x="4453" y="18517"/>
                </a:lnTo>
                <a:lnTo>
                  <a:pt x="3383" y="18566"/>
                </a:lnTo>
                <a:lnTo>
                  <a:pt x="2701" y="18566"/>
                </a:lnTo>
                <a:lnTo>
                  <a:pt x="2361" y="18590"/>
                </a:lnTo>
                <a:lnTo>
                  <a:pt x="2020" y="18639"/>
                </a:lnTo>
                <a:lnTo>
                  <a:pt x="1971" y="18590"/>
                </a:lnTo>
                <a:lnTo>
                  <a:pt x="1923" y="18517"/>
                </a:lnTo>
                <a:lnTo>
                  <a:pt x="1850" y="18493"/>
                </a:lnTo>
                <a:lnTo>
                  <a:pt x="1777" y="18493"/>
                </a:lnTo>
                <a:lnTo>
                  <a:pt x="1704" y="18298"/>
                </a:lnTo>
                <a:lnTo>
                  <a:pt x="1679" y="18103"/>
                </a:lnTo>
                <a:lnTo>
                  <a:pt x="1704" y="18030"/>
                </a:lnTo>
                <a:lnTo>
                  <a:pt x="1704" y="17957"/>
                </a:lnTo>
                <a:lnTo>
                  <a:pt x="1679" y="17884"/>
                </a:lnTo>
                <a:lnTo>
                  <a:pt x="1631" y="17811"/>
                </a:lnTo>
                <a:lnTo>
                  <a:pt x="1631" y="17398"/>
                </a:lnTo>
                <a:lnTo>
                  <a:pt x="1631" y="17009"/>
                </a:lnTo>
                <a:lnTo>
                  <a:pt x="1679" y="16133"/>
                </a:lnTo>
                <a:lnTo>
                  <a:pt x="1728" y="15281"/>
                </a:lnTo>
                <a:lnTo>
                  <a:pt x="1728" y="15086"/>
                </a:lnTo>
                <a:lnTo>
                  <a:pt x="1777" y="15038"/>
                </a:lnTo>
                <a:lnTo>
                  <a:pt x="1801" y="14965"/>
                </a:lnTo>
                <a:lnTo>
                  <a:pt x="1777" y="14916"/>
                </a:lnTo>
                <a:lnTo>
                  <a:pt x="1728" y="14843"/>
                </a:lnTo>
                <a:lnTo>
                  <a:pt x="1728" y="13018"/>
                </a:lnTo>
                <a:lnTo>
                  <a:pt x="1801" y="12945"/>
                </a:lnTo>
                <a:lnTo>
                  <a:pt x="1825" y="12848"/>
                </a:lnTo>
                <a:lnTo>
                  <a:pt x="1825" y="12775"/>
                </a:lnTo>
                <a:lnTo>
                  <a:pt x="1801" y="12726"/>
                </a:lnTo>
                <a:lnTo>
                  <a:pt x="1728" y="12677"/>
                </a:lnTo>
                <a:lnTo>
                  <a:pt x="1728" y="11071"/>
                </a:lnTo>
                <a:lnTo>
                  <a:pt x="1752" y="11023"/>
                </a:lnTo>
                <a:lnTo>
                  <a:pt x="1777" y="10974"/>
                </a:lnTo>
                <a:lnTo>
                  <a:pt x="1752" y="10925"/>
                </a:lnTo>
                <a:lnTo>
                  <a:pt x="1728" y="10852"/>
                </a:lnTo>
                <a:lnTo>
                  <a:pt x="1752" y="10049"/>
                </a:lnTo>
                <a:lnTo>
                  <a:pt x="1825" y="7373"/>
                </a:lnTo>
                <a:lnTo>
                  <a:pt x="1874" y="6059"/>
                </a:lnTo>
                <a:lnTo>
                  <a:pt x="1947" y="4721"/>
                </a:lnTo>
                <a:lnTo>
                  <a:pt x="1971" y="4137"/>
                </a:lnTo>
                <a:lnTo>
                  <a:pt x="1971" y="3553"/>
                </a:lnTo>
                <a:lnTo>
                  <a:pt x="1947" y="2969"/>
                </a:lnTo>
                <a:lnTo>
                  <a:pt x="1898" y="2360"/>
                </a:lnTo>
                <a:lnTo>
                  <a:pt x="1874" y="1825"/>
                </a:lnTo>
                <a:lnTo>
                  <a:pt x="1825" y="1290"/>
                </a:lnTo>
                <a:lnTo>
                  <a:pt x="1752" y="925"/>
                </a:lnTo>
                <a:lnTo>
                  <a:pt x="1728" y="755"/>
                </a:lnTo>
                <a:lnTo>
                  <a:pt x="1704" y="560"/>
                </a:lnTo>
                <a:lnTo>
                  <a:pt x="2142" y="609"/>
                </a:lnTo>
                <a:lnTo>
                  <a:pt x="2580" y="609"/>
                </a:lnTo>
                <a:lnTo>
                  <a:pt x="3456" y="584"/>
                </a:lnTo>
                <a:lnTo>
                  <a:pt x="5135" y="511"/>
                </a:lnTo>
                <a:lnTo>
                  <a:pt x="5986" y="487"/>
                </a:lnTo>
                <a:lnTo>
                  <a:pt x="6813" y="463"/>
                </a:lnTo>
                <a:close/>
                <a:moveTo>
                  <a:pt x="1120" y="17544"/>
                </a:moveTo>
                <a:lnTo>
                  <a:pt x="1144" y="17982"/>
                </a:lnTo>
                <a:lnTo>
                  <a:pt x="974" y="18176"/>
                </a:lnTo>
                <a:lnTo>
                  <a:pt x="803" y="18371"/>
                </a:lnTo>
                <a:lnTo>
                  <a:pt x="682" y="18517"/>
                </a:lnTo>
                <a:lnTo>
                  <a:pt x="584" y="18663"/>
                </a:lnTo>
                <a:lnTo>
                  <a:pt x="536" y="18858"/>
                </a:lnTo>
                <a:lnTo>
                  <a:pt x="536" y="19028"/>
                </a:lnTo>
                <a:lnTo>
                  <a:pt x="536" y="19052"/>
                </a:lnTo>
                <a:lnTo>
                  <a:pt x="584" y="19052"/>
                </a:lnTo>
                <a:lnTo>
                  <a:pt x="779" y="18955"/>
                </a:lnTo>
                <a:lnTo>
                  <a:pt x="949" y="18809"/>
                </a:lnTo>
                <a:lnTo>
                  <a:pt x="1266" y="18468"/>
                </a:lnTo>
                <a:lnTo>
                  <a:pt x="1339" y="18663"/>
                </a:lnTo>
                <a:lnTo>
                  <a:pt x="1412" y="18833"/>
                </a:lnTo>
                <a:lnTo>
                  <a:pt x="1168" y="19150"/>
                </a:lnTo>
                <a:lnTo>
                  <a:pt x="901" y="19539"/>
                </a:lnTo>
                <a:lnTo>
                  <a:pt x="657" y="19928"/>
                </a:lnTo>
                <a:lnTo>
                  <a:pt x="584" y="19685"/>
                </a:lnTo>
                <a:lnTo>
                  <a:pt x="560" y="19466"/>
                </a:lnTo>
                <a:lnTo>
                  <a:pt x="511" y="18979"/>
                </a:lnTo>
                <a:lnTo>
                  <a:pt x="511" y="18468"/>
                </a:lnTo>
                <a:lnTo>
                  <a:pt x="536" y="17982"/>
                </a:lnTo>
                <a:lnTo>
                  <a:pt x="657" y="17909"/>
                </a:lnTo>
                <a:lnTo>
                  <a:pt x="779" y="17836"/>
                </a:lnTo>
                <a:lnTo>
                  <a:pt x="974" y="17665"/>
                </a:lnTo>
                <a:lnTo>
                  <a:pt x="1120" y="17544"/>
                </a:lnTo>
                <a:close/>
                <a:moveTo>
                  <a:pt x="15451" y="19101"/>
                </a:moveTo>
                <a:lnTo>
                  <a:pt x="15427" y="19296"/>
                </a:lnTo>
                <a:lnTo>
                  <a:pt x="15427" y="19490"/>
                </a:lnTo>
                <a:lnTo>
                  <a:pt x="15451" y="19904"/>
                </a:lnTo>
                <a:lnTo>
                  <a:pt x="15086" y="19953"/>
                </a:lnTo>
                <a:lnTo>
                  <a:pt x="15086" y="19953"/>
                </a:lnTo>
                <a:lnTo>
                  <a:pt x="15159" y="19734"/>
                </a:lnTo>
                <a:lnTo>
                  <a:pt x="15257" y="19417"/>
                </a:lnTo>
                <a:lnTo>
                  <a:pt x="15281" y="19271"/>
                </a:lnTo>
                <a:lnTo>
                  <a:pt x="15281" y="19101"/>
                </a:lnTo>
                <a:close/>
                <a:moveTo>
                  <a:pt x="15062" y="19101"/>
                </a:moveTo>
                <a:lnTo>
                  <a:pt x="14989" y="19174"/>
                </a:lnTo>
                <a:lnTo>
                  <a:pt x="14940" y="19271"/>
                </a:lnTo>
                <a:lnTo>
                  <a:pt x="14867" y="19442"/>
                </a:lnTo>
                <a:lnTo>
                  <a:pt x="14721" y="19782"/>
                </a:lnTo>
                <a:lnTo>
                  <a:pt x="14600" y="20026"/>
                </a:lnTo>
                <a:lnTo>
                  <a:pt x="14357" y="20050"/>
                </a:lnTo>
                <a:lnTo>
                  <a:pt x="14357" y="20050"/>
                </a:lnTo>
                <a:lnTo>
                  <a:pt x="14454" y="19758"/>
                </a:lnTo>
                <a:lnTo>
                  <a:pt x="14503" y="19563"/>
                </a:lnTo>
                <a:lnTo>
                  <a:pt x="14551" y="19344"/>
                </a:lnTo>
                <a:lnTo>
                  <a:pt x="14575" y="19198"/>
                </a:lnTo>
                <a:lnTo>
                  <a:pt x="14551" y="19125"/>
                </a:lnTo>
                <a:lnTo>
                  <a:pt x="15062" y="19101"/>
                </a:lnTo>
                <a:close/>
                <a:moveTo>
                  <a:pt x="9782" y="19052"/>
                </a:moveTo>
                <a:lnTo>
                  <a:pt x="9660" y="19296"/>
                </a:lnTo>
                <a:lnTo>
                  <a:pt x="9563" y="19563"/>
                </a:lnTo>
                <a:lnTo>
                  <a:pt x="9490" y="19831"/>
                </a:lnTo>
                <a:lnTo>
                  <a:pt x="9441" y="20074"/>
                </a:lnTo>
                <a:lnTo>
                  <a:pt x="9028" y="20074"/>
                </a:lnTo>
                <a:lnTo>
                  <a:pt x="9125" y="19831"/>
                </a:lnTo>
                <a:lnTo>
                  <a:pt x="9174" y="19636"/>
                </a:lnTo>
                <a:lnTo>
                  <a:pt x="9320" y="19344"/>
                </a:lnTo>
                <a:lnTo>
                  <a:pt x="9368" y="19174"/>
                </a:lnTo>
                <a:lnTo>
                  <a:pt x="9393" y="19101"/>
                </a:lnTo>
                <a:lnTo>
                  <a:pt x="9368" y="19052"/>
                </a:lnTo>
                <a:close/>
                <a:moveTo>
                  <a:pt x="10780" y="19077"/>
                </a:moveTo>
                <a:lnTo>
                  <a:pt x="10609" y="19296"/>
                </a:lnTo>
                <a:lnTo>
                  <a:pt x="10439" y="19539"/>
                </a:lnTo>
                <a:lnTo>
                  <a:pt x="10366" y="19685"/>
                </a:lnTo>
                <a:lnTo>
                  <a:pt x="10317" y="19807"/>
                </a:lnTo>
                <a:lnTo>
                  <a:pt x="10269" y="19953"/>
                </a:lnTo>
                <a:lnTo>
                  <a:pt x="10269" y="20074"/>
                </a:lnTo>
                <a:lnTo>
                  <a:pt x="9904" y="20074"/>
                </a:lnTo>
                <a:lnTo>
                  <a:pt x="9904" y="19977"/>
                </a:lnTo>
                <a:lnTo>
                  <a:pt x="9977" y="19734"/>
                </a:lnTo>
                <a:lnTo>
                  <a:pt x="10050" y="19515"/>
                </a:lnTo>
                <a:lnTo>
                  <a:pt x="10147" y="19320"/>
                </a:lnTo>
                <a:lnTo>
                  <a:pt x="10196" y="19198"/>
                </a:lnTo>
                <a:lnTo>
                  <a:pt x="10220" y="19077"/>
                </a:lnTo>
                <a:close/>
                <a:moveTo>
                  <a:pt x="9101" y="19028"/>
                </a:moveTo>
                <a:lnTo>
                  <a:pt x="9003" y="19150"/>
                </a:lnTo>
                <a:lnTo>
                  <a:pt x="8930" y="19271"/>
                </a:lnTo>
                <a:lnTo>
                  <a:pt x="8809" y="19466"/>
                </a:lnTo>
                <a:lnTo>
                  <a:pt x="8736" y="19685"/>
                </a:lnTo>
                <a:lnTo>
                  <a:pt x="8638" y="19880"/>
                </a:lnTo>
                <a:lnTo>
                  <a:pt x="8614" y="19977"/>
                </a:lnTo>
                <a:lnTo>
                  <a:pt x="8565" y="20074"/>
                </a:lnTo>
                <a:lnTo>
                  <a:pt x="8079" y="20099"/>
                </a:lnTo>
                <a:lnTo>
                  <a:pt x="8103" y="19953"/>
                </a:lnTo>
                <a:lnTo>
                  <a:pt x="8176" y="19734"/>
                </a:lnTo>
                <a:lnTo>
                  <a:pt x="8273" y="19490"/>
                </a:lnTo>
                <a:lnTo>
                  <a:pt x="8395" y="19296"/>
                </a:lnTo>
                <a:lnTo>
                  <a:pt x="8468" y="19150"/>
                </a:lnTo>
                <a:lnTo>
                  <a:pt x="8517" y="19028"/>
                </a:lnTo>
                <a:close/>
                <a:moveTo>
                  <a:pt x="10926" y="19077"/>
                </a:moveTo>
                <a:lnTo>
                  <a:pt x="10999" y="19101"/>
                </a:lnTo>
                <a:lnTo>
                  <a:pt x="11631" y="19101"/>
                </a:lnTo>
                <a:lnTo>
                  <a:pt x="11510" y="19247"/>
                </a:lnTo>
                <a:lnTo>
                  <a:pt x="11412" y="19393"/>
                </a:lnTo>
                <a:lnTo>
                  <a:pt x="11266" y="19685"/>
                </a:lnTo>
                <a:lnTo>
                  <a:pt x="11193" y="19880"/>
                </a:lnTo>
                <a:lnTo>
                  <a:pt x="11169" y="20001"/>
                </a:lnTo>
                <a:lnTo>
                  <a:pt x="11145" y="20099"/>
                </a:lnTo>
                <a:lnTo>
                  <a:pt x="11047" y="20099"/>
                </a:lnTo>
                <a:lnTo>
                  <a:pt x="10609" y="20074"/>
                </a:lnTo>
                <a:lnTo>
                  <a:pt x="10658" y="19831"/>
                </a:lnTo>
                <a:lnTo>
                  <a:pt x="10731" y="19588"/>
                </a:lnTo>
                <a:lnTo>
                  <a:pt x="10926" y="19077"/>
                </a:lnTo>
                <a:close/>
                <a:moveTo>
                  <a:pt x="14357" y="19125"/>
                </a:moveTo>
                <a:lnTo>
                  <a:pt x="14308" y="19198"/>
                </a:lnTo>
                <a:lnTo>
                  <a:pt x="14186" y="19393"/>
                </a:lnTo>
                <a:lnTo>
                  <a:pt x="14113" y="19563"/>
                </a:lnTo>
                <a:lnTo>
                  <a:pt x="14016" y="19782"/>
                </a:lnTo>
                <a:lnTo>
                  <a:pt x="13919" y="20001"/>
                </a:lnTo>
                <a:lnTo>
                  <a:pt x="13870" y="20074"/>
                </a:lnTo>
                <a:lnTo>
                  <a:pt x="13335" y="20099"/>
                </a:lnTo>
                <a:lnTo>
                  <a:pt x="13432" y="19880"/>
                </a:lnTo>
                <a:lnTo>
                  <a:pt x="13529" y="19685"/>
                </a:lnTo>
                <a:lnTo>
                  <a:pt x="13651" y="19393"/>
                </a:lnTo>
                <a:lnTo>
                  <a:pt x="13675" y="19344"/>
                </a:lnTo>
                <a:lnTo>
                  <a:pt x="13675" y="19271"/>
                </a:lnTo>
                <a:lnTo>
                  <a:pt x="13675" y="19198"/>
                </a:lnTo>
                <a:lnTo>
                  <a:pt x="13675" y="19150"/>
                </a:lnTo>
                <a:lnTo>
                  <a:pt x="13700" y="19125"/>
                </a:lnTo>
                <a:close/>
                <a:moveTo>
                  <a:pt x="7665" y="18979"/>
                </a:moveTo>
                <a:lnTo>
                  <a:pt x="8200" y="19004"/>
                </a:lnTo>
                <a:lnTo>
                  <a:pt x="8079" y="19125"/>
                </a:lnTo>
                <a:lnTo>
                  <a:pt x="8006" y="19271"/>
                </a:lnTo>
                <a:lnTo>
                  <a:pt x="7884" y="19490"/>
                </a:lnTo>
                <a:lnTo>
                  <a:pt x="7738" y="19782"/>
                </a:lnTo>
                <a:lnTo>
                  <a:pt x="7689" y="19953"/>
                </a:lnTo>
                <a:lnTo>
                  <a:pt x="7689" y="20099"/>
                </a:lnTo>
                <a:lnTo>
                  <a:pt x="6984" y="20123"/>
                </a:lnTo>
                <a:lnTo>
                  <a:pt x="7057" y="19977"/>
                </a:lnTo>
                <a:lnTo>
                  <a:pt x="7130" y="19831"/>
                </a:lnTo>
                <a:lnTo>
                  <a:pt x="7324" y="19563"/>
                </a:lnTo>
                <a:lnTo>
                  <a:pt x="7519" y="19271"/>
                </a:lnTo>
                <a:lnTo>
                  <a:pt x="7592" y="19125"/>
                </a:lnTo>
                <a:lnTo>
                  <a:pt x="7665" y="18979"/>
                </a:lnTo>
                <a:close/>
                <a:moveTo>
                  <a:pt x="11996" y="19101"/>
                </a:moveTo>
                <a:lnTo>
                  <a:pt x="12556" y="19125"/>
                </a:lnTo>
                <a:lnTo>
                  <a:pt x="12483" y="19223"/>
                </a:lnTo>
                <a:lnTo>
                  <a:pt x="12410" y="19320"/>
                </a:lnTo>
                <a:lnTo>
                  <a:pt x="12313" y="19563"/>
                </a:lnTo>
                <a:lnTo>
                  <a:pt x="12240" y="19855"/>
                </a:lnTo>
                <a:lnTo>
                  <a:pt x="12167" y="20123"/>
                </a:lnTo>
                <a:lnTo>
                  <a:pt x="11558" y="20099"/>
                </a:lnTo>
                <a:lnTo>
                  <a:pt x="11583" y="19953"/>
                </a:lnTo>
                <a:lnTo>
                  <a:pt x="11656" y="19807"/>
                </a:lnTo>
                <a:lnTo>
                  <a:pt x="11802" y="19563"/>
                </a:lnTo>
                <a:lnTo>
                  <a:pt x="11899" y="19369"/>
                </a:lnTo>
                <a:lnTo>
                  <a:pt x="11948" y="19247"/>
                </a:lnTo>
                <a:lnTo>
                  <a:pt x="11996" y="19101"/>
                </a:lnTo>
                <a:close/>
                <a:moveTo>
                  <a:pt x="13602" y="19125"/>
                </a:moveTo>
                <a:lnTo>
                  <a:pt x="13505" y="19174"/>
                </a:lnTo>
                <a:lnTo>
                  <a:pt x="13408" y="19247"/>
                </a:lnTo>
                <a:lnTo>
                  <a:pt x="13286" y="19393"/>
                </a:lnTo>
                <a:lnTo>
                  <a:pt x="13164" y="19539"/>
                </a:lnTo>
                <a:lnTo>
                  <a:pt x="13018" y="19831"/>
                </a:lnTo>
                <a:lnTo>
                  <a:pt x="12921" y="20123"/>
                </a:lnTo>
                <a:lnTo>
                  <a:pt x="12580" y="20123"/>
                </a:lnTo>
                <a:lnTo>
                  <a:pt x="12653" y="19807"/>
                </a:lnTo>
                <a:lnTo>
                  <a:pt x="12751" y="19490"/>
                </a:lnTo>
                <a:lnTo>
                  <a:pt x="12848" y="19150"/>
                </a:lnTo>
                <a:lnTo>
                  <a:pt x="12848" y="19125"/>
                </a:lnTo>
                <a:close/>
                <a:moveTo>
                  <a:pt x="6813" y="18955"/>
                </a:moveTo>
                <a:lnTo>
                  <a:pt x="7324" y="18979"/>
                </a:lnTo>
                <a:lnTo>
                  <a:pt x="7203" y="19101"/>
                </a:lnTo>
                <a:lnTo>
                  <a:pt x="7081" y="19223"/>
                </a:lnTo>
                <a:lnTo>
                  <a:pt x="6886" y="19515"/>
                </a:lnTo>
                <a:lnTo>
                  <a:pt x="6716" y="19831"/>
                </a:lnTo>
                <a:lnTo>
                  <a:pt x="6619" y="20147"/>
                </a:lnTo>
                <a:lnTo>
                  <a:pt x="6303" y="20147"/>
                </a:lnTo>
                <a:lnTo>
                  <a:pt x="6351" y="20001"/>
                </a:lnTo>
                <a:lnTo>
                  <a:pt x="6400" y="19855"/>
                </a:lnTo>
                <a:lnTo>
                  <a:pt x="6424" y="19685"/>
                </a:lnTo>
                <a:lnTo>
                  <a:pt x="6497" y="19539"/>
                </a:lnTo>
                <a:lnTo>
                  <a:pt x="6643" y="19247"/>
                </a:lnTo>
                <a:lnTo>
                  <a:pt x="6813" y="18955"/>
                </a:lnTo>
                <a:close/>
                <a:moveTo>
                  <a:pt x="6376" y="18955"/>
                </a:moveTo>
                <a:lnTo>
                  <a:pt x="6230" y="19198"/>
                </a:lnTo>
                <a:lnTo>
                  <a:pt x="6132" y="19417"/>
                </a:lnTo>
                <a:lnTo>
                  <a:pt x="6059" y="19588"/>
                </a:lnTo>
                <a:lnTo>
                  <a:pt x="5962" y="19782"/>
                </a:lnTo>
                <a:lnTo>
                  <a:pt x="5913" y="19977"/>
                </a:lnTo>
                <a:lnTo>
                  <a:pt x="5913" y="20074"/>
                </a:lnTo>
                <a:lnTo>
                  <a:pt x="5938" y="20172"/>
                </a:lnTo>
                <a:lnTo>
                  <a:pt x="5086" y="20220"/>
                </a:lnTo>
                <a:lnTo>
                  <a:pt x="5208" y="19977"/>
                </a:lnTo>
                <a:lnTo>
                  <a:pt x="5329" y="19734"/>
                </a:lnTo>
                <a:lnTo>
                  <a:pt x="5573" y="19320"/>
                </a:lnTo>
                <a:lnTo>
                  <a:pt x="5670" y="19150"/>
                </a:lnTo>
                <a:lnTo>
                  <a:pt x="5743" y="19052"/>
                </a:lnTo>
                <a:lnTo>
                  <a:pt x="5743" y="19004"/>
                </a:lnTo>
                <a:lnTo>
                  <a:pt x="5719" y="18955"/>
                </a:lnTo>
                <a:close/>
                <a:moveTo>
                  <a:pt x="5475" y="18955"/>
                </a:moveTo>
                <a:lnTo>
                  <a:pt x="5305" y="19125"/>
                </a:lnTo>
                <a:lnTo>
                  <a:pt x="5183" y="19296"/>
                </a:lnTo>
                <a:lnTo>
                  <a:pt x="4964" y="19685"/>
                </a:lnTo>
                <a:lnTo>
                  <a:pt x="4818" y="19953"/>
                </a:lnTo>
                <a:lnTo>
                  <a:pt x="4745" y="20099"/>
                </a:lnTo>
                <a:lnTo>
                  <a:pt x="4745" y="20220"/>
                </a:lnTo>
                <a:lnTo>
                  <a:pt x="4210" y="20269"/>
                </a:lnTo>
                <a:lnTo>
                  <a:pt x="4234" y="20196"/>
                </a:lnTo>
                <a:lnTo>
                  <a:pt x="4332" y="19953"/>
                </a:lnTo>
                <a:lnTo>
                  <a:pt x="4429" y="19709"/>
                </a:lnTo>
                <a:lnTo>
                  <a:pt x="4624" y="19369"/>
                </a:lnTo>
                <a:lnTo>
                  <a:pt x="4672" y="19271"/>
                </a:lnTo>
                <a:lnTo>
                  <a:pt x="4697" y="19198"/>
                </a:lnTo>
                <a:lnTo>
                  <a:pt x="4697" y="19101"/>
                </a:lnTo>
                <a:lnTo>
                  <a:pt x="4672" y="19004"/>
                </a:lnTo>
                <a:lnTo>
                  <a:pt x="4551" y="19004"/>
                </a:lnTo>
                <a:lnTo>
                  <a:pt x="4453" y="19077"/>
                </a:lnTo>
                <a:lnTo>
                  <a:pt x="4356" y="19150"/>
                </a:lnTo>
                <a:lnTo>
                  <a:pt x="4259" y="19271"/>
                </a:lnTo>
                <a:lnTo>
                  <a:pt x="4113" y="19490"/>
                </a:lnTo>
                <a:lnTo>
                  <a:pt x="4015" y="19709"/>
                </a:lnTo>
                <a:lnTo>
                  <a:pt x="3869" y="19977"/>
                </a:lnTo>
                <a:lnTo>
                  <a:pt x="3821" y="20123"/>
                </a:lnTo>
                <a:lnTo>
                  <a:pt x="3796" y="20293"/>
                </a:lnTo>
                <a:lnTo>
                  <a:pt x="3358" y="20318"/>
                </a:lnTo>
                <a:lnTo>
                  <a:pt x="3383" y="20172"/>
                </a:lnTo>
                <a:lnTo>
                  <a:pt x="3456" y="19928"/>
                </a:lnTo>
                <a:lnTo>
                  <a:pt x="3553" y="19709"/>
                </a:lnTo>
                <a:lnTo>
                  <a:pt x="3748" y="19320"/>
                </a:lnTo>
                <a:lnTo>
                  <a:pt x="3967" y="18955"/>
                </a:lnTo>
                <a:close/>
                <a:moveTo>
                  <a:pt x="1850" y="19028"/>
                </a:moveTo>
                <a:lnTo>
                  <a:pt x="2166" y="19052"/>
                </a:lnTo>
                <a:lnTo>
                  <a:pt x="2507" y="19052"/>
                </a:lnTo>
                <a:lnTo>
                  <a:pt x="2239" y="19393"/>
                </a:lnTo>
                <a:lnTo>
                  <a:pt x="1971" y="19758"/>
                </a:lnTo>
                <a:lnTo>
                  <a:pt x="1777" y="20099"/>
                </a:lnTo>
                <a:lnTo>
                  <a:pt x="1704" y="20245"/>
                </a:lnTo>
                <a:lnTo>
                  <a:pt x="1655" y="20366"/>
                </a:lnTo>
                <a:lnTo>
                  <a:pt x="1558" y="20366"/>
                </a:lnTo>
                <a:lnTo>
                  <a:pt x="1217" y="20342"/>
                </a:lnTo>
                <a:lnTo>
                  <a:pt x="876" y="20318"/>
                </a:lnTo>
                <a:lnTo>
                  <a:pt x="1144" y="20001"/>
                </a:lnTo>
                <a:lnTo>
                  <a:pt x="1363" y="19685"/>
                </a:lnTo>
                <a:lnTo>
                  <a:pt x="1606" y="19344"/>
                </a:lnTo>
                <a:lnTo>
                  <a:pt x="1850" y="19028"/>
                </a:lnTo>
                <a:close/>
                <a:moveTo>
                  <a:pt x="3675" y="18955"/>
                </a:moveTo>
                <a:lnTo>
                  <a:pt x="3553" y="19077"/>
                </a:lnTo>
                <a:lnTo>
                  <a:pt x="3431" y="19223"/>
                </a:lnTo>
                <a:lnTo>
                  <a:pt x="3261" y="19539"/>
                </a:lnTo>
                <a:lnTo>
                  <a:pt x="3164" y="19709"/>
                </a:lnTo>
                <a:lnTo>
                  <a:pt x="3066" y="19904"/>
                </a:lnTo>
                <a:lnTo>
                  <a:pt x="3018" y="20123"/>
                </a:lnTo>
                <a:lnTo>
                  <a:pt x="2993" y="20220"/>
                </a:lnTo>
                <a:lnTo>
                  <a:pt x="2993" y="20342"/>
                </a:lnTo>
                <a:lnTo>
                  <a:pt x="2044" y="20391"/>
                </a:lnTo>
                <a:lnTo>
                  <a:pt x="2239" y="20123"/>
                </a:lnTo>
                <a:lnTo>
                  <a:pt x="2361" y="19928"/>
                </a:lnTo>
                <a:lnTo>
                  <a:pt x="2677" y="19442"/>
                </a:lnTo>
                <a:lnTo>
                  <a:pt x="2872" y="19198"/>
                </a:lnTo>
                <a:lnTo>
                  <a:pt x="2969" y="19101"/>
                </a:lnTo>
                <a:lnTo>
                  <a:pt x="3066" y="19004"/>
                </a:lnTo>
                <a:lnTo>
                  <a:pt x="3675" y="18955"/>
                </a:lnTo>
                <a:close/>
                <a:moveTo>
                  <a:pt x="6643" y="0"/>
                </a:moveTo>
                <a:lnTo>
                  <a:pt x="5792" y="25"/>
                </a:lnTo>
                <a:lnTo>
                  <a:pt x="4940" y="49"/>
                </a:lnTo>
                <a:lnTo>
                  <a:pt x="3261" y="146"/>
                </a:lnTo>
                <a:lnTo>
                  <a:pt x="2093" y="195"/>
                </a:lnTo>
                <a:lnTo>
                  <a:pt x="1898" y="195"/>
                </a:lnTo>
                <a:lnTo>
                  <a:pt x="1704" y="244"/>
                </a:lnTo>
                <a:lnTo>
                  <a:pt x="1655" y="219"/>
                </a:lnTo>
                <a:lnTo>
                  <a:pt x="1582" y="195"/>
                </a:lnTo>
                <a:lnTo>
                  <a:pt x="1509" y="219"/>
                </a:lnTo>
                <a:lnTo>
                  <a:pt x="1460" y="268"/>
                </a:lnTo>
                <a:lnTo>
                  <a:pt x="1412" y="390"/>
                </a:lnTo>
                <a:lnTo>
                  <a:pt x="1363" y="511"/>
                </a:lnTo>
                <a:lnTo>
                  <a:pt x="1339" y="755"/>
                </a:lnTo>
                <a:lnTo>
                  <a:pt x="1339" y="1047"/>
                </a:lnTo>
                <a:lnTo>
                  <a:pt x="1387" y="1314"/>
                </a:lnTo>
                <a:lnTo>
                  <a:pt x="1217" y="1290"/>
                </a:lnTo>
                <a:lnTo>
                  <a:pt x="1047" y="1290"/>
                </a:lnTo>
                <a:lnTo>
                  <a:pt x="730" y="1314"/>
                </a:lnTo>
                <a:lnTo>
                  <a:pt x="560" y="1314"/>
                </a:lnTo>
                <a:lnTo>
                  <a:pt x="365" y="1338"/>
                </a:lnTo>
                <a:lnTo>
                  <a:pt x="268" y="1363"/>
                </a:lnTo>
                <a:lnTo>
                  <a:pt x="195" y="1411"/>
                </a:lnTo>
                <a:lnTo>
                  <a:pt x="146" y="1460"/>
                </a:lnTo>
                <a:lnTo>
                  <a:pt x="122" y="1557"/>
                </a:lnTo>
                <a:lnTo>
                  <a:pt x="122" y="1630"/>
                </a:lnTo>
                <a:lnTo>
                  <a:pt x="98" y="1874"/>
                </a:lnTo>
                <a:lnTo>
                  <a:pt x="73" y="2117"/>
                </a:lnTo>
                <a:lnTo>
                  <a:pt x="49" y="2652"/>
                </a:lnTo>
                <a:lnTo>
                  <a:pt x="73" y="3674"/>
                </a:lnTo>
                <a:lnTo>
                  <a:pt x="49" y="4891"/>
                </a:lnTo>
                <a:lnTo>
                  <a:pt x="25" y="6083"/>
                </a:lnTo>
                <a:lnTo>
                  <a:pt x="49" y="6765"/>
                </a:lnTo>
                <a:lnTo>
                  <a:pt x="49" y="7446"/>
                </a:lnTo>
                <a:lnTo>
                  <a:pt x="122" y="8809"/>
                </a:lnTo>
                <a:lnTo>
                  <a:pt x="219" y="10171"/>
                </a:lnTo>
                <a:lnTo>
                  <a:pt x="317" y="11534"/>
                </a:lnTo>
                <a:lnTo>
                  <a:pt x="341" y="12166"/>
                </a:lnTo>
                <a:lnTo>
                  <a:pt x="341" y="12799"/>
                </a:lnTo>
                <a:lnTo>
                  <a:pt x="292" y="14064"/>
                </a:lnTo>
                <a:lnTo>
                  <a:pt x="244" y="15330"/>
                </a:lnTo>
                <a:lnTo>
                  <a:pt x="171" y="16595"/>
                </a:lnTo>
                <a:lnTo>
                  <a:pt x="73" y="17519"/>
                </a:lnTo>
                <a:lnTo>
                  <a:pt x="49" y="17982"/>
                </a:lnTo>
                <a:lnTo>
                  <a:pt x="0" y="18444"/>
                </a:lnTo>
                <a:lnTo>
                  <a:pt x="0" y="18931"/>
                </a:lnTo>
                <a:lnTo>
                  <a:pt x="25" y="19393"/>
                </a:lnTo>
                <a:lnTo>
                  <a:pt x="98" y="19831"/>
                </a:lnTo>
                <a:lnTo>
                  <a:pt x="146" y="20050"/>
                </a:lnTo>
                <a:lnTo>
                  <a:pt x="219" y="20269"/>
                </a:lnTo>
                <a:lnTo>
                  <a:pt x="292" y="20366"/>
                </a:lnTo>
                <a:lnTo>
                  <a:pt x="365" y="20415"/>
                </a:lnTo>
                <a:lnTo>
                  <a:pt x="463" y="20439"/>
                </a:lnTo>
                <a:lnTo>
                  <a:pt x="560" y="20415"/>
                </a:lnTo>
                <a:lnTo>
                  <a:pt x="584" y="20512"/>
                </a:lnTo>
                <a:lnTo>
                  <a:pt x="633" y="20610"/>
                </a:lnTo>
                <a:lnTo>
                  <a:pt x="706" y="20658"/>
                </a:lnTo>
                <a:lnTo>
                  <a:pt x="803" y="20731"/>
                </a:lnTo>
                <a:lnTo>
                  <a:pt x="1047" y="20804"/>
                </a:lnTo>
                <a:lnTo>
                  <a:pt x="1339" y="20853"/>
                </a:lnTo>
                <a:lnTo>
                  <a:pt x="1631" y="20877"/>
                </a:lnTo>
                <a:lnTo>
                  <a:pt x="1923" y="20877"/>
                </a:lnTo>
                <a:lnTo>
                  <a:pt x="2312" y="20853"/>
                </a:lnTo>
                <a:lnTo>
                  <a:pt x="3188" y="20829"/>
                </a:lnTo>
                <a:lnTo>
                  <a:pt x="4064" y="20780"/>
                </a:lnTo>
                <a:lnTo>
                  <a:pt x="5792" y="20683"/>
                </a:lnTo>
                <a:lnTo>
                  <a:pt x="7057" y="20634"/>
                </a:lnTo>
                <a:lnTo>
                  <a:pt x="8346" y="20585"/>
                </a:lnTo>
                <a:lnTo>
                  <a:pt x="9612" y="20585"/>
                </a:lnTo>
                <a:lnTo>
                  <a:pt x="10901" y="20610"/>
                </a:lnTo>
                <a:lnTo>
                  <a:pt x="12240" y="20634"/>
                </a:lnTo>
                <a:lnTo>
                  <a:pt x="12337" y="20658"/>
                </a:lnTo>
                <a:lnTo>
                  <a:pt x="12434" y="20658"/>
                </a:lnTo>
                <a:lnTo>
                  <a:pt x="12483" y="20634"/>
                </a:lnTo>
                <a:lnTo>
                  <a:pt x="13262" y="20634"/>
                </a:lnTo>
                <a:lnTo>
                  <a:pt x="14065" y="20585"/>
                </a:lnTo>
                <a:lnTo>
                  <a:pt x="14843" y="20512"/>
                </a:lnTo>
                <a:lnTo>
                  <a:pt x="15622" y="20391"/>
                </a:lnTo>
                <a:lnTo>
                  <a:pt x="15695" y="20366"/>
                </a:lnTo>
                <a:lnTo>
                  <a:pt x="15743" y="20342"/>
                </a:lnTo>
                <a:lnTo>
                  <a:pt x="15865" y="20318"/>
                </a:lnTo>
                <a:lnTo>
                  <a:pt x="15962" y="20269"/>
                </a:lnTo>
                <a:lnTo>
                  <a:pt x="16035" y="20172"/>
                </a:lnTo>
                <a:lnTo>
                  <a:pt x="16035" y="20123"/>
                </a:lnTo>
                <a:lnTo>
                  <a:pt x="16035" y="20050"/>
                </a:lnTo>
                <a:lnTo>
                  <a:pt x="16011" y="19807"/>
                </a:lnTo>
                <a:lnTo>
                  <a:pt x="15987" y="19563"/>
                </a:lnTo>
                <a:lnTo>
                  <a:pt x="15938" y="19320"/>
                </a:lnTo>
                <a:lnTo>
                  <a:pt x="15938" y="19077"/>
                </a:lnTo>
                <a:lnTo>
                  <a:pt x="16425" y="19028"/>
                </a:lnTo>
                <a:lnTo>
                  <a:pt x="16522" y="18979"/>
                </a:lnTo>
                <a:lnTo>
                  <a:pt x="16619" y="18906"/>
                </a:lnTo>
                <a:lnTo>
                  <a:pt x="16668" y="18833"/>
                </a:lnTo>
                <a:lnTo>
                  <a:pt x="16717" y="18760"/>
                </a:lnTo>
                <a:lnTo>
                  <a:pt x="16790" y="18347"/>
                </a:lnTo>
                <a:lnTo>
                  <a:pt x="16838" y="17933"/>
                </a:lnTo>
                <a:lnTo>
                  <a:pt x="16863" y="17519"/>
                </a:lnTo>
                <a:lnTo>
                  <a:pt x="16863" y="17106"/>
                </a:lnTo>
                <a:lnTo>
                  <a:pt x="16863" y="16254"/>
                </a:lnTo>
                <a:lnTo>
                  <a:pt x="16863" y="15427"/>
                </a:lnTo>
                <a:lnTo>
                  <a:pt x="16838" y="14429"/>
                </a:lnTo>
                <a:lnTo>
                  <a:pt x="16838" y="13432"/>
                </a:lnTo>
                <a:lnTo>
                  <a:pt x="16765" y="11412"/>
                </a:lnTo>
                <a:lnTo>
                  <a:pt x="16765" y="10414"/>
                </a:lnTo>
                <a:lnTo>
                  <a:pt x="16765" y="9417"/>
                </a:lnTo>
                <a:lnTo>
                  <a:pt x="16814" y="7422"/>
                </a:lnTo>
                <a:lnTo>
                  <a:pt x="16814" y="6473"/>
                </a:lnTo>
                <a:lnTo>
                  <a:pt x="16838" y="5499"/>
                </a:lnTo>
                <a:lnTo>
                  <a:pt x="16814" y="5013"/>
                </a:lnTo>
                <a:lnTo>
                  <a:pt x="16765" y="4550"/>
                </a:lnTo>
                <a:lnTo>
                  <a:pt x="16717" y="4064"/>
                </a:lnTo>
                <a:lnTo>
                  <a:pt x="16619" y="3601"/>
                </a:lnTo>
                <a:lnTo>
                  <a:pt x="16595" y="3553"/>
                </a:lnTo>
                <a:lnTo>
                  <a:pt x="16522" y="3504"/>
                </a:lnTo>
                <a:lnTo>
                  <a:pt x="16425" y="3334"/>
                </a:lnTo>
                <a:lnTo>
                  <a:pt x="16303" y="3188"/>
                </a:lnTo>
                <a:lnTo>
                  <a:pt x="16060" y="2896"/>
                </a:lnTo>
                <a:lnTo>
                  <a:pt x="15792" y="2604"/>
                </a:lnTo>
                <a:lnTo>
                  <a:pt x="15524" y="2336"/>
                </a:lnTo>
                <a:lnTo>
                  <a:pt x="14989" y="1801"/>
                </a:lnTo>
                <a:lnTo>
                  <a:pt x="14503" y="1338"/>
                </a:lnTo>
                <a:lnTo>
                  <a:pt x="14259" y="1119"/>
                </a:lnTo>
                <a:lnTo>
                  <a:pt x="14016" y="901"/>
                </a:lnTo>
                <a:lnTo>
                  <a:pt x="13700" y="633"/>
                </a:lnTo>
                <a:lnTo>
                  <a:pt x="13554" y="487"/>
                </a:lnTo>
                <a:lnTo>
                  <a:pt x="13383" y="390"/>
                </a:lnTo>
                <a:lnTo>
                  <a:pt x="13335" y="317"/>
                </a:lnTo>
                <a:lnTo>
                  <a:pt x="13310" y="292"/>
                </a:lnTo>
                <a:lnTo>
                  <a:pt x="13237" y="268"/>
                </a:lnTo>
                <a:lnTo>
                  <a:pt x="13164" y="244"/>
                </a:lnTo>
                <a:lnTo>
                  <a:pt x="9904" y="73"/>
                </a:lnTo>
                <a:lnTo>
                  <a:pt x="8273" y="25"/>
                </a:lnTo>
                <a:lnTo>
                  <a:pt x="664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46"/>
          <p:cNvSpPr/>
          <p:nvPr/>
        </p:nvSpPr>
        <p:spPr>
          <a:xfrm>
            <a:off x="1944348" y="1428514"/>
            <a:ext cx="335912" cy="288937"/>
          </a:xfrm>
          <a:custGeom>
            <a:avLst/>
            <a:gdLst/>
            <a:ahLst/>
            <a:cxnLst/>
            <a:rect l="l" t="t" r="r" b="b"/>
            <a:pathLst>
              <a:path w="17398" h="14965" extrusionOk="0">
                <a:moveTo>
                  <a:pt x="4258" y="12069"/>
                </a:moveTo>
                <a:lnTo>
                  <a:pt x="4599" y="12093"/>
                </a:lnTo>
                <a:lnTo>
                  <a:pt x="4769" y="12093"/>
                </a:lnTo>
                <a:lnTo>
                  <a:pt x="4721" y="12264"/>
                </a:lnTo>
                <a:lnTo>
                  <a:pt x="4672" y="12458"/>
                </a:lnTo>
                <a:lnTo>
                  <a:pt x="4672" y="12580"/>
                </a:lnTo>
                <a:lnTo>
                  <a:pt x="4477" y="12580"/>
                </a:lnTo>
                <a:lnTo>
                  <a:pt x="4307" y="12215"/>
                </a:lnTo>
                <a:lnTo>
                  <a:pt x="4258" y="12069"/>
                </a:lnTo>
                <a:close/>
                <a:moveTo>
                  <a:pt x="3991" y="12069"/>
                </a:moveTo>
                <a:lnTo>
                  <a:pt x="3991" y="12166"/>
                </a:lnTo>
                <a:lnTo>
                  <a:pt x="3991" y="12239"/>
                </a:lnTo>
                <a:lnTo>
                  <a:pt x="4015" y="12434"/>
                </a:lnTo>
                <a:lnTo>
                  <a:pt x="4064" y="12580"/>
                </a:lnTo>
                <a:lnTo>
                  <a:pt x="3553" y="12629"/>
                </a:lnTo>
                <a:lnTo>
                  <a:pt x="3529" y="12531"/>
                </a:lnTo>
                <a:lnTo>
                  <a:pt x="3504" y="12434"/>
                </a:lnTo>
                <a:lnTo>
                  <a:pt x="3480" y="12361"/>
                </a:lnTo>
                <a:lnTo>
                  <a:pt x="3456" y="12118"/>
                </a:lnTo>
                <a:lnTo>
                  <a:pt x="3456" y="12093"/>
                </a:lnTo>
                <a:lnTo>
                  <a:pt x="3991" y="12069"/>
                </a:lnTo>
                <a:close/>
                <a:moveTo>
                  <a:pt x="4940" y="12093"/>
                </a:moveTo>
                <a:lnTo>
                  <a:pt x="5499" y="12166"/>
                </a:lnTo>
                <a:lnTo>
                  <a:pt x="5475" y="12264"/>
                </a:lnTo>
                <a:lnTo>
                  <a:pt x="5451" y="12361"/>
                </a:lnTo>
                <a:lnTo>
                  <a:pt x="5451" y="12483"/>
                </a:lnTo>
                <a:lnTo>
                  <a:pt x="5475" y="12629"/>
                </a:lnTo>
                <a:lnTo>
                  <a:pt x="5378" y="12604"/>
                </a:lnTo>
                <a:lnTo>
                  <a:pt x="5061" y="12604"/>
                </a:lnTo>
                <a:lnTo>
                  <a:pt x="5061" y="12531"/>
                </a:lnTo>
                <a:lnTo>
                  <a:pt x="4988" y="12312"/>
                </a:lnTo>
                <a:lnTo>
                  <a:pt x="4940" y="12093"/>
                </a:lnTo>
                <a:close/>
                <a:moveTo>
                  <a:pt x="13699" y="12069"/>
                </a:moveTo>
                <a:lnTo>
                  <a:pt x="13651" y="12215"/>
                </a:lnTo>
                <a:lnTo>
                  <a:pt x="13602" y="12361"/>
                </a:lnTo>
                <a:lnTo>
                  <a:pt x="13602" y="12653"/>
                </a:lnTo>
                <a:lnTo>
                  <a:pt x="13188" y="12653"/>
                </a:lnTo>
                <a:lnTo>
                  <a:pt x="13115" y="12385"/>
                </a:lnTo>
                <a:lnTo>
                  <a:pt x="13091" y="12093"/>
                </a:lnTo>
                <a:lnTo>
                  <a:pt x="13699" y="12069"/>
                </a:lnTo>
                <a:close/>
                <a:moveTo>
                  <a:pt x="13845" y="12069"/>
                </a:moveTo>
                <a:lnTo>
                  <a:pt x="14381" y="12093"/>
                </a:lnTo>
                <a:lnTo>
                  <a:pt x="14332" y="12215"/>
                </a:lnTo>
                <a:lnTo>
                  <a:pt x="14283" y="12361"/>
                </a:lnTo>
                <a:lnTo>
                  <a:pt x="14283" y="12507"/>
                </a:lnTo>
                <a:lnTo>
                  <a:pt x="14283" y="12677"/>
                </a:lnTo>
                <a:lnTo>
                  <a:pt x="13943" y="12653"/>
                </a:lnTo>
                <a:lnTo>
                  <a:pt x="13943" y="12361"/>
                </a:lnTo>
                <a:lnTo>
                  <a:pt x="13894" y="12215"/>
                </a:lnTo>
                <a:lnTo>
                  <a:pt x="13845" y="12069"/>
                </a:lnTo>
                <a:close/>
                <a:moveTo>
                  <a:pt x="3188" y="12093"/>
                </a:moveTo>
                <a:lnTo>
                  <a:pt x="3139" y="12215"/>
                </a:lnTo>
                <a:lnTo>
                  <a:pt x="3139" y="12434"/>
                </a:lnTo>
                <a:lnTo>
                  <a:pt x="3139" y="12556"/>
                </a:lnTo>
                <a:lnTo>
                  <a:pt x="3164" y="12653"/>
                </a:lnTo>
                <a:lnTo>
                  <a:pt x="2750" y="12726"/>
                </a:lnTo>
                <a:lnTo>
                  <a:pt x="2677" y="12726"/>
                </a:lnTo>
                <a:lnTo>
                  <a:pt x="2701" y="12677"/>
                </a:lnTo>
                <a:lnTo>
                  <a:pt x="2701" y="12629"/>
                </a:lnTo>
                <a:lnTo>
                  <a:pt x="2701" y="12580"/>
                </a:lnTo>
                <a:lnTo>
                  <a:pt x="2653" y="12531"/>
                </a:lnTo>
                <a:lnTo>
                  <a:pt x="2628" y="12458"/>
                </a:lnTo>
                <a:lnTo>
                  <a:pt x="2604" y="12361"/>
                </a:lnTo>
                <a:lnTo>
                  <a:pt x="2580" y="12166"/>
                </a:lnTo>
                <a:lnTo>
                  <a:pt x="3188" y="12093"/>
                </a:lnTo>
                <a:close/>
                <a:moveTo>
                  <a:pt x="5694" y="12215"/>
                </a:moveTo>
                <a:lnTo>
                  <a:pt x="5986" y="12288"/>
                </a:lnTo>
                <a:lnTo>
                  <a:pt x="6278" y="12361"/>
                </a:lnTo>
                <a:lnTo>
                  <a:pt x="6229" y="12507"/>
                </a:lnTo>
                <a:lnTo>
                  <a:pt x="6229" y="12677"/>
                </a:lnTo>
                <a:lnTo>
                  <a:pt x="6229" y="12726"/>
                </a:lnTo>
                <a:lnTo>
                  <a:pt x="5791" y="12653"/>
                </a:lnTo>
                <a:lnTo>
                  <a:pt x="5767" y="12531"/>
                </a:lnTo>
                <a:lnTo>
                  <a:pt x="5743" y="12410"/>
                </a:lnTo>
                <a:lnTo>
                  <a:pt x="5694" y="12215"/>
                </a:lnTo>
                <a:close/>
                <a:moveTo>
                  <a:pt x="13383" y="487"/>
                </a:moveTo>
                <a:lnTo>
                  <a:pt x="13699" y="511"/>
                </a:lnTo>
                <a:lnTo>
                  <a:pt x="14308" y="584"/>
                </a:lnTo>
                <a:lnTo>
                  <a:pt x="14648" y="657"/>
                </a:lnTo>
                <a:lnTo>
                  <a:pt x="14989" y="730"/>
                </a:lnTo>
                <a:lnTo>
                  <a:pt x="15305" y="827"/>
                </a:lnTo>
                <a:lnTo>
                  <a:pt x="15646" y="949"/>
                </a:lnTo>
                <a:lnTo>
                  <a:pt x="15938" y="1095"/>
                </a:lnTo>
                <a:lnTo>
                  <a:pt x="16230" y="1265"/>
                </a:lnTo>
                <a:lnTo>
                  <a:pt x="16498" y="1484"/>
                </a:lnTo>
                <a:lnTo>
                  <a:pt x="16741" y="1728"/>
                </a:lnTo>
                <a:lnTo>
                  <a:pt x="16741" y="1801"/>
                </a:lnTo>
                <a:lnTo>
                  <a:pt x="16790" y="2020"/>
                </a:lnTo>
                <a:lnTo>
                  <a:pt x="16838" y="2214"/>
                </a:lnTo>
                <a:lnTo>
                  <a:pt x="16887" y="2652"/>
                </a:lnTo>
                <a:lnTo>
                  <a:pt x="16887" y="3066"/>
                </a:lnTo>
                <a:lnTo>
                  <a:pt x="16911" y="3504"/>
                </a:lnTo>
                <a:lnTo>
                  <a:pt x="16887" y="4477"/>
                </a:lnTo>
                <a:lnTo>
                  <a:pt x="16863" y="5475"/>
                </a:lnTo>
                <a:lnTo>
                  <a:pt x="16814" y="6983"/>
                </a:lnTo>
                <a:lnTo>
                  <a:pt x="16790" y="8492"/>
                </a:lnTo>
                <a:lnTo>
                  <a:pt x="16838" y="10244"/>
                </a:lnTo>
                <a:lnTo>
                  <a:pt x="16838" y="11120"/>
                </a:lnTo>
                <a:lnTo>
                  <a:pt x="16790" y="11996"/>
                </a:lnTo>
                <a:lnTo>
                  <a:pt x="16473" y="11947"/>
                </a:lnTo>
                <a:lnTo>
                  <a:pt x="16181" y="11874"/>
                </a:lnTo>
                <a:lnTo>
                  <a:pt x="15622" y="11753"/>
                </a:lnTo>
                <a:lnTo>
                  <a:pt x="15354" y="11680"/>
                </a:lnTo>
                <a:lnTo>
                  <a:pt x="15062" y="11655"/>
                </a:lnTo>
                <a:lnTo>
                  <a:pt x="14405" y="11607"/>
                </a:lnTo>
                <a:lnTo>
                  <a:pt x="13724" y="11582"/>
                </a:lnTo>
                <a:lnTo>
                  <a:pt x="13067" y="11607"/>
                </a:lnTo>
                <a:lnTo>
                  <a:pt x="12385" y="11655"/>
                </a:lnTo>
                <a:lnTo>
                  <a:pt x="11850" y="11704"/>
                </a:lnTo>
                <a:lnTo>
                  <a:pt x="11315" y="11801"/>
                </a:lnTo>
                <a:lnTo>
                  <a:pt x="10780" y="11923"/>
                </a:lnTo>
                <a:lnTo>
                  <a:pt x="10269" y="12118"/>
                </a:lnTo>
                <a:lnTo>
                  <a:pt x="10025" y="12215"/>
                </a:lnTo>
                <a:lnTo>
                  <a:pt x="9733" y="12361"/>
                </a:lnTo>
                <a:lnTo>
                  <a:pt x="9417" y="12531"/>
                </a:lnTo>
                <a:lnTo>
                  <a:pt x="9149" y="12726"/>
                </a:lnTo>
                <a:lnTo>
                  <a:pt x="9101" y="11363"/>
                </a:lnTo>
                <a:lnTo>
                  <a:pt x="9052" y="10001"/>
                </a:lnTo>
                <a:lnTo>
                  <a:pt x="8979" y="8662"/>
                </a:lnTo>
                <a:lnTo>
                  <a:pt x="8955" y="7300"/>
                </a:lnTo>
                <a:lnTo>
                  <a:pt x="8955" y="5913"/>
                </a:lnTo>
                <a:lnTo>
                  <a:pt x="8930" y="4526"/>
                </a:lnTo>
                <a:lnTo>
                  <a:pt x="8930" y="3942"/>
                </a:lnTo>
                <a:lnTo>
                  <a:pt x="8930" y="3358"/>
                </a:lnTo>
                <a:lnTo>
                  <a:pt x="8930" y="2774"/>
                </a:lnTo>
                <a:lnTo>
                  <a:pt x="8930" y="2214"/>
                </a:lnTo>
                <a:lnTo>
                  <a:pt x="8930" y="2166"/>
                </a:lnTo>
                <a:lnTo>
                  <a:pt x="9222" y="2020"/>
                </a:lnTo>
                <a:lnTo>
                  <a:pt x="9490" y="1849"/>
                </a:lnTo>
                <a:lnTo>
                  <a:pt x="9758" y="1679"/>
                </a:lnTo>
                <a:lnTo>
                  <a:pt x="10001" y="1533"/>
                </a:lnTo>
                <a:lnTo>
                  <a:pt x="10877" y="1046"/>
                </a:lnTo>
                <a:lnTo>
                  <a:pt x="11339" y="827"/>
                </a:lnTo>
                <a:lnTo>
                  <a:pt x="11777" y="657"/>
                </a:lnTo>
                <a:lnTo>
                  <a:pt x="12069" y="560"/>
                </a:lnTo>
                <a:lnTo>
                  <a:pt x="12385" y="511"/>
                </a:lnTo>
                <a:lnTo>
                  <a:pt x="12702" y="487"/>
                </a:lnTo>
                <a:close/>
                <a:moveTo>
                  <a:pt x="12872" y="12093"/>
                </a:moveTo>
                <a:lnTo>
                  <a:pt x="12823" y="12166"/>
                </a:lnTo>
                <a:lnTo>
                  <a:pt x="12775" y="12264"/>
                </a:lnTo>
                <a:lnTo>
                  <a:pt x="12750" y="12361"/>
                </a:lnTo>
                <a:lnTo>
                  <a:pt x="12750" y="12458"/>
                </a:lnTo>
                <a:lnTo>
                  <a:pt x="12775" y="12677"/>
                </a:lnTo>
                <a:lnTo>
                  <a:pt x="12215" y="12726"/>
                </a:lnTo>
                <a:lnTo>
                  <a:pt x="12215" y="12702"/>
                </a:lnTo>
                <a:lnTo>
                  <a:pt x="12191" y="12629"/>
                </a:lnTo>
                <a:lnTo>
                  <a:pt x="12166" y="12580"/>
                </a:lnTo>
                <a:lnTo>
                  <a:pt x="12166" y="12434"/>
                </a:lnTo>
                <a:lnTo>
                  <a:pt x="12166" y="12191"/>
                </a:lnTo>
                <a:lnTo>
                  <a:pt x="12166" y="12166"/>
                </a:lnTo>
                <a:lnTo>
                  <a:pt x="12677" y="12118"/>
                </a:lnTo>
                <a:lnTo>
                  <a:pt x="12872" y="12093"/>
                </a:lnTo>
                <a:close/>
                <a:moveTo>
                  <a:pt x="14673" y="12093"/>
                </a:moveTo>
                <a:lnTo>
                  <a:pt x="15232" y="12166"/>
                </a:lnTo>
                <a:lnTo>
                  <a:pt x="15184" y="12239"/>
                </a:lnTo>
                <a:lnTo>
                  <a:pt x="15135" y="12312"/>
                </a:lnTo>
                <a:lnTo>
                  <a:pt x="15111" y="12410"/>
                </a:lnTo>
                <a:lnTo>
                  <a:pt x="15111" y="12483"/>
                </a:lnTo>
                <a:lnTo>
                  <a:pt x="15135" y="12629"/>
                </a:lnTo>
                <a:lnTo>
                  <a:pt x="15159" y="12775"/>
                </a:lnTo>
                <a:lnTo>
                  <a:pt x="15159" y="12775"/>
                </a:lnTo>
                <a:lnTo>
                  <a:pt x="14648" y="12702"/>
                </a:lnTo>
                <a:lnTo>
                  <a:pt x="14673" y="12410"/>
                </a:lnTo>
                <a:lnTo>
                  <a:pt x="14673" y="12239"/>
                </a:lnTo>
                <a:lnTo>
                  <a:pt x="14673" y="12093"/>
                </a:lnTo>
                <a:close/>
                <a:moveTo>
                  <a:pt x="6521" y="12458"/>
                </a:moveTo>
                <a:lnTo>
                  <a:pt x="6838" y="12580"/>
                </a:lnTo>
                <a:lnTo>
                  <a:pt x="6789" y="12702"/>
                </a:lnTo>
                <a:lnTo>
                  <a:pt x="6765" y="12848"/>
                </a:lnTo>
                <a:lnTo>
                  <a:pt x="6667" y="12799"/>
                </a:lnTo>
                <a:lnTo>
                  <a:pt x="6570" y="12629"/>
                </a:lnTo>
                <a:lnTo>
                  <a:pt x="6521" y="12458"/>
                </a:lnTo>
                <a:close/>
                <a:moveTo>
                  <a:pt x="2215" y="12239"/>
                </a:moveTo>
                <a:lnTo>
                  <a:pt x="2190" y="12361"/>
                </a:lnTo>
                <a:lnTo>
                  <a:pt x="2215" y="12507"/>
                </a:lnTo>
                <a:lnTo>
                  <a:pt x="2239" y="12629"/>
                </a:lnTo>
                <a:lnTo>
                  <a:pt x="2312" y="12750"/>
                </a:lnTo>
                <a:lnTo>
                  <a:pt x="2336" y="12775"/>
                </a:lnTo>
                <a:lnTo>
                  <a:pt x="1850" y="12872"/>
                </a:lnTo>
                <a:lnTo>
                  <a:pt x="1850" y="12604"/>
                </a:lnTo>
                <a:lnTo>
                  <a:pt x="1850" y="12312"/>
                </a:lnTo>
                <a:lnTo>
                  <a:pt x="2215" y="12239"/>
                </a:lnTo>
                <a:close/>
                <a:moveTo>
                  <a:pt x="11850" y="12191"/>
                </a:moveTo>
                <a:lnTo>
                  <a:pt x="11826" y="12385"/>
                </a:lnTo>
                <a:lnTo>
                  <a:pt x="11826" y="12580"/>
                </a:lnTo>
                <a:lnTo>
                  <a:pt x="11850" y="12775"/>
                </a:lnTo>
                <a:lnTo>
                  <a:pt x="11315" y="12848"/>
                </a:lnTo>
                <a:lnTo>
                  <a:pt x="11242" y="12872"/>
                </a:lnTo>
                <a:lnTo>
                  <a:pt x="11193" y="12823"/>
                </a:lnTo>
                <a:lnTo>
                  <a:pt x="11193" y="12775"/>
                </a:lnTo>
                <a:lnTo>
                  <a:pt x="11193" y="12580"/>
                </a:lnTo>
                <a:lnTo>
                  <a:pt x="11193" y="12410"/>
                </a:lnTo>
                <a:lnTo>
                  <a:pt x="11169" y="12337"/>
                </a:lnTo>
                <a:lnTo>
                  <a:pt x="11510" y="12239"/>
                </a:lnTo>
                <a:lnTo>
                  <a:pt x="11850" y="12191"/>
                </a:lnTo>
                <a:close/>
                <a:moveTo>
                  <a:pt x="4842" y="511"/>
                </a:moveTo>
                <a:lnTo>
                  <a:pt x="5183" y="535"/>
                </a:lnTo>
                <a:lnTo>
                  <a:pt x="5548" y="584"/>
                </a:lnTo>
                <a:lnTo>
                  <a:pt x="5889" y="657"/>
                </a:lnTo>
                <a:lnTo>
                  <a:pt x="6229" y="754"/>
                </a:lnTo>
                <a:lnTo>
                  <a:pt x="6546" y="876"/>
                </a:lnTo>
                <a:lnTo>
                  <a:pt x="6862" y="1022"/>
                </a:lnTo>
                <a:lnTo>
                  <a:pt x="7178" y="1168"/>
                </a:lnTo>
                <a:lnTo>
                  <a:pt x="7470" y="1363"/>
                </a:lnTo>
                <a:lnTo>
                  <a:pt x="7738" y="1557"/>
                </a:lnTo>
                <a:lnTo>
                  <a:pt x="8006" y="1801"/>
                </a:lnTo>
                <a:lnTo>
                  <a:pt x="8225" y="2044"/>
                </a:lnTo>
                <a:lnTo>
                  <a:pt x="8444" y="2287"/>
                </a:lnTo>
                <a:lnTo>
                  <a:pt x="8492" y="2360"/>
                </a:lnTo>
                <a:lnTo>
                  <a:pt x="8444" y="2847"/>
                </a:lnTo>
                <a:lnTo>
                  <a:pt x="8419" y="3358"/>
                </a:lnTo>
                <a:lnTo>
                  <a:pt x="8444" y="4331"/>
                </a:lnTo>
                <a:lnTo>
                  <a:pt x="8468" y="5718"/>
                </a:lnTo>
                <a:lnTo>
                  <a:pt x="8468" y="7105"/>
                </a:lnTo>
                <a:lnTo>
                  <a:pt x="8468" y="7835"/>
                </a:lnTo>
                <a:lnTo>
                  <a:pt x="8492" y="8565"/>
                </a:lnTo>
                <a:lnTo>
                  <a:pt x="8541" y="10049"/>
                </a:lnTo>
                <a:lnTo>
                  <a:pt x="8614" y="11509"/>
                </a:lnTo>
                <a:lnTo>
                  <a:pt x="8663" y="12969"/>
                </a:lnTo>
                <a:lnTo>
                  <a:pt x="8663" y="12969"/>
                </a:lnTo>
                <a:lnTo>
                  <a:pt x="7860" y="12507"/>
                </a:lnTo>
                <a:lnTo>
                  <a:pt x="7446" y="12288"/>
                </a:lnTo>
                <a:lnTo>
                  <a:pt x="7032" y="12069"/>
                </a:lnTo>
                <a:lnTo>
                  <a:pt x="6765" y="11947"/>
                </a:lnTo>
                <a:lnTo>
                  <a:pt x="6497" y="11850"/>
                </a:lnTo>
                <a:lnTo>
                  <a:pt x="6205" y="11777"/>
                </a:lnTo>
                <a:lnTo>
                  <a:pt x="5937" y="11704"/>
                </a:lnTo>
                <a:lnTo>
                  <a:pt x="5353" y="11607"/>
                </a:lnTo>
                <a:lnTo>
                  <a:pt x="4769" y="11534"/>
                </a:lnTo>
                <a:lnTo>
                  <a:pt x="3650" y="11534"/>
                </a:lnTo>
                <a:lnTo>
                  <a:pt x="3066" y="11558"/>
                </a:lnTo>
                <a:lnTo>
                  <a:pt x="2507" y="11631"/>
                </a:lnTo>
                <a:lnTo>
                  <a:pt x="2044" y="11704"/>
                </a:lnTo>
                <a:lnTo>
                  <a:pt x="1533" y="11801"/>
                </a:lnTo>
                <a:lnTo>
                  <a:pt x="1290" y="11874"/>
                </a:lnTo>
                <a:lnTo>
                  <a:pt x="1047" y="11947"/>
                </a:lnTo>
                <a:lnTo>
                  <a:pt x="828" y="12045"/>
                </a:lnTo>
                <a:lnTo>
                  <a:pt x="609" y="12166"/>
                </a:lnTo>
                <a:lnTo>
                  <a:pt x="609" y="12166"/>
                </a:lnTo>
                <a:lnTo>
                  <a:pt x="633" y="11972"/>
                </a:lnTo>
                <a:lnTo>
                  <a:pt x="657" y="11777"/>
                </a:lnTo>
                <a:lnTo>
                  <a:pt x="657" y="11485"/>
                </a:lnTo>
                <a:lnTo>
                  <a:pt x="584" y="10147"/>
                </a:lnTo>
                <a:lnTo>
                  <a:pt x="536" y="9490"/>
                </a:lnTo>
                <a:lnTo>
                  <a:pt x="536" y="8833"/>
                </a:lnTo>
                <a:lnTo>
                  <a:pt x="560" y="7908"/>
                </a:lnTo>
                <a:lnTo>
                  <a:pt x="609" y="7008"/>
                </a:lnTo>
                <a:lnTo>
                  <a:pt x="657" y="6083"/>
                </a:lnTo>
                <a:lnTo>
                  <a:pt x="657" y="5645"/>
                </a:lnTo>
                <a:lnTo>
                  <a:pt x="657" y="5183"/>
                </a:lnTo>
                <a:lnTo>
                  <a:pt x="609" y="4234"/>
                </a:lnTo>
                <a:lnTo>
                  <a:pt x="584" y="3309"/>
                </a:lnTo>
                <a:lnTo>
                  <a:pt x="584" y="2896"/>
                </a:lnTo>
                <a:lnTo>
                  <a:pt x="609" y="2506"/>
                </a:lnTo>
                <a:lnTo>
                  <a:pt x="657" y="1728"/>
                </a:lnTo>
                <a:lnTo>
                  <a:pt x="949" y="1582"/>
                </a:lnTo>
                <a:lnTo>
                  <a:pt x="1241" y="1460"/>
                </a:lnTo>
                <a:lnTo>
                  <a:pt x="1801" y="1241"/>
                </a:lnTo>
                <a:lnTo>
                  <a:pt x="2653" y="949"/>
                </a:lnTo>
                <a:lnTo>
                  <a:pt x="3504" y="681"/>
                </a:lnTo>
                <a:lnTo>
                  <a:pt x="3821" y="608"/>
                </a:lnTo>
                <a:lnTo>
                  <a:pt x="4161" y="535"/>
                </a:lnTo>
                <a:lnTo>
                  <a:pt x="4502" y="511"/>
                </a:lnTo>
                <a:close/>
                <a:moveTo>
                  <a:pt x="15354" y="12191"/>
                </a:moveTo>
                <a:lnTo>
                  <a:pt x="15646" y="12239"/>
                </a:lnTo>
                <a:lnTo>
                  <a:pt x="15938" y="12337"/>
                </a:lnTo>
                <a:lnTo>
                  <a:pt x="15889" y="12507"/>
                </a:lnTo>
                <a:lnTo>
                  <a:pt x="15889" y="12653"/>
                </a:lnTo>
                <a:lnTo>
                  <a:pt x="15889" y="12994"/>
                </a:lnTo>
                <a:lnTo>
                  <a:pt x="15524" y="12872"/>
                </a:lnTo>
                <a:lnTo>
                  <a:pt x="15500" y="12702"/>
                </a:lnTo>
                <a:lnTo>
                  <a:pt x="15427" y="12507"/>
                </a:lnTo>
                <a:lnTo>
                  <a:pt x="15378" y="12337"/>
                </a:lnTo>
                <a:lnTo>
                  <a:pt x="15330" y="12191"/>
                </a:lnTo>
                <a:close/>
                <a:moveTo>
                  <a:pt x="1509" y="12385"/>
                </a:moveTo>
                <a:lnTo>
                  <a:pt x="1460" y="12677"/>
                </a:lnTo>
                <a:lnTo>
                  <a:pt x="1436" y="12848"/>
                </a:lnTo>
                <a:lnTo>
                  <a:pt x="1460" y="13018"/>
                </a:lnTo>
                <a:lnTo>
                  <a:pt x="1290" y="13091"/>
                </a:lnTo>
                <a:lnTo>
                  <a:pt x="1290" y="12969"/>
                </a:lnTo>
                <a:lnTo>
                  <a:pt x="1290" y="12726"/>
                </a:lnTo>
                <a:lnTo>
                  <a:pt x="1266" y="12580"/>
                </a:lnTo>
                <a:lnTo>
                  <a:pt x="1241" y="12458"/>
                </a:lnTo>
                <a:lnTo>
                  <a:pt x="1509" y="12385"/>
                </a:lnTo>
                <a:close/>
                <a:moveTo>
                  <a:pt x="10926" y="12385"/>
                </a:moveTo>
                <a:lnTo>
                  <a:pt x="10877" y="12531"/>
                </a:lnTo>
                <a:lnTo>
                  <a:pt x="10828" y="12750"/>
                </a:lnTo>
                <a:lnTo>
                  <a:pt x="10804" y="12969"/>
                </a:lnTo>
                <a:lnTo>
                  <a:pt x="10366" y="13091"/>
                </a:lnTo>
                <a:lnTo>
                  <a:pt x="10366" y="12921"/>
                </a:lnTo>
                <a:lnTo>
                  <a:pt x="10366" y="12750"/>
                </a:lnTo>
                <a:lnTo>
                  <a:pt x="10366" y="12677"/>
                </a:lnTo>
                <a:lnTo>
                  <a:pt x="10342" y="12604"/>
                </a:lnTo>
                <a:lnTo>
                  <a:pt x="10536" y="12531"/>
                </a:lnTo>
                <a:lnTo>
                  <a:pt x="10926" y="12385"/>
                </a:lnTo>
                <a:close/>
                <a:moveTo>
                  <a:pt x="7105" y="12726"/>
                </a:moveTo>
                <a:lnTo>
                  <a:pt x="7641" y="13018"/>
                </a:lnTo>
                <a:lnTo>
                  <a:pt x="7616" y="13115"/>
                </a:lnTo>
                <a:lnTo>
                  <a:pt x="7616" y="13140"/>
                </a:lnTo>
                <a:lnTo>
                  <a:pt x="7397" y="13042"/>
                </a:lnTo>
                <a:lnTo>
                  <a:pt x="7178" y="12969"/>
                </a:lnTo>
                <a:lnTo>
                  <a:pt x="7130" y="12823"/>
                </a:lnTo>
                <a:lnTo>
                  <a:pt x="7105" y="12726"/>
                </a:lnTo>
                <a:close/>
                <a:moveTo>
                  <a:pt x="16181" y="12410"/>
                </a:moveTo>
                <a:lnTo>
                  <a:pt x="16303" y="12458"/>
                </a:lnTo>
                <a:lnTo>
                  <a:pt x="16254" y="12604"/>
                </a:lnTo>
                <a:lnTo>
                  <a:pt x="16230" y="12775"/>
                </a:lnTo>
                <a:lnTo>
                  <a:pt x="16206" y="13140"/>
                </a:lnTo>
                <a:lnTo>
                  <a:pt x="16157" y="13115"/>
                </a:lnTo>
                <a:lnTo>
                  <a:pt x="16206" y="13067"/>
                </a:lnTo>
                <a:lnTo>
                  <a:pt x="16206" y="12994"/>
                </a:lnTo>
                <a:lnTo>
                  <a:pt x="16181" y="12702"/>
                </a:lnTo>
                <a:lnTo>
                  <a:pt x="16181" y="12410"/>
                </a:lnTo>
                <a:close/>
                <a:moveTo>
                  <a:pt x="10025" y="12750"/>
                </a:moveTo>
                <a:lnTo>
                  <a:pt x="9977" y="12994"/>
                </a:lnTo>
                <a:lnTo>
                  <a:pt x="9928" y="13213"/>
                </a:lnTo>
                <a:lnTo>
                  <a:pt x="9928" y="13261"/>
                </a:lnTo>
                <a:lnTo>
                  <a:pt x="9563" y="13432"/>
                </a:lnTo>
                <a:lnTo>
                  <a:pt x="9563" y="13286"/>
                </a:lnTo>
                <a:lnTo>
                  <a:pt x="9563" y="13164"/>
                </a:lnTo>
                <a:lnTo>
                  <a:pt x="9539" y="13067"/>
                </a:lnTo>
                <a:lnTo>
                  <a:pt x="9539" y="13042"/>
                </a:lnTo>
                <a:lnTo>
                  <a:pt x="9563" y="13018"/>
                </a:lnTo>
                <a:lnTo>
                  <a:pt x="9782" y="12896"/>
                </a:lnTo>
                <a:lnTo>
                  <a:pt x="10025" y="12750"/>
                </a:lnTo>
                <a:close/>
                <a:moveTo>
                  <a:pt x="8030" y="13261"/>
                </a:moveTo>
                <a:lnTo>
                  <a:pt x="8322" y="13432"/>
                </a:lnTo>
                <a:lnTo>
                  <a:pt x="8614" y="13553"/>
                </a:lnTo>
                <a:lnTo>
                  <a:pt x="8565" y="13675"/>
                </a:lnTo>
                <a:lnTo>
                  <a:pt x="8541" y="13870"/>
                </a:lnTo>
                <a:lnTo>
                  <a:pt x="8419" y="13724"/>
                </a:lnTo>
                <a:lnTo>
                  <a:pt x="8298" y="13602"/>
                </a:lnTo>
                <a:lnTo>
                  <a:pt x="8030" y="13383"/>
                </a:lnTo>
                <a:lnTo>
                  <a:pt x="8030" y="13261"/>
                </a:lnTo>
                <a:close/>
                <a:moveTo>
                  <a:pt x="9247" y="13261"/>
                </a:moveTo>
                <a:lnTo>
                  <a:pt x="9247" y="13383"/>
                </a:lnTo>
                <a:lnTo>
                  <a:pt x="9271" y="13578"/>
                </a:lnTo>
                <a:lnTo>
                  <a:pt x="9052" y="13724"/>
                </a:lnTo>
                <a:lnTo>
                  <a:pt x="8857" y="13894"/>
                </a:lnTo>
                <a:lnTo>
                  <a:pt x="8857" y="13699"/>
                </a:lnTo>
                <a:lnTo>
                  <a:pt x="8857" y="13626"/>
                </a:lnTo>
                <a:lnTo>
                  <a:pt x="8930" y="13602"/>
                </a:lnTo>
                <a:lnTo>
                  <a:pt x="8979" y="13553"/>
                </a:lnTo>
                <a:lnTo>
                  <a:pt x="9052" y="13456"/>
                </a:lnTo>
                <a:lnTo>
                  <a:pt x="9101" y="13407"/>
                </a:lnTo>
                <a:lnTo>
                  <a:pt x="9149" y="13334"/>
                </a:lnTo>
                <a:lnTo>
                  <a:pt x="9247" y="13261"/>
                </a:lnTo>
                <a:close/>
                <a:moveTo>
                  <a:pt x="4550" y="0"/>
                </a:moveTo>
                <a:lnTo>
                  <a:pt x="4185" y="24"/>
                </a:lnTo>
                <a:lnTo>
                  <a:pt x="3845" y="49"/>
                </a:lnTo>
                <a:lnTo>
                  <a:pt x="3504" y="122"/>
                </a:lnTo>
                <a:lnTo>
                  <a:pt x="3042" y="243"/>
                </a:lnTo>
                <a:lnTo>
                  <a:pt x="2580" y="414"/>
                </a:lnTo>
                <a:lnTo>
                  <a:pt x="1679" y="754"/>
                </a:lnTo>
                <a:lnTo>
                  <a:pt x="1290" y="876"/>
                </a:lnTo>
                <a:lnTo>
                  <a:pt x="852" y="1046"/>
                </a:lnTo>
                <a:lnTo>
                  <a:pt x="633" y="1168"/>
                </a:lnTo>
                <a:lnTo>
                  <a:pt x="438" y="1290"/>
                </a:lnTo>
                <a:lnTo>
                  <a:pt x="292" y="1436"/>
                </a:lnTo>
                <a:lnTo>
                  <a:pt x="195" y="1606"/>
                </a:lnTo>
                <a:lnTo>
                  <a:pt x="171" y="1703"/>
                </a:lnTo>
                <a:lnTo>
                  <a:pt x="195" y="1801"/>
                </a:lnTo>
                <a:lnTo>
                  <a:pt x="122" y="2093"/>
                </a:lnTo>
                <a:lnTo>
                  <a:pt x="73" y="2409"/>
                </a:lnTo>
                <a:lnTo>
                  <a:pt x="49" y="2725"/>
                </a:lnTo>
                <a:lnTo>
                  <a:pt x="49" y="3066"/>
                </a:lnTo>
                <a:lnTo>
                  <a:pt x="73" y="3699"/>
                </a:lnTo>
                <a:lnTo>
                  <a:pt x="98" y="4331"/>
                </a:lnTo>
                <a:lnTo>
                  <a:pt x="122" y="5183"/>
                </a:lnTo>
                <a:lnTo>
                  <a:pt x="122" y="6034"/>
                </a:lnTo>
                <a:lnTo>
                  <a:pt x="98" y="6886"/>
                </a:lnTo>
                <a:lnTo>
                  <a:pt x="25" y="7738"/>
                </a:lnTo>
                <a:lnTo>
                  <a:pt x="0" y="8468"/>
                </a:lnTo>
                <a:lnTo>
                  <a:pt x="0" y="9198"/>
                </a:lnTo>
                <a:lnTo>
                  <a:pt x="0" y="9928"/>
                </a:lnTo>
                <a:lnTo>
                  <a:pt x="49" y="10633"/>
                </a:lnTo>
                <a:lnTo>
                  <a:pt x="122" y="11680"/>
                </a:lnTo>
                <a:lnTo>
                  <a:pt x="122" y="12045"/>
                </a:lnTo>
                <a:lnTo>
                  <a:pt x="122" y="12166"/>
                </a:lnTo>
                <a:lnTo>
                  <a:pt x="171" y="12264"/>
                </a:lnTo>
                <a:lnTo>
                  <a:pt x="195" y="12337"/>
                </a:lnTo>
                <a:lnTo>
                  <a:pt x="292" y="12385"/>
                </a:lnTo>
                <a:lnTo>
                  <a:pt x="341" y="12410"/>
                </a:lnTo>
                <a:lnTo>
                  <a:pt x="365" y="12507"/>
                </a:lnTo>
                <a:lnTo>
                  <a:pt x="414" y="12580"/>
                </a:lnTo>
                <a:lnTo>
                  <a:pt x="487" y="12629"/>
                </a:lnTo>
                <a:lnTo>
                  <a:pt x="584" y="12629"/>
                </a:lnTo>
                <a:lnTo>
                  <a:pt x="803" y="12580"/>
                </a:lnTo>
                <a:lnTo>
                  <a:pt x="803" y="12896"/>
                </a:lnTo>
                <a:lnTo>
                  <a:pt x="803" y="13188"/>
                </a:lnTo>
                <a:lnTo>
                  <a:pt x="828" y="13334"/>
                </a:lnTo>
                <a:lnTo>
                  <a:pt x="876" y="13480"/>
                </a:lnTo>
                <a:lnTo>
                  <a:pt x="925" y="13529"/>
                </a:lnTo>
                <a:lnTo>
                  <a:pt x="998" y="13578"/>
                </a:lnTo>
                <a:lnTo>
                  <a:pt x="1144" y="13578"/>
                </a:lnTo>
                <a:lnTo>
                  <a:pt x="1217" y="13553"/>
                </a:lnTo>
                <a:lnTo>
                  <a:pt x="1241" y="13529"/>
                </a:lnTo>
                <a:lnTo>
                  <a:pt x="1363" y="13529"/>
                </a:lnTo>
                <a:lnTo>
                  <a:pt x="1485" y="13505"/>
                </a:lnTo>
                <a:lnTo>
                  <a:pt x="1704" y="13432"/>
                </a:lnTo>
                <a:lnTo>
                  <a:pt x="2142" y="13310"/>
                </a:lnTo>
                <a:lnTo>
                  <a:pt x="2604" y="13213"/>
                </a:lnTo>
                <a:lnTo>
                  <a:pt x="3188" y="13140"/>
                </a:lnTo>
                <a:lnTo>
                  <a:pt x="3772" y="13091"/>
                </a:lnTo>
                <a:lnTo>
                  <a:pt x="4356" y="13067"/>
                </a:lnTo>
                <a:lnTo>
                  <a:pt x="4940" y="13091"/>
                </a:lnTo>
                <a:lnTo>
                  <a:pt x="5402" y="13115"/>
                </a:lnTo>
                <a:lnTo>
                  <a:pt x="5937" y="13164"/>
                </a:lnTo>
                <a:lnTo>
                  <a:pt x="6473" y="13261"/>
                </a:lnTo>
                <a:lnTo>
                  <a:pt x="6740" y="13334"/>
                </a:lnTo>
                <a:lnTo>
                  <a:pt x="7008" y="13407"/>
                </a:lnTo>
                <a:lnTo>
                  <a:pt x="7251" y="13505"/>
                </a:lnTo>
                <a:lnTo>
                  <a:pt x="7495" y="13626"/>
                </a:lnTo>
                <a:lnTo>
                  <a:pt x="7714" y="13772"/>
                </a:lnTo>
                <a:lnTo>
                  <a:pt x="7908" y="13918"/>
                </a:lnTo>
                <a:lnTo>
                  <a:pt x="8079" y="14088"/>
                </a:lnTo>
                <a:lnTo>
                  <a:pt x="8225" y="14307"/>
                </a:lnTo>
                <a:lnTo>
                  <a:pt x="8322" y="14526"/>
                </a:lnTo>
                <a:lnTo>
                  <a:pt x="8371" y="14794"/>
                </a:lnTo>
                <a:lnTo>
                  <a:pt x="8419" y="14891"/>
                </a:lnTo>
                <a:lnTo>
                  <a:pt x="8468" y="14940"/>
                </a:lnTo>
                <a:lnTo>
                  <a:pt x="8565" y="14964"/>
                </a:lnTo>
                <a:lnTo>
                  <a:pt x="8638" y="14964"/>
                </a:lnTo>
                <a:lnTo>
                  <a:pt x="8736" y="14916"/>
                </a:lnTo>
                <a:lnTo>
                  <a:pt x="8809" y="14843"/>
                </a:lnTo>
                <a:lnTo>
                  <a:pt x="8857" y="14770"/>
                </a:lnTo>
                <a:lnTo>
                  <a:pt x="8857" y="14648"/>
                </a:lnTo>
                <a:lnTo>
                  <a:pt x="8833" y="14599"/>
                </a:lnTo>
                <a:lnTo>
                  <a:pt x="9052" y="14332"/>
                </a:lnTo>
                <a:lnTo>
                  <a:pt x="9247" y="14113"/>
                </a:lnTo>
                <a:lnTo>
                  <a:pt x="9514" y="13943"/>
                </a:lnTo>
                <a:lnTo>
                  <a:pt x="9806" y="13772"/>
                </a:lnTo>
                <a:lnTo>
                  <a:pt x="10220" y="13602"/>
                </a:lnTo>
                <a:lnTo>
                  <a:pt x="10658" y="13456"/>
                </a:lnTo>
                <a:lnTo>
                  <a:pt x="11096" y="13334"/>
                </a:lnTo>
                <a:lnTo>
                  <a:pt x="11534" y="13261"/>
                </a:lnTo>
                <a:lnTo>
                  <a:pt x="12045" y="13188"/>
                </a:lnTo>
                <a:lnTo>
                  <a:pt x="12580" y="13140"/>
                </a:lnTo>
                <a:lnTo>
                  <a:pt x="13626" y="13091"/>
                </a:lnTo>
                <a:lnTo>
                  <a:pt x="13967" y="13091"/>
                </a:lnTo>
                <a:lnTo>
                  <a:pt x="14308" y="13115"/>
                </a:lnTo>
                <a:lnTo>
                  <a:pt x="14648" y="13140"/>
                </a:lnTo>
                <a:lnTo>
                  <a:pt x="14965" y="13188"/>
                </a:lnTo>
                <a:lnTo>
                  <a:pt x="15305" y="13261"/>
                </a:lnTo>
                <a:lnTo>
                  <a:pt x="15622" y="13359"/>
                </a:lnTo>
                <a:lnTo>
                  <a:pt x="15938" y="13480"/>
                </a:lnTo>
                <a:lnTo>
                  <a:pt x="16254" y="13651"/>
                </a:lnTo>
                <a:lnTo>
                  <a:pt x="16303" y="13675"/>
                </a:lnTo>
                <a:lnTo>
                  <a:pt x="16376" y="13675"/>
                </a:lnTo>
                <a:lnTo>
                  <a:pt x="16425" y="13651"/>
                </a:lnTo>
                <a:lnTo>
                  <a:pt x="16473" y="13626"/>
                </a:lnTo>
                <a:lnTo>
                  <a:pt x="16522" y="13578"/>
                </a:lnTo>
                <a:lnTo>
                  <a:pt x="16546" y="13529"/>
                </a:lnTo>
                <a:lnTo>
                  <a:pt x="16571" y="13456"/>
                </a:lnTo>
                <a:lnTo>
                  <a:pt x="16571" y="13407"/>
                </a:lnTo>
                <a:lnTo>
                  <a:pt x="16595" y="13310"/>
                </a:lnTo>
                <a:lnTo>
                  <a:pt x="16595" y="12921"/>
                </a:lnTo>
                <a:lnTo>
                  <a:pt x="16571" y="12531"/>
                </a:lnTo>
                <a:lnTo>
                  <a:pt x="16765" y="12556"/>
                </a:lnTo>
                <a:lnTo>
                  <a:pt x="16911" y="12556"/>
                </a:lnTo>
                <a:lnTo>
                  <a:pt x="17082" y="12531"/>
                </a:lnTo>
                <a:lnTo>
                  <a:pt x="17228" y="12483"/>
                </a:lnTo>
                <a:lnTo>
                  <a:pt x="17301" y="12458"/>
                </a:lnTo>
                <a:lnTo>
                  <a:pt x="17325" y="12410"/>
                </a:lnTo>
                <a:lnTo>
                  <a:pt x="17374" y="12361"/>
                </a:lnTo>
                <a:lnTo>
                  <a:pt x="17374" y="12312"/>
                </a:lnTo>
                <a:lnTo>
                  <a:pt x="17398" y="12264"/>
                </a:lnTo>
                <a:lnTo>
                  <a:pt x="17374" y="12191"/>
                </a:lnTo>
                <a:lnTo>
                  <a:pt x="17349" y="12142"/>
                </a:lnTo>
                <a:lnTo>
                  <a:pt x="17301" y="12118"/>
                </a:lnTo>
                <a:lnTo>
                  <a:pt x="17325" y="11972"/>
                </a:lnTo>
                <a:lnTo>
                  <a:pt x="17349" y="11826"/>
                </a:lnTo>
                <a:lnTo>
                  <a:pt x="17349" y="11558"/>
                </a:lnTo>
                <a:lnTo>
                  <a:pt x="17325" y="10998"/>
                </a:lnTo>
                <a:lnTo>
                  <a:pt x="17301" y="8881"/>
                </a:lnTo>
                <a:lnTo>
                  <a:pt x="17301" y="7178"/>
                </a:lnTo>
                <a:lnTo>
                  <a:pt x="17301" y="6326"/>
                </a:lnTo>
                <a:lnTo>
                  <a:pt x="17349" y="5475"/>
                </a:lnTo>
                <a:lnTo>
                  <a:pt x="17374" y="4380"/>
                </a:lnTo>
                <a:lnTo>
                  <a:pt x="17374" y="3820"/>
                </a:lnTo>
                <a:lnTo>
                  <a:pt x="17374" y="3285"/>
                </a:lnTo>
                <a:lnTo>
                  <a:pt x="17349" y="2920"/>
                </a:lnTo>
                <a:lnTo>
                  <a:pt x="17325" y="2531"/>
                </a:lnTo>
                <a:lnTo>
                  <a:pt x="17301" y="2336"/>
                </a:lnTo>
                <a:lnTo>
                  <a:pt x="17276" y="2141"/>
                </a:lnTo>
                <a:lnTo>
                  <a:pt x="17228" y="1971"/>
                </a:lnTo>
                <a:lnTo>
                  <a:pt x="17130" y="1801"/>
                </a:lnTo>
                <a:lnTo>
                  <a:pt x="17179" y="1728"/>
                </a:lnTo>
                <a:lnTo>
                  <a:pt x="17203" y="1630"/>
                </a:lnTo>
                <a:lnTo>
                  <a:pt x="17203" y="1557"/>
                </a:lnTo>
                <a:lnTo>
                  <a:pt x="17155" y="1460"/>
                </a:lnTo>
                <a:lnTo>
                  <a:pt x="16911" y="1217"/>
                </a:lnTo>
                <a:lnTo>
                  <a:pt x="16644" y="998"/>
                </a:lnTo>
                <a:lnTo>
                  <a:pt x="16352" y="803"/>
                </a:lnTo>
                <a:lnTo>
                  <a:pt x="16035" y="633"/>
                </a:lnTo>
                <a:lnTo>
                  <a:pt x="15719" y="487"/>
                </a:lnTo>
                <a:lnTo>
                  <a:pt x="15378" y="365"/>
                </a:lnTo>
                <a:lnTo>
                  <a:pt x="15038" y="268"/>
                </a:lnTo>
                <a:lnTo>
                  <a:pt x="14697" y="195"/>
                </a:lnTo>
                <a:lnTo>
                  <a:pt x="14356" y="146"/>
                </a:lnTo>
                <a:lnTo>
                  <a:pt x="14016" y="97"/>
                </a:lnTo>
                <a:lnTo>
                  <a:pt x="13626" y="49"/>
                </a:lnTo>
                <a:lnTo>
                  <a:pt x="13261" y="24"/>
                </a:lnTo>
                <a:lnTo>
                  <a:pt x="12896" y="24"/>
                </a:lnTo>
                <a:lnTo>
                  <a:pt x="12531" y="49"/>
                </a:lnTo>
                <a:lnTo>
                  <a:pt x="12166" y="97"/>
                </a:lnTo>
                <a:lnTo>
                  <a:pt x="11826" y="170"/>
                </a:lnTo>
                <a:lnTo>
                  <a:pt x="11583" y="243"/>
                </a:lnTo>
                <a:lnTo>
                  <a:pt x="11339" y="316"/>
                </a:lnTo>
                <a:lnTo>
                  <a:pt x="10877" y="560"/>
                </a:lnTo>
                <a:lnTo>
                  <a:pt x="10415" y="803"/>
                </a:lnTo>
                <a:lnTo>
                  <a:pt x="9977" y="1046"/>
                </a:lnTo>
                <a:lnTo>
                  <a:pt x="9441" y="1338"/>
                </a:lnTo>
                <a:lnTo>
                  <a:pt x="9125" y="1509"/>
                </a:lnTo>
                <a:lnTo>
                  <a:pt x="8857" y="1703"/>
                </a:lnTo>
                <a:lnTo>
                  <a:pt x="8809" y="1679"/>
                </a:lnTo>
                <a:lnTo>
                  <a:pt x="8687" y="1679"/>
                </a:lnTo>
                <a:lnTo>
                  <a:pt x="8638" y="1728"/>
                </a:lnTo>
                <a:lnTo>
                  <a:pt x="8419" y="1460"/>
                </a:lnTo>
                <a:lnTo>
                  <a:pt x="8152" y="1217"/>
                </a:lnTo>
                <a:lnTo>
                  <a:pt x="7884" y="1022"/>
                </a:lnTo>
                <a:lnTo>
                  <a:pt x="7592" y="803"/>
                </a:lnTo>
                <a:lnTo>
                  <a:pt x="7276" y="633"/>
                </a:lnTo>
                <a:lnTo>
                  <a:pt x="6959" y="487"/>
                </a:lnTo>
                <a:lnTo>
                  <a:pt x="6643" y="341"/>
                </a:lnTo>
                <a:lnTo>
                  <a:pt x="6302" y="243"/>
                </a:lnTo>
                <a:lnTo>
                  <a:pt x="5962" y="146"/>
                </a:lnTo>
                <a:lnTo>
                  <a:pt x="5597" y="73"/>
                </a:lnTo>
                <a:lnTo>
                  <a:pt x="5256" y="24"/>
                </a:lnTo>
                <a:lnTo>
                  <a:pt x="489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46"/>
          <p:cNvSpPr/>
          <p:nvPr/>
        </p:nvSpPr>
        <p:spPr>
          <a:xfrm>
            <a:off x="2462999" y="1399380"/>
            <a:ext cx="335449" cy="339677"/>
          </a:xfrm>
          <a:custGeom>
            <a:avLst/>
            <a:gdLst/>
            <a:ahLst/>
            <a:cxnLst/>
            <a:rect l="l" t="t" r="r" b="b"/>
            <a:pathLst>
              <a:path w="17374" h="17593" extrusionOk="0">
                <a:moveTo>
                  <a:pt x="13894" y="3310"/>
                </a:moveTo>
                <a:lnTo>
                  <a:pt x="14040" y="3334"/>
                </a:lnTo>
                <a:lnTo>
                  <a:pt x="14113" y="3358"/>
                </a:lnTo>
                <a:lnTo>
                  <a:pt x="14186" y="3407"/>
                </a:lnTo>
                <a:lnTo>
                  <a:pt x="14235" y="3456"/>
                </a:lnTo>
                <a:lnTo>
                  <a:pt x="14308" y="3529"/>
                </a:lnTo>
                <a:lnTo>
                  <a:pt x="14381" y="3675"/>
                </a:lnTo>
                <a:lnTo>
                  <a:pt x="14405" y="3821"/>
                </a:lnTo>
                <a:lnTo>
                  <a:pt x="14429" y="3967"/>
                </a:lnTo>
                <a:lnTo>
                  <a:pt x="14429" y="4137"/>
                </a:lnTo>
                <a:lnTo>
                  <a:pt x="14405" y="4283"/>
                </a:lnTo>
                <a:lnTo>
                  <a:pt x="14356" y="4429"/>
                </a:lnTo>
                <a:lnTo>
                  <a:pt x="14283" y="4575"/>
                </a:lnTo>
                <a:lnTo>
                  <a:pt x="14210" y="4697"/>
                </a:lnTo>
                <a:lnTo>
                  <a:pt x="14137" y="4770"/>
                </a:lnTo>
                <a:lnTo>
                  <a:pt x="14064" y="4843"/>
                </a:lnTo>
                <a:lnTo>
                  <a:pt x="13967" y="4891"/>
                </a:lnTo>
                <a:lnTo>
                  <a:pt x="13870" y="4916"/>
                </a:lnTo>
                <a:lnTo>
                  <a:pt x="13651" y="4940"/>
                </a:lnTo>
                <a:lnTo>
                  <a:pt x="13432" y="4916"/>
                </a:lnTo>
                <a:lnTo>
                  <a:pt x="13237" y="4843"/>
                </a:lnTo>
                <a:lnTo>
                  <a:pt x="13042" y="4745"/>
                </a:lnTo>
                <a:lnTo>
                  <a:pt x="12872" y="4599"/>
                </a:lnTo>
                <a:lnTo>
                  <a:pt x="12823" y="4502"/>
                </a:lnTo>
                <a:lnTo>
                  <a:pt x="12775" y="4429"/>
                </a:lnTo>
                <a:lnTo>
                  <a:pt x="12750" y="4307"/>
                </a:lnTo>
                <a:lnTo>
                  <a:pt x="12750" y="4186"/>
                </a:lnTo>
                <a:lnTo>
                  <a:pt x="12750" y="4088"/>
                </a:lnTo>
                <a:lnTo>
                  <a:pt x="12799" y="3967"/>
                </a:lnTo>
                <a:lnTo>
                  <a:pt x="12921" y="3772"/>
                </a:lnTo>
                <a:lnTo>
                  <a:pt x="13067" y="3602"/>
                </a:lnTo>
                <a:lnTo>
                  <a:pt x="13164" y="3504"/>
                </a:lnTo>
                <a:lnTo>
                  <a:pt x="13310" y="3480"/>
                </a:lnTo>
                <a:lnTo>
                  <a:pt x="13456" y="3456"/>
                </a:lnTo>
                <a:lnTo>
                  <a:pt x="13748" y="3358"/>
                </a:lnTo>
                <a:lnTo>
                  <a:pt x="13894" y="3310"/>
                </a:lnTo>
                <a:close/>
                <a:moveTo>
                  <a:pt x="13991" y="2847"/>
                </a:moveTo>
                <a:lnTo>
                  <a:pt x="13748" y="2872"/>
                </a:lnTo>
                <a:lnTo>
                  <a:pt x="13480" y="2896"/>
                </a:lnTo>
                <a:lnTo>
                  <a:pt x="13310" y="2945"/>
                </a:lnTo>
                <a:lnTo>
                  <a:pt x="13140" y="3018"/>
                </a:lnTo>
                <a:lnTo>
                  <a:pt x="12994" y="3115"/>
                </a:lnTo>
                <a:lnTo>
                  <a:pt x="12872" y="3212"/>
                </a:lnTo>
                <a:lnTo>
                  <a:pt x="12750" y="3334"/>
                </a:lnTo>
                <a:lnTo>
                  <a:pt x="12629" y="3456"/>
                </a:lnTo>
                <a:lnTo>
                  <a:pt x="12531" y="3577"/>
                </a:lnTo>
                <a:lnTo>
                  <a:pt x="12458" y="3723"/>
                </a:lnTo>
                <a:lnTo>
                  <a:pt x="12385" y="3869"/>
                </a:lnTo>
                <a:lnTo>
                  <a:pt x="12337" y="4040"/>
                </a:lnTo>
                <a:lnTo>
                  <a:pt x="12312" y="4186"/>
                </a:lnTo>
                <a:lnTo>
                  <a:pt x="12312" y="4356"/>
                </a:lnTo>
                <a:lnTo>
                  <a:pt x="12361" y="4526"/>
                </a:lnTo>
                <a:lnTo>
                  <a:pt x="12410" y="4672"/>
                </a:lnTo>
                <a:lnTo>
                  <a:pt x="12507" y="4794"/>
                </a:lnTo>
                <a:lnTo>
                  <a:pt x="12604" y="4916"/>
                </a:lnTo>
                <a:lnTo>
                  <a:pt x="12726" y="5037"/>
                </a:lnTo>
                <a:lnTo>
                  <a:pt x="12848" y="5135"/>
                </a:lnTo>
                <a:lnTo>
                  <a:pt x="12994" y="5208"/>
                </a:lnTo>
                <a:lnTo>
                  <a:pt x="13140" y="5281"/>
                </a:lnTo>
                <a:lnTo>
                  <a:pt x="13310" y="5329"/>
                </a:lnTo>
                <a:lnTo>
                  <a:pt x="13480" y="5354"/>
                </a:lnTo>
                <a:lnTo>
                  <a:pt x="13626" y="5378"/>
                </a:lnTo>
                <a:lnTo>
                  <a:pt x="13797" y="5378"/>
                </a:lnTo>
                <a:lnTo>
                  <a:pt x="13967" y="5354"/>
                </a:lnTo>
                <a:lnTo>
                  <a:pt x="14113" y="5305"/>
                </a:lnTo>
                <a:lnTo>
                  <a:pt x="14259" y="5256"/>
                </a:lnTo>
                <a:lnTo>
                  <a:pt x="14381" y="5159"/>
                </a:lnTo>
                <a:lnTo>
                  <a:pt x="14551" y="4989"/>
                </a:lnTo>
                <a:lnTo>
                  <a:pt x="14697" y="4794"/>
                </a:lnTo>
                <a:lnTo>
                  <a:pt x="14794" y="4575"/>
                </a:lnTo>
                <a:lnTo>
                  <a:pt x="14867" y="4332"/>
                </a:lnTo>
                <a:lnTo>
                  <a:pt x="14892" y="4088"/>
                </a:lnTo>
                <a:lnTo>
                  <a:pt x="14867" y="3845"/>
                </a:lnTo>
                <a:lnTo>
                  <a:pt x="14819" y="3602"/>
                </a:lnTo>
                <a:lnTo>
                  <a:pt x="14746" y="3383"/>
                </a:lnTo>
                <a:lnTo>
                  <a:pt x="14673" y="3261"/>
                </a:lnTo>
                <a:lnTo>
                  <a:pt x="14600" y="3164"/>
                </a:lnTo>
                <a:lnTo>
                  <a:pt x="14527" y="3091"/>
                </a:lnTo>
                <a:lnTo>
                  <a:pt x="14429" y="3018"/>
                </a:lnTo>
                <a:lnTo>
                  <a:pt x="14332" y="2969"/>
                </a:lnTo>
                <a:lnTo>
                  <a:pt x="14210" y="2920"/>
                </a:lnTo>
                <a:lnTo>
                  <a:pt x="14113" y="2872"/>
                </a:lnTo>
                <a:lnTo>
                  <a:pt x="13991" y="2847"/>
                </a:lnTo>
                <a:close/>
                <a:moveTo>
                  <a:pt x="12288" y="560"/>
                </a:moveTo>
                <a:lnTo>
                  <a:pt x="12775" y="584"/>
                </a:lnTo>
                <a:lnTo>
                  <a:pt x="13529" y="633"/>
                </a:lnTo>
                <a:lnTo>
                  <a:pt x="14283" y="682"/>
                </a:lnTo>
                <a:lnTo>
                  <a:pt x="14721" y="682"/>
                </a:lnTo>
                <a:lnTo>
                  <a:pt x="15159" y="730"/>
                </a:lnTo>
                <a:lnTo>
                  <a:pt x="15573" y="803"/>
                </a:lnTo>
                <a:lnTo>
                  <a:pt x="15792" y="852"/>
                </a:lnTo>
                <a:lnTo>
                  <a:pt x="15987" y="925"/>
                </a:lnTo>
                <a:lnTo>
                  <a:pt x="16133" y="998"/>
                </a:lnTo>
                <a:lnTo>
                  <a:pt x="16279" y="1095"/>
                </a:lnTo>
                <a:lnTo>
                  <a:pt x="16400" y="1193"/>
                </a:lnTo>
                <a:lnTo>
                  <a:pt x="16498" y="1314"/>
                </a:lnTo>
                <a:lnTo>
                  <a:pt x="16571" y="1436"/>
                </a:lnTo>
                <a:lnTo>
                  <a:pt x="16644" y="1582"/>
                </a:lnTo>
                <a:lnTo>
                  <a:pt x="16741" y="1898"/>
                </a:lnTo>
                <a:lnTo>
                  <a:pt x="16668" y="1923"/>
                </a:lnTo>
                <a:lnTo>
                  <a:pt x="16595" y="1996"/>
                </a:lnTo>
                <a:lnTo>
                  <a:pt x="16546" y="2093"/>
                </a:lnTo>
                <a:lnTo>
                  <a:pt x="16546" y="2117"/>
                </a:lnTo>
                <a:lnTo>
                  <a:pt x="16571" y="2166"/>
                </a:lnTo>
                <a:lnTo>
                  <a:pt x="16595" y="2215"/>
                </a:lnTo>
                <a:lnTo>
                  <a:pt x="16644" y="2239"/>
                </a:lnTo>
                <a:lnTo>
                  <a:pt x="16692" y="2263"/>
                </a:lnTo>
                <a:lnTo>
                  <a:pt x="16741" y="2239"/>
                </a:lnTo>
                <a:lnTo>
                  <a:pt x="16814" y="2239"/>
                </a:lnTo>
                <a:lnTo>
                  <a:pt x="16838" y="2507"/>
                </a:lnTo>
                <a:lnTo>
                  <a:pt x="16765" y="2531"/>
                </a:lnTo>
                <a:lnTo>
                  <a:pt x="16692" y="2531"/>
                </a:lnTo>
                <a:lnTo>
                  <a:pt x="16644" y="2580"/>
                </a:lnTo>
                <a:lnTo>
                  <a:pt x="16595" y="2628"/>
                </a:lnTo>
                <a:lnTo>
                  <a:pt x="16595" y="2653"/>
                </a:lnTo>
                <a:lnTo>
                  <a:pt x="16571" y="2701"/>
                </a:lnTo>
                <a:lnTo>
                  <a:pt x="16571" y="2726"/>
                </a:lnTo>
                <a:lnTo>
                  <a:pt x="16571" y="2774"/>
                </a:lnTo>
                <a:lnTo>
                  <a:pt x="16595" y="2823"/>
                </a:lnTo>
                <a:lnTo>
                  <a:pt x="16644" y="2847"/>
                </a:lnTo>
                <a:lnTo>
                  <a:pt x="16692" y="2872"/>
                </a:lnTo>
                <a:lnTo>
                  <a:pt x="16765" y="2896"/>
                </a:lnTo>
                <a:lnTo>
                  <a:pt x="16838" y="2896"/>
                </a:lnTo>
                <a:lnTo>
                  <a:pt x="16814" y="3237"/>
                </a:lnTo>
                <a:lnTo>
                  <a:pt x="16692" y="3261"/>
                </a:lnTo>
                <a:lnTo>
                  <a:pt x="16571" y="3310"/>
                </a:lnTo>
                <a:lnTo>
                  <a:pt x="16522" y="3358"/>
                </a:lnTo>
                <a:lnTo>
                  <a:pt x="16498" y="3431"/>
                </a:lnTo>
                <a:lnTo>
                  <a:pt x="16522" y="3504"/>
                </a:lnTo>
                <a:lnTo>
                  <a:pt x="16571" y="3553"/>
                </a:lnTo>
                <a:lnTo>
                  <a:pt x="16668" y="3602"/>
                </a:lnTo>
                <a:lnTo>
                  <a:pt x="16790" y="3626"/>
                </a:lnTo>
                <a:lnTo>
                  <a:pt x="16765" y="3869"/>
                </a:lnTo>
                <a:lnTo>
                  <a:pt x="16741" y="3869"/>
                </a:lnTo>
                <a:lnTo>
                  <a:pt x="16619" y="3894"/>
                </a:lnTo>
                <a:lnTo>
                  <a:pt x="16522" y="3942"/>
                </a:lnTo>
                <a:lnTo>
                  <a:pt x="16473" y="3967"/>
                </a:lnTo>
                <a:lnTo>
                  <a:pt x="16449" y="4015"/>
                </a:lnTo>
                <a:lnTo>
                  <a:pt x="16449" y="4064"/>
                </a:lnTo>
                <a:lnTo>
                  <a:pt x="16449" y="4113"/>
                </a:lnTo>
                <a:lnTo>
                  <a:pt x="16498" y="4161"/>
                </a:lnTo>
                <a:lnTo>
                  <a:pt x="16571" y="4186"/>
                </a:lnTo>
                <a:lnTo>
                  <a:pt x="16692" y="4210"/>
                </a:lnTo>
                <a:lnTo>
                  <a:pt x="16765" y="4234"/>
                </a:lnTo>
                <a:lnTo>
                  <a:pt x="16765" y="4307"/>
                </a:lnTo>
                <a:lnTo>
                  <a:pt x="16765" y="4575"/>
                </a:lnTo>
                <a:lnTo>
                  <a:pt x="16668" y="4526"/>
                </a:lnTo>
                <a:lnTo>
                  <a:pt x="16498" y="4526"/>
                </a:lnTo>
                <a:lnTo>
                  <a:pt x="16449" y="4575"/>
                </a:lnTo>
                <a:lnTo>
                  <a:pt x="16425" y="4624"/>
                </a:lnTo>
                <a:lnTo>
                  <a:pt x="16425" y="4672"/>
                </a:lnTo>
                <a:lnTo>
                  <a:pt x="16449" y="4745"/>
                </a:lnTo>
                <a:lnTo>
                  <a:pt x="16498" y="4818"/>
                </a:lnTo>
                <a:lnTo>
                  <a:pt x="16619" y="4916"/>
                </a:lnTo>
                <a:lnTo>
                  <a:pt x="16765" y="5013"/>
                </a:lnTo>
                <a:lnTo>
                  <a:pt x="16790" y="5451"/>
                </a:lnTo>
                <a:lnTo>
                  <a:pt x="16692" y="5402"/>
                </a:lnTo>
                <a:lnTo>
                  <a:pt x="16595" y="5378"/>
                </a:lnTo>
                <a:lnTo>
                  <a:pt x="16498" y="5354"/>
                </a:lnTo>
                <a:lnTo>
                  <a:pt x="16400" y="5378"/>
                </a:lnTo>
                <a:lnTo>
                  <a:pt x="16303" y="5402"/>
                </a:lnTo>
                <a:lnTo>
                  <a:pt x="16279" y="5427"/>
                </a:lnTo>
                <a:lnTo>
                  <a:pt x="16254" y="5451"/>
                </a:lnTo>
                <a:lnTo>
                  <a:pt x="16279" y="5524"/>
                </a:lnTo>
                <a:lnTo>
                  <a:pt x="16327" y="5621"/>
                </a:lnTo>
                <a:lnTo>
                  <a:pt x="16376" y="5670"/>
                </a:lnTo>
                <a:lnTo>
                  <a:pt x="16546" y="5792"/>
                </a:lnTo>
                <a:lnTo>
                  <a:pt x="16790" y="5938"/>
                </a:lnTo>
                <a:lnTo>
                  <a:pt x="16790" y="6278"/>
                </a:lnTo>
                <a:lnTo>
                  <a:pt x="16765" y="6619"/>
                </a:lnTo>
                <a:lnTo>
                  <a:pt x="16692" y="6546"/>
                </a:lnTo>
                <a:lnTo>
                  <a:pt x="16473" y="6327"/>
                </a:lnTo>
                <a:lnTo>
                  <a:pt x="16352" y="6254"/>
                </a:lnTo>
                <a:lnTo>
                  <a:pt x="16230" y="6181"/>
                </a:lnTo>
                <a:lnTo>
                  <a:pt x="16181" y="6157"/>
                </a:lnTo>
                <a:lnTo>
                  <a:pt x="16157" y="6181"/>
                </a:lnTo>
                <a:lnTo>
                  <a:pt x="16133" y="6230"/>
                </a:lnTo>
                <a:lnTo>
                  <a:pt x="16133" y="6278"/>
                </a:lnTo>
                <a:lnTo>
                  <a:pt x="16181" y="6449"/>
                </a:lnTo>
                <a:lnTo>
                  <a:pt x="16254" y="6595"/>
                </a:lnTo>
                <a:lnTo>
                  <a:pt x="16352" y="6765"/>
                </a:lnTo>
                <a:lnTo>
                  <a:pt x="16473" y="6887"/>
                </a:lnTo>
                <a:lnTo>
                  <a:pt x="16571" y="6984"/>
                </a:lnTo>
                <a:lnTo>
                  <a:pt x="16717" y="7057"/>
                </a:lnTo>
                <a:lnTo>
                  <a:pt x="16619" y="7471"/>
                </a:lnTo>
                <a:lnTo>
                  <a:pt x="16546" y="7714"/>
                </a:lnTo>
                <a:lnTo>
                  <a:pt x="16449" y="7665"/>
                </a:lnTo>
                <a:lnTo>
                  <a:pt x="16376" y="7616"/>
                </a:lnTo>
                <a:lnTo>
                  <a:pt x="16254" y="7471"/>
                </a:lnTo>
                <a:lnTo>
                  <a:pt x="16133" y="7349"/>
                </a:lnTo>
                <a:lnTo>
                  <a:pt x="16035" y="7227"/>
                </a:lnTo>
                <a:lnTo>
                  <a:pt x="15962" y="7179"/>
                </a:lnTo>
                <a:lnTo>
                  <a:pt x="15889" y="7130"/>
                </a:lnTo>
                <a:lnTo>
                  <a:pt x="15816" y="7130"/>
                </a:lnTo>
                <a:lnTo>
                  <a:pt x="15768" y="7203"/>
                </a:lnTo>
                <a:lnTo>
                  <a:pt x="15768" y="7276"/>
                </a:lnTo>
                <a:lnTo>
                  <a:pt x="15768" y="7349"/>
                </a:lnTo>
                <a:lnTo>
                  <a:pt x="15816" y="7495"/>
                </a:lnTo>
                <a:lnTo>
                  <a:pt x="15889" y="7641"/>
                </a:lnTo>
                <a:lnTo>
                  <a:pt x="15987" y="7762"/>
                </a:lnTo>
                <a:lnTo>
                  <a:pt x="16060" y="7884"/>
                </a:lnTo>
                <a:lnTo>
                  <a:pt x="16157" y="7957"/>
                </a:lnTo>
                <a:lnTo>
                  <a:pt x="16279" y="8054"/>
                </a:lnTo>
                <a:lnTo>
                  <a:pt x="16400" y="8103"/>
                </a:lnTo>
                <a:lnTo>
                  <a:pt x="16279" y="8371"/>
                </a:lnTo>
                <a:lnTo>
                  <a:pt x="16035" y="8225"/>
                </a:lnTo>
                <a:lnTo>
                  <a:pt x="15768" y="8103"/>
                </a:lnTo>
                <a:lnTo>
                  <a:pt x="15573" y="7981"/>
                </a:lnTo>
                <a:lnTo>
                  <a:pt x="15451" y="7933"/>
                </a:lnTo>
                <a:lnTo>
                  <a:pt x="15403" y="7908"/>
                </a:lnTo>
                <a:lnTo>
                  <a:pt x="15354" y="7933"/>
                </a:lnTo>
                <a:lnTo>
                  <a:pt x="15305" y="7957"/>
                </a:lnTo>
                <a:lnTo>
                  <a:pt x="15281" y="8006"/>
                </a:lnTo>
                <a:lnTo>
                  <a:pt x="15257" y="8079"/>
                </a:lnTo>
                <a:lnTo>
                  <a:pt x="15281" y="8127"/>
                </a:lnTo>
                <a:lnTo>
                  <a:pt x="15354" y="8249"/>
                </a:lnTo>
                <a:lnTo>
                  <a:pt x="15451" y="8346"/>
                </a:lnTo>
                <a:lnTo>
                  <a:pt x="15597" y="8468"/>
                </a:lnTo>
                <a:lnTo>
                  <a:pt x="15768" y="8565"/>
                </a:lnTo>
                <a:lnTo>
                  <a:pt x="16084" y="8711"/>
                </a:lnTo>
                <a:lnTo>
                  <a:pt x="15889" y="9003"/>
                </a:lnTo>
                <a:lnTo>
                  <a:pt x="15695" y="8857"/>
                </a:lnTo>
                <a:lnTo>
                  <a:pt x="15524" y="8736"/>
                </a:lnTo>
                <a:lnTo>
                  <a:pt x="15354" y="8638"/>
                </a:lnTo>
                <a:lnTo>
                  <a:pt x="15135" y="8565"/>
                </a:lnTo>
                <a:lnTo>
                  <a:pt x="14940" y="8565"/>
                </a:lnTo>
                <a:lnTo>
                  <a:pt x="14843" y="8590"/>
                </a:lnTo>
                <a:lnTo>
                  <a:pt x="14770" y="8663"/>
                </a:lnTo>
                <a:lnTo>
                  <a:pt x="14746" y="8687"/>
                </a:lnTo>
                <a:lnTo>
                  <a:pt x="14770" y="8711"/>
                </a:lnTo>
                <a:lnTo>
                  <a:pt x="15111" y="8882"/>
                </a:lnTo>
                <a:lnTo>
                  <a:pt x="15257" y="8979"/>
                </a:lnTo>
                <a:lnTo>
                  <a:pt x="15427" y="9076"/>
                </a:lnTo>
                <a:lnTo>
                  <a:pt x="15646" y="9320"/>
                </a:lnTo>
                <a:lnTo>
                  <a:pt x="15378" y="9660"/>
                </a:lnTo>
                <a:lnTo>
                  <a:pt x="15354" y="9685"/>
                </a:lnTo>
                <a:lnTo>
                  <a:pt x="15232" y="9563"/>
                </a:lnTo>
                <a:lnTo>
                  <a:pt x="15111" y="9466"/>
                </a:lnTo>
                <a:lnTo>
                  <a:pt x="14819" y="9271"/>
                </a:lnTo>
                <a:lnTo>
                  <a:pt x="14673" y="9174"/>
                </a:lnTo>
                <a:lnTo>
                  <a:pt x="14502" y="9101"/>
                </a:lnTo>
                <a:lnTo>
                  <a:pt x="14405" y="9076"/>
                </a:lnTo>
                <a:lnTo>
                  <a:pt x="14210" y="9076"/>
                </a:lnTo>
                <a:lnTo>
                  <a:pt x="14137" y="9125"/>
                </a:lnTo>
                <a:lnTo>
                  <a:pt x="14113" y="9149"/>
                </a:lnTo>
                <a:lnTo>
                  <a:pt x="14089" y="9174"/>
                </a:lnTo>
                <a:lnTo>
                  <a:pt x="14113" y="9222"/>
                </a:lnTo>
                <a:lnTo>
                  <a:pt x="14137" y="9247"/>
                </a:lnTo>
                <a:lnTo>
                  <a:pt x="14283" y="9295"/>
                </a:lnTo>
                <a:lnTo>
                  <a:pt x="14454" y="9417"/>
                </a:lnTo>
                <a:lnTo>
                  <a:pt x="14697" y="9636"/>
                </a:lnTo>
                <a:lnTo>
                  <a:pt x="15062" y="9977"/>
                </a:lnTo>
                <a:lnTo>
                  <a:pt x="14892" y="10147"/>
                </a:lnTo>
                <a:lnTo>
                  <a:pt x="14478" y="9977"/>
                </a:lnTo>
                <a:lnTo>
                  <a:pt x="14089" y="9758"/>
                </a:lnTo>
                <a:lnTo>
                  <a:pt x="13894" y="9685"/>
                </a:lnTo>
                <a:lnTo>
                  <a:pt x="13699" y="9612"/>
                </a:lnTo>
                <a:lnTo>
                  <a:pt x="13505" y="9587"/>
                </a:lnTo>
                <a:lnTo>
                  <a:pt x="13310" y="9587"/>
                </a:lnTo>
                <a:lnTo>
                  <a:pt x="13237" y="9636"/>
                </a:lnTo>
                <a:lnTo>
                  <a:pt x="13213" y="9685"/>
                </a:lnTo>
                <a:lnTo>
                  <a:pt x="13237" y="9758"/>
                </a:lnTo>
                <a:lnTo>
                  <a:pt x="13286" y="9806"/>
                </a:lnTo>
                <a:lnTo>
                  <a:pt x="13699" y="10050"/>
                </a:lnTo>
                <a:lnTo>
                  <a:pt x="14137" y="10293"/>
                </a:lnTo>
                <a:lnTo>
                  <a:pt x="14332" y="10390"/>
                </a:lnTo>
                <a:lnTo>
                  <a:pt x="14527" y="10512"/>
                </a:lnTo>
                <a:lnTo>
                  <a:pt x="14186" y="10853"/>
                </a:lnTo>
                <a:lnTo>
                  <a:pt x="13797" y="10658"/>
                </a:lnTo>
                <a:lnTo>
                  <a:pt x="13407" y="10463"/>
                </a:lnTo>
                <a:lnTo>
                  <a:pt x="13237" y="10390"/>
                </a:lnTo>
                <a:lnTo>
                  <a:pt x="13067" y="10317"/>
                </a:lnTo>
                <a:lnTo>
                  <a:pt x="12969" y="10293"/>
                </a:lnTo>
                <a:lnTo>
                  <a:pt x="12872" y="10269"/>
                </a:lnTo>
                <a:lnTo>
                  <a:pt x="12775" y="10293"/>
                </a:lnTo>
                <a:lnTo>
                  <a:pt x="12677" y="10317"/>
                </a:lnTo>
                <a:lnTo>
                  <a:pt x="12677" y="10342"/>
                </a:lnTo>
                <a:lnTo>
                  <a:pt x="12677" y="10366"/>
                </a:lnTo>
                <a:lnTo>
                  <a:pt x="12823" y="10512"/>
                </a:lnTo>
                <a:lnTo>
                  <a:pt x="13018" y="10658"/>
                </a:lnTo>
                <a:lnTo>
                  <a:pt x="13407" y="10877"/>
                </a:lnTo>
                <a:lnTo>
                  <a:pt x="13845" y="11169"/>
                </a:lnTo>
                <a:lnTo>
                  <a:pt x="13480" y="11510"/>
                </a:lnTo>
                <a:lnTo>
                  <a:pt x="13286" y="11412"/>
                </a:lnTo>
                <a:lnTo>
                  <a:pt x="13067" y="11291"/>
                </a:lnTo>
                <a:lnTo>
                  <a:pt x="12629" y="11047"/>
                </a:lnTo>
                <a:lnTo>
                  <a:pt x="12215" y="10780"/>
                </a:lnTo>
                <a:lnTo>
                  <a:pt x="12142" y="10731"/>
                </a:lnTo>
                <a:lnTo>
                  <a:pt x="12093" y="10731"/>
                </a:lnTo>
                <a:lnTo>
                  <a:pt x="12045" y="10755"/>
                </a:lnTo>
                <a:lnTo>
                  <a:pt x="11996" y="10804"/>
                </a:lnTo>
                <a:lnTo>
                  <a:pt x="11947" y="10853"/>
                </a:lnTo>
                <a:lnTo>
                  <a:pt x="11947" y="10901"/>
                </a:lnTo>
                <a:lnTo>
                  <a:pt x="11947" y="10950"/>
                </a:lnTo>
                <a:lnTo>
                  <a:pt x="11972" y="11023"/>
                </a:lnTo>
                <a:lnTo>
                  <a:pt x="12020" y="11120"/>
                </a:lnTo>
                <a:lnTo>
                  <a:pt x="12093" y="11193"/>
                </a:lnTo>
                <a:lnTo>
                  <a:pt x="12288" y="11364"/>
                </a:lnTo>
                <a:lnTo>
                  <a:pt x="12483" y="11485"/>
                </a:lnTo>
                <a:lnTo>
                  <a:pt x="12677" y="11607"/>
                </a:lnTo>
                <a:lnTo>
                  <a:pt x="13115" y="11875"/>
                </a:lnTo>
                <a:lnTo>
                  <a:pt x="12556" y="12410"/>
                </a:lnTo>
                <a:lnTo>
                  <a:pt x="12580" y="12313"/>
                </a:lnTo>
                <a:lnTo>
                  <a:pt x="12580" y="12240"/>
                </a:lnTo>
                <a:lnTo>
                  <a:pt x="12531" y="12167"/>
                </a:lnTo>
                <a:lnTo>
                  <a:pt x="12483" y="12094"/>
                </a:lnTo>
                <a:lnTo>
                  <a:pt x="12191" y="11972"/>
                </a:lnTo>
                <a:lnTo>
                  <a:pt x="11874" y="11826"/>
                </a:lnTo>
                <a:lnTo>
                  <a:pt x="11753" y="11753"/>
                </a:lnTo>
                <a:lnTo>
                  <a:pt x="11607" y="11656"/>
                </a:lnTo>
                <a:lnTo>
                  <a:pt x="11485" y="11583"/>
                </a:lnTo>
                <a:lnTo>
                  <a:pt x="11363" y="11510"/>
                </a:lnTo>
                <a:lnTo>
                  <a:pt x="11290" y="11485"/>
                </a:lnTo>
                <a:lnTo>
                  <a:pt x="11217" y="11510"/>
                </a:lnTo>
                <a:lnTo>
                  <a:pt x="11193" y="11534"/>
                </a:lnTo>
                <a:lnTo>
                  <a:pt x="11169" y="11607"/>
                </a:lnTo>
                <a:lnTo>
                  <a:pt x="11169" y="11704"/>
                </a:lnTo>
                <a:lnTo>
                  <a:pt x="11193" y="11777"/>
                </a:lnTo>
                <a:lnTo>
                  <a:pt x="11290" y="11948"/>
                </a:lnTo>
                <a:lnTo>
                  <a:pt x="11436" y="12069"/>
                </a:lnTo>
                <a:lnTo>
                  <a:pt x="11582" y="12215"/>
                </a:lnTo>
                <a:lnTo>
                  <a:pt x="11777" y="12313"/>
                </a:lnTo>
                <a:lnTo>
                  <a:pt x="11947" y="12410"/>
                </a:lnTo>
                <a:lnTo>
                  <a:pt x="12288" y="12532"/>
                </a:lnTo>
                <a:lnTo>
                  <a:pt x="12361" y="12556"/>
                </a:lnTo>
                <a:lnTo>
                  <a:pt x="12410" y="12556"/>
                </a:lnTo>
                <a:lnTo>
                  <a:pt x="11826" y="13091"/>
                </a:lnTo>
                <a:lnTo>
                  <a:pt x="11801" y="13018"/>
                </a:lnTo>
                <a:lnTo>
                  <a:pt x="11777" y="12921"/>
                </a:lnTo>
                <a:lnTo>
                  <a:pt x="11655" y="12799"/>
                </a:lnTo>
                <a:lnTo>
                  <a:pt x="11509" y="12678"/>
                </a:lnTo>
                <a:lnTo>
                  <a:pt x="11193" y="12459"/>
                </a:lnTo>
                <a:lnTo>
                  <a:pt x="10439" y="12045"/>
                </a:lnTo>
                <a:lnTo>
                  <a:pt x="10414" y="12021"/>
                </a:lnTo>
                <a:lnTo>
                  <a:pt x="10366" y="12045"/>
                </a:lnTo>
                <a:lnTo>
                  <a:pt x="10341" y="12094"/>
                </a:lnTo>
                <a:lnTo>
                  <a:pt x="10366" y="12118"/>
                </a:lnTo>
                <a:lnTo>
                  <a:pt x="10463" y="12288"/>
                </a:lnTo>
                <a:lnTo>
                  <a:pt x="10585" y="12434"/>
                </a:lnTo>
                <a:lnTo>
                  <a:pt x="10706" y="12580"/>
                </a:lnTo>
                <a:lnTo>
                  <a:pt x="10877" y="12702"/>
                </a:lnTo>
                <a:lnTo>
                  <a:pt x="11193" y="12945"/>
                </a:lnTo>
                <a:lnTo>
                  <a:pt x="11363" y="13067"/>
                </a:lnTo>
                <a:lnTo>
                  <a:pt x="11509" y="13189"/>
                </a:lnTo>
                <a:lnTo>
                  <a:pt x="11582" y="13237"/>
                </a:lnTo>
                <a:lnTo>
                  <a:pt x="11631" y="13262"/>
                </a:lnTo>
                <a:lnTo>
                  <a:pt x="11266" y="13602"/>
                </a:lnTo>
                <a:lnTo>
                  <a:pt x="11217" y="13651"/>
                </a:lnTo>
                <a:lnTo>
                  <a:pt x="11169" y="13554"/>
                </a:lnTo>
                <a:lnTo>
                  <a:pt x="11096" y="13505"/>
                </a:lnTo>
                <a:lnTo>
                  <a:pt x="11023" y="13481"/>
                </a:lnTo>
                <a:lnTo>
                  <a:pt x="10877" y="13408"/>
                </a:lnTo>
                <a:lnTo>
                  <a:pt x="10682" y="13286"/>
                </a:lnTo>
                <a:lnTo>
                  <a:pt x="10487" y="13164"/>
                </a:lnTo>
                <a:lnTo>
                  <a:pt x="10366" y="13018"/>
                </a:lnTo>
                <a:lnTo>
                  <a:pt x="10244" y="12872"/>
                </a:lnTo>
                <a:lnTo>
                  <a:pt x="10025" y="12556"/>
                </a:lnTo>
                <a:lnTo>
                  <a:pt x="9976" y="12507"/>
                </a:lnTo>
                <a:lnTo>
                  <a:pt x="9952" y="12532"/>
                </a:lnTo>
                <a:lnTo>
                  <a:pt x="9928" y="12556"/>
                </a:lnTo>
                <a:lnTo>
                  <a:pt x="9879" y="12653"/>
                </a:lnTo>
                <a:lnTo>
                  <a:pt x="9855" y="12775"/>
                </a:lnTo>
                <a:lnTo>
                  <a:pt x="9855" y="12897"/>
                </a:lnTo>
                <a:lnTo>
                  <a:pt x="9903" y="12994"/>
                </a:lnTo>
                <a:lnTo>
                  <a:pt x="9952" y="13116"/>
                </a:lnTo>
                <a:lnTo>
                  <a:pt x="10025" y="13213"/>
                </a:lnTo>
                <a:lnTo>
                  <a:pt x="10171" y="13408"/>
                </a:lnTo>
                <a:lnTo>
                  <a:pt x="10317" y="13554"/>
                </a:lnTo>
                <a:lnTo>
                  <a:pt x="10512" y="13700"/>
                </a:lnTo>
                <a:lnTo>
                  <a:pt x="10731" y="13821"/>
                </a:lnTo>
                <a:lnTo>
                  <a:pt x="10852" y="13846"/>
                </a:lnTo>
                <a:lnTo>
                  <a:pt x="10950" y="13870"/>
                </a:lnTo>
                <a:lnTo>
                  <a:pt x="10512" y="14259"/>
                </a:lnTo>
                <a:lnTo>
                  <a:pt x="10414" y="14138"/>
                </a:lnTo>
                <a:lnTo>
                  <a:pt x="10293" y="14040"/>
                </a:lnTo>
                <a:lnTo>
                  <a:pt x="10025" y="13846"/>
                </a:lnTo>
                <a:lnTo>
                  <a:pt x="9855" y="13748"/>
                </a:lnTo>
                <a:lnTo>
                  <a:pt x="9684" y="13651"/>
                </a:lnTo>
                <a:lnTo>
                  <a:pt x="9514" y="13529"/>
                </a:lnTo>
                <a:lnTo>
                  <a:pt x="9465" y="13481"/>
                </a:lnTo>
                <a:lnTo>
                  <a:pt x="9417" y="13408"/>
                </a:lnTo>
                <a:lnTo>
                  <a:pt x="9392" y="13383"/>
                </a:lnTo>
                <a:lnTo>
                  <a:pt x="9368" y="13408"/>
                </a:lnTo>
                <a:lnTo>
                  <a:pt x="9417" y="13578"/>
                </a:lnTo>
                <a:lnTo>
                  <a:pt x="9465" y="13748"/>
                </a:lnTo>
                <a:lnTo>
                  <a:pt x="9563" y="13894"/>
                </a:lnTo>
                <a:lnTo>
                  <a:pt x="9660" y="14016"/>
                </a:lnTo>
                <a:lnTo>
                  <a:pt x="9806" y="14162"/>
                </a:lnTo>
                <a:lnTo>
                  <a:pt x="9952" y="14284"/>
                </a:lnTo>
                <a:lnTo>
                  <a:pt x="10098" y="14405"/>
                </a:lnTo>
                <a:lnTo>
                  <a:pt x="10244" y="14527"/>
                </a:lnTo>
                <a:lnTo>
                  <a:pt x="9976" y="14746"/>
                </a:lnTo>
                <a:lnTo>
                  <a:pt x="9806" y="14673"/>
                </a:lnTo>
                <a:lnTo>
                  <a:pt x="9636" y="14624"/>
                </a:lnTo>
                <a:lnTo>
                  <a:pt x="9344" y="14527"/>
                </a:lnTo>
                <a:lnTo>
                  <a:pt x="9052" y="14381"/>
                </a:lnTo>
                <a:lnTo>
                  <a:pt x="8882" y="14259"/>
                </a:lnTo>
                <a:lnTo>
                  <a:pt x="8687" y="14138"/>
                </a:lnTo>
                <a:lnTo>
                  <a:pt x="8468" y="14016"/>
                </a:lnTo>
                <a:lnTo>
                  <a:pt x="8371" y="13967"/>
                </a:lnTo>
                <a:lnTo>
                  <a:pt x="8273" y="13967"/>
                </a:lnTo>
                <a:lnTo>
                  <a:pt x="8225" y="13992"/>
                </a:lnTo>
                <a:lnTo>
                  <a:pt x="8200" y="14040"/>
                </a:lnTo>
                <a:lnTo>
                  <a:pt x="8225" y="14162"/>
                </a:lnTo>
                <a:lnTo>
                  <a:pt x="8273" y="14259"/>
                </a:lnTo>
                <a:lnTo>
                  <a:pt x="8346" y="14357"/>
                </a:lnTo>
                <a:lnTo>
                  <a:pt x="8444" y="14454"/>
                </a:lnTo>
                <a:lnTo>
                  <a:pt x="8663" y="14600"/>
                </a:lnTo>
                <a:lnTo>
                  <a:pt x="8857" y="14746"/>
                </a:lnTo>
                <a:lnTo>
                  <a:pt x="9198" y="14941"/>
                </a:lnTo>
                <a:lnTo>
                  <a:pt x="9392" y="15014"/>
                </a:lnTo>
                <a:lnTo>
                  <a:pt x="9611" y="15087"/>
                </a:lnTo>
                <a:lnTo>
                  <a:pt x="9198" y="15476"/>
                </a:lnTo>
                <a:lnTo>
                  <a:pt x="8346" y="14941"/>
                </a:lnTo>
                <a:lnTo>
                  <a:pt x="8176" y="14819"/>
                </a:lnTo>
                <a:lnTo>
                  <a:pt x="7981" y="14697"/>
                </a:lnTo>
                <a:lnTo>
                  <a:pt x="7787" y="14624"/>
                </a:lnTo>
                <a:lnTo>
                  <a:pt x="7689" y="14600"/>
                </a:lnTo>
                <a:lnTo>
                  <a:pt x="7592" y="14600"/>
                </a:lnTo>
                <a:lnTo>
                  <a:pt x="7568" y="14624"/>
                </a:lnTo>
                <a:lnTo>
                  <a:pt x="7568" y="14722"/>
                </a:lnTo>
                <a:lnTo>
                  <a:pt x="7616" y="14819"/>
                </a:lnTo>
                <a:lnTo>
                  <a:pt x="7665" y="14892"/>
                </a:lnTo>
                <a:lnTo>
                  <a:pt x="7738" y="14965"/>
                </a:lnTo>
                <a:lnTo>
                  <a:pt x="7908" y="15111"/>
                </a:lnTo>
                <a:lnTo>
                  <a:pt x="8054" y="15233"/>
                </a:lnTo>
                <a:lnTo>
                  <a:pt x="8444" y="15525"/>
                </a:lnTo>
                <a:lnTo>
                  <a:pt x="8857" y="15768"/>
                </a:lnTo>
                <a:lnTo>
                  <a:pt x="8492" y="16133"/>
                </a:lnTo>
                <a:lnTo>
                  <a:pt x="8371" y="16035"/>
                </a:lnTo>
                <a:lnTo>
                  <a:pt x="8273" y="15938"/>
                </a:lnTo>
                <a:lnTo>
                  <a:pt x="8030" y="15768"/>
                </a:lnTo>
                <a:lnTo>
                  <a:pt x="7543" y="15476"/>
                </a:lnTo>
                <a:lnTo>
                  <a:pt x="7324" y="15330"/>
                </a:lnTo>
                <a:lnTo>
                  <a:pt x="7105" y="15160"/>
                </a:lnTo>
                <a:lnTo>
                  <a:pt x="7057" y="15135"/>
                </a:lnTo>
                <a:lnTo>
                  <a:pt x="7032" y="15160"/>
                </a:lnTo>
                <a:lnTo>
                  <a:pt x="6984" y="15184"/>
                </a:lnTo>
                <a:lnTo>
                  <a:pt x="6984" y="15233"/>
                </a:lnTo>
                <a:lnTo>
                  <a:pt x="7032" y="15330"/>
                </a:lnTo>
                <a:lnTo>
                  <a:pt x="7081" y="15452"/>
                </a:lnTo>
                <a:lnTo>
                  <a:pt x="7203" y="15622"/>
                </a:lnTo>
                <a:lnTo>
                  <a:pt x="7373" y="15792"/>
                </a:lnTo>
                <a:lnTo>
                  <a:pt x="7568" y="15938"/>
                </a:lnTo>
                <a:lnTo>
                  <a:pt x="7762" y="16084"/>
                </a:lnTo>
                <a:lnTo>
                  <a:pt x="7981" y="16230"/>
                </a:lnTo>
                <a:lnTo>
                  <a:pt x="8079" y="16327"/>
                </a:lnTo>
                <a:lnTo>
                  <a:pt x="8176" y="16449"/>
                </a:lnTo>
                <a:lnTo>
                  <a:pt x="7835" y="16765"/>
                </a:lnTo>
                <a:lnTo>
                  <a:pt x="7689" y="16936"/>
                </a:lnTo>
                <a:lnTo>
                  <a:pt x="7543" y="17106"/>
                </a:lnTo>
                <a:lnTo>
                  <a:pt x="7470" y="16936"/>
                </a:lnTo>
                <a:lnTo>
                  <a:pt x="7349" y="16765"/>
                </a:lnTo>
                <a:lnTo>
                  <a:pt x="7227" y="16619"/>
                </a:lnTo>
                <a:lnTo>
                  <a:pt x="7081" y="16473"/>
                </a:lnTo>
                <a:lnTo>
                  <a:pt x="6765" y="16206"/>
                </a:lnTo>
                <a:lnTo>
                  <a:pt x="6521" y="15962"/>
                </a:lnTo>
                <a:lnTo>
                  <a:pt x="5451" y="14965"/>
                </a:lnTo>
                <a:lnTo>
                  <a:pt x="4429" y="13919"/>
                </a:lnTo>
                <a:lnTo>
                  <a:pt x="3893" y="13408"/>
                </a:lnTo>
                <a:lnTo>
                  <a:pt x="3358" y="12897"/>
                </a:lnTo>
                <a:lnTo>
                  <a:pt x="2214" y="11972"/>
                </a:lnTo>
                <a:lnTo>
                  <a:pt x="1922" y="11729"/>
                </a:lnTo>
                <a:lnTo>
                  <a:pt x="1679" y="11461"/>
                </a:lnTo>
                <a:lnTo>
                  <a:pt x="1168" y="10950"/>
                </a:lnTo>
                <a:lnTo>
                  <a:pt x="828" y="10634"/>
                </a:lnTo>
                <a:lnTo>
                  <a:pt x="657" y="10488"/>
                </a:lnTo>
                <a:lnTo>
                  <a:pt x="463" y="10366"/>
                </a:lnTo>
                <a:lnTo>
                  <a:pt x="609" y="10220"/>
                </a:lnTo>
                <a:lnTo>
                  <a:pt x="779" y="10074"/>
                </a:lnTo>
                <a:lnTo>
                  <a:pt x="1046" y="9782"/>
                </a:lnTo>
                <a:lnTo>
                  <a:pt x="2774" y="8030"/>
                </a:lnTo>
                <a:lnTo>
                  <a:pt x="3772" y="7057"/>
                </a:lnTo>
                <a:lnTo>
                  <a:pt x="4769" y="6132"/>
                </a:lnTo>
                <a:lnTo>
                  <a:pt x="5767" y="5183"/>
                </a:lnTo>
                <a:lnTo>
                  <a:pt x="6254" y="4697"/>
                </a:lnTo>
                <a:lnTo>
                  <a:pt x="6740" y="4210"/>
                </a:lnTo>
                <a:lnTo>
                  <a:pt x="7349" y="3504"/>
                </a:lnTo>
                <a:lnTo>
                  <a:pt x="7933" y="2799"/>
                </a:lnTo>
                <a:lnTo>
                  <a:pt x="8541" y="2093"/>
                </a:lnTo>
                <a:lnTo>
                  <a:pt x="8857" y="1752"/>
                </a:lnTo>
                <a:lnTo>
                  <a:pt x="9173" y="1436"/>
                </a:lnTo>
                <a:lnTo>
                  <a:pt x="9368" y="1290"/>
                </a:lnTo>
                <a:lnTo>
                  <a:pt x="9563" y="1144"/>
                </a:lnTo>
                <a:lnTo>
                  <a:pt x="9757" y="1022"/>
                </a:lnTo>
                <a:lnTo>
                  <a:pt x="9976" y="925"/>
                </a:lnTo>
                <a:lnTo>
                  <a:pt x="10195" y="828"/>
                </a:lnTo>
                <a:lnTo>
                  <a:pt x="10414" y="755"/>
                </a:lnTo>
                <a:lnTo>
                  <a:pt x="10877" y="657"/>
                </a:lnTo>
                <a:lnTo>
                  <a:pt x="11339" y="584"/>
                </a:lnTo>
                <a:lnTo>
                  <a:pt x="11801" y="560"/>
                </a:lnTo>
                <a:close/>
                <a:moveTo>
                  <a:pt x="11534" y="0"/>
                </a:moveTo>
                <a:lnTo>
                  <a:pt x="11096" y="49"/>
                </a:lnTo>
                <a:lnTo>
                  <a:pt x="10658" y="122"/>
                </a:lnTo>
                <a:lnTo>
                  <a:pt x="10220" y="219"/>
                </a:lnTo>
                <a:lnTo>
                  <a:pt x="9830" y="365"/>
                </a:lnTo>
                <a:lnTo>
                  <a:pt x="9441" y="560"/>
                </a:lnTo>
                <a:lnTo>
                  <a:pt x="9100" y="803"/>
                </a:lnTo>
                <a:lnTo>
                  <a:pt x="8784" y="1071"/>
                </a:lnTo>
                <a:lnTo>
                  <a:pt x="8468" y="1363"/>
                </a:lnTo>
                <a:lnTo>
                  <a:pt x="8176" y="1704"/>
                </a:lnTo>
                <a:lnTo>
                  <a:pt x="7908" y="2020"/>
                </a:lnTo>
                <a:lnTo>
                  <a:pt x="7373" y="2677"/>
                </a:lnTo>
                <a:lnTo>
                  <a:pt x="6886" y="3261"/>
                </a:lnTo>
                <a:lnTo>
                  <a:pt x="6375" y="3821"/>
                </a:lnTo>
                <a:lnTo>
                  <a:pt x="5864" y="4356"/>
                </a:lnTo>
                <a:lnTo>
                  <a:pt x="5305" y="4891"/>
                </a:lnTo>
                <a:lnTo>
                  <a:pt x="4234" y="5913"/>
                </a:lnTo>
                <a:lnTo>
                  <a:pt x="3674" y="6449"/>
                </a:lnTo>
                <a:lnTo>
                  <a:pt x="3139" y="6984"/>
                </a:lnTo>
                <a:lnTo>
                  <a:pt x="2166" y="8006"/>
                </a:lnTo>
                <a:lnTo>
                  <a:pt x="1192" y="9028"/>
                </a:lnTo>
                <a:lnTo>
                  <a:pt x="414" y="9855"/>
                </a:lnTo>
                <a:lnTo>
                  <a:pt x="219" y="10098"/>
                </a:lnTo>
                <a:lnTo>
                  <a:pt x="73" y="10269"/>
                </a:lnTo>
                <a:lnTo>
                  <a:pt x="49" y="10293"/>
                </a:lnTo>
                <a:lnTo>
                  <a:pt x="25" y="10342"/>
                </a:lnTo>
                <a:lnTo>
                  <a:pt x="25" y="10415"/>
                </a:lnTo>
                <a:lnTo>
                  <a:pt x="0" y="10439"/>
                </a:lnTo>
                <a:lnTo>
                  <a:pt x="25" y="10439"/>
                </a:lnTo>
                <a:lnTo>
                  <a:pt x="0" y="10488"/>
                </a:lnTo>
                <a:lnTo>
                  <a:pt x="0" y="10536"/>
                </a:lnTo>
                <a:lnTo>
                  <a:pt x="49" y="10561"/>
                </a:lnTo>
                <a:lnTo>
                  <a:pt x="73" y="10585"/>
                </a:lnTo>
                <a:lnTo>
                  <a:pt x="244" y="10780"/>
                </a:lnTo>
                <a:lnTo>
                  <a:pt x="414" y="10950"/>
                </a:lnTo>
                <a:lnTo>
                  <a:pt x="633" y="11145"/>
                </a:lnTo>
                <a:lnTo>
                  <a:pt x="803" y="11315"/>
                </a:lnTo>
                <a:lnTo>
                  <a:pt x="1241" y="11777"/>
                </a:lnTo>
                <a:lnTo>
                  <a:pt x="1484" y="12021"/>
                </a:lnTo>
                <a:lnTo>
                  <a:pt x="1703" y="12240"/>
                </a:lnTo>
                <a:lnTo>
                  <a:pt x="2239" y="12678"/>
                </a:lnTo>
                <a:lnTo>
                  <a:pt x="2774" y="13091"/>
                </a:lnTo>
                <a:lnTo>
                  <a:pt x="3309" y="13554"/>
                </a:lnTo>
                <a:lnTo>
                  <a:pt x="3553" y="13773"/>
                </a:lnTo>
                <a:lnTo>
                  <a:pt x="3796" y="14040"/>
                </a:lnTo>
                <a:lnTo>
                  <a:pt x="4307" y="14576"/>
                </a:lnTo>
                <a:lnTo>
                  <a:pt x="4818" y="15087"/>
                </a:lnTo>
                <a:lnTo>
                  <a:pt x="5864" y="16108"/>
                </a:lnTo>
                <a:lnTo>
                  <a:pt x="6570" y="16741"/>
                </a:lnTo>
                <a:lnTo>
                  <a:pt x="6716" y="16911"/>
                </a:lnTo>
                <a:lnTo>
                  <a:pt x="6886" y="17082"/>
                </a:lnTo>
                <a:lnTo>
                  <a:pt x="7008" y="17276"/>
                </a:lnTo>
                <a:lnTo>
                  <a:pt x="7130" y="17471"/>
                </a:lnTo>
                <a:lnTo>
                  <a:pt x="7203" y="17568"/>
                </a:lnTo>
                <a:lnTo>
                  <a:pt x="7276" y="17593"/>
                </a:lnTo>
                <a:lnTo>
                  <a:pt x="7373" y="17593"/>
                </a:lnTo>
                <a:lnTo>
                  <a:pt x="7470" y="17568"/>
                </a:lnTo>
                <a:lnTo>
                  <a:pt x="7519" y="17568"/>
                </a:lnTo>
                <a:lnTo>
                  <a:pt x="7787" y="17447"/>
                </a:lnTo>
                <a:lnTo>
                  <a:pt x="8006" y="17276"/>
                </a:lnTo>
                <a:lnTo>
                  <a:pt x="8200" y="17106"/>
                </a:lnTo>
                <a:lnTo>
                  <a:pt x="8419" y="16911"/>
                </a:lnTo>
                <a:lnTo>
                  <a:pt x="9441" y="15962"/>
                </a:lnTo>
                <a:lnTo>
                  <a:pt x="10487" y="15038"/>
                </a:lnTo>
                <a:lnTo>
                  <a:pt x="11534" y="14113"/>
                </a:lnTo>
                <a:lnTo>
                  <a:pt x="12556" y="13189"/>
                </a:lnTo>
                <a:lnTo>
                  <a:pt x="13578" y="12264"/>
                </a:lnTo>
                <a:lnTo>
                  <a:pt x="14575" y="11315"/>
                </a:lnTo>
                <a:lnTo>
                  <a:pt x="15038" y="10828"/>
                </a:lnTo>
                <a:lnTo>
                  <a:pt x="15524" y="10317"/>
                </a:lnTo>
                <a:lnTo>
                  <a:pt x="15573" y="10293"/>
                </a:lnTo>
                <a:lnTo>
                  <a:pt x="15622" y="10244"/>
                </a:lnTo>
                <a:lnTo>
                  <a:pt x="16157" y="9539"/>
                </a:lnTo>
                <a:lnTo>
                  <a:pt x="16425" y="9174"/>
                </a:lnTo>
                <a:lnTo>
                  <a:pt x="16644" y="8809"/>
                </a:lnTo>
                <a:lnTo>
                  <a:pt x="16838" y="8444"/>
                </a:lnTo>
                <a:lnTo>
                  <a:pt x="17008" y="8030"/>
                </a:lnTo>
                <a:lnTo>
                  <a:pt x="17154" y="7616"/>
                </a:lnTo>
                <a:lnTo>
                  <a:pt x="17252" y="7179"/>
                </a:lnTo>
                <a:lnTo>
                  <a:pt x="17325" y="6692"/>
                </a:lnTo>
                <a:lnTo>
                  <a:pt x="17373" y="6181"/>
                </a:lnTo>
                <a:lnTo>
                  <a:pt x="17373" y="5670"/>
                </a:lnTo>
                <a:lnTo>
                  <a:pt x="17373" y="5159"/>
                </a:lnTo>
                <a:lnTo>
                  <a:pt x="17349" y="4137"/>
                </a:lnTo>
                <a:lnTo>
                  <a:pt x="17325" y="3626"/>
                </a:lnTo>
                <a:lnTo>
                  <a:pt x="17349" y="3115"/>
                </a:lnTo>
                <a:lnTo>
                  <a:pt x="17373" y="2726"/>
                </a:lnTo>
                <a:lnTo>
                  <a:pt x="17349" y="2336"/>
                </a:lnTo>
                <a:lnTo>
                  <a:pt x="17300" y="1947"/>
                </a:lnTo>
                <a:lnTo>
                  <a:pt x="17227" y="1582"/>
                </a:lnTo>
                <a:lnTo>
                  <a:pt x="17154" y="1412"/>
                </a:lnTo>
                <a:lnTo>
                  <a:pt x="17081" y="1241"/>
                </a:lnTo>
                <a:lnTo>
                  <a:pt x="16984" y="1095"/>
                </a:lnTo>
                <a:lnTo>
                  <a:pt x="16887" y="925"/>
                </a:lnTo>
                <a:lnTo>
                  <a:pt x="16765" y="803"/>
                </a:lnTo>
                <a:lnTo>
                  <a:pt x="16619" y="657"/>
                </a:lnTo>
                <a:lnTo>
                  <a:pt x="16449" y="560"/>
                </a:lnTo>
                <a:lnTo>
                  <a:pt x="16254" y="438"/>
                </a:lnTo>
                <a:lnTo>
                  <a:pt x="15914" y="317"/>
                </a:lnTo>
                <a:lnTo>
                  <a:pt x="15573" y="219"/>
                </a:lnTo>
                <a:lnTo>
                  <a:pt x="15208" y="146"/>
                </a:lnTo>
                <a:lnTo>
                  <a:pt x="14819" y="122"/>
                </a:lnTo>
                <a:lnTo>
                  <a:pt x="14064" y="98"/>
                </a:lnTo>
                <a:lnTo>
                  <a:pt x="13310" y="73"/>
                </a:lnTo>
                <a:lnTo>
                  <a:pt x="1243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46"/>
          <p:cNvSpPr/>
          <p:nvPr/>
        </p:nvSpPr>
        <p:spPr>
          <a:xfrm>
            <a:off x="2984468" y="1421467"/>
            <a:ext cx="332630" cy="294111"/>
          </a:xfrm>
          <a:custGeom>
            <a:avLst/>
            <a:gdLst/>
            <a:ahLst/>
            <a:cxnLst/>
            <a:rect l="l" t="t" r="r" b="b"/>
            <a:pathLst>
              <a:path w="17228" h="15233" extrusionOk="0">
                <a:moveTo>
                  <a:pt x="3918" y="535"/>
                </a:moveTo>
                <a:lnTo>
                  <a:pt x="4380" y="584"/>
                </a:lnTo>
                <a:lnTo>
                  <a:pt x="4842" y="657"/>
                </a:lnTo>
                <a:lnTo>
                  <a:pt x="5280" y="779"/>
                </a:lnTo>
                <a:lnTo>
                  <a:pt x="5767" y="973"/>
                </a:lnTo>
                <a:lnTo>
                  <a:pt x="6253" y="1192"/>
                </a:lnTo>
                <a:lnTo>
                  <a:pt x="6716" y="1436"/>
                </a:lnTo>
                <a:lnTo>
                  <a:pt x="7154" y="1728"/>
                </a:lnTo>
                <a:lnTo>
                  <a:pt x="7446" y="1898"/>
                </a:lnTo>
                <a:lnTo>
                  <a:pt x="7762" y="2117"/>
                </a:lnTo>
                <a:lnTo>
                  <a:pt x="7908" y="2239"/>
                </a:lnTo>
                <a:lnTo>
                  <a:pt x="8054" y="2385"/>
                </a:lnTo>
                <a:lnTo>
                  <a:pt x="8200" y="2531"/>
                </a:lnTo>
                <a:lnTo>
                  <a:pt x="8297" y="2677"/>
                </a:lnTo>
                <a:lnTo>
                  <a:pt x="8297" y="2774"/>
                </a:lnTo>
                <a:lnTo>
                  <a:pt x="8297" y="2847"/>
                </a:lnTo>
                <a:lnTo>
                  <a:pt x="8346" y="2920"/>
                </a:lnTo>
                <a:lnTo>
                  <a:pt x="8395" y="2993"/>
                </a:lnTo>
                <a:lnTo>
                  <a:pt x="8395" y="3115"/>
                </a:lnTo>
                <a:lnTo>
                  <a:pt x="8419" y="3188"/>
                </a:lnTo>
                <a:lnTo>
                  <a:pt x="8468" y="3212"/>
                </a:lnTo>
                <a:lnTo>
                  <a:pt x="8541" y="3212"/>
                </a:lnTo>
                <a:lnTo>
                  <a:pt x="8589" y="3188"/>
                </a:lnTo>
                <a:lnTo>
                  <a:pt x="8711" y="3066"/>
                </a:lnTo>
                <a:lnTo>
                  <a:pt x="8784" y="2920"/>
                </a:lnTo>
                <a:lnTo>
                  <a:pt x="8833" y="2774"/>
                </a:lnTo>
                <a:lnTo>
                  <a:pt x="8808" y="2628"/>
                </a:lnTo>
                <a:lnTo>
                  <a:pt x="8930" y="2482"/>
                </a:lnTo>
                <a:lnTo>
                  <a:pt x="9076" y="2360"/>
                </a:lnTo>
                <a:lnTo>
                  <a:pt x="9441" y="2093"/>
                </a:lnTo>
                <a:lnTo>
                  <a:pt x="10001" y="1728"/>
                </a:lnTo>
                <a:lnTo>
                  <a:pt x="10439" y="1460"/>
                </a:lnTo>
                <a:lnTo>
                  <a:pt x="10925" y="1192"/>
                </a:lnTo>
                <a:lnTo>
                  <a:pt x="11412" y="949"/>
                </a:lnTo>
                <a:lnTo>
                  <a:pt x="11899" y="754"/>
                </a:lnTo>
                <a:lnTo>
                  <a:pt x="12045" y="681"/>
                </a:lnTo>
                <a:lnTo>
                  <a:pt x="12215" y="657"/>
                </a:lnTo>
                <a:lnTo>
                  <a:pt x="12580" y="608"/>
                </a:lnTo>
                <a:lnTo>
                  <a:pt x="12945" y="633"/>
                </a:lnTo>
                <a:lnTo>
                  <a:pt x="13286" y="633"/>
                </a:lnTo>
                <a:lnTo>
                  <a:pt x="13626" y="657"/>
                </a:lnTo>
                <a:lnTo>
                  <a:pt x="13967" y="730"/>
                </a:lnTo>
                <a:lnTo>
                  <a:pt x="14283" y="803"/>
                </a:lnTo>
                <a:lnTo>
                  <a:pt x="14599" y="925"/>
                </a:lnTo>
                <a:lnTo>
                  <a:pt x="14551" y="998"/>
                </a:lnTo>
                <a:lnTo>
                  <a:pt x="14526" y="1095"/>
                </a:lnTo>
                <a:lnTo>
                  <a:pt x="14551" y="1144"/>
                </a:lnTo>
                <a:lnTo>
                  <a:pt x="14575" y="1192"/>
                </a:lnTo>
                <a:lnTo>
                  <a:pt x="14624" y="1217"/>
                </a:lnTo>
                <a:lnTo>
                  <a:pt x="14672" y="1217"/>
                </a:lnTo>
                <a:lnTo>
                  <a:pt x="14770" y="1168"/>
                </a:lnTo>
                <a:lnTo>
                  <a:pt x="14867" y="1119"/>
                </a:lnTo>
                <a:lnTo>
                  <a:pt x="14964" y="1095"/>
                </a:lnTo>
                <a:lnTo>
                  <a:pt x="15135" y="1192"/>
                </a:lnTo>
                <a:lnTo>
                  <a:pt x="15062" y="1265"/>
                </a:lnTo>
                <a:lnTo>
                  <a:pt x="15013" y="1338"/>
                </a:lnTo>
                <a:lnTo>
                  <a:pt x="15013" y="1436"/>
                </a:lnTo>
                <a:lnTo>
                  <a:pt x="15037" y="1509"/>
                </a:lnTo>
                <a:lnTo>
                  <a:pt x="15110" y="1533"/>
                </a:lnTo>
                <a:lnTo>
                  <a:pt x="15208" y="1533"/>
                </a:lnTo>
                <a:lnTo>
                  <a:pt x="15427" y="1411"/>
                </a:lnTo>
                <a:lnTo>
                  <a:pt x="15573" y="1509"/>
                </a:lnTo>
                <a:lnTo>
                  <a:pt x="15451" y="1679"/>
                </a:lnTo>
                <a:lnTo>
                  <a:pt x="15378" y="1849"/>
                </a:lnTo>
                <a:lnTo>
                  <a:pt x="15378" y="1995"/>
                </a:lnTo>
                <a:lnTo>
                  <a:pt x="15378" y="2044"/>
                </a:lnTo>
                <a:lnTo>
                  <a:pt x="15427" y="2068"/>
                </a:lnTo>
                <a:lnTo>
                  <a:pt x="15524" y="2068"/>
                </a:lnTo>
                <a:lnTo>
                  <a:pt x="15597" y="2020"/>
                </a:lnTo>
                <a:lnTo>
                  <a:pt x="15743" y="1898"/>
                </a:lnTo>
                <a:lnTo>
                  <a:pt x="15840" y="1801"/>
                </a:lnTo>
                <a:lnTo>
                  <a:pt x="15986" y="1971"/>
                </a:lnTo>
                <a:lnTo>
                  <a:pt x="15865" y="2093"/>
                </a:lnTo>
                <a:lnTo>
                  <a:pt x="15767" y="2239"/>
                </a:lnTo>
                <a:lnTo>
                  <a:pt x="15694" y="2385"/>
                </a:lnTo>
                <a:lnTo>
                  <a:pt x="15670" y="2458"/>
                </a:lnTo>
                <a:lnTo>
                  <a:pt x="15670" y="2531"/>
                </a:lnTo>
                <a:lnTo>
                  <a:pt x="15719" y="2506"/>
                </a:lnTo>
                <a:lnTo>
                  <a:pt x="15792" y="2482"/>
                </a:lnTo>
                <a:lnTo>
                  <a:pt x="15889" y="2433"/>
                </a:lnTo>
                <a:lnTo>
                  <a:pt x="15986" y="2360"/>
                </a:lnTo>
                <a:lnTo>
                  <a:pt x="16157" y="2239"/>
                </a:lnTo>
                <a:lnTo>
                  <a:pt x="16327" y="2579"/>
                </a:lnTo>
                <a:lnTo>
                  <a:pt x="16157" y="2701"/>
                </a:lnTo>
                <a:lnTo>
                  <a:pt x="15913" y="2944"/>
                </a:lnTo>
                <a:lnTo>
                  <a:pt x="15792" y="3066"/>
                </a:lnTo>
                <a:lnTo>
                  <a:pt x="15694" y="3212"/>
                </a:lnTo>
                <a:lnTo>
                  <a:pt x="15694" y="3261"/>
                </a:lnTo>
                <a:lnTo>
                  <a:pt x="15694" y="3309"/>
                </a:lnTo>
                <a:lnTo>
                  <a:pt x="15743" y="3334"/>
                </a:lnTo>
                <a:lnTo>
                  <a:pt x="15792" y="3334"/>
                </a:lnTo>
                <a:lnTo>
                  <a:pt x="15938" y="3285"/>
                </a:lnTo>
                <a:lnTo>
                  <a:pt x="16059" y="3212"/>
                </a:lnTo>
                <a:lnTo>
                  <a:pt x="16327" y="3017"/>
                </a:lnTo>
                <a:lnTo>
                  <a:pt x="16449" y="2944"/>
                </a:lnTo>
                <a:lnTo>
                  <a:pt x="16570" y="3431"/>
                </a:lnTo>
                <a:lnTo>
                  <a:pt x="16497" y="3480"/>
                </a:lnTo>
                <a:lnTo>
                  <a:pt x="16400" y="3553"/>
                </a:lnTo>
                <a:lnTo>
                  <a:pt x="16303" y="3650"/>
                </a:lnTo>
                <a:lnTo>
                  <a:pt x="16181" y="3747"/>
                </a:lnTo>
                <a:lnTo>
                  <a:pt x="15962" y="3893"/>
                </a:lnTo>
                <a:lnTo>
                  <a:pt x="15889" y="3991"/>
                </a:lnTo>
                <a:lnTo>
                  <a:pt x="15816" y="4112"/>
                </a:lnTo>
                <a:lnTo>
                  <a:pt x="15792" y="4137"/>
                </a:lnTo>
                <a:lnTo>
                  <a:pt x="15816" y="4185"/>
                </a:lnTo>
                <a:lnTo>
                  <a:pt x="15865" y="4210"/>
                </a:lnTo>
                <a:lnTo>
                  <a:pt x="15889" y="4185"/>
                </a:lnTo>
                <a:lnTo>
                  <a:pt x="16254" y="4064"/>
                </a:lnTo>
                <a:lnTo>
                  <a:pt x="16449" y="3966"/>
                </a:lnTo>
                <a:lnTo>
                  <a:pt x="16643" y="3869"/>
                </a:lnTo>
                <a:lnTo>
                  <a:pt x="16643" y="4039"/>
                </a:lnTo>
                <a:lnTo>
                  <a:pt x="16668" y="4185"/>
                </a:lnTo>
                <a:lnTo>
                  <a:pt x="16546" y="4234"/>
                </a:lnTo>
                <a:lnTo>
                  <a:pt x="16424" y="4283"/>
                </a:lnTo>
                <a:lnTo>
                  <a:pt x="16205" y="4404"/>
                </a:lnTo>
                <a:lnTo>
                  <a:pt x="15962" y="4575"/>
                </a:lnTo>
                <a:lnTo>
                  <a:pt x="15840" y="4672"/>
                </a:lnTo>
                <a:lnTo>
                  <a:pt x="15719" y="4769"/>
                </a:lnTo>
                <a:lnTo>
                  <a:pt x="15719" y="4842"/>
                </a:lnTo>
                <a:lnTo>
                  <a:pt x="15743" y="4867"/>
                </a:lnTo>
                <a:lnTo>
                  <a:pt x="15767" y="4867"/>
                </a:lnTo>
                <a:lnTo>
                  <a:pt x="16059" y="4818"/>
                </a:lnTo>
                <a:lnTo>
                  <a:pt x="16351" y="4721"/>
                </a:lnTo>
                <a:lnTo>
                  <a:pt x="16692" y="4623"/>
                </a:lnTo>
                <a:lnTo>
                  <a:pt x="16668" y="4940"/>
                </a:lnTo>
                <a:lnTo>
                  <a:pt x="16668" y="5256"/>
                </a:lnTo>
                <a:lnTo>
                  <a:pt x="16449" y="5280"/>
                </a:lnTo>
                <a:lnTo>
                  <a:pt x="16230" y="5329"/>
                </a:lnTo>
                <a:lnTo>
                  <a:pt x="16059" y="5378"/>
                </a:lnTo>
                <a:lnTo>
                  <a:pt x="15889" y="5426"/>
                </a:lnTo>
                <a:lnTo>
                  <a:pt x="15548" y="5572"/>
                </a:lnTo>
                <a:lnTo>
                  <a:pt x="15548" y="5597"/>
                </a:lnTo>
                <a:lnTo>
                  <a:pt x="15573" y="5621"/>
                </a:lnTo>
                <a:lnTo>
                  <a:pt x="15816" y="5645"/>
                </a:lnTo>
                <a:lnTo>
                  <a:pt x="16084" y="5670"/>
                </a:lnTo>
                <a:lnTo>
                  <a:pt x="16351" y="5694"/>
                </a:lnTo>
                <a:lnTo>
                  <a:pt x="16619" y="5694"/>
                </a:lnTo>
                <a:lnTo>
                  <a:pt x="16546" y="6010"/>
                </a:lnTo>
                <a:lnTo>
                  <a:pt x="16473" y="6327"/>
                </a:lnTo>
                <a:lnTo>
                  <a:pt x="16351" y="6278"/>
                </a:lnTo>
                <a:lnTo>
                  <a:pt x="16205" y="6229"/>
                </a:lnTo>
                <a:lnTo>
                  <a:pt x="15938" y="6181"/>
                </a:lnTo>
                <a:lnTo>
                  <a:pt x="15670" y="6156"/>
                </a:lnTo>
                <a:lnTo>
                  <a:pt x="15402" y="6156"/>
                </a:lnTo>
                <a:lnTo>
                  <a:pt x="15354" y="6205"/>
                </a:lnTo>
                <a:lnTo>
                  <a:pt x="15354" y="6254"/>
                </a:lnTo>
                <a:lnTo>
                  <a:pt x="15378" y="6327"/>
                </a:lnTo>
                <a:lnTo>
                  <a:pt x="15427" y="6375"/>
                </a:lnTo>
                <a:lnTo>
                  <a:pt x="15500" y="6424"/>
                </a:lnTo>
                <a:lnTo>
                  <a:pt x="15573" y="6472"/>
                </a:lnTo>
                <a:lnTo>
                  <a:pt x="15743" y="6521"/>
                </a:lnTo>
                <a:lnTo>
                  <a:pt x="15889" y="6545"/>
                </a:lnTo>
                <a:lnTo>
                  <a:pt x="16108" y="6618"/>
                </a:lnTo>
                <a:lnTo>
                  <a:pt x="16351" y="6691"/>
                </a:lnTo>
                <a:lnTo>
                  <a:pt x="16376" y="6716"/>
                </a:lnTo>
                <a:lnTo>
                  <a:pt x="16254" y="7032"/>
                </a:lnTo>
                <a:lnTo>
                  <a:pt x="16084" y="7008"/>
                </a:lnTo>
                <a:lnTo>
                  <a:pt x="15889" y="6959"/>
                </a:lnTo>
                <a:lnTo>
                  <a:pt x="15524" y="6862"/>
                </a:lnTo>
                <a:lnTo>
                  <a:pt x="15329" y="6837"/>
                </a:lnTo>
                <a:lnTo>
                  <a:pt x="15159" y="6837"/>
                </a:lnTo>
                <a:lnTo>
                  <a:pt x="14964" y="6862"/>
                </a:lnTo>
                <a:lnTo>
                  <a:pt x="14794" y="6935"/>
                </a:lnTo>
                <a:lnTo>
                  <a:pt x="14770" y="6983"/>
                </a:lnTo>
                <a:lnTo>
                  <a:pt x="14770" y="7008"/>
                </a:lnTo>
                <a:lnTo>
                  <a:pt x="14770" y="7056"/>
                </a:lnTo>
                <a:lnTo>
                  <a:pt x="14818" y="7081"/>
                </a:lnTo>
                <a:lnTo>
                  <a:pt x="15135" y="7178"/>
                </a:lnTo>
                <a:lnTo>
                  <a:pt x="15451" y="7300"/>
                </a:lnTo>
                <a:lnTo>
                  <a:pt x="15767" y="7397"/>
                </a:lnTo>
                <a:lnTo>
                  <a:pt x="16084" y="7470"/>
                </a:lnTo>
                <a:lnTo>
                  <a:pt x="15889" y="7884"/>
                </a:lnTo>
                <a:lnTo>
                  <a:pt x="15719" y="7786"/>
                </a:lnTo>
                <a:lnTo>
                  <a:pt x="15524" y="7738"/>
                </a:lnTo>
                <a:lnTo>
                  <a:pt x="15183" y="7665"/>
                </a:lnTo>
                <a:lnTo>
                  <a:pt x="14940" y="7616"/>
                </a:lnTo>
                <a:lnTo>
                  <a:pt x="14721" y="7567"/>
                </a:lnTo>
                <a:lnTo>
                  <a:pt x="14502" y="7543"/>
                </a:lnTo>
                <a:lnTo>
                  <a:pt x="14259" y="7567"/>
                </a:lnTo>
                <a:lnTo>
                  <a:pt x="14210" y="7592"/>
                </a:lnTo>
                <a:lnTo>
                  <a:pt x="14186" y="7640"/>
                </a:lnTo>
                <a:lnTo>
                  <a:pt x="14186" y="7689"/>
                </a:lnTo>
                <a:lnTo>
                  <a:pt x="14234" y="7713"/>
                </a:lnTo>
                <a:lnTo>
                  <a:pt x="14721" y="7884"/>
                </a:lnTo>
                <a:lnTo>
                  <a:pt x="15183" y="8078"/>
                </a:lnTo>
                <a:lnTo>
                  <a:pt x="15427" y="8151"/>
                </a:lnTo>
                <a:lnTo>
                  <a:pt x="15573" y="8176"/>
                </a:lnTo>
                <a:lnTo>
                  <a:pt x="15694" y="8200"/>
                </a:lnTo>
                <a:lnTo>
                  <a:pt x="15427" y="8638"/>
                </a:lnTo>
                <a:lnTo>
                  <a:pt x="15378" y="8614"/>
                </a:lnTo>
                <a:lnTo>
                  <a:pt x="14818" y="8565"/>
                </a:lnTo>
                <a:lnTo>
                  <a:pt x="14551" y="8516"/>
                </a:lnTo>
                <a:lnTo>
                  <a:pt x="14283" y="8468"/>
                </a:lnTo>
                <a:lnTo>
                  <a:pt x="13821" y="8370"/>
                </a:lnTo>
                <a:lnTo>
                  <a:pt x="13578" y="8322"/>
                </a:lnTo>
                <a:lnTo>
                  <a:pt x="13334" y="8322"/>
                </a:lnTo>
                <a:lnTo>
                  <a:pt x="13310" y="8346"/>
                </a:lnTo>
                <a:lnTo>
                  <a:pt x="13286" y="8370"/>
                </a:lnTo>
                <a:lnTo>
                  <a:pt x="13286" y="8395"/>
                </a:lnTo>
                <a:lnTo>
                  <a:pt x="13310" y="8419"/>
                </a:lnTo>
                <a:lnTo>
                  <a:pt x="13553" y="8541"/>
                </a:lnTo>
                <a:lnTo>
                  <a:pt x="13821" y="8638"/>
                </a:lnTo>
                <a:lnTo>
                  <a:pt x="14332" y="8808"/>
                </a:lnTo>
                <a:lnTo>
                  <a:pt x="14551" y="8857"/>
                </a:lnTo>
                <a:lnTo>
                  <a:pt x="14770" y="8906"/>
                </a:lnTo>
                <a:lnTo>
                  <a:pt x="15013" y="8930"/>
                </a:lnTo>
                <a:lnTo>
                  <a:pt x="15232" y="8930"/>
                </a:lnTo>
                <a:lnTo>
                  <a:pt x="14818" y="9465"/>
                </a:lnTo>
                <a:lnTo>
                  <a:pt x="14648" y="9417"/>
                </a:lnTo>
                <a:lnTo>
                  <a:pt x="14453" y="9368"/>
                </a:lnTo>
                <a:lnTo>
                  <a:pt x="14088" y="9319"/>
                </a:lnTo>
                <a:lnTo>
                  <a:pt x="13797" y="9271"/>
                </a:lnTo>
                <a:lnTo>
                  <a:pt x="13480" y="9198"/>
                </a:lnTo>
                <a:lnTo>
                  <a:pt x="13188" y="9100"/>
                </a:lnTo>
                <a:lnTo>
                  <a:pt x="12921" y="8979"/>
                </a:lnTo>
                <a:lnTo>
                  <a:pt x="12872" y="8979"/>
                </a:lnTo>
                <a:lnTo>
                  <a:pt x="12872" y="9027"/>
                </a:lnTo>
                <a:lnTo>
                  <a:pt x="12945" y="9125"/>
                </a:lnTo>
                <a:lnTo>
                  <a:pt x="13018" y="9222"/>
                </a:lnTo>
                <a:lnTo>
                  <a:pt x="13115" y="9319"/>
                </a:lnTo>
                <a:lnTo>
                  <a:pt x="13213" y="9392"/>
                </a:lnTo>
                <a:lnTo>
                  <a:pt x="13432" y="9490"/>
                </a:lnTo>
                <a:lnTo>
                  <a:pt x="13675" y="9587"/>
                </a:lnTo>
                <a:lnTo>
                  <a:pt x="13991" y="9684"/>
                </a:lnTo>
                <a:lnTo>
                  <a:pt x="14332" y="9733"/>
                </a:lnTo>
                <a:lnTo>
                  <a:pt x="14551" y="9806"/>
                </a:lnTo>
                <a:lnTo>
                  <a:pt x="14186" y="10195"/>
                </a:lnTo>
                <a:lnTo>
                  <a:pt x="14137" y="10098"/>
                </a:lnTo>
                <a:lnTo>
                  <a:pt x="14064" y="10049"/>
                </a:lnTo>
                <a:lnTo>
                  <a:pt x="13651" y="9928"/>
                </a:lnTo>
                <a:lnTo>
                  <a:pt x="13213" y="9782"/>
                </a:lnTo>
                <a:lnTo>
                  <a:pt x="12799" y="9660"/>
                </a:lnTo>
                <a:lnTo>
                  <a:pt x="12580" y="9611"/>
                </a:lnTo>
                <a:lnTo>
                  <a:pt x="12337" y="9611"/>
                </a:lnTo>
                <a:lnTo>
                  <a:pt x="12337" y="9636"/>
                </a:lnTo>
                <a:lnTo>
                  <a:pt x="12337" y="9660"/>
                </a:lnTo>
                <a:lnTo>
                  <a:pt x="12702" y="9903"/>
                </a:lnTo>
                <a:lnTo>
                  <a:pt x="13115" y="10122"/>
                </a:lnTo>
                <a:lnTo>
                  <a:pt x="13529" y="10293"/>
                </a:lnTo>
                <a:lnTo>
                  <a:pt x="13967" y="10439"/>
                </a:lnTo>
                <a:lnTo>
                  <a:pt x="13505" y="10877"/>
                </a:lnTo>
                <a:lnTo>
                  <a:pt x="13286" y="10804"/>
                </a:lnTo>
                <a:lnTo>
                  <a:pt x="13042" y="10731"/>
                </a:lnTo>
                <a:lnTo>
                  <a:pt x="12799" y="10658"/>
                </a:lnTo>
                <a:lnTo>
                  <a:pt x="12580" y="10585"/>
                </a:lnTo>
                <a:lnTo>
                  <a:pt x="12045" y="10341"/>
                </a:lnTo>
                <a:lnTo>
                  <a:pt x="11777" y="10244"/>
                </a:lnTo>
                <a:lnTo>
                  <a:pt x="11631" y="10220"/>
                </a:lnTo>
                <a:lnTo>
                  <a:pt x="11485" y="10195"/>
                </a:lnTo>
                <a:lnTo>
                  <a:pt x="11436" y="10220"/>
                </a:lnTo>
                <a:lnTo>
                  <a:pt x="11436" y="10244"/>
                </a:lnTo>
                <a:lnTo>
                  <a:pt x="11412" y="10268"/>
                </a:lnTo>
                <a:lnTo>
                  <a:pt x="11436" y="10317"/>
                </a:lnTo>
                <a:lnTo>
                  <a:pt x="11680" y="10512"/>
                </a:lnTo>
                <a:lnTo>
                  <a:pt x="11972" y="10706"/>
                </a:lnTo>
                <a:lnTo>
                  <a:pt x="12264" y="10852"/>
                </a:lnTo>
                <a:lnTo>
                  <a:pt x="12556" y="10998"/>
                </a:lnTo>
                <a:lnTo>
                  <a:pt x="12848" y="11120"/>
                </a:lnTo>
                <a:lnTo>
                  <a:pt x="12994" y="11169"/>
                </a:lnTo>
                <a:lnTo>
                  <a:pt x="13164" y="11193"/>
                </a:lnTo>
                <a:lnTo>
                  <a:pt x="12799" y="11509"/>
                </a:lnTo>
                <a:lnTo>
                  <a:pt x="12702" y="11461"/>
                </a:lnTo>
                <a:lnTo>
                  <a:pt x="12580" y="11412"/>
                </a:lnTo>
                <a:lnTo>
                  <a:pt x="12337" y="11363"/>
                </a:lnTo>
                <a:lnTo>
                  <a:pt x="12069" y="11315"/>
                </a:lnTo>
                <a:lnTo>
                  <a:pt x="11826" y="11266"/>
                </a:lnTo>
                <a:lnTo>
                  <a:pt x="11315" y="11071"/>
                </a:lnTo>
                <a:lnTo>
                  <a:pt x="11047" y="10998"/>
                </a:lnTo>
                <a:lnTo>
                  <a:pt x="10901" y="10974"/>
                </a:lnTo>
                <a:lnTo>
                  <a:pt x="10755" y="10974"/>
                </a:lnTo>
                <a:lnTo>
                  <a:pt x="10706" y="10998"/>
                </a:lnTo>
                <a:lnTo>
                  <a:pt x="10682" y="11023"/>
                </a:lnTo>
                <a:lnTo>
                  <a:pt x="10682" y="11071"/>
                </a:lnTo>
                <a:lnTo>
                  <a:pt x="10706" y="11096"/>
                </a:lnTo>
                <a:lnTo>
                  <a:pt x="10828" y="11217"/>
                </a:lnTo>
                <a:lnTo>
                  <a:pt x="10998" y="11339"/>
                </a:lnTo>
                <a:lnTo>
                  <a:pt x="11217" y="11461"/>
                </a:lnTo>
                <a:lnTo>
                  <a:pt x="11436" y="11582"/>
                </a:lnTo>
                <a:lnTo>
                  <a:pt x="11655" y="11704"/>
                </a:lnTo>
                <a:lnTo>
                  <a:pt x="11899" y="11777"/>
                </a:lnTo>
                <a:lnTo>
                  <a:pt x="12142" y="11826"/>
                </a:lnTo>
                <a:lnTo>
                  <a:pt x="12385" y="11874"/>
                </a:lnTo>
                <a:lnTo>
                  <a:pt x="12045" y="12142"/>
                </a:lnTo>
                <a:lnTo>
                  <a:pt x="11874" y="12093"/>
                </a:lnTo>
                <a:lnTo>
                  <a:pt x="11704" y="12045"/>
                </a:lnTo>
                <a:lnTo>
                  <a:pt x="11412" y="11996"/>
                </a:lnTo>
                <a:lnTo>
                  <a:pt x="11242" y="11947"/>
                </a:lnTo>
                <a:lnTo>
                  <a:pt x="11071" y="11850"/>
                </a:lnTo>
                <a:lnTo>
                  <a:pt x="10682" y="11680"/>
                </a:lnTo>
                <a:lnTo>
                  <a:pt x="10487" y="11582"/>
                </a:lnTo>
                <a:lnTo>
                  <a:pt x="10293" y="11534"/>
                </a:lnTo>
                <a:lnTo>
                  <a:pt x="10098" y="11509"/>
                </a:lnTo>
                <a:lnTo>
                  <a:pt x="9903" y="11534"/>
                </a:lnTo>
                <a:lnTo>
                  <a:pt x="9879" y="11534"/>
                </a:lnTo>
                <a:lnTo>
                  <a:pt x="9879" y="11558"/>
                </a:lnTo>
                <a:lnTo>
                  <a:pt x="9879" y="11631"/>
                </a:lnTo>
                <a:lnTo>
                  <a:pt x="9976" y="11728"/>
                </a:lnTo>
                <a:lnTo>
                  <a:pt x="10098" y="11826"/>
                </a:lnTo>
                <a:lnTo>
                  <a:pt x="10366" y="11972"/>
                </a:lnTo>
                <a:lnTo>
                  <a:pt x="10925" y="12215"/>
                </a:lnTo>
                <a:lnTo>
                  <a:pt x="11266" y="12361"/>
                </a:lnTo>
                <a:lnTo>
                  <a:pt x="11607" y="12483"/>
                </a:lnTo>
                <a:lnTo>
                  <a:pt x="11169" y="12799"/>
                </a:lnTo>
                <a:lnTo>
                  <a:pt x="10925" y="12726"/>
                </a:lnTo>
                <a:lnTo>
                  <a:pt x="10585" y="12604"/>
                </a:lnTo>
                <a:lnTo>
                  <a:pt x="10244" y="12458"/>
                </a:lnTo>
                <a:lnTo>
                  <a:pt x="9782" y="12239"/>
                </a:lnTo>
                <a:lnTo>
                  <a:pt x="9538" y="12142"/>
                </a:lnTo>
                <a:lnTo>
                  <a:pt x="9417" y="12118"/>
                </a:lnTo>
                <a:lnTo>
                  <a:pt x="9295" y="12118"/>
                </a:lnTo>
                <a:lnTo>
                  <a:pt x="9271" y="12142"/>
                </a:lnTo>
                <a:lnTo>
                  <a:pt x="9271" y="12191"/>
                </a:lnTo>
                <a:lnTo>
                  <a:pt x="9344" y="12312"/>
                </a:lnTo>
                <a:lnTo>
                  <a:pt x="9441" y="12410"/>
                </a:lnTo>
                <a:lnTo>
                  <a:pt x="9563" y="12507"/>
                </a:lnTo>
                <a:lnTo>
                  <a:pt x="9684" y="12604"/>
                </a:lnTo>
                <a:lnTo>
                  <a:pt x="9976" y="12750"/>
                </a:lnTo>
                <a:lnTo>
                  <a:pt x="10244" y="12896"/>
                </a:lnTo>
                <a:lnTo>
                  <a:pt x="10463" y="12994"/>
                </a:lnTo>
                <a:lnTo>
                  <a:pt x="10731" y="13115"/>
                </a:lnTo>
                <a:lnTo>
                  <a:pt x="10220" y="13456"/>
                </a:lnTo>
                <a:lnTo>
                  <a:pt x="10220" y="13359"/>
                </a:lnTo>
                <a:lnTo>
                  <a:pt x="10195" y="13334"/>
                </a:lnTo>
                <a:lnTo>
                  <a:pt x="10147" y="13286"/>
                </a:lnTo>
                <a:lnTo>
                  <a:pt x="9976" y="13188"/>
                </a:lnTo>
                <a:lnTo>
                  <a:pt x="9782" y="13091"/>
                </a:lnTo>
                <a:lnTo>
                  <a:pt x="9417" y="12921"/>
                </a:lnTo>
                <a:lnTo>
                  <a:pt x="9222" y="12848"/>
                </a:lnTo>
                <a:lnTo>
                  <a:pt x="9052" y="12775"/>
                </a:lnTo>
                <a:lnTo>
                  <a:pt x="8857" y="12726"/>
                </a:lnTo>
                <a:lnTo>
                  <a:pt x="8662" y="12726"/>
                </a:lnTo>
                <a:lnTo>
                  <a:pt x="8638" y="12750"/>
                </a:lnTo>
                <a:lnTo>
                  <a:pt x="8638" y="12775"/>
                </a:lnTo>
                <a:lnTo>
                  <a:pt x="8979" y="13018"/>
                </a:lnTo>
                <a:lnTo>
                  <a:pt x="9319" y="13261"/>
                </a:lnTo>
                <a:lnTo>
                  <a:pt x="9490" y="13383"/>
                </a:lnTo>
                <a:lnTo>
                  <a:pt x="9660" y="13480"/>
                </a:lnTo>
                <a:lnTo>
                  <a:pt x="9855" y="13553"/>
                </a:lnTo>
                <a:lnTo>
                  <a:pt x="10049" y="13602"/>
                </a:lnTo>
                <a:lnTo>
                  <a:pt x="9538" y="13943"/>
                </a:lnTo>
                <a:lnTo>
                  <a:pt x="9538" y="13918"/>
                </a:lnTo>
                <a:lnTo>
                  <a:pt x="9465" y="13870"/>
                </a:lnTo>
                <a:lnTo>
                  <a:pt x="9368" y="13821"/>
                </a:lnTo>
                <a:lnTo>
                  <a:pt x="9222" y="13724"/>
                </a:lnTo>
                <a:lnTo>
                  <a:pt x="8808" y="13407"/>
                </a:lnTo>
                <a:lnTo>
                  <a:pt x="8662" y="13286"/>
                </a:lnTo>
                <a:lnTo>
                  <a:pt x="8492" y="13140"/>
                </a:lnTo>
                <a:lnTo>
                  <a:pt x="8297" y="13042"/>
                </a:lnTo>
                <a:lnTo>
                  <a:pt x="8200" y="12994"/>
                </a:lnTo>
                <a:lnTo>
                  <a:pt x="8054" y="12994"/>
                </a:lnTo>
                <a:lnTo>
                  <a:pt x="8030" y="13018"/>
                </a:lnTo>
                <a:lnTo>
                  <a:pt x="7957" y="13091"/>
                </a:lnTo>
                <a:lnTo>
                  <a:pt x="7957" y="13164"/>
                </a:lnTo>
                <a:lnTo>
                  <a:pt x="7981" y="13213"/>
                </a:lnTo>
                <a:lnTo>
                  <a:pt x="8005" y="13261"/>
                </a:lnTo>
                <a:lnTo>
                  <a:pt x="8297" y="13529"/>
                </a:lnTo>
                <a:lnTo>
                  <a:pt x="8614" y="13772"/>
                </a:lnTo>
                <a:lnTo>
                  <a:pt x="8881" y="13991"/>
                </a:lnTo>
                <a:lnTo>
                  <a:pt x="9027" y="14113"/>
                </a:lnTo>
                <a:lnTo>
                  <a:pt x="9173" y="14210"/>
                </a:lnTo>
                <a:lnTo>
                  <a:pt x="8784" y="14478"/>
                </a:lnTo>
                <a:lnTo>
                  <a:pt x="8711" y="14502"/>
                </a:lnTo>
                <a:lnTo>
                  <a:pt x="8565" y="14381"/>
                </a:lnTo>
                <a:lnTo>
                  <a:pt x="8419" y="14259"/>
                </a:lnTo>
                <a:lnTo>
                  <a:pt x="8103" y="14040"/>
                </a:lnTo>
                <a:lnTo>
                  <a:pt x="7713" y="13797"/>
                </a:lnTo>
                <a:lnTo>
                  <a:pt x="7348" y="13578"/>
                </a:lnTo>
                <a:lnTo>
                  <a:pt x="6570" y="13115"/>
                </a:lnTo>
                <a:lnTo>
                  <a:pt x="6180" y="12872"/>
                </a:lnTo>
                <a:lnTo>
                  <a:pt x="5767" y="12604"/>
                </a:lnTo>
                <a:lnTo>
                  <a:pt x="5402" y="12312"/>
                </a:lnTo>
                <a:lnTo>
                  <a:pt x="5037" y="11996"/>
                </a:lnTo>
                <a:lnTo>
                  <a:pt x="4623" y="11680"/>
                </a:lnTo>
                <a:lnTo>
                  <a:pt x="4210" y="11363"/>
                </a:lnTo>
                <a:lnTo>
                  <a:pt x="3820" y="11023"/>
                </a:lnTo>
                <a:lnTo>
                  <a:pt x="3626" y="10852"/>
                </a:lnTo>
                <a:lnTo>
                  <a:pt x="3455" y="10658"/>
                </a:lnTo>
                <a:lnTo>
                  <a:pt x="2847" y="9952"/>
                </a:lnTo>
                <a:lnTo>
                  <a:pt x="2263" y="9222"/>
                </a:lnTo>
                <a:lnTo>
                  <a:pt x="1971" y="8857"/>
                </a:lnTo>
                <a:lnTo>
                  <a:pt x="1728" y="8468"/>
                </a:lnTo>
                <a:lnTo>
                  <a:pt x="1484" y="8054"/>
                </a:lnTo>
                <a:lnTo>
                  <a:pt x="1265" y="7640"/>
                </a:lnTo>
                <a:lnTo>
                  <a:pt x="1095" y="7227"/>
                </a:lnTo>
                <a:lnTo>
                  <a:pt x="949" y="6789"/>
                </a:lnTo>
                <a:lnTo>
                  <a:pt x="827" y="6351"/>
                </a:lnTo>
                <a:lnTo>
                  <a:pt x="730" y="5889"/>
                </a:lnTo>
                <a:lnTo>
                  <a:pt x="657" y="5451"/>
                </a:lnTo>
                <a:lnTo>
                  <a:pt x="633" y="4988"/>
                </a:lnTo>
                <a:lnTo>
                  <a:pt x="608" y="4526"/>
                </a:lnTo>
                <a:lnTo>
                  <a:pt x="608" y="4064"/>
                </a:lnTo>
                <a:lnTo>
                  <a:pt x="608" y="3674"/>
                </a:lnTo>
                <a:lnTo>
                  <a:pt x="657" y="3261"/>
                </a:lnTo>
                <a:lnTo>
                  <a:pt x="706" y="2871"/>
                </a:lnTo>
                <a:lnTo>
                  <a:pt x="827" y="2482"/>
                </a:lnTo>
                <a:lnTo>
                  <a:pt x="973" y="2117"/>
                </a:lnTo>
                <a:lnTo>
                  <a:pt x="1046" y="1947"/>
                </a:lnTo>
                <a:lnTo>
                  <a:pt x="1168" y="1776"/>
                </a:lnTo>
                <a:lnTo>
                  <a:pt x="1265" y="1630"/>
                </a:lnTo>
                <a:lnTo>
                  <a:pt x="1411" y="1460"/>
                </a:lnTo>
                <a:lnTo>
                  <a:pt x="1557" y="1338"/>
                </a:lnTo>
                <a:lnTo>
                  <a:pt x="1728" y="1192"/>
                </a:lnTo>
                <a:lnTo>
                  <a:pt x="1922" y="1071"/>
                </a:lnTo>
                <a:lnTo>
                  <a:pt x="2117" y="949"/>
                </a:lnTo>
                <a:lnTo>
                  <a:pt x="2336" y="852"/>
                </a:lnTo>
                <a:lnTo>
                  <a:pt x="2531" y="779"/>
                </a:lnTo>
                <a:lnTo>
                  <a:pt x="2774" y="706"/>
                </a:lnTo>
                <a:lnTo>
                  <a:pt x="2993" y="633"/>
                </a:lnTo>
                <a:lnTo>
                  <a:pt x="3455" y="560"/>
                </a:lnTo>
                <a:lnTo>
                  <a:pt x="3918" y="535"/>
                </a:lnTo>
                <a:close/>
                <a:moveTo>
                  <a:pt x="3358" y="0"/>
                </a:moveTo>
                <a:lnTo>
                  <a:pt x="2969" y="73"/>
                </a:lnTo>
                <a:lnTo>
                  <a:pt x="2579" y="146"/>
                </a:lnTo>
                <a:lnTo>
                  <a:pt x="2239" y="268"/>
                </a:lnTo>
                <a:lnTo>
                  <a:pt x="1874" y="414"/>
                </a:lnTo>
                <a:lnTo>
                  <a:pt x="1557" y="608"/>
                </a:lnTo>
                <a:lnTo>
                  <a:pt x="1241" y="827"/>
                </a:lnTo>
                <a:lnTo>
                  <a:pt x="949" y="1095"/>
                </a:lnTo>
                <a:lnTo>
                  <a:pt x="706" y="1387"/>
                </a:lnTo>
                <a:lnTo>
                  <a:pt x="487" y="1728"/>
                </a:lnTo>
                <a:lnTo>
                  <a:pt x="316" y="2093"/>
                </a:lnTo>
                <a:lnTo>
                  <a:pt x="195" y="2482"/>
                </a:lnTo>
                <a:lnTo>
                  <a:pt x="97" y="2896"/>
                </a:lnTo>
                <a:lnTo>
                  <a:pt x="49" y="3309"/>
                </a:lnTo>
                <a:lnTo>
                  <a:pt x="0" y="3747"/>
                </a:lnTo>
                <a:lnTo>
                  <a:pt x="0" y="4161"/>
                </a:lnTo>
                <a:lnTo>
                  <a:pt x="24" y="4988"/>
                </a:lnTo>
                <a:lnTo>
                  <a:pt x="73" y="5451"/>
                </a:lnTo>
                <a:lnTo>
                  <a:pt x="146" y="5913"/>
                </a:lnTo>
                <a:lnTo>
                  <a:pt x="219" y="6351"/>
                </a:lnTo>
                <a:lnTo>
                  <a:pt x="341" y="6789"/>
                </a:lnTo>
                <a:lnTo>
                  <a:pt x="487" y="7227"/>
                </a:lnTo>
                <a:lnTo>
                  <a:pt x="633" y="7665"/>
                </a:lnTo>
                <a:lnTo>
                  <a:pt x="827" y="8078"/>
                </a:lnTo>
                <a:lnTo>
                  <a:pt x="1046" y="8492"/>
                </a:lnTo>
                <a:lnTo>
                  <a:pt x="1265" y="8881"/>
                </a:lnTo>
                <a:lnTo>
                  <a:pt x="1533" y="9246"/>
                </a:lnTo>
                <a:lnTo>
                  <a:pt x="1801" y="9587"/>
                </a:lnTo>
                <a:lnTo>
                  <a:pt x="2093" y="9928"/>
                </a:lnTo>
                <a:lnTo>
                  <a:pt x="2458" y="10341"/>
                </a:lnTo>
                <a:lnTo>
                  <a:pt x="2798" y="10779"/>
                </a:lnTo>
                <a:lnTo>
                  <a:pt x="3139" y="11169"/>
                </a:lnTo>
                <a:lnTo>
                  <a:pt x="3334" y="11363"/>
                </a:lnTo>
                <a:lnTo>
                  <a:pt x="3553" y="11558"/>
                </a:lnTo>
                <a:lnTo>
                  <a:pt x="4331" y="12215"/>
                </a:lnTo>
                <a:lnTo>
                  <a:pt x="5134" y="12823"/>
                </a:lnTo>
                <a:lnTo>
                  <a:pt x="5961" y="13432"/>
                </a:lnTo>
                <a:lnTo>
                  <a:pt x="6399" y="13724"/>
                </a:lnTo>
                <a:lnTo>
                  <a:pt x="6837" y="13991"/>
                </a:lnTo>
                <a:lnTo>
                  <a:pt x="7275" y="14235"/>
                </a:lnTo>
                <a:lnTo>
                  <a:pt x="7689" y="14502"/>
                </a:lnTo>
                <a:lnTo>
                  <a:pt x="7981" y="14672"/>
                </a:lnTo>
                <a:lnTo>
                  <a:pt x="8127" y="14770"/>
                </a:lnTo>
                <a:lnTo>
                  <a:pt x="8249" y="14891"/>
                </a:lnTo>
                <a:lnTo>
                  <a:pt x="8249" y="14964"/>
                </a:lnTo>
                <a:lnTo>
                  <a:pt x="8249" y="15062"/>
                </a:lnTo>
                <a:lnTo>
                  <a:pt x="8297" y="15110"/>
                </a:lnTo>
                <a:lnTo>
                  <a:pt x="8370" y="15183"/>
                </a:lnTo>
                <a:lnTo>
                  <a:pt x="8443" y="15208"/>
                </a:lnTo>
                <a:lnTo>
                  <a:pt x="8516" y="15232"/>
                </a:lnTo>
                <a:lnTo>
                  <a:pt x="8614" y="15232"/>
                </a:lnTo>
                <a:lnTo>
                  <a:pt x="8711" y="15183"/>
                </a:lnTo>
                <a:lnTo>
                  <a:pt x="8735" y="15159"/>
                </a:lnTo>
                <a:lnTo>
                  <a:pt x="8784" y="15110"/>
                </a:lnTo>
                <a:lnTo>
                  <a:pt x="9490" y="14599"/>
                </a:lnTo>
                <a:lnTo>
                  <a:pt x="10220" y="14113"/>
                </a:lnTo>
                <a:lnTo>
                  <a:pt x="10925" y="13602"/>
                </a:lnTo>
                <a:lnTo>
                  <a:pt x="11631" y="13115"/>
                </a:lnTo>
                <a:lnTo>
                  <a:pt x="12312" y="12604"/>
                </a:lnTo>
                <a:lnTo>
                  <a:pt x="12969" y="12069"/>
                </a:lnTo>
                <a:lnTo>
                  <a:pt x="13578" y="11509"/>
                </a:lnTo>
                <a:lnTo>
                  <a:pt x="14186" y="10925"/>
                </a:lnTo>
                <a:lnTo>
                  <a:pt x="14745" y="10341"/>
                </a:lnTo>
                <a:lnTo>
                  <a:pt x="15256" y="9733"/>
                </a:lnTo>
                <a:lnTo>
                  <a:pt x="15743" y="9076"/>
                </a:lnTo>
                <a:lnTo>
                  <a:pt x="15962" y="8735"/>
                </a:lnTo>
                <a:lnTo>
                  <a:pt x="16157" y="8395"/>
                </a:lnTo>
                <a:lnTo>
                  <a:pt x="16351" y="8054"/>
                </a:lnTo>
                <a:lnTo>
                  <a:pt x="16522" y="7689"/>
                </a:lnTo>
                <a:lnTo>
                  <a:pt x="16668" y="7324"/>
                </a:lnTo>
                <a:lnTo>
                  <a:pt x="16814" y="6959"/>
                </a:lnTo>
                <a:lnTo>
                  <a:pt x="16935" y="6570"/>
                </a:lnTo>
                <a:lnTo>
                  <a:pt x="17033" y="6181"/>
                </a:lnTo>
                <a:lnTo>
                  <a:pt x="17106" y="5791"/>
                </a:lnTo>
                <a:lnTo>
                  <a:pt x="17179" y="5378"/>
                </a:lnTo>
                <a:lnTo>
                  <a:pt x="17203" y="5013"/>
                </a:lnTo>
                <a:lnTo>
                  <a:pt x="17227" y="4623"/>
                </a:lnTo>
                <a:lnTo>
                  <a:pt x="17227" y="4210"/>
                </a:lnTo>
                <a:lnTo>
                  <a:pt x="17203" y="3820"/>
                </a:lnTo>
                <a:lnTo>
                  <a:pt x="17130" y="3407"/>
                </a:lnTo>
                <a:lnTo>
                  <a:pt x="17057" y="3017"/>
                </a:lnTo>
                <a:lnTo>
                  <a:pt x="16960" y="2652"/>
                </a:lnTo>
                <a:lnTo>
                  <a:pt x="16814" y="2287"/>
                </a:lnTo>
                <a:lnTo>
                  <a:pt x="16643" y="1947"/>
                </a:lnTo>
                <a:lnTo>
                  <a:pt x="16449" y="1655"/>
                </a:lnTo>
                <a:lnTo>
                  <a:pt x="16205" y="1363"/>
                </a:lnTo>
                <a:lnTo>
                  <a:pt x="15938" y="1119"/>
                </a:lnTo>
                <a:lnTo>
                  <a:pt x="15646" y="876"/>
                </a:lnTo>
                <a:lnTo>
                  <a:pt x="15329" y="681"/>
                </a:lnTo>
                <a:lnTo>
                  <a:pt x="14989" y="511"/>
                </a:lnTo>
                <a:lnTo>
                  <a:pt x="14648" y="365"/>
                </a:lnTo>
                <a:lnTo>
                  <a:pt x="14332" y="243"/>
                </a:lnTo>
                <a:lnTo>
                  <a:pt x="13967" y="170"/>
                </a:lnTo>
                <a:lnTo>
                  <a:pt x="13578" y="97"/>
                </a:lnTo>
                <a:lnTo>
                  <a:pt x="13188" y="73"/>
                </a:lnTo>
                <a:lnTo>
                  <a:pt x="12799" y="49"/>
                </a:lnTo>
                <a:lnTo>
                  <a:pt x="12410" y="73"/>
                </a:lnTo>
                <a:lnTo>
                  <a:pt x="12045" y="146"/>
                </a:lnTo>
                <a:lnTo>
                  <a:pt x="11704" y="243"/>
                </a:lnTo>
                <a:lnTo>
                  <a:pt x="11217" y="462"/>
                </a:lnTo>
                <a:lnTo>
                  <a:pt x="10731" y="706"/>
                </a:lnTo>
                <a:lnTo>
                  <a:pt x="10268" y="949"/>
                </a:lnTo>
                <a:lnTo>
                  <a:pt x="9806" y="1241"/>
                </a:lnTo>
                <a:lnTo>
                  <a:pt x="9611" y="1363"/>
                </a:lnTo>
                <a:lnTo>
                  <a:pt x="9271" y="1582"/>
                </a:lnTo>
                <a:lnTo>
                  <a:pt x="8906" y="1874"/>
                </a:lnTo>
                <a:lnTo>
                  <a:pt x="8735" y="2044"/>
                </a:lnTo>
                <a:lnTo>
                  <a:pt x="8589" y="2190"/>
                </a:lnTo>
                <a:lnTo>
                  <a:pt x="8468" y="2044"/>
                </a:lnTo>
                <a:lnTo>
                  <a:pt x="8322" y="1922"/>
                </a:lnTo>
                <a:lnTo>
                  <a:pt x="7981" y="1630"/>
                </a:lnTo>
                <a:lnTo>
                  <a:pt x="7592" y="1363"/>
                </a:lnTo>
                <a:lnTo>
                  <a:pt x="7202" y="1119"/>
                </a:lnTo>
                <a:lnTo>
                  <a:pt x="6813" y="900"/>
                </a:lnTo>
                <a:lnTo>
                  <a:pt x="6472" y="706"/>
                </a:lnTo>
                <a:lnTo>
                  <a:pt x="5986" y="487"/>
                </a:lnTo>
                <a:lnTo>
                  <a:pt x="5645" y="341"/>
                </a:lnTo>
                <a:lnTo>
                  <a:pt x="5280" y="219"/>
                </a:lnTo>
                <a:lnTo>
                  <a:pt x="4915" y="122"/>
                </a:lnTo>
                <a:lnTo>
                  <a:pt x="4526" y="49"/>
                </a:lnTo>
                <a:lnTo>
                  <a:pt x="413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46"/>
          <p:cNvSpPr/>
          <p:nvPr/>
        </p:nvSpPr>
        <p:spPr>
          <a:xfrm>
            <a:off x="3509220" y="1421467"/>
            <a:ext cx="322763" cy="297393"/>
          </a:xfrm>
          <a:custGeom>
            <a:avLst/>
            <a:gdLst/>
            <a:ahLst/>
            <a:cxnLst/>
            <a:rect l="l" t="t" r="r" b="b"/>
            <a:pathLst>
              <a:path w="16717" h="15403" extrusionOk="0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46"/>
          <p:cNvSpPr/>
          <p:nvPr/>
        </p:nvSpPr>
        <p:spPr>
          <a:xfrm>
            <a:off x="4036790" y="1424749"/>
            <a:ext cx="299286" cy="290829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46"/>
          <p:cNvSpPr/>
          <p:nvPr/>
        </p:nvSpPr>
        <p:spPr>
          <a:xfrm>
            <a:off x="4539473" y="1408300"/>
            <a:ext cx="331684" cy="325119"/>
          </a:xfrm>
          <a:custGeom>
            <a:avLst/>
            <a:gdLst/>
            <a:ahLst/>
            <a:cxnLst/>
            <a:rect l="l" t="t" r="r" b="b"/>
            <a:pathLst>
              <a:path w="17179" h="16839" extrusionOk="0">
                <a:moveTo>
                  <a:pt x="4064" y="1461"/>
                </a:moveTo>
                <a:lnTo>
                  <a:pt x="4307" y="1801"/>
                </a:lnTo>
                <a:lnTo>
                  <a:pt x="4550" y="2093"/>
                </a:lnTo>
                <a:lnTo>
                  <a:pt x="4794" y="2385"/>
                </a:lnTo>
                <a:lnTo>
                  <a:pt x="5037" y="2677"/>
                </a:lnTo>
                <a:lnTo>
                  <a:pt x="5231" y="2872"/>
                </a:lnTo>
                <a:lnTo>
                  <a:pt x="5329" y="2969"/>
                </a:lnTo>
                <a:lnTo>
                  <a:pt x="5450" y="3018"/>
                </a:lnTo>
                <a:lnTo>
                  <a:pt x="5548" y="2994"/>
                </a:lnTo>
                <a:lnTo>
                  <a:pt x="5815" y="3042"/>
                </a:lnTo>
                <a:lnTo>
                  <a:pt x="6083" y="3042"/>
                </a:lnTo>
                <a:lnTo>
                  <a:pt x="6594" y="3018"/>
                </a:lnTo>
                <a:lnTo>
                  <a:pt x="7129" y="2994"/>
                </a:lnTo>
                <a:lnTo>
                  <a:pt x="7129" y="2994"/>
                </a:lnTo>
                <a:lnTo>
                  <a:pt x="6935" y="3310"/>
                </a:lnTo>
                <a:lnTo>
                  <a:pt x="6740" y="3651"/>
                </a:lnTo>
                <a:lnTo>
                  <a:pt x="6545" y="3991"/>
                </a:lnTo>
                <a:lnTo>
                  <a:pt x="6375" y="4332"/>
                </a:lnTo>
                <a:lnTo>
                  <a:pt x="6351" y="4381"/>
                </a:lnTo>
                <a:lnTo>
                  <a:pt x="6351" y="4429"/>
                </a:lnTo>
                <a:lnTo>
                  <a:pt x="6375" y="4648"/>
                </a:lnTo>
                <a:lnTo>
                  <a:pt x="6424" y="4892"/>
                </a:lnTo>
                <a:lnTo>
                  <a:pt x="6618" y="5305"/>
                </a:lnTo>
                <a:lnTo>
                  <a:pt x="6935" y="6133"/>
                </a:lnTo>
                <a:lnTo>
                  <a:pt x="6424" y="5962"/>
                </a:lnTo>
                <a:lnTo>
                  <a:pt x="5864" y="5768"/>
                </a:lnTo>
                <a:lnTo>
                  <a:pt x="5572" y="5719"/>
                </a:lnTo>
                <a:lnTo>
                  <a:pt x="5450" y="5695"/>
                </a:lnTo>
                <a:lnTo>
                  <a:pt x="5231" y="5695"/>
                </a:lnTo>
                <a:lnTo>
                  <a:pt x="5183" y="5743"/>
                </a:lnTo>
                <a:lnTo>
                  <a:pt x="5158" y="5768"/>
                </a:lnTo>
                <a:lnTo>
                  <a:pt x="5158" y="5841"/>
                </a:lnTo>
                <a:lnTo>
                  <a:pt x="4794" y="6133"/>
                </a:lnTo>
                <a:lnTo>
                  <a:pt x="4453" y="6473"/>
                </a:lnTo>
                <a:lnTo>
                  <a:pt x="4210" y="6692"/>
                </a:lnTo>
                <a:lnTo>
                  <a:pt x="3966" y="6911"/>
                </a:lnTo>
                <a:lnTo>
                  <a:pt x="3699" y="7081"/>
                </a:lnTo>
                <a:lnTo>
                  <a:pt x="3650" y="6644"/>
                </a:lnTo>
                <a:lnTo>
                  <a:pt x="3650" y="6206"/>
                </a:lnTo>
                <a:lnTo>
                  <a:pt x="3650" y="5841"/>
                </a:lnTo>
                <a:lnTo>
                  <a:pt x="3650" y="5646"/>
                </a:lnTo>
                <a:lnTo>
                  <a:pt x="3626" y="5451"/>
                </a:lnTo>
                <a:lnTo>
                  <a:pt x="3650" y="5403"/>
                </a:lnTo>
                <a:lnTo>
                  <a:pt x="3650" y="5330"/>
                </a:lnTo>
                <a:lnTo>
                  <a:pt x="3650" y="5257"/>
                </a:lnTo>
                <a:lnTo>
                  <a:pt x="3601" y="5208"/>
                </a:lnTo>
                <a:lnTo>
                  <a:pt x="3188" y="4892"/>
                </a:lnTo>
                <a:lnTo>
                  <a:pt x="2774" y="4600"/>
                </a:lnTo>
                <a:lnTo>
                  <a:pt x="2312" y="4332"/>
                </a:lnTo>
                <a:lnTo>
                  <a:pt x="1874" y="4089"/>
                </a:lnTo>
                <a:lnTo>
                  <a:pt x="2214" y="3943"/>
                </a:lnTo>
                <a:lnTo>
                  <a:pt x="2555" y="3797"/>
                </a:lnTo>
                <a:lnTo>
                  <a:pt x="2944" y="3699"/>
                </a:lnTo>
                <a:lnTo>
                  <a:pt x="3139" y="3626"/>
                </a:lnTo>
                <a:lnTo>
                  <a:pt x="3334" y="3553"/>
                </a:lnTo>
                <a:lnTo>
                  <a:pt x="3431" y="3578"/>
                </a:lnTo>
                <a:lnTo>
                  <a:pt x="3528" y="3578"/>
                </a:lnTo>
                <a:lnTo>
                  <a:pt x="3626" y="3529"/>
                </a:lnTo>
                <a:lnTo>
                  <a:pt x="3650" y="3480"/>
                </a:lnTo>
                <a:lnTo>
                  <a:pt x="3674" y="3432"/>
                </a:lnTo>
                <a:lnTo>
                  <a:pt x="3820" y="2945"/>
                </a:lnTo>
                <a:lnTo>
                  <a:pt x="3918" y="2458"/>
                </a:lnTo>
                <a:lnTo>
                  <a:pt x="4064" y="1461"/>
                </a:lnTo>
                <a:close/>
                <a:moveTo>
                  <a:pt x="3991" y="755"/>
                </a:moveTo>
                <a:lnTo>
                  <a:pt x="3918" y="779"/>
                </a:lnTo>
                <a:lnTo>
                  <a:pt x="3869" y="804"/>
                </a:lnTo>
                <a:lnTo>
                  <a:pt x="3820" y="877"/>
                </a:lnTo>
                <a:lnTo>
                  <a:pt x="3723" y="1144"/>
                </a:lnTo>
                <a:lnTo>
                  <a:pt x="3650" y="1436"/>
                </a:lnTo>
                <a:lnTo>
                  <a:pt x="3504" y="1996"/>
                </a:lnTo>
                <a:lnTo>
                  <a:pt x="3407" y="2556"/>
                </a:lnTo>
                <a:lnTo>
                  <a:pt x="3285" y="3115"/>
                </a:lnTo>
                <a:lnTo>
                  <a:pt x="3163" y="3140"/>
                </a:lnTo>
                <a:lnTo>
                  <a:pt x="3017" y="3188"/>
                </a:lnTo>
                <a:lnTo>
                  <a:pt x="2774" y="3261"/>
                </a:lnTo>
                <a:lnTo>
                  <a:pt x="2312" y="3480"/>
                </a:lnTo>
                <a:lnTo>
                  <a:pt x="2020" y="3578"/>
                </a:lnTo>
                <a:lnTo>
                  <a:pt x="1752" y="3699"/>
                </a:lnTo>
                <a:lnTo>
                  <a:pt x="1630" y="3772"/>
                </a:lnTo>
                <a:lnTo>
                  <a:pt x="1509" y="3845"/>
                </a:lnTo>
                <a:lnTo>
                  <a:pt x="1387" y="3943"/>
                </a:lnTo>
                <a:lnTo>
                  <a:pt x="1290" y="4040"/>
                </a:lnTo>
                <a:lnTo>
                  <a:pt x="1265" y="4089"/>
                </a:lnTo>
                <a:lnTo>
                  <a:pt x="1290" y="4137"/>
                </a:lnTo>
                <a:lnTo>
                  <a:pt x="1314" y="4162"/>
                </a:lnTo>
                <a:lnTo>
                  <a:pt x="1363" y="4186"/>
                </a:lnTo>
                <a:lnTo>
                  <a:pt x="1436" y="4162"/>
                </a:lnTo>
                <a:lnTo>
                  <a:pt x="1460" y="4210"/>
                </a:lnTo>
                <a:lnTo>
                  <a:pt x="1509" y="4259"/>
                </a:lnTo>
                <a:lnTo>
                  <a:pt x="3285" y="5476"/>
                </a:lnTo>
                <a:lnTo>
                  <a:pt x="3261" y="5646"/>
                </a:lnTo>
                <a:lnTo>
                  <a:pt x="3261" y="5841"/>
                </a:lnTo>
                <a:lnTo>
                  <a:pt x="3261" y="6206"/>
                </a:lnTo>
                <a:lnTo>
                  <a:pt x="3261" y="6546"/>
                </a:lnTo>
                <a:lnTo>
                  <a:pt x="3261" y="6863"/>
                </a:lnTo>
                <a:lnTo>
                  <a:pt x="3309" y="7179"/>
                </a:lnTo>
                <a:lnTo>
                  <a:pt x="3358" y="7495"/>
                </a:lnTo>
                <a:lnTo>
                  <a:pt x="3382" y="7568"/>
                </a:lnTo>
                <a:lnTo>
                  <a:pt x="3431" y="7617"/>
                </a:lnTo>
                <a:lnTo>
                  <a:pt x="3504" y="7641"/>
                </a:lnTo>
                <a:lnTo>
                  <a:pt x="3577" y="7641"/>
                </a:lnTo>
                <a:lnTo>
                  <a:pt x="3626" y="7617"/>
                </a:lnTo>
                <a:lnTo>
                  <a:pt x="3699" y="7568"/>
                </a:lnTo>
                <a:lnTo>
                  <a:pt x="3723" y="7519"/>
                </a:lnTo>
                <a:lnTo>
                  <a:pt x="3747" y="7446"/>
                </a:lnTo>
                <a:lnTo>
                  <a:pt x="3942" y="7349"/>
                </a:lnTo>
                <a:lnTo>
                  <a:pt x="4137" y="7227"/>
                </a:lnTo>
                <a:lnTo>
                  <a:pt x="4477" y="6960"/>
                </a:lnTo>
                <a:lnTo>
                  <a:pt x="4964" y="6522"/>
                </a:lnTo>
                <a:lnTo>
                  <a:pt x="5183" y="6303"/>
                </a:lnTo>
                <a:lnTo>
                  <a:pt x="5450" y="6108"/>
                </a:lnTo>
                <a:lnTo>
                  <a:pt x="5742" y="6206"/>
                </a:lnTo>
                <a:lnTo>
                  <a:pt x="6059" y="6303"/>
                </a:lnTo>
                <a:lnTo>
                  <a:pt x="6643" y="6473"/>
                </a:lnTo>
                <a:lnTo>
                  <a:pt x="6910" y="6595"/>
                </a:lnTo>
                <a:lnTo>
                  <a:pt x="7202" y="6717"/>
                </a:lnTo>
                <a:lnTo>
                  <a:pt x="7275" y="6741"/>
                </a:lnTo>
                <a:lnTo>
                  <a:pt x="7348" y="6717"/>
                </a:lnTo>
                <a:lnTo>
                  <a:pt x="7421" y="6692"/>
                </a:lnTo>
                <a:lnTo>
                  <a:pt x="7470" y="6644"/>
                </a:lnTo>
                <a:lnTo>
                  <a:pt x="7494" y="6571"/>
                </a:lnTo>
                <a:lnTo>
                  <a:pt x="7519" y="6522"/>
                </a:lnTo>
                <a:lnTo>
                  <a:pt x="7519" y="6449"/>
                </a:lnTo>
                <a:lnTo>
                  <a:pt x="7470" y="6376"/>
                </a:lnTo>
                <a:lnTo>
                  <a:pt x="7470" y="6327"/>
                </a:lnTo>
                <a:lnTo>
                  <a:pt x="7300" y="5841"/>
                </a:lnTo>
                <a:lnTo>
                  <a:pt x="7105" y="5354"/>
                </a:lnTo>
                <a:lnTo>
                  <a:pt x="6910" y="4916"/>
                </a:lnTo>
                <a:lnTo>
                  <a:pt x="6813" y="4697"/>
                </a:lnTo>
                <a:lnTo>
                  <a:pt x="6691" y="4478"/>
                </a:lnTo>
                <a:lnTo>
                  <a:pt x="7227" y="3675"/>
                </a:lnTo>
                <a:lnTo>
                  <a:pt x="7470" y="3261"/>
                </a:lnTo>
                <a:lnTo>
                  <a:pt x="7592" y="3042"/>
                </a:lnTo>
                <a:lnTo>
                  <a:pt x="7665" y="2799"/>
                </a:lnTo>
                <a:lnTo>
                  <a:pt x="7713" y="2726"/>
                </a:lnTo>
                <a:lnTo>
                  <a:pt x="7713" y="2653"/>
                </a:lnTo>
                <a:lnTo>
                  <a:pt x="7738" y="2629"/>
                </a:lnTo>
                <a:lnTo>
                  <a:pt x="7738" y="2556"/>
                </a:lnTo>
                <a:lnTo>
                  <a:pt x="7713" y="2507"/>
                </a:lnTo>
                <a:lnTo>
                  <a:pt x="7689" y="2458"/>
                </a:lnTo>
                <a:lnTo>
                  <a:pt x="7640" y="2410"/>
                </a:lnTo>
                <a:lnTo>
                  <a:pt x="7592" y="2385"/>
                </a:lnTo>
                <a:lnTo>
                  <a:pt x="7519" y="2385"/>
                </a:lnTo>
                <a:lnTo>
                  <a:pt x="7446" y="2410"/>
                </a:lnTo>
                <a:lnTo>
                  <a:pt x="7397" y="2458"/>
                </a:lnTo>
                <a:lnTo>
                  <a:pt x="7202" y="2458"/>
                </a:lnTo>
                <a:lnTo>
                  <a:pt x="6983" y="2483"/>
                </a:lnTo>
                <a:lnTo>
                  <a:pt x="6594" y="2531"/>
                </a:lnTo>
                <a:lnTo>
                  <a:pt x="6326" y="2556"/>
                </a:lnTo>
                <a:lnTo>
                  <a:pt x="5815" y="2556"/>
                </a:lnTo>
                <a:lnTo>
                  <a:pt x="5548" y="2580"/>
                </a:lnTo>
                <a:lnTo>
                  <a:pt x="5426" y="2410"/>
                </a:lnTo>
                <a:lnTo>
                  <a:pt x="5280" y="2264"/>
                </a:lnTo>
                <a:lnTo>
                  <a:pt x="5012" y="1996"/>
                </a:lnTo>
                <a:lnTo>
                  <a:pt x="4769" y="1704"/>
                </a:lnTo>
                <a:lnTo>
                  <a:pt x="4575" y="1412"/>
                </a:lnTo>
                <a:lnTo>
                  <a:pt x="4356" y="1120"/>
                </a:lnTo>
                <a:lnTo>
                  <a:pt x="4161" y="804"/>
                </a:lnTo>
                <a:lnTo>
                  <a:pt x="4112" y="779"/>
                </a:lnTo>
                <a:lnTo>
                  <a:pt x="4039" y="779"/>
                </a:lnTo>
                <a:lnTo>
                  <a:pt x="3991" y="755"/>
                </a:lnTo>
                <a:close/>
                <a:moveTo>
                  <a:pt x="11169" y="536"/>
                </a:moveTo>
                <a:lnTo>
                  <a:pt x="11582" y="633"/>
                </a:lnTo>
                <a:lnTo>
                  <a:pt x="11972" y="779"/>
                </a:lnTo>
                <a:lnTo>
                  <a:pt x="12361" y="950"/>
                </a:lnTo>
                <a:lnTo>
                  <a:pt x="12726" y="1144"/>
                </a:lnTo>
                <a:lnTo>
                  <a:pt x="13066" y="1363"/>
                </a:lnTo>
                <a:lnTo>
                  <a:pt x="13431" y="1582"/>
                </a:lnTo>
                <a:lnTo>
                  <a:pt x="13748" y="1850"/>
                </a:lnTo>
                <a:lnTo>
                  <a:pt x="14064" y="2093"/>
                </a:lnTo>
                <a:lnTo>
                  <a:pt x="14332" y="2312"/>
                </a:lnTo>
                <a:lnTo>
                  <a:pt x="14551" y="2531"/>
                </a:lnTo>
                <a:lnTo>
                  <a:pt x="14770" y="2775"/>
                </a:lnTo>
                <a:lnTo>
                  <a:pt x="14964" y="3018"/>
                </a:lnTo>
                <a:lnTo>
                  <a:pt x="15305" y="3529"/>
                </a:lnTo>
                <a:lnTo>
                  <a:pt x="15621" y="4064"/>
                </a:lnTo>
                <a:lnTo>
                  <a:pt x="15548" y="4162"/>
                </a:lnTo>
                <a:lnTo>
                  <a:pt x="15475" y="4235"/>
                </a:lnTo>
                <a:lnTo>
                  <a:pt x="15475" y="4259"/>
                </a:lnTo>
                <a:lnTo>
                  <a:pt x="15475" y="4308"/>
                </a:lnTo>
                <a:lnTo>
                  <a:pt x="15500" y="4332"/>
                </a:lnTo>
                <a:lnTo>
                  <a:pt x="15646" y="4332"/>
                </a:lnTo>
                <a:lnTo>
                  <a:pt x="15743" y="4283"/>
                </a:lnTo>
                <a:lnTo>
                  <a:pt x="15938" y="4648"/>
                </a:lnTo>
                <a:lnTo>
                  <a:pt x="15865" y="4673"/>
                </a:lnTo>
                <a:lnTo>
                  <a:pt x="15767" y="4746"/>
                </a:lnTo>
                <a:lnTo>
                  <a:pt x="15719" y="4794"/>
                </a:lnTo>
                <a:lnTo>
                  <a:pt x="15694" y="4867"/>
                </a:lnTo>
                <a:lnTo>
                  <a:pt x="15694" y="4916"/>
                </a:lnTo>
                <a:lnTo>
                  <a:pt x="15743" y="4940"/>
                </a:lnTo>
                <a:lnTo>
                  <a:pt x="15816" y="4940"/>
                </a:lnTo>
                <a:lnTo>
                  <a:pt x="15889" y="4916"/>
                </a:lnTo>
                <a:lnTo>
                  <a:pt x="15962" y="4892"/>
                </a:lnTo>
                <a:lnTo>
                  <a:pt x="16035" y="4819"/>
                </a:lnTo>
                <a:lnTo>
                  <a:pt x="16205" y="5159"/>
                </a:lnTo>
                <a:lnTo>
                  <a:pt x="16108" y="5208"/>
                </a:lnTo>
                <a:lnTo>
                  <a:pt x="16011" y="5281"/>
                </a:lnTo>
                <a:lnTo>
                  <a:pt x="15938" y="5378"/>
                </a:lnTo>
                <a:lnTo>
                  <a:pt x="15889" y="5451"/>
                </a:lnTo>
                <a:lnTo>
                  <a:pt x="15865" y="5524"/>
                </a:lnTo>
                <a:lnTo>
                  <a:pt x="15889" y="5573"/>
                </a:lnTo>
                <a:lnTo>
                  <a:pt x="15938" y="5622"/>
                </a:lnTo>
                <a:lnTo>
                  <a:pt x="16011" y="5622"/>
                </a:lnTo>
                <a:lnTo>
                  <a:pt x="16108" y="5573"/>
                </a:lnTo>
                <a:lnTo>
                  <a:pt x="16205" y="5524"/>
                </a:lnTo>
                <a:lnTo>
                  <a:pt x="16327" y="5451"/>
                </a:lnTo>
                <a:lnTo>
                  <a:pt x="16424" y="5792"/>
                </a:lnTo>
                <a:lnTo>
                  <a:pt x="16254" y="5841"/>
                </a:lnTo>
                <a:lnTo>
                  <a:pt x="16108" y="5938"/>
                </a:lnTo>
                <a:lnTo>
                  <a:pt x="15986" y="6060"/>
                </a:lnTo>
                <a:lnTo>
                  <a:pt x="15938" y="6181"/>
                </a:lnTo>
                <a:lnTo>
                  <a:pt x="15938" y="6230"/>
                </a:lnTo>
                <a:lnTo>
                  <a:pt x="15962" y="6279"/>
                </a:lnTo>
                <a:lnTo>
                  <a:pt x="16011" y="6303"/>
                </a:lnTo>
                <a:lnTo>
                  <a:pt x="16059" y="6303"/>
                </a:lnTo>
                <a:lnTo>
                  <a:pt x="16132" y="6279"/>
                </a:lnTo>
                <a:lnTo>
                  <a:pt x="16205" y="6230"/>
                </a:lnTo>
                <a:lnTo>
                  <a:pt x="16376" y="6157"/>
                </a:lnTo>
                <a:lnTo>
                  <a:pt x="16497" y="6108"/>
                </a:lnTo>
                <a:lnTo>
                  <a:pt x="16570" y="6571"/>
                </a:lnTo>
                <a:lnTo>
                  <a:pt x="16522" y="6546"/>
                </a:lnTo>
                <a:lnTo>
                  <a:pt x="16473" y="6546"/>
                </a:lnTo>
                <a:lnTo>
                  <a:pt x="16376" y="6571"/>
                </a:lnTo>
                <a:lnTo>
                  <a:pt x="16254" y="6619"/>
                </a:lnTo>
                <a:lnTo>
                  <a:pt x="16181" y="6692"/>
                </a:lnTo>
                <a:lnTo>
                  <a:pt x="16108" y="6765"/>
                </a:lnTo>
                <a:lnTo>
                  <a:pt x="16084" y="6863"/>
                </a:lnTo>
                <a:lnTo>
                  <a:pt x="16084" y="6911"/>
                </a:lnTo>
                <a:lnTo>
                  <a:pt x="16108" y="6936"/>
                </a:lnTo>
                <a:lnTo>
                  <a:pt x="16108" y="6960"/>
                </a:lnTo>
                <a:lnTo>
                  <a:pt x="16205" y="6960"/>
                </a:lnTo>
                <a:lnTo>
                  <a:pt x="16278" y="6936"/>
                </a:lnTo>
                <a:lnTo>
                  <a:pt x="16449" y="6887"/>
                </a:lnTo>
                <a:lnTo>
                  <a:pt x="16546" y="6863"/>
                </a:lnTo>
                <a:lnTo>
                  <a:pt x="16619" y="6814"/>
                </a:lnTo>
                <a:lnTo>
                  <a:pt x="16668" y="7154"/>
                </a:lnTo>
                <a:lnTo>
                  <a:pt x="16351" y="7325"/>
                </a:lnTo>
                <a:lnTo>
                  <a:pt x="16230" y="7446"/>
                </a:lnTo>
                <a:lnTo>
                  <a:pt x="16108" y="7568"/>
                </a:lnTo>
                <a:lnTo>
                  <a:pt x="16084" y="7592"/>
                </a:lnTo>
                <a:lnTo>
                  <a:pt x="16108" y="7641"/>
                </a:lnTo>
                <a:lnTo>
                  <a:pt x="16132" y="7665"/>
                </a:lnTo>
                <a:lnTo>
                  <a:pt x="16278" y="7665"/>
                </a:lnTo>
                <a:lnTo>
                  <a:pt x="16424" y="7641"/>
                </a:lnTo>
                <a:lnTo>
                  <a:pt x="16570" y="7592"/>
                </a:lnTo>
                <a:lnTo>
                  <a:pt x="16716" y="7519"/>
                </a:lnTo>
                <a:lnTo>
                  <a:pt x="16765" y="7982"/>
                </a:lnTo>
                <a:lnTo>
                  <a:pt x="16570" y="8055"/>
                </a:lnTo>
                <a:lnTo>
                  <a:pt x="16376" y="8152"/>
                </a:lnTo>
                <a:lnTo>
                  <a:pt x="16205" y="8249"/>
                </a:lnTo>
                <a:lnTo>
                  <a:pt x="16108" y="8298"/>
                </a:lnTo>
                <a:lnTo>
                  <a:pt x="16035" y="8371"/>
                </a:lnTo>
                <a:lnTo>
                  <a:pt x="16035" y="8395"/>
                </a:lnTo>
                <a:lnTo>
                  <a:pt x="16132" y="8444"/>
                </a:lnTo>
                <a:lnTo>
                  <a:pt x="16254" y="8468"/>
                </a:lnTo>
                <a:lnTo>
                  <a:pt x="16449" y="8444"/>
                </a:lnTo>
                <a:lnTo>
                  <a:pt x="16619" y="8395"/>
                </a:lnTo>
                <a:lnTo>
                  <a:pt x="16789" y="8347"/>
                </a:lnTo>
                <a:lnTo>
                  <a:pt x="16814" y="8639"/>
                </a:lnTo>
                <a:lnTo>
                  <a:pt x="16814" y="8833"/>
                </a:lnTo>
                <a:lnTo>
                  <a:pt x="16497" y="8882"/>
                </a:lnTo>
                <a:lnTo>
                  <a:pt x="16205" y="8979"/>
                </a:lnTo>
                <a:lnTo>
                  <a:pt x="16084" y="9028"/>
                </a:lnTo>
                <a:lnTo>
                  <a:pt x="15962" y="9101"/>
                </a:lnTo>
                <a:lnTo>
                  <a:pt x="15889" y="9198"/>
                </a:lnTo>
                <a:lnTo>
                  <a:pt x="15840" y="9247"/>
                </a:lnTo>
                <a:lnTo>
                  <a:pt x="15840" y="9320"/>
                </a:lnTo>
                <a:lnTo>
                  <a:pt x="15840" y="9369"/>
                </a:lnTo>
                <a:lnTo>
                  <a:pt x="15889" y="9393"/>
                </a:lnTo>
                <a:lnTo>
                  <a:pt x="16011" y="9417"/>
                </a:lnTo>
                <a:lnTo>
                  <a:pt x="16132" y="9393"/>
                </a:lnTo>
                <a:lnTo>
                  <a:pt x="16351" y="9320"/>
                </a:lnTo>
                <a:lnTo>
                  <a:pt x="16716" y="9247"/>
                </a:lnTo>
                <a:lnTo>
                  <a:pt x="16546" y="9807"/>
                </a:lnTo>
                <a:lnTo>
                  <a:pt x="16522" y="9807"/>
                </a:lnTo>
                <a:lnTo>
                  <a:pt x="16132" y="9831"/>
                </a:lnTo>
                <a:lnTo>
                  <a:pt x="15986" y="9831"/>
                </a:lnTo>
                <a:lnTo>
                  <a:pt x="15865" y="9880"/>
                </a:lnTo>
                <a:lnTo>
                  <a:pt x="15743" y="9928"/>
                </a:lnTo>
                <a:lnTo>
                  <a:pt x="15646" y="10026"/>
                </a:lnTo>
                <a:lnTo>
                  <a:pt x="15646" y="10074"/>
                </a:lnTo>
                <a:lnTo>
                  <a:pt x="15646" y="10123"/>
                </a:lnTo>
                <a:lnTo>
                  <a:pt x="15670" y="10147"/>
                </a:lnTo>
                <a:lnTo>
                  <a:pt x="15719" y="10172"/>
                </a:lnTo>
                <a:lnTo>
                  <a:pt x="15986" y="10196"/>
                </a:lnTo>
                <a:lnTo>
                  <a:pt x="16424" y="10196"/>
                </a:lnTo>
                <a:lnTo>
                  <a:pt x="16376" y="10342"/>
                </a:lnTo>
                <a:lnTo>
                  <a:pt x="16230" y="10731"/>
                </a:lnTo>
                <a:lnTo>
                  <a:pt x="15889" y="10731"/>
                </a:lnTo>
                <a:lnTo>
                  <a:pt x="15573" y="10683"/>
                </a:lnTo>
                <a:lnTo>
                  <a:pt x="15402" y="10683"/>
                </a:lnTo>
                <a:lnTo>
                  <a:pt x="15256" y="10707"/>
                </a:lnTo>
                <a:lnTo>
                  <a:pt x="15232" y="10731"/>
                </a:lnTo>
                <a:lnTo>
                  <a:pt x="15232" y="10780"/>
                </a:lnTo>
                <a:lnTo>
                  <a:pt x="15281" y="10853"/>
                </a:lnTo>
                <a:lnTo>
                  <a:pt x="15329" y="10877"/>
                </a:lnTo>
                <a:lnTo>
                  <a:pt x="15475" y="10950"/>
                </a:lnTo>
                <a:lnTo>
                  <a:pt x="15621" y="10999"/>
                </a:lnTo>
                <a:lnTo>
                  <a:pt x="15767" y="11023"/>
                </a:lnTo>
                <a:lnTo>
                  <a:pt x="16108" y="11072"/>
                </a:lnTo>
                <a:lnTo>
                  <a:pt x="15938" y="11486"/>
                </a:lnTo>
                <a:lnTo>
                  <a:pt x="15646" y="11413"/>
                </a:lnTo>
                <a:lnTo>
                  <a:pt x="15378" y="11364"/>
                </a:lnTo>
                <a:lnTo>
                  <a:pt x="15232" y="11340"/>
                </a:lnTo>
                <a:lnTo>
                  <a:pt x="15086" y="11340"/>
                </a:lnTo>
                <a:lnTo>
                  <a:pt x="14940" y="11364"/>
                </a:lnTo>
                <a:lnTo>
                  <a:pt x="14794" y="11437"/>
                </a:lnTo>
                <a:lnTo>
                  <a:pt x="14770" y="11461"/>
                </a:lnTo>
                <a:lnTo>
                  <a:pt x="14794" y="11486"/>
                </a:lnTo>
                <a:lnTo>
                  <a:pt x="14794" y="11510"/>
                </a:lnTo>
                <a:lnTo>
                  <a:pt x="14964" y="11583"/>
                </a:lnTo>
                <a:lnTo>
                  <a:pt x="15110" y="11656"/>
                </a:lnTo>
                <a:lnTo>
                  <a:pt x="15427" y="11753"/>
                </a:lnTo>
                <a:lnTo>
                  <a:pt x="15597" y="11802"/>
                </a:lnTo>
                <a:lnTo>
                  <a:pt x="15767" y="11826"/>
                </a:lnTo>
                <a:lnTo>
                  <a:pt x="15719" y="11948"/>
                </a:lnTo>
                <a:lnTo>
                  <a:pt x="15475" y="12362"/>
                </a:lnTo>
                <a:lnTo>
                  <a:pt x="15427" y="12362"/>
                </a:lnTo>
                <a:lnTo>
                  <a:pt x="15135" y="12289"/>
                </a:lnTo>
                <a:lnTo>
                  <a:pt x="14867" y="12191"/>
                </a:lnTo>
                <a:lnTo>
                  <a:pt x="14624" y="12094"/>
                </a:lnTo>
                <a:lnTo>
                  <a:pt x="14502" y="12070"/>
                </a:lnTo>
                <a:lnTo>
                  <a:pt x="14380" y="12045"/>
                </a:lnTo>
                <a:lnTo>
                  <a:pt x="14332" y="12045"/>
                </a:lnTo>
                <a:lnTo>
                  <a:pt x="14307" y="12070"/>
                </a:lnTo>
                <a:lnTo>
                  <a:pt x="14307" y="12118"/>
                </a:lnTo>
                <a:lnTo>
                  <a:pt x="14307" y="12167"/>
                </a:lnTo>
                <a:lnTo>
                  <a:pt x="14380" y="12264"/>
                </a:lnTo>
                <a:lnTo>
                  <a:pt x="14478" y="12362"/>
                </a:lnTo>
                <a:lnTo>
                  <a:pt x="14599" y="12459"/>
                </a:lnTo>
                <a:lnTo>
                  <a:pt x="14721" y="12508"/>
                </a:lnTo>
                <a:lnTo>
                  <a:pt x="14989" y="12629"/>
                </a:lnTo>
                <a:lnTo>
                  <a:pt x="15281" y="12702"/>
                </a:lnTo>
                <a:lnTo>
                  <a:pt x="14916" y="13189"/>
                </a:lnTo>
                <a:lnTo>
                  <a:pt x="14599" y="13067"/>
                </a:lnTo>
                <a:lnTo>
                  <a:pt x="14283" y="12946"/>
                </a:lnTo>
                <a:lnTo>
                  <a:pt x="13967" y="12824"/>
                </a:lnTo>
                <a:lnTo>
                  <a:pt x="13796" y="12775"/>
                </a:lnTo>
                <a:lnTo>
                  <a:pt x="13723" y="12775"/>
                </a:lnTo>
                <a:lnTo>
                  <a:pt x="13650" y="12800"/>
                </a:lnTo>
                <a:lnTo>
                  <a:pt x="13626" y="12824"/>
                </a:lnTo>
                <a:lnTo>
                  <a:pt x="13626" y="12848"/>
                </a:lnTo>
                <a:lnTo>
                  <a:pt x="13650" y="12897"/>
                </a:lnTo>
                <a:lnTo>
                  <a:pt x="13675" y="12970"/>
                </a:lnTo>
                <a:lnTo>
                  <a:pt x="13772" y="13067"/>
                </a:lnTo>
                <a:lnTo>
                  <a:pt x="13991" y="13213"/>
                </a:lnTo>
                <a:lnTo>
                  <a:pt x="14307" y="13384"/>
                </a:lnTo>
                <a:lnTo>
                  <a:pt x="14648" y="13530"/>
                </a:lnTo>
                <a:lnTo>
                  <a:pt x="14210" y="13992"/>
                </a:lnTo>
                <a:lnTo>
                  <a:pt x="14186" y="13968"/>
                </a:lnTo>
                <a:lnTo>
                  <a:pt x="13772" y="13700"/>
                </a:lnTo>
                <a:lnTo>
                  <a:pt x="13602" y="13578"/>
                </a:lnTo>
                <a:lnTo>
                  <a:pt x="13431" y="13505"/>
                </a:lnTo>
                <a:lnTo>
                  <a:pt x="13261" y="13457"/>
                </a:lnTo>
                <a:lnTo>
                  <a:pt x="13066" y="13432"/>
                </a:lnTo>
                <a:lnTo>
                  <a:pt x="13042" y="13432"/>
                </a:lnTo>
                <a:lnTo>
                  <a:pt x="13066" y="13457"/>
                </a:lnTo>
                <a:lnTo>
                  <a:pt x="13188" y="13603"/>
                </a:lnTo>
                <a:lnTo>
                  <a:pt x="13334" y="13724"/>
                </a:lnTo>
                <a:lnTo>
                  <a:pt x="13650" y="13968"/>
                </a:lnTo>
                <a:lnTo>
                  <a:pt x="13796" y="14089"/>
                </a:lnTo>
                <a:lnTo>
                  <a:pt x="13967" y="14211"/>
                </a:lnTo>
                <a:lnTo>
                  <a:pt x="13699" y="14454"/>
                </a:lnTo>
                <a:lnTo>
                  <a:pt x="13334" y="14260"/>
                </a:lnTo>
                <a:lnTo>
                  <a:pt x="12969" y="14016"/>
                </a:lnTo>
                <a:lnTo>
                  <a:pt x="12774" y="13919"/>
                </a:lnTo>
                <a:lnTo>
                  <a:pt x="12556" y="13822"/>
                </a:lnTo>
                <a:lnTo>
                  <a:pt x="12531" y="13822"/>
                </a:lnTo>
                <a:lnTo>
                  <a:pt x="12531" y="13846"/>
                </a:lnTo>
                <a:lnTo>
                  <a:pt x="12507" y="13870"/>
                </a:lnTo>
                <a:lnTo>
                  <a:pt x="12531" y="13895"/>
                </a:lnTo>
                <a:lnTo>
                  <a:pt x="12653" y="14065"/>
                </a:lnTo>
                <a:lnTo>
                  <a:pt x="12823" y="14235"/>
                </a:lnTo>
                <a:lnTo>
                  <a:pt x="13018" y="14381"/>
                </a:lnTo>
                <a:lnTo>
                  <a:pt x="13188" y="14503"/>
                </a:lnTo>
                <a:lnTo>
                  <a:pt x="13431" y="14673"/>
                </a:lnTo>
                <a:lnTo>
                  <a:pt x="12872" y="15063"/>
                </a:lnTo>
                <a:lnTo>
                  <a:pt x="12799" y="14990"/>
                </a:lnTo>
                <a:lnTo>
                  <a:pt x="12726" y="14917"/>
                </a:lnTo>
                <a:lnTo>
                  <a:pt x="12531" y="14746"/>
                </a:lnTo>
                <a:lnTo>
                  <a:pt x="12361" y="14576"/>
                </a:lnTo>
                <a:lnTo>
                  <a:pt x="12215" y="14430"/>
                </a:lnTo>
                <a:lnTo>
                  <a:pt x="12045" y="14308"/>
                </a:lnTo>
                <a:lnTo>
                  <a:pt x="11972" y="14260"/>
                </a:lnTo>
                <a:lnTo>
                  <a:pt x="11874" y="14235"/>
                </a:lnTo>
                <a:lnTo>
                  <a:pt x="11777" y="14235"/>
                </a:lnTo>
                <a:lnTo>
                  <a:pt x="11704" y="14260"/>
                </a:lnTo>
                <a:lnTo>
                  <a:pt x="11680" y="14284"/>
                </a:lnTo>
                <a:lnTo>
                  <a:pt x="11680" y="14308"/>
                </a:lnTo>
                <a:lnTo>
                  <a:pt x="11704" y="14381"/>
                </a:lnTo>
                <a:lnTo>
                  <a:pt x="11728" y="14430"/>
                </a:lnTo>
                <a:lnTo>
                  <a:pt x="11850" y="14552"/>
                </a:lnTo>
                <a:lnTo>
                  <a:pt x="12020" y="14746"/>
                </a:lnTo>
                <a:lnTo>
                  <a:pt x="12191" y="14917"/>
                </a:lnTo>
                <a:lnTo>
                  <a:pt x="12337" y="15087"/>
                </a:lnTo>
                <a:lnTo>
                  <a:pt x="12434" y="15184"/>
                </a:lnTo>
                <a:lnTo>
                  <a:pt x="12531" y="15257"/>
                </a:lnTo>
                <a:lnTo>
                  <a:pt x="11947" y="15573"/>
                </a:lnTo>
                <a:lnTo>
                  <a:pt x="11680" y="15306"/>
                </a:lnTo>
                <a:lnTo>
                  <a:pt x="11436" y="15038"/>
                </a:lnTo>
                <a:lnTo>
                  <a:pt x="11193" y="14771"/>
                </a:lnTo>
                <a:lnTo>
                  <a:pt x="11071" y="14673"/>
                </a:lnTo>
                <a:lnTo>
                  <a:pt x="10901" y="14576"/>
                </a:lnTo>
                <a:lnTo>
                  <a:pt x="10877" y="14600"/>
                </a:lnTo>
                <a:lnTo>
                  <a:pt x="10877" y="14625"/>
                </a:lnTo>
                <a:lnTo>
                  <a:pt x="10925" y="14819"/>
                </a:lnTo>
                <a:lnTo>
                  <a:pt x="10998" y="14990"/>
                </a:lnTo>
                <a:lnTo>
                  <a:pt x="11096" y="15135"/>
                </a:lnTo>
                <a:lnTo>
                  <a:pt x="11217" y="15281"/>
                </a:lnTo>
                <a:lnTo>
                  <a:pt x="11388" y="15525"/>
                </a:lnTo>
                <a:lnTo>
                  <a:pt x="11582" y="15744"/>
                </a:lnTo>
                <a:lnTo>
                  <a:pt x="11096" y="15914"/>
                </a:lnTo>
                <a:lnTo>
                  <a:pt x="11071" y="15865"/>
                </a:lnTo>
                <a:lnTo>
                  <a:pt x="11023" y="15841"/>
                </a:lnTo>
                <a:lnTo>
                  <a:pt x="10731" y="15598"/>
                </a:lnTo>
                <a:lnTo>
                  <a:pt x="10439" y="15330"/>
                </a:lnTo>
                <a:lnTo>
                  <a:pt x="10293" y="15233"/>
                </a:lnTo>
                <a:lnTo>
                  <a:pt x="10147" y="15111"/>
                </a:lnTo>
                <a:lnTo>
                  <a:pt x="9976" y="15014"/>
                </a:lnTo>
                <a:lnTo>
                  <a:pt x="9806" y="14965"/>
                </a:lnTo>
                <a:lnTo>
                  <a:pt x="9782" y="14965"/>
                </a:lnTo>
                <a:lnTo>
                  <a:pt x="9782" y="14990"/>
                </a:lnTo>
                <a:lnTo>
                  <a:pt x="9976" y="15281"/>
                </a:lnTo>
                <a:lnTo>
                  <a:pt x="10220" y="15549"/>
                </a:lnTo>
                <a:lnTo>
                  <a:pt x="10463" y="15817"/>
                </a:lnTo>
                <a:lnTo>
                  <a:pt x="10585" y="15938"/>
                </a:lnTo>
                <a:lnTo>
                  <a:pt x="10731" y="16036"/>
                </a:lnTo>
                <a:lnTo>
                  <a:pt x="10122" y="16182"/>
                </a:lnTo>
                <a:lnTo>
                  <a:pt x="10074" y="16133"/>
                </a:lnTo>
                <a:lnTo>
                  <a:pt x="10001" y="16109"/>
                </a:lnTo>
                <a:lnTo>
                  <a:pt x="9903" y="16060"/>
                </a:lnTo>
                <a:lnTo>
                  <a:pt x="9830" y="16011"/>
                </a:lnTo>
                <a:lnTo>
                  <a:pt x="9684" y="15890"/>
                </a:lnTo>
                <a:lnTo>
                  <a:pt x="9587" y="15719"/>
                </a:lnTo>
                <a:lnTo>
                  <a:pt x="9465" y="15549"/>
                </a:lnTo>
                <a:lnTo>
                  <a:pt x="9368" y="15379"/>
                </a:lnTo>
                <a:lnTo>
                  <a:pt x="9246" y="15257"/>
                </a:lnTo>
                <a:lnTo>
                  <a:pt x="9125" y="15160"/>
                </a:lnTo>
                <a:lnTo>
                  <a:pt x="8954" y="15063"/>
                </a:lnTo>
                <a:lnTo>
                  <a:pt x="8930" y="15087"/>
                </a:lnTo>
                <a:lnTo>
                  <a:pt x="8979" y="15160"/>
                </a:lnTo>
                <a:lnTo>
                  <a:pt x="9027" y="15257"/>
                </a:lnTo>
                <a:lnTo>
                  <a:pt x="9076" y="15476"/>
                </a:lnTo>
                <a:lnTo>
                  <a:pt x="9173" y="15695"/>
                </a:lnTo>
                <a:lnTo>
                  <a:pt x="9295" y="15914"/>
                </a:lnTo>
                <a:lnTo>
                  <a:pt x="9417" y="16109"/>
                </a:lnTo>
                <a:lnTo>
                  <a:pt x="9587" y="16279"/>
                </a:lnTo>
                <a:lnTo>
                  <a:pt x="9222" y="16328"/>
                </a:lnTo>
                <a:lnTo>
                  <a:pt x="8857" y="16352"/>
                </a:lnTo>
                <a:lnTo>
                  <a:pt x="8857" y="16328"/>
                </a:lnTo>
                <a:lnTo>
                  <a:pt x="8808" y="16255"/>
                </a:lnTo>
                <a:lnTo>
                  <a:pt x="8760" y="16182"/>
                </a:lnTo>
                <a:lnTo>
                  <a:pt x="8638" y="16060"/>
                </a:lnTo>
                <a:lnTo>
                  <a:pt x="8516" y="15865"/>
                </a:lnTo>
                <a:lnTo>
                  <a:pt x="8419" y="15622"/>
                </a:lnTo>
                <a:lnTo>
                  <a:pt x="8346" y="15452"/>
                </a:lnTo>
                <a:lnTo>
                  <a:pt x="8273" y="15281"/>
                </a:lnTo>
                <a:lnTo>
                  <a:pt x="8224" y="15208"/>
                </a:lnTo>
                <a:lnTo>
                  <a:pt x="8151" y="15135"/>
                </a:lnTo>
                <a:lnTo>
                  <a:pt x="8078" y="15087"/>
                </a:lnTo>
                <a:lnTo>
                  <a:pt x="7981" y="15038"/>
                </a:lnTo>
                <a:lnTo>
                  <a:pt x="7957" y="15063"/>
                </a:lnTo>
                <a:lnTo>
                  <a:pt x="7932" y="15160"/>
                </a:lnTo>
                <a:lnTo>
                  <a:pt x="7957" y="15306"/>
                </a:lnTo>
                <a:lnTo>
                  <a:pt x="7981" y="15476"/>
                </a:lnTo>
                <a:lnTo>
                  <a:pt x="8005" y="15671"/>
                </a:lnTo>
                <a:lnTo>
                  <a:pt x="8078" y="15841"/>
                </a:lnTo>
                <a:lnTo>
                  <a:pt x="8151" y="16036"/>
                </a:lnTo>
                <a:lnTo>
                  <a:pt x="8249" y="16206"/>
                </a:lnTo>
                <a:lnTo>
                  <a:pt x="8346" y="16352"/>
                </a:lnTo>
                <a:lnTo>
                  <a:pt x="7835" y="16328"/>
                </a:lnTo>
                <a:lnTo>
                  <a:pt x="7762" y="16230"/>
                </a:lnTo>
                <a:lnTo>
                  <a:pt x="7689" y="16109"/>
                </a:lnTo>
                <a:lnTo>
                  <a:pt x="7640" y="15987"/>
                </a:lnTo>
                <a:lnTo>
                  <a:pt x="7567" y="15719"/>
                </a:lnTo>
                <a:lnTo>
                  <a:pt x="7446" y="15330"/>
                </a:lnTo>
                <a:lnTo>
                  <a:pt x="7373" y="15135"/>
                </a:lnTo>
                <a:lnTo>
                  <a:pt x="7300" y="15063"/>
                </a:lnTo>
                <a:lnTo>
                  <a:pt x="7227" y="14990"/>
                </a:lnTo>
                <a:lnTo>
                  <a:pt x="7178" y="14990"/>
                </a:lnTo>
                <a:lnTo>
                  <a:pt x="7154" y="15038"/>
                </a:lnTo>
                <a:lnTo>
                  <a:pt x="7129" y="15135"/>
                </a:lnTo>
                <a:lnTo>
                  <a:pt x="7129" y="15233"/>
                </a:lnTo>
                <a:lnTo>
                  <a:pt x="7154" y="15452"/>
                </a:lnTo>
                <a:lnTo>
                  <a:pt x="7202" y="15695"/>
                </a:lnTo>
                <a:lnTo>
                  <a:pt x="7275" y="15890"/>
                </a:lnTo>
                <a:lnTo>
                  <a:pt x="7324" y="16084"/>
                </a:lnTo>
                <a:lnTo>
                  <a:pt x="7397" y="16279"/>
                </a:lnTo>
                <a:lnTo>
                  <a:pt x="6740" y="16157"/>
                </a:lnTo>
                <a:lnTo>
                  <a:pt x="6691" y="15963"/>
                </a:lnTo>
                <a:lnTo>
                  <a:pt x="6618" y="15792"/>
                </a:lnTo>
                <a:lnTo>
                  <a:pt x="6521" y="15598"/>
                </a:lnTo>
                <a:lnTo>
                  <a:pt x="6472" y="15427"/>
                </a:lnTo>
                <a:lnTo>
                  <a:pt x="6399" y="15135"/>
                </a:lnTo>
                <a:lnTo>
                  <a:pt x="6351" y="14990"/>
                </a:lnTo>
                <a:lnTo>
                  <a:pt x="6278" y="14892"/>
                </a:lnTo>
                <a:lnTo>
                  <a:pt x="6253" y="14868"/>
                </a:lnTo>
                <a:lnTo>
                  <a:pt x="6205" y="14917"/>
                </a:lnTo>
                <a:lnTo>
                  <a:pt x="6156" y="14941"/>
                </a:lnTo>
                <a:lnTo>
                  <a:pt x="6107" y="15063"/>
                </a:lnTo>
                <a:lnTo>
                  <a:pt x="6083" y="15208"/>
                </a:lnTo>
                <a:lnTo>
                  <a:pt x="6107" y="15354"/>
                </a:lnTo>
                <a:lnTo>
                  <a:pt x="6156" y="15549"/>
                </a:lnTo>
                <a:lnTo>
                  <a:pt x="6205" y="15719"/>
                </a:lnTo>
                <a:lnTo>
                  <a:pt x="6326" y="16060"/>
                </a:lnTo>
                <a:lnTo>
                  <a:pt x="6326" y="16060"/>
                </a:lnTo>
                <a:lnTo>
                  <a:pt x="5742" y="15865"/>
                </a:lnTo>
                <a:lnTo>
                  <a:pt x="5742" y="15792"/>
                </a:lnTo>
                <a:lnTo>
                  <a:pt x="5694" y="15719"/>
                </a:lnTo>
                <a:lnTo>
                  <a:pt x="5621" y="15622"/>
                </a:lnTo>
                <a:lnTo>
                  <a:pt x="5572" y="15549"/>
                </a:lnTo>
                <a:lnTo>
                  <a:pt x="5523" y="15379"/>
                </a:lnTo>
                <a:lnTo>
                  <a:pt x="5450" y="15014"/>
                </a:lnTo>
                <a:lnTo>
                  <a:pt x="5377" y="14819"/>
                </a:lnTo>
                <a:lnTo>
                  <a:pt x="5329" y="14698"/>
                </a:lnTo>
                <a:lnTo>
                  <a:pt x="5280" y="14673"/>
                </a:lnTo>
                <a:lnTo>
                  <a:pt x="5231" y="14698"/>
                </a:lnTo>
                <a:lnTo>
                  <a:pt x="5183" y="14746"/>
                </a:lnTo>
                <a:lnTo>
                  <a:pt x="5158" y="14795"/>
                </a:lnTo>
                <a:lnTo>
                  <a:pt x="5110" y="14941"/>
                </a:lnTo>
                <a:lnTo>
                  <a:pt x="5110" y="15111"/>
                </a:lnTo>
                <a:lnTo>
                  <a:pt x="5110" y="15257"/>
                </a:lnTo>
                <a:lnTo>
                  <a:pt x="5134" y="15452"/>
                </a:lnTo>
                <a:lnTo>
                  <a:pt x="5207" y="15646"/>
                </a:lnTo>
                <a:lnTo>
                  <a:pt x="5207" y="15646"/>
                </a:lnTo>
                <a:lnTo>
                  <a:pt x="4769" y="15452"/>
                </a:lnTo>
                <a:lnTo>
                  <a:pt x="4721" y="15233"/>
                </a:lnTo>
                <a:lnTo>
                  <a:pt x="4672" y="15014"/>
                </a:lnTo>
                <a:lnTo>
                  <a:pt x="4623" y="14771"/>
                </a:lnTo>
                <a:lnTo>
                  <a:pt x="4599" y="14503"/>
                </a:lnTo>
                <a:lnTo>
                  <a:pt x="4575" y="14479"/>
                </a:lnTo>
                <a:lnTo>
                  <a:pt x="4502" y="14479"/>
                </a:lnTo>
                <a:lnTo>
                  <a:pt x="4453" y="14552"/>
                </a:lnTo>
                <a:lnTo>
                  <a:pt x="4404" y="14649"/>
                </a:lnTo>
                <a:lnTo>
                  <a:pt x="4380" y="14819"/>
                </a:lnTo>
                <a:lnTo>
                  <a:pt x="4356" y="15038"/>
                </a:lnTo>
                <a:lnTo>
                  <a:pt x="4380" y="15257"/>
                </a:lnTo>
                <a:lnTo>
                  <a:pt x="4112" y="15111"/>
                </a:lnTo>
                <a:lnTo>
                  <a:pt x="4112" y="15063"/>
                </a:lnTo>
                <a:lnTo>
                  <a:pt x="4088" y="14990"/>
                </a:lnTo>
                <a:lnTo>
                  <a:pt x="4064" y="14892"/>
                </a:lnTo>
                <a:lnTo>
                  <a:pt x="4039" y="14795"/>
                </a:lnTo>
                <a:lnTo>
                  <a:pt x="4039" y="14552"/>
                </a:lnTo>
                <a:lnTo>
                  <a:pt x="4039" y="14333"/>
                </a:lnTo>
                <a:lnTo>
                  <a:pt x="4015" y="14235"/>
                </a:lnTo>
                <a:lnTo>
                  <a:pt x="3966" y="14138"/>
                </a:lnTo>
                <a:lnTo>
                  <a:pt x="3942" y="14114"/>
                </a:lnTo>
                <a:lnTo>
                  <a:pt x="3893" y="14114"/>
                </a:lnTo>
                <a:lnTo>
                  <a:pt x="3796" y="14235"/>
                </a:lnTo>
                <a:lnTo>
                  <a:pt x="3747" y="14381"/>
                </a:lnTo>
                <a:lnTo>
                  <a:pt x="3723" y="14527"/>
                </a:lnTo>
                <a:lnTo>
                  <a:pt x="3723" y="14649"/>
                </a:lnTo>
                <a:lnTo>
                  <a:pt x="3723" y="14868"/>
                </a:lnTo>
                <a:lnTo>
                  <a:pt x="3382" y="14649"/>
                </a:lnTo>
                <a:lnTo>
                  <a:pt x="3407" y="14600"/>
                </a:lnTo>
                <a:lnTo>
                  <a:pt x="3407" y="14503"/>
                </a:lnTo>
                <a:lnTo>
                  <a:pt x="3407" y="14406"/>
                </a:lnTo>
                <a:lnTo>
                  <a:pt x="3382" y="14211"/>
                </a:lnTo>
                <a:lnTo>
                  <a:pt x="3382" y="14065"/>
                </a:lnTo>
                <a:lnTo>
                  <a:pt x="3358" y="13968"/>
                </a:lnTo>
                <a:lnTo>
                  <a:pt x="3334" y="13919"/>
                </a:lnTo>
                <a:lnTo>
                  <a:pt x="3309" y="13870"/>
                </a:lnTo>
                <a:lnTo>
                  <a:pt x="3261" y="13870"/>
                </a:lnTo>
                <a:lnTo>
                  <a:pt x="3188" y="13919"/>
                </a:lnTo>
                <a:lnTo>
                  <a:pt x="3139" y="13992"/>
                </a:lnTo>
                <a:lnTo>
                  <a:pt x="3115" y="14089"/>
                </a:lnTo>
                <a:lnTo>
                  <a:pt x="3090" y="14187"/>
                </a:lnTo>
                <a:lnTo>
                  <a:pt x="3066" y="14406"/>
                </a:lnTo>
                <a:lnTo>
                  <a:pt x="2725" y="14114"/>
                </a:lnTo>
                <a:lnTo>
                  <a:pt x="2750" y="14041"/>
                </a:lnTo>
                <a:lnTo>
                  <a:pt x="2725" y="13919"/>
                </a:lnTo>
                <a:lnTo>
                  <a:pt x="2701" y="13797"/>
                </a:lnTo>
                <a:lnTo>
                  <a:pt x="2725" y="13627"/>
                </a:lnTo>
                <a:lnTo>
                  <a:pt x="2725" y="13481"/>
                </a:lnTo>
                <a:lnTo>
                  <a:pt x="2701" y="13408"/>
                </a:lnTo>
                <a:lnTo>
                  <a:pt x="2652" y="13384"/>
                </a:lnTo>
                <a:lnTo>
                  <a:pt x="2579" y="13384"/>
                </a:lnTo>
                <a:lnTo>
                  <a:pt x="2506" y="13432"/>
                </a:lnTo>
                <a:lnTo>
                  <a:pt x="2433" y="13578"/>
                </a:lnTo>
                <a:lnTo>
                  <a:pt x="2385" y="13773"/>
                </a:lnTo>
                <a:lnTo>
                  <a:pt x="2117" y="13505"/>
                </a:lnTo>
                <a:lnTo>
                  <a:pt x="2117" y="13481"/>
                </a:lnTo>
                <a:lnTo>
                  <a:pt x="2166" y="13432"/>
                </a:lnTo>
                <a:lnTo>
                  <a:pt x="2190" y="13359"/>
                </a:lnTo>
                <a:lnTo>
                  <a:pt x="2214" y="13213"/>
                </a:lnTo>
                <a:lnTo>
                  <a:pt x="2214" y="13116"/>
                </a:lnTo>
                <a:lnTo>
                  <a:pt x="2190" y="13019"/>
                </a:lnTo>
                <a:lnTo>
                  <a:pt x="2166" y="12970"/>
                </a:lnTo>
                <a:lnTo>
                  <a:pt x="2093" y="12921"/>
                </a:lnTo>
                <a:lnTo>
                  <a:pt x="2020" y="12946"/>
                </a:lnTo>
                <a:lnTo>
                  <a:pt x="1971" y="12994"/>
                </a:lnTo>
                <a:lnTo>
                  <a:pt x="1922" y="13067"/>
                </a:lnTo>
                <a:lnTo>
                  <a:pt x="1898" y="13165"/>
                </a:lnTo>
                <a:lnTo>
                  <a:pt x="1874" y="13213"/>
                </a:lnTo>
                <a:lnTo>
                  <a:pt x="1533" y="12751"/>
                </a:lnTo>
                <a:lnTo>
                  <a:pt x="1217" y="12264"/>
                </a:lnTo>
                <a:lnTo>
                  <a:pt x="925" y="11753"/>
                </a:lnTo>
                <a:lnTo>
                  <a:pt x="657" y="11218"/>
                </a:lnTo>
                <a:lnTo>
                  <a:pt x="827" y="11340"/>
                </a:lnTo>
                <a:lnTo>
                  <a:pt x="998" y="11461"/>
                </a:lnTo>
                <a:lnTo>
                  <a:pt x="1363" y="11680"/>
                </a:lnTo>
                <a:lnTo>
                  <a:pt x="1728" y="11875"/>
                </a:lnTo>
                <a:lnTo>
                  <a:pt x="2044" y="12021"/>
                </a:lnTo>
                <a:lnTo>
                  <a:pt x="2409" y="12167"/>
                </a:lnTo>
                <a:lnTo>
                  <a:pt x="2798" y="12289"/>
                </a:lnTo>
                <a:lnTo>
                  <a:pt x="3188" y="12410"/>
                </a:lnTo>
                <a:lnTo>
                  <a:pt x="3577" y="12483"/>
                </a:lnTo>
                <a:lnTo>
                  <a:pt x="3966" y="12556"/>
                </a:lnTo>
                <a:lnTo>
                  <a:pt x="4380" y="12581"/>
                </a:lnTo>
                <a:lnTo>
                  <a:pt x="4769" y="12605"/>
                </a:lnTo>
                <a:lnTo>
                  <a:pt x="5183" y="12629"/>
                </a:lnTo>
                <a:lnTo>
                  <a:pt x="5572" y="12605"/>
                </a:lnTo>
                <a:lnTo>
                  <a:pt x="5961" y="12581"/>
                </a:lnTo>
                <a:lnTo>
                  <a:pt x="6351" y="12508"/>
                </a:lnTo>
                <a:lnTo>
                  <a:pt x="6716" y="12435"/>
                </a:lnTo>
                <a:lnTo>
                  <a:pt x="7105" y="12337"/>
                </a:lnTo>
                <a:lnTo>
                  <a:pt x="7494" y="12216"/>
                </a:lnTo>
                <a:lnTo>
                  <a:pt x="7859" y="12094"/>
                </a:lnTo>
                <a:lnTo>
                  <a:pt x="8224" y="11924"/>
                </a:lnTo>
                <a:lnTo>
                  <a:pt x="8565" y="11753"/>
                </a:lnTo>
                <a:lnTo>
                  <a:pt x="8930" y="11559"/>
                </a:lnTo>
                <a:lnTo>
                  <a:pt x="9271" y="11364"/>
                </a:lnTo>
                <a:lnTo>
                  <a:pt x="9587" y="11145"/>
                </a:lnTo>
                <a:lnTo>
                  <a:pt x="9903" y="10902"/>
                </a:lnTo>
                <a:lnTo>
                  <a:pt x="10195" y="10658"/>
                </a:lnTo>
                <a:lnTo>
                  <a:pt x="10487" y="10391"/>
                </a:lnTo>
                <a:lnTo>
                  <a:pt x="10755" y="10123"/>
                </a:lnTo>
                <a:lnTo>
                  <a:pt x="11023" y="9831"/>
                </a:lnTo>
                <a:lnTo>
                  <a:pt x="11242" y="9539"/>
                </a:lnTo>
                <a:lnTo>
                  <a:pt x="11461" y="9247"/>
                </a:lnTo>
                <a:lnTo>
                  <a:pt x="11655" y="8931"/>
                </a:lnTo>
                <a:lnTo>
                  <a:pt x="11850" y="8590"/>
                </a:lnTo>
                <a:lnTo>
                  <a:pt x="11996" y="8249"/>
                </a:lnTo>
                <a:lnTo>
                  <a:pt x="12142" y="7884"/>
                </a:lnTo>
                <a:lnTo>
                  <a:pt x="12288" y="7519"/>
                </a:lnTo>
                <a:lnTo>
                  <a:pt x="12385" y="7154"/>
                </a:lnTo>
                <a:lnTo>
                  <a:pt x="12483" y="6790"/>
                </a:lnTo>
                <a:lnTo>
                  <a:pt x="12556" y="6425"/>
                </a:lnTo>
                <a:lnTo>
                  <a:pt x="12629" y="6035"/>
                </a:lnTo>
                <a:lnTo>
                  <a:pt x="12653" y="5670"/>
                </a:lnTo>
                <a:lnTo>
                  <a:pt x="12677" y="5281"/>
                </a:lnTo>
                <a:lnTo>
                  <a:pt x="12677" y="4916"/>
                </a:lnTo>
                <a:lnTo>
                  <a:pt x="12677" y="4551"/>
                </a:lnTo>
                <a:lnTo>
                  <a:pt x="12629" y="4210"/>
                </a:lnTo>
                <a:lnTo>
                  <a:pt x="12580" y="3870"/>
                </a:lnTo>
                <a:lnTo>
                  <a:pt x="12483" y="3529"/>
                </a:lnTo>
                <a:lnTo>
                  <a:pt x="12385" y="3213"/>
                </a:lnTo>
                <a:lnTo>
                  <a:pt x="12142" y="2580"/>
                </a:lnTo>
                <a:lnTo>
                  <a:pt x="11874" y="1947"/>
                </a:lnTo>
                <a:lnTo>
                  <a:pt x="11558" y="1242"/>
                </a:lnTo>
                <a:lnTo>
                  <a:pt x="11388" y="877"/>
                </a:lnTo>
                <a:lnTo>
                  <a:pt x="11169" y="536"/>
                </a:lnTo>
                <a:close/>
                <a:moveTo>
                  <a:pt x="10706" y="1"/>
                </a:moveTo>
                <a:lnTo>
                  <a:pt x="10609" y="25"/>
                </a:lnTo>
                <a:lnTo>
                  <a:pt x="10560" y="49"/>
                </a:lnTo>
                <a:lnTo>
                  <a:pt x="10512" y="98"/>
                </a:lnTo>
                <a:lnTo>
                  <a:pt x="10487" y="171"/>
                </a:lnTo>
                <a:lnTo>
                  <a:pt x="10463" y="195"/>
                </a:lnTo>
                <a:lnTo>
                  <a:pt x="10414" y="268"/>
                </a:lnTo>
                <a:lnTo>
                  <a:pt x="10414" y="317"/>
                </a:lnTo>
                <a:lnTo>
                  <a:pt x="10414" y="390"/>
                </a:lnTo>
                <a:lnTo>
                  <a:pt x="10439" y="439"/>
                </a:lnTo>
                <a:lnTo>
                  <a:pt x="10487" y="487"/>
                </a:lnTo>
                <a:lnTo>
                  <a:pt x="10536" y="512"/>
                </a:lnTo>
                <a:lnTo>
                  <a:pt x="10585" y="536"/>
                </a:lnTo>
                <a:lnTo>
                  <a:pt x="10658" y="536"/>
                </a:lnTo>
                <a:lnTo>
                  <a:pt x="10779" y="682"/>
                </a:lnTo>
                <a:lnTo>
                  <a:pt x="10925" y="852"/>
                </a:lnTo>
                <a:lnTo>
                  <a:pt x="11023" y="1047"/>
                </a:lnTo>
                <a:lnTo>
                  <a:pt x="11144" y="1266"/>
                </a:lnTo>
                <a:lnTo>
                  <a:pt x="11315" y="1680"/>
                </a:lnTo>
                <a:lnTo>
                  <a:pt x="11485" y="2045"/>
                </a:lnTo>
                <a:lnTo>
                  <a:pt x="11728" y="2604"/>
                </a:lnTo>
                <a:lnTo>
                  <a:pt x="11947" y="3188"/>
                </a:lnTo>
                <a:lnTo>
                  <a:pt x="12045" y="3480"/>
                </a:lnTo>
                <a:lnTo>
                  <a:pt x="12142" y="3772"/>
                </a:lnTo>
                <a:lnTo>
                  <a:pt x="12215" y="4064"/>
                </a:lnTo>
                <a:lnTo>
                  <a:pt x="12264" y="4381"/>
                </a:lnTo>
                <a:lnTo>
                  <a:pt x="12288" y="4721"/>
                </a:lnTo>
                <a:lnTo>
                  <a:pt x="12288" y="5062"/>
                </a:lnTo>
                <a:lnTo>
                  <a:pt x="12288" y="5403"/>
                </a:lnTo>
                <a:lnTo>
                  <a:pt x="12264" y="5768"/>
                </a:lnTo>
                <a:lnTo>
                  <a:pt x="12215" y="6108"/>
                </a:lnTo>
                <a:lnTo>
                  <a:pt x="12166" y="6473"/>
                </a:lnTo>
                <a:lnTo>
                  <a:pt x="12069" y="6814"/>
                </a:lnTo>
                <a:lnTo>
                  <a:pt x="11996" y="7154"/>
                </a:lnTo>
                <a:lnTo>
                  <a:pt x="11874" y="7495"/>
                </a:lnTo>
                <a:lnTo>
                  <a:pt x="11753" y="7836"/>
                </a:lnTo>
                <a:lnTo>
                  <a:pt x="11607" y="8152"/>
                </a:lnTo>
                <a:lnTo>
                  <a:pt x="11461" y="8493"/>
                </a:lnTo>
                <a:lnTo>
                  <a:pt x="11290" y="8785"/>
                </a:lnTo>
                <a:lnTo>
                  <a:pt x="11096" y="9077"/>
                </a:lnTo>
                <a:lnTo>
                  <a:pt x="10901" y="9369"/>
                </a:lnTo>
                <a:lnTo>
                  <a:pt x="10682" y="9636"/>
                </a:lnTo>
                <a:lnTo>
                  <a:pt x="10463" y="9880"/>
                </a:lnTo>
                <a:lnTo>
                  <a:pt x="10220" y="10123"/>
                </a:lnTo>
                <a:lnTo>
                  <a:pt x="9952" y="10342"/>
                </a:lnTo>
                <a:lnTo>
                  <a:pt x="9684" y="10537"/>
                </a:lnTo>
                <a:lnTo>
                  <a:pt x="9125" y="10902"/>
                </a:lnTo>
                <a:lnTo>
                  <a:pt x="8516" y="11218"/>
                </a:lnTo>
                <a:lnTo>
                  <a:pt x="7884" y="11534"/>
                </a:lnTo>
                <a:lnTo>
                  <a:pt x="7543" y="11680"/>
                </a:lnTo>
                <a:lnTo>
                  <a:pt x="7202" y="11802"/>
                </a:lnTo>
                <a:lnTo>
                  <a:pt x="6862" y="11899"/>
                </a:lnTo>
                <a:lnTo>
                  <a:pt x="6521" y="11997"/>
                </a:lnTo>
                <a:lnTo>
                  <a:pt x="6156" y="12045"/>
                </a:lnTo>
                <a:lnTo>
                  <a:pt x="5791" y="12118"/>
                </a:lnTo>
                <a:lnTo>
                  <a:pt x="5426" y="12143"/>
                </a:lnTo>
                <a:lnTo>
                  <a:pt x="4696" y="12143"/>
                </a:lnTo>
                <a:lnTo>
                  <a:pt x="4331" y="12094"/>
                </a:lnTo>
                <a:lnTo>
                  <a:pt x="3966" y="12045"/>
                </a:lnTo>
                <a:lnTo>
                  <a:pt x="3601" y="11997"/>
                </a:lnTo>
                <a:lnTo>
                  <a:pt x="2896" y="11826"/>
                </a:lnTo>
                <a:lnTo>
                  <a:pt x="2555" y="11729"/>
                </a:lnTo>
                <a:lnTo>
                  <a:pt x="2239" y="11607"/>
                </a:lnTo>
                <a:lnTo>
                  <a:pt x="1922" y="11461"/>
                </a:lnTo>
                <a:lnTo>
                  <a:pt x="1630" y="11291"/>
                </a:lnTo>
                <a:lnTo>
                  <a:pt x="1338" y="11145"/>
                </a:lnTo>
                <a:lnTo>
                  <a:pt x="998" y="10950"/>
                </a:lnTo>
                <a:lnTo>
                  <a:pt x="852" y="10829"/>
                </a:lnTo>
                <a:lnTo>
                  <a:pt x="730" y="10707"/>
                </a:lnTo>
                <a:lnTo>
                  <a:pt x="633" y="10585"/>
                </a:lnTo>
                <a:lnTo>
                  <a:pt x="584" y="10415"/>
                </a:lnTo>
                <a:lnTo>
                  <a:pt x="560" y="10366"/>
                </a:lnTo>
                <a:lnTo>
                  <a:pt x="535" y="10342"/>
                </a:lnTo>
                <a:lnTo>
                  <a:pt x="462" y="10318"/>
                </a:lnTo>
                <a:lnTo>
                  <a:pt x="365" y="10342"/>
                </a:lnTo>
                <a:lnTo>
                  <a:pt x="316" y="10391"/>
                </a:lnTo>
                <a:lnTo>
                  <a:pt x="243" y="10366"/>
                </a:lnTo>
                <a:lnTo>
                  <a:pt x="146" y="10391"/>
                </a:lnTo>
                <a:lnTo>
                  <a:pt x="73" y="10439"/>
                </a:lnTo>
                <a:lnTo>
                  <a:pt x="0" y="10512"/>
                </a:lnTo>
                <a:lnTo>
                  <a:pt x="0" y="10561"/>
                </a:lnTo>
                <a:lnTo>
                  <a:pt x="0" y="10610"/>
                </a:lnTo>
                <a:lnTo>
                  <a:pt x="146" y="11048"/>
                </a:lnTo>
                <a:lnTo>
                  <a:pt x="316" y="11461"/>
                </a:lnTo>
                <a:lnTo>
                  <a:pt x="487" y="11875"/>
                </a:lnTo>
                <a:lnTo>
                  <a:pt x="681" y="12264"/>
                </a:lnTo>
                <a:lnTo>
                  <a:pt x="900" y="12629"/>
                </a:lnTo>
                <a:lnTo>
                  <a:pt x="1144" y="12994"/>
                </a:lnTo>
                <a:lnTo>
                  <a:pt x="1411" y="13359"/>
                </a:lnTo>
                <a:lnTo>
                  <a:pt x="1679" y="13676"/>
                </a:lnTo>
                <a:lnTo>
                  <a:pt x="1971" y="13992"/>
                </a:lnTo>
                <a:lnTo>
                  <a:pt x="2263" y="14308"/>
                </a:lnTo>
                <a:lnTo>
                  <a:pt x="2604" y="14600"/>
                </a:lnTo>
                <a:lnTo>
                  <a:pt x="2920" y="14868"/>
                </a:lnTo>
                <a:lnTo>
                  <a:pt x="3285" y="15135"/>
                </a:lnTo>
                <a:lnTo>
                  <a:pt x="3650" y="15379"/>
                </a:lnTo>
                <a:lnTo>
                  <a:pt x="4039" y="15598"/>
                </a:lnTo>
                <a:lnTo>
                  <a:pt x="4429" y="15817"/>
                </a:lnTo>
                <a:lnTo>
                  <a:pt x="4866" y="16036"/>
                </a:lnTo>
                <a:lnTo>
                  <a:pt x="5280" y="16230"/>
                </a:lnTo>
                <a:lnTo>
                  <a:pt x="5718" y="16376"/>
                </a:lnTo>
                <a:lnTo>
                  <a:pt x="6156" y="16522"/>
                </a:lnTo>
                <a:lnTo>
                  <a:pt x="6618" y="16644"/>
                </a:lnTo>
                <a:lnTo>
                  <a:pt x="7056" y="16717"/>
                </a:lnTo>
                <a:lnTo>
                  <a:pt x="7494" y="16790"/>
                </a:lnTo>
                <a:lnTo>
                  <a:pt x="7957" y="16839"/>
                </a:lnTo>
                <a:lnTo>
                  <a:pt x="8857" y="16839"/>
                </a:lnTo>
                <a:lnTo>
                  <a:pt x="9319" y="16814"/>
                </a:lnTo>
                <a:lnTo>
                  <a:pt x="9757" y="16741"/>
                </a:lnTo>
                <a:lnTo>
                  <a:pt x="10220" y="16668"/>
                </a:lnTo>
                <a:lnTo>
                  <a:pt x="10658" y="16571"/>
                </a:lnTo>
                <a:lnTo>
                  <a:pt x="11120" y="16425"/>
                </a:lnTo>
                <a:lnTo>
                  <a:pt x="11558" y="16279"/>
                </a:lnTo>
                <a:lnTo>
                  <a:pt x="11923" y="16133"/>
                </a:lnTo>
                <a:lnTo>
                  <a:pt x="12264" y="15987"/>
                </a:lnTo>
                <a:lnTo>
                  <a:pt x="12604" y="15817"/>
                </a:lnTo>
                <a:lnTo>
                  <a:pt x="12920" y="15622"/>
                </a:lnTo>
                <a:lnTo>
                  <a:pt x="13237" y="15427"/>
                </a:lnTo>
                <a:lnTo>
                  <a:pt x="13553" y="15208"/>
                </a:lnTo>
                <a:lnTo>
                  <a:pt x="13845" y="14990"/>
                </a:lnTo>
                <a:lnTo>
                  <a:pt x="14137" y="14746"/>
                </a:lnTo>
                <a:lnTo>
                  <a:pt x="14405" y="14479"/>
                </a:lnTo>
                <a:lnTo>
                  <a:pt x="14672" y="14211"/>
                </a:lnTo>
                <a:lnTo>
                  <a:pt x="14940" y="13943"/>
                </a:lnTo>
                <a:lnTo>
                  <a:pt x="15183" y="13651"/>
                </a:lnTo>
                <a:lnTo>
                  <a:pt x="15402" y="13359"/>
                </a:lnTo>
                <a:lnTo>
                  <a:pt x="15621" y="13043"/>
                </a:lnTo>
                <a:lnTo>
                  <a:pt x="15840" y="12727"/>
                </a:lnTo>
                <a:lnTo>
                  <a:pt x="16035" y="12410"/>
                </a:lnTo>
                <a:lnTo>
                  <a:pt x="16205" y="12070"/>
                </a:lnTo>
                <a:lnTo>
                  <a:pt x="16376" y="11705"/>
                </a:lnTo>
                <a:lnTo>
                  <a:pt x="16546" y="11340"/>
                </a:lnTo>
                <a:lnTo>
                  <a:pt x="16668" y="10975"/>
                </a:lnTo>
                <a:lnTo>
                  <a:pt x="16911" y="10220"/>
                </a:lnTo>
                <a:lnTo>
                  <a:pt x="17106" y="9466"/>
                </a:lnTo>
                <a:lnTo>
                  <a:pt x="17154" y="9101"/>
                </a:lnTo>
                <a:lnTo>
                  <a:pt x="17179" y="8663"/>
                </a:lnTo>
                <a:lnTo>
                  <a:pt x="17179" y="8176"/>
                </a:lnTo>
                <a:lnTo>
                  <a:pt x="17179" y="7665"/>
                </a:lnTo>
                <a:lnTo>
                  <a:pt x="17106" y="6717"/>
                </a:lnTo>
                <a:lnTo>
                  <a:pt x="17057" y="6352"/>
                </a:lnTo>
                <a:lnTo>
                  <a:pt x="17008" y="6108"/>
                </a:lnTo>
                <a:lnTo>
                  <a:pt x="16814" y="5524"/>
                </a:lnTo>
                <a:lnTo>
                  <a:pt x="16619" y="4965"/>
                </a:lnTo>
                <a:lnTo>
                  <a:pt x="16376" y="4429"/>
                </a:lnTo>
                <a:lnTo>
                  <a:pt x="16108" y="3918"/>
                </a:lnTo>
                <a:lnTo>
                  <a:pt x="15816" y="3432"/>
                </a:lnTo>
                <a:lnTo>
                  <a:pt x="15475" y="2969"/>
                </a:lnTo>
                <a:lnTo>
                  <a:pt x="15110" y="2507"/>
                </a:lnTo>
                <a:lnTo>
                  <a:pt x="14697" y="2093"/>
                </a:lnTo>
                <a:lnTo>
                  <a:pt x="14283" y="1704"/>
                </a:lnTo>
                <a:lnTo>
                  <a:pt x="13845" y="1363"/>
                </a:lnTo>
                <a:lnTo>
                  <a:pt x="13358" y="1023"/>
                </a:lnTo>
                <a:lnTo>
                  <a:pt x="12872" y="706"/>
                </a:lnTo>
                <a:lnTo>
                  <a:pt x="12361" y="439"/>
                </a:lnTo>
                <a:lnTo>
                  <a:pt x="12093" y="341"/>
                </a:lnTo>
                <a:lnTo>
                  <a:pt x="11826" y="244"/>
                </a:lnTo>
                <a:lnTo>
                  <a:pt x="11558" y="147"/>
                </a:lnTo>
                <a:lnTo>
                  <a:pt x="11266" y="98"/>
                </a:lnTo>
                <a:lnTo>
                  <a:pt x="10998" y="49"/>
                </a:lnTo>
                <a:lnTo>
                  <a:pt x="1070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46"/>
          <p:cNvSpPr/>
          <p:nvPr/>
        </p:nvSpPr>
        <p:spPr>
          <a:xfrm>
            <a:off x="5024761" y="1372601"/>
            <a:ext cx="404975" cy="398874"/>
          </a:xfrm>
          <a:custGeom>
            <a:avLst/>
            <a:gdLst/>
            <a:ahLst/>
            <a:cxnLst/>
            <a:rect l="l" t="t" r="r" b="b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46"/>
          <p:cNvSpPr/>
          <p:nvPr/>
        </p:nvSpPr>
        <p:spPr>
          <a:xfrm>
            <a:off x="5553740" y="1386695"/>
            <a:ext cx="379605" cy="362711"/>
          </a:xfrm>
          <a:custGeom>
            <a:avLst/>
            <a:gdLst/>
            <a:ahLst/>
            <a:cxnLst/>
            <a:rect l="l" t="t" r="r" b="b"/>
            <a:pathLst>
              <a:path w="19661" h="18786" extrusionOk="0">
                <a:moveTo>
                  <a:pt x="10269" y="1460"/>
                </a:moveTo>
                <a:lnTo>
                  <a:pt x="10755" y="1485"/>
                </a:lnTo>
                <a:lnTo>
                  <a:pt x="11266" y="1533"/>
                </a:lnTo>
                <a:lnTo>
                  <a:pt x="11753" y="1631"/>
                </a:lnTo>
                <a:lnTo>
                  <a:pt x="11680" y="1728"/>
                </a:lnTo>
                <a:lnTo>
                  <a:pt x="11631" y="1850"/>
                </a:lnTo>
                <a:lnTo>
                  <a:pt x="11631" y="1874"/>
                </a:lnTo>
                <a:lnTo>
                  <a:pt x="11656" y="1874"/>
                </a:lnTo>
                <a:lnTo>
                  <a:pt x="11753" y="1850"/>
                </a:lnTo>
                <a:lnTo>
                  <a:pt x="11826" y="1825"/>
                </a:lnTo>
                <a:lnTo>
                  <a:pt x="12021" y="1752"/>
                </a:lnTo>
                <a:lnTo>
                  <a:pt x="12069" y="1728"/>
                </a:lnTo>
                <a:lnTo>
                  <a:pt x="12386" y="1825"/>
                </a:lnTo>
                <a:lnTo>
                  <a:pt x="12361" y="1850"/>
                </a:lnTo>
                <a:lnTo>
                  <a:pt x="12264" y="1923"/>
                </a:lnTo>
                <a:lnTo>
                  <a:pt x="12167" y="2020"/>
                </a:lnTo>
                <a:lnTo>
                  <a:pt x="12021" y="2239"/>
                </a:lnTo>
                <a:lnTo>
                  <a:pt x="12021" y="2263"/>
                </a:lnTo>
                <a:lnTo>
                  <a:pt x="12045" y="2263"/>
                </a:lnTo>
                <a:lnTo>
                  <a:pt x="12264" y="2166"/>
                </a:lnTo>
                <a:lnTo>
                  <a:pt x="12483" y="2069"/>
                </a:lnTo>
                <a:lnTo>
                  <a:pt x="12605" y="2020"/>
                </a:lnTo>
                <a:lnTo>
                  <a:pt x="12751" y="1971"/>
                </a:lnTo>
                <a:lnTo>
                  <a:pt x="13091" y="2142"/>
                </a:lnTo>
                <a:lnTo>
                  <a:pt x="13164" y="2166"/>
                </a:lnTo>
                <a:lnTo>
                  <a:pt x="12970" y="2239"/>
                </a:lnTo>
                <a:lnTo>
                  <a:pt x="12799" y="2336"/>
                </a:lnTo>
                <a:lnTo>
                  <a:pt x="12629" y="2434"/>
                </a:lnTo>
                <a:lnTo>
                  <a:pt x="12483" y="2580"/>
                </a:lnTo>
                <a:lnTo>
                  <a:pt x="12459" y="2628"/>
                </a:lnTo>
                <a:lnTo>
                  <a:pt x="12459" y="2677"/>
                </a:lnTo>
                <a:lnTo>
                  <a:pt x="12507" y="2701"/>
                </a:lnTo>
                <a:lnTo>
                  <a:pt x="12556" y="2701"/>
                </a:lnTo>
                <a:lnTo>
                  <a:pt x="12726" y="2653"/>
                </a:lnTo>
                <a:lnTo>
                  <a:pt x="12897" y="2604"/>
                </a:lnTo>
                <a:lnTo>
                  <a:pt x="13237" y="2458"/>
                </a:lnTo>
                <a:lnTo>
                  <a:pt x="13408" y="2409"/>
                </a:lnTo>
                <a:lnTo>
                  <a:pt x="13578" y="2385"/>
                </a:lnTo>
                <a:lnTo>
                  <a:pt x="14162" y="2701"/>
                </a:lnTo>
                <a:lnTo>
                  <a:pt x="13967" y="2750"/>
                </a:lnTo>
                <a:lnTo>
                  <a:pt x="13578" y="2847"/>
                </a:lnTo>
                <a:lnTo>
                  <a:pt x="13383" y="2945"/>
                </a:lnTo>
                <a:lnTo>
                  <a:pt x="13310" y="2993"/>
                </a:lnTo>
                <a:lnTo>
                  <a:pt x="13262" y="3066"/>
                </a:lnTo>
                <a:lnTo>
                  <a:pt x="13310" y="3115"/>
                </a:lnTo>
                <a:lnTo>
                  <a:pt x="13383" y="3139"/>
                </a:lnTo>
                <a:lnTo>
                  <a:pt x="13554" y="3139"/>
                </a:lnTo>
                <a:lnTo>
                  <a:pt x="13846" y="3042"/>
                </a:lnTo>
                <a:lnTo>
                  <a:pt x="14186" y="2993"/>
                </a:lnTo>
                <a:lnTo>
                  <a:pt x="14551" y="2920"/>
                </a:lnTo>
                <a:lnTo>
                  <a:pt x="14916" y="3139"/>
                </a:lnTo>
                <a:lnTo>
                  <a:pt x="14527" y="3261"/>
                </a:lnTo>
                <a:lnTo>
                  <a:pt x="14162" y="3407"/>
                </a:lnTo>
                <a:lnTo>
                  <a:pt x="13870" y="3553"/>
                </a:lnTo>
                <a:lnTo>
                  <a:pt x="13651" y="3675"/>
                </a:lnTo>
                <a:lnTo>
                  <a:pt x="13627" y="3723"/>
                </a:lnTo>
                <a:lnTo>
                  <a:pt x="13602" y="3772"/>
                </a:lnTo>
                <a:lnTo>
                  <a:pt x="13651" y="3821"/>
                </a:lnTo>
                <a:lnTo>
                  <a:pt x="13700" y="3845"/>
                </a:lnTo>
                <a:lnTo>
                  <a:pt x="13846" y="3845"/>
                </a:lnTo>
                <a:lnTo>
                  <a:pt x="13967" y="3821"/>
                </a:lnTo>
                <a:lnTo>
                  <a:pt x="14235" y="3748"/>
                </a:lnTo>
                <a:lnTo>
                  <a:pt x="14770" y="3553"/>
                </a:lnTo>
                <a:lnTo>
                  <a:pt x="15087" y="3480"/>
                </a:lnTo>
                <a:lnTo>
                  <a:pt x="15379" y="3431"/>
                </a:lnTo>
                <a:lnTo>
                  <a:pt x="15865" y="3772"/>
                </a:lnTo>
                <a:lnTo>
                  <a:pt x="16036" y="3894"/>
                </a:lnTo>
                <a:lnTo>
                  <a:pt x="15792" y="3918"/>
                </a:lnTo>
                <a:lnTo>
                  <a:pt x="15525" y="3942"/>
                </a:lnTo>
                <a:lnTo>
                  <a:pt x="15038" y="4064"/>
                </a:lnTo>
                <a:lnTo>
                  <a:pt x="14551" y="4210"/>
                </a:lnTo>
                <a:lnTo>
                  <a:pt x="14138" y="4356"/>
                </a:lnTo>
                <a:lnTo>
                  <a:pt x="14113" y="4380"/>
                </a:lnTo>
                <a:lnTo>
                  <a:pt x="14138" y="4405"/>
                </a:lnTo>
                <a:lnTo>
                  <a:pt x="14284" y="4405"/>
                </a:lnTo>
                <a:lnTo>
                  <a:pt x="14600" y="4380"/>
                </a:lnTo>
                <a:lnTo>
                  <a:pt x="15257" y="4283"/>
                </a:lnTo>
                <a:lnTo>
                  <a:pt x="15841" y="4210"/>
                </a:lnTo>
                <a:lnTo>
                  <a:pt x="16400" y="4186"/>
                </a:lnTo>
                <a:lnTo>
                  <a:pt x="16644" y="4405"/>
                </a:lnTo>
                <a:lnTo>
                  <a:pt x="16863" y="4648"/>
                </a:lnTo>
                <a:lnTo>
                  <a:pt x="16741" y="4599"/>
                </a:lnTo>
                <a:lnTo>
                  <a:pt x="16619" y="4575"/>
                </a:lnTo>
                <a:lnTo>
                  <a:pt x="16376" y="4575"/>
                </a:lnTo>
                <a:lnTo>
                  <a:pt x="16133" y="4599"/>
                </a:lnTo>
                <a:lnTo>
                  <a:pt x="15914" y="4648"/>
                </a:lnTo>
                <a:lnTo>
                  <a:pt x="15306" y="4770"/>
                </a:lnTo>
                <a:lnTo>
                  <a:pt x="15160" y="4794"/>
                </a:lnTo>
                <a:lnTo>
                  <a:pt x="15014" y="4867"/>
                </a:lnTo>
                <a:lnTo>
                  <a:pt x="14868" y="4916"/>
                </a:lnTo>
                <a:lnTo>
                  <a:pt x="14722" y="4964"/>
                </a:lnTo>
                <a:lnTo>
                  <a:pt x="14941" y="4989"/>
                </a:lnTo>
                <a:lnTo>
                  <a:pt x="15184" y="5037"/>
                </a:lnTo>
                <a:lnTo>
                  <a:pt x="15427" y="5013"/>
                </a:lnTo>
                <a:lnTo>
                  <a:pt x="15671" y="4964"/>
                </a:lnTo>
                <a:lnTo>
                  <a:pt x="15987" y="4916"/>
                </a:lnTo>
                <a:lnTo>
                  <a:pt x="16279" y="4891"/>
                </a:lnTo>
                <a:lnTo>
                  <a:pt x="16595" y="4867"/>
                </a:lnTo>
                <a:lnTo>
                  <a:pt x="16887" y="4794"/>
                </a:lnTo>
                <a:lnTo>
                  <a:pt x="16911" y="4770"/>
                </a:lnTo>
                <a:lnTo>
                  <a:pt x="16936" y="4721"/>
                </a:lnTo>
                <a:lnTo>
                  <a:pt x="17276" y="5135"/>
                </a:lnTo>
                <a:lnTo>
                  <a:pt x="17568" y="5597"/>
                </a:lnTo>
                <a:lnTo>
                  <a:pt x="17447" y="5524"/>
                </a:lnTo>
                <a:lnTo>
                  <a:pt x="17301" y="5475"/>
                </a:lnTo>
                <a:lnTo>
                  <a:pt x="17009" y="5402"/>
                </a:lnTo>
                <a:lnTo>
                  <a:pt x="16717" y="5402"/>
                </a:lnTo>
                <a:lnTo>
                  <a:pt x="16425" y="5427"/>
                </a:lnTo>
                <a:lnTo>
                  <a:pt x="16230" y="5451"/>
                </a:lnTo>
                <a:lnTo>
                  <a:pt x="16036" y="5500"/>
                </a:lnTo>
                <a:lnTo>
                  <a:pt x="15646" y="5621"/>
                </a:lnTo>
                <a:lnTo>
                  <a:pt x="15281" y="5767"/>
                </a:lnTo>
                <a:lnTo>
                  <a:pt x="14916" y="5889"/>
                </a:lnTo>
                <a:lnTo>
                  <a:pt x="14916" y="5889"/>
                </a:lnTo>
                <a:lnTo>
                  <a:pt x="15549" y="5840"/>
                </a:lnTo>
                <a:lnTo>
                  <a:pt x="16181" y="5743"/>
                </a:lnTo>
                <a:lnTo>
                  <a:pt x="16546" y="5719"/>
                </a:lnTo>
                <a:lnTo>
                  <a:pt x="16911" y="5719"/>
                </a:lnTo>
                <a:lnTo>
                  <a:pt x="17252" y="5792"/>
                </a:lnTo>
                <a:lnTo>
                  <a:pt x="17617" y="5913"/>
                </a:lnTo>
                <a:lnTo>
                  <a:pt x="17690" y="5913"/>
                </a:lnTo>
                <a:lnTo>
                  <a:pt x="17739" y="5865"/>
                </a:lnTo>
                <a:lnTo>
                  <a:pt x="17982" y="6376"/>
                </a:lnTo>
                <a:lnTo>
                  <a:pt x="17885" y="6278"/>
                </a:lnTo>
                <a:lnTo>
                  <a:pt x="17763" y="6230"/>
                </a:lnTo>
                <a:lnTo>
                  <a:pt x="17617" y="6181"/>
                </a:lnTo>
                <a:lnTo>
                  <a:pt x="17471" y="6157"/>
                </a:lnTo>
                <a:lnTo>
                  <a:pt x="17130" y="6132"/>
                </a:lnTo>
                <a:lnTo>
                  <a:pt x="16765" y="6157"/>
                </a:lnTo>
                <a:lnTo>
                  <a:pt x="16425" y="6230"/>
                </a:lnTo>
                <a:lnTo>
                  <a:pt x="16084" y="6303"/>
                </a:lnTo>
                <a:lnTo>
                  <a:pt x="15549" y="6449"/>
                </a:lnTo>
                <a:lnTo>
                  <a:pt x="15525" y="6473"/>
                </a:lnTo>
                <a:lnTo>
                  <a:pt x="15549" y="6497"/>
                </a:lnTo>
                <a:lnTo>
                  <a:pt x="15817" y="6522"/>
                </a:lnTo>
                <a:lnTo>
                  <a:pt x="16108" y="6522"/>
                </a:lnTo>
                <a:lnTo>
                  <a:pt x="16400" y="6497"/>
                </a:lnTo>
                <a:lnTo>
                  <a:pt x="16668" y="6473"/>
                </a:lnTo>
                <a:lnTo>
                  <a:pt x="17082" y="6449"/>
                </a:lnTo>
                <a:lnTo>
                  <a:pt x="17301" y="6449"/>
                </a:lnTo>
                <a:lnTo>
                  <a:pt x="17495" y="6473"/>
                </a:lnTo>
                <a:lnTo>
                  <a:pt x="17641" y="6522"/>
                </a:lnTo>
                <a:lnTo>
                  <a:pt x="17763" y="6570"/>
                </a:lnTo>
                <a:lnTo>
                  <a:pt x="17885" y="6619"/>
                </a:lnTo>
                <a:lnTo>
                  <a:pt x="18031" y="6643"/>
                </a:lnTo>
                <a:lnTo>
                  <a:pt x="18055" y="6643"/>
                </a:lnTo>
                <a:lnTo>
                  <a:pt x="18079" y="6619"/>
                </a:lnTo>
                <a:lnTo>
                  <a:pt x="18225" y="6984"/>
                </a:lnTo>
                <a:lnTo>
                  <a:pt x="17958" y="6911"/>
                </a:lnTo>
                <a:lnTo>
                  <a:pt x="17641" y="6862"/>
                </a:lnTo>
                <a:lnTo>
                  <a:pt x="17301" y="6862"/>
                </a:lnTo>
                <a:lnTo>
                  <a:pt x="16984" y="6911"/>
                </a:lnTo>
                <a:lnTo>
                  <a:pt x="16644" y="6984"/>
                </a:lnTo>
                <a:lnTo>
                  <a:pt x="16327" y="7081"/>
                </a:lnTo>
                <a:lnTo>
                  <a:pt x="16036" y="7203"/>
                </a:lnTo>
                <a:lnTo>
                  <a:pt x="15768" y="7325"/>
                </a:lnTo>
                <a:lnTo>
                  <a:pt x="15768" y="7349"/>
                </a:lnTo>
                <a:lnTo>
                  <a:pt x="15792" y="7373"/>
                </a:lnTo>
                <a:lnTo>
                  <a:pt x="16108" y="7349"/>
                </a:lnTo>
                <a:lnTo>
                  <a:pt x="16400" y="7325"/>
                </a:lnTo>
                <a:lnTo>
                  <a:pt x="17009" y="7252"/>
                </a:lnTo>
                <a:lnTo>
                  <a:pt x="17325" y="7227"/>
                </a:lnTo>
                <a:lnTo>
                  <a:pt x="17641" y="7203"/>
                </a:lnTo>
                <a:lnTo>
                  <a:pt x="17933" y="7179"/>
                </a:lnTo>
                <a:lnTo>
                  <a:pt x="18250" y="7130"/>
                </a:lnTo>
                <a:lnTo>
                  <a:pt x="18274" y="7106"/>
                </a:lnTo>
                <a:lnTo>
                  <a:pt x="18542" y="7909"/>
                </a:lnTo>
                <a:lnTo>
                  <a:pt x="18298" y="7860"/>
                </a:lnTo>
                <a:lnTo>
                  <a:pt x="18055" y="7860"/>
                </a:lnTo>
                <a:lnTo>
                  <a:pt x="17568" y="7836"/>
                </a:lnTo>
                <a:lnTo>
                  <a:pt x="17179" y="7811"/>
                </a:lnTo>
                <a:lnTo>
                  <a:pt x="16765" y="7836"/>
                </a:lnTo>
                <a:lnTo>
                  <a:pt x="16571" y="7860"/>
                </a:lnTo>
                <a:lnTo>
                  <a:pt x="16376" y="7909"/>
                </a:lnTo>
                <a:lnTo>
                  <a:pt x="16206" y="7957"/>
                </a:lnTo>
                <a:lnTo>
                  <a:pt x="16011" y="8055"/>
                </a:lnTo>
                <a:lnTo>
                  <a:pt x="15987" y="8055"/>
                </a:lnTo>
                <a:lnTo>
                  <a:pt x="15987" y="8079"/>
                </a:lnTo>
                <a:lnTo>
                  <a:pt x="16011" y="8103"/>
                </a:lnTo>
                <a:lnTo>
                  <a:pt x="16036" y="8128"/>
                </a:lnTo>
                <a:lnTo>
                  <a:pt x="16425" y="8152"/>
                </a:lnTo>
                <a:lnTo>
                  <a:pt x="16790" y="8128"/>
                </a:lnTo>
                <a:lnTo>
                  <a:pt x="17568" y="8128"/>
                </a:lnTo>
                <a:lnTo>
                  <a:pt x="17836" y="8152"/>
                </a:lnTo>
                <a:lnTo>
                  <a:pt x="18104" y="8200"/>
                </a:lnTo>
                <a:lnTo>
                  <a:pt x="18371" y="8225"/>
                </a:lnTo>
                <a:lnTo>
                  <a:pt x="18639" y="8249"/>
                </a:lnTo>
                <a:lnTo>
                  <a:pt x="18858" y="9076"/>
                </a:lnTo>
                <a:lnTo>
                  <a:pt x="18566" y="8882"/>
                </a:lnTo>
                <a:lnTo>
                  <a:pt x="18225" y="8711"/>
                </a:lnTo>
                <a:lnTo>
                  <a:pt x="17885" y="8565"/>
                </a:lnTo>
                <a:lnTo>
                  <a:pt x="17568" y="8444"/>
                </a:lnTo>
                <a:lnTo>
                  <a:pt x="17276" y="8371"/>
                </a:lnTo>
                <a:lnTo>
                  <a:pt x="17082" y="8322"/>
                </a:lnTo>
                <a:lnTo>
                  <a:pt x="16887" y="8298"/>
                </a:lnTo>
                <a:lnTo>
                  <a:pt x="16717" y="8298"/>
                </a:lnTo>
                <a:lnTo>
                  <a:pt x="16546" y="8322"/>
                </a:lnTo>
                <a:lnTo>
                  <a:pt x="16473" y="8346"/>
                </a:lnTo>
                <a:lnTo>
                  <a:pt x="16400" y="8395"/>
                </a:lnTo>
                <a:lnTo>
                  <a:pt x="16352" y="8444"/>
                </a:lnTo>
                <a:lnTo>
                  <a:pt x="16303" y="8517"/>
                </a:lnTo>
                <a:lnTo>
                  <a:pt x="16327" y="8541"/>
                </a:lnTo>
                <a:lnTo>
                  <a:pt x="16449" y="8590"/>
                </a:lnTo>
                <a:lnTo>
                  <a:pt x="16595" y="8614"/>
                </a:lnTo>
                <a:lnTo>
                  <a:pt x="16887" y="8687"/>
                </a:lnTo>
                <a:lnTo>
                  <a:pt x="17179" y="8711"/>
                </a:lnTo>
                <a:lnTo>
                  <a:pt x="17471" y="8784"/>
                </a:lnTo>
                <a:lnTo>
                  <a:pt x="17812" y="8930"/>
                </a:lnTo>
                <a:lnTo>
                  <a:pt x="18128" y="9076"/>
                </a:lnTo>
                <a:lnTo>
                  <a:pt x="18420" y="9271"/>
                </a:lnTo>
                <a:lnTo>
                  <a:pt x="18712" y="9466"/>
                </a:lnTo>
                <a:lnTo>
                  <a:pt x="18420" y="9295"/>
                </a:lnTo>
                <a:lnTo>
                  <a:pt x="18250" y="9198"/>
                </a:lnTo>
                <a:lnTo>
                  <a:pt x="18055" y="9101"/>
                </a:lnTo>
                <a:lnTo>
                  <a:pt x="17690" y="9003"/>
                </a:lnTo>
                <a:lnTo>
                  <a:pt x="17276" y="8930"/>
                </a:lnTo>
                <a:lnTo>
                  <a:pt x="16887" y="8906"/>
                </a:lnTo>
                <a:lnTo>
                  <a:pt x="16473" y="8930"/>
                </a:lnTo>
                <a:lnTo>
                  <a:pt x="16084" y="8979"/>
                </a:lnTo>
                <a:lnTo>
                  <a:pt x="15695" y="9101"/>
                </a:lnTo>
                <a:lnTo>
                  <a:pt x="15330" y="9247"/>
                </a:lnTo>
                <a:lnTo>
                  <a:pt x="15160" y="9344"/>
                </a:lnTo>
                <a:lnTo>
                  <a:pt x="14941" y="9441"/>
                </a:lnTo>
                <a:lnTo>
                  <a:pt x="14746" y="9587"/>
                </a:lnTo>
                <a:lnTo>
                  <a:pt x="14551" y="9758"/>
                </a:lnTo>
                <a:lnTo>
                  <a:pt x="14478" y="9198"/>
                </a:lnTo>
                <a:lnTo>
                  <a:pt x="14381" y="8638"/>
                </a:lnTo>
                <a:lnTo>
                  <a:pt x="14259" y="8103"/>
                </a:lnTo>
                <a:lnTo>
                  <a:pt x="14113" y="7568"/>
                </a:lnTo>
                <a:lnTo>
                  <a:pt x="13943" y="7033"/>
                </a:lnTo>
                <a:lnTo>
                  <a:pt x="13748" y="6497"/>
                </a:lnTo>
                <a:lnTo>
                  <a:pt x="13529" y="5986"/>
                </a:lnTo>
                <a:lnTo>
                  <a:pt x="13286" y="5500"/>
                </a:lnTo>
                <a:lnTo>
                  <a:pt x="12799" y="4526"/>
                </a:lnTo>
                <a:lnTo>
                  <a:pt x="12532" y="4040"/>
                </a:lnTo>
                <a:lnTo>
                  <a:pt x="12264" y="3577"/>
                </a:lnTo>
                <a:lnTo>
                  <a:pt x="12045" y="3237"/>
                </a:lnTo>
                <a:lnTo>
                  <a:pt x="11802" y="2896"/>
                </a:lnTo>
                <a:lnTo>
                  <a:pt x="11656" y="2726"/>
                </a:lnTo>
                <a:lnTo>
                  <a:pt x="11485" y="2580"/>
                </a:lnTo>
                <a:lnTo>
                  <a:pt x="11339" y="2482"/>
                </a:lnTo>
                <a:lnTo>
                  <a:pt x="11145" y="2385"/>
                </a:lnTo>
                <a:lnTo>
                  <a:pt x="11072" y="2385"/>
                </a:lnTo>
                <a:lnTo>
                  <a:pt x="11047" y="2434"/>
                </a:lnTo>
                <a:lnTo>
                  <a:pt x="11023" y="2482"/>
                </a:lnTo>
                <a:lnTo>
                  <a:pt x="11047" y="2555"/>
                </a:lnTo>
                <a:lnTo>
                  <a:pt x="11339" y="2896"/>
                </a:lnTo>
                <a:lnTo>
                  <a:pt x="11631" y="3285"/>
                </a:lnTo>
                <a:lnTo>
                  <a:pt x="11875" y="3650"/>
                </a:lnTo>
                <a:lnTo>
                  <a:pt x="12118" y="4040"/>
                </a:lnTo>
                <a:lnTo>
                  <a:pt x="12556" y="4843"/>
                </a:lnTo>
                <a:lnTo>
                  <a:pt x="12970" y="5670"/>
                </a:lnTo>
                <a:lnTo>
                  <a:pt x="13189" y="6157"/>
                </a:lnTo>
                <a:lnTo>
                  <a:pt x="13383" y="6643"/>
                </a:lnTo>
                <a:lnTo>
                  <a:pt x="13578" y="7154"/>
                </a:lnTo>
                <a:lnTo>
                  <a:pt x="13724" y="7665"/>
                </a:lnTo>
                <a:lnTo>
                  <a:pt x="13870" y="8176"/>
                </a:lnTo>
                <a:lnTo>
                  <a:pt x="13992" y="8687"/>
                </a:lnTo>
                <a:lnTo>
                  <a:pt x="14089" y="9222"/>
                </a:lnTo>
                <a:lnTo>
                  <a:pt x="14138" y="9733"/>
                </a:lnTo>
                <a:lnTo>
                  <a:pt x="13967" y="9563"/>
                </a:lnTo>
                <a:lnTo>
                  <a:pt x="13773" y="9393"/>
                </a:lnTo>
                <a:lnTo>
                  <a:pt x="13578" y="9222"/>
                </a:lnTo>
                <a:lnTo>
                  <a:pt x="13383" y="9101"/>
                </a:lnTo>
                <a:lnTo>
                  <a:pt x="13213" y="9003"/>
                </a:lnTo>
                <a:lnTo>
                  <a:pt x="13043" y="8930"/>
                </a:lnTo>
                <a:lnTo>
                  <a:pt x="12702" y="8833"/>
                </a:lnTo>
                <a:lnTo>
                  <a:pt x="12337" y="8784"/>
                </a:lnTo>
                <a:lnTo>
                  <a:pt x="11972" y="8760"/>
                </a:lnTo>
                <a:lnTo>
                  <a:pt x="11631" y="8760"/>
                </a:lnTo>
                <a:lnTo>
                  <a:pt x="11315" y="8833"/>
                </a:lnTo>
                <a:lnTo>
                  <a:pt x="10999" y="8930"/>
                </a:lnTo>
                <a:lnTo>
                  <a:pt x="10682" y="9052"/>
                </a:lnTo>
                <a:lnTo>
                  <a:pt x="10390" y="9222"/>
                </a:lnTo>
                <a:lnTo>
                  <a:pt x="10220" y="9295"/>
                </a:lnTo>
                <a:lnTo>
                  <a:pt x="10074" y="9417"/>
                </a:lnTo>
                <a:lnTo>
                  <a:pt x="10123" y="9271"/>
                </a:lnTo>
                <a:lnTo>
                  <a:pt x="10171" y="9125"/>
                </a:lnTo>
                <a:lnTo>
                  <a:pt x="10220" y="8833"/>
                </a:lnTo>
                <a:lnTo>
                  <a:pt x="10244" y="8225"/>
                </a:lnTo>
                <a:lnTo>
                  <a:pt x="10269" y="7738"/>
                </a:lnTo>
                <a:lnTo>
                  <a:pt x="10269" y="7227"/>
                </a:lnTo>
                <a:lnTo>
                  <a:pt x="10244" y="6230"/>
                </a:lnTo>
                <a:lnTo>
                  <a:pt x="10171" y="4186"/>
                </a:lnTo>
                <a:lnTo>
                  <a:pt x="10171" y="3772"/>
                </a:lnTo>
                <a:lnTo>
                  <a:pt x="10171" y="3310"/>
                </a:lnTo>
                <a:lnTo>
                  <a:pt x="10147" y="2872"/>
                </a:lnTo>
                <a:lnTo>
                  <a:pt x="10123" y="2653"/>
                </a:lnTo>
                <a:lnTo>
                  <a:pt x="10074" y="2458"/>
                </a:lnTo>
                <a:lnTo>
                  <a:pt x="10050" y="2409"/>
                </a:lnTo>
                <a:lnTo>
                  <a:pt x="10025" y="2385"/>
                </a:lnTo>
                <a:lnTo>
                  <a:pt x="9952" y="2361"/>
                </a:lnTo>
                <a:lnTo>
                  <a:pt x="9879" y="2385"/>
                </a:lnTo>
                <a:lnTo>
                  <a:pt x="9831" y="2458"/>
                </a:lnTo>
                <a:lnTo>
                  <a:pt x="9782" y="2628"/>
                </a:lnTo>
                <a:lnTo>
                  <a:pt x="9733" y="2823"/>
                </a:lnTo>
                <a:lnTo>
                  <a:pt x="9709" y="3042"/>
                </a:lnTo>
                <a:lnTo>
                  <a:pt x="9685" y="3237"/>
                </a:lnTo>
                <a:lnTo>
                  <a:pt x="9685" y="3650"/>
                </a:lnTo>
                <a:lnTo>
                  <a:pt x="9685" y="4040"/>
                </a:lnTo>
                <a:lnTo>
                  <a:pt x="9709" y="4989"/>
                </a:lnTo>
                <a:lnTo>
                  <a:pt x="9758" y="5913"/>
                </a:lnTo>
                <a:lnTo>
                  <a:pt x="9782" y="6862"/>
                </a:lnTo>
                <a:lnTo>
                  <a:pt x="9782" y="7787"/>
                </a:lnTo>
                <a:lnTo>
                  <a:pt x="9733" y="8638"/>
                </a:lnTo>
                <a:lnTo>
                  <a:pt x="9685" y="8930"/>
                </a:lnTo>
                <a:lnTo>
                  <a:pt x="9660" y="9198"/>
                </a:lnTo>
                <a:lnTo>
                  <a:pt x="9441" y="9052"/>
                </a:lnTo>
                <a:lnTo>
                  <a:pt x="9222" y="8930"/>
                </a:lnTo>
                <a:lnTo>
                  <a:pt x="8979" y="8833"/>
                </a:lnTo>
                <a:lnTo>
                  <a:pt x="8711" y="8760"/>
                </a:lnTo>
                <a:lnTo>
                  <a:pt x="8444" y="8711"/>
                </a:lnTo>
                <a:lnTo>
                  <a:pt x="7690" y="8711"/>
                </a:lnTo>
                <a:lnTo>
                  <a:pt x="7325" y="8784"/>
                </a:lnTo>
                <a:lnTo>
                  <a:pt x="6960" y="8882"/>
                </a:lnTo>
                <a:lnTo>
                  <a:pt x="6619" y="8979"/>
                </a:lnTo>
                <a:lnTo>
                  <a:pt x="6278" y="9125"/>
                </a:lnTo>
                <a:lnTo>
                  <a:pt x="5913" y="9295"/>
                </a:lnTo>
                <a:lnTo>
                  <a:pt x="5548" y="9514"/>
                </a:lnTo>
                <a:lnTo>
                  <a:pt x="5548" y="9393"/>
                </a:lnTo>
                <a:lnTo>
                  <a:pt x="5548" y="9295"/>
                </a:lnTo>
                <a:lnTo>
                  <a:pt x="5646" y="8760"/>
                </a:lnTo>
                <a:lnTo>
                  <a:pt x="5792" y="8249"/>
                </a:lnTo>
                <a:lnTo>
                  <a:pt x="5938" y="7763"/>
                </a:lnTo>
                <a:lnTo>
                  <a:pt x="6132" y="7252"/>
                </a:lnTo>
                <a:lnTo>
                  <a:pt x="6400" y="6473"/>
                </a:lnTo>
                <a:lnTo>
                  <a:pt x="6570" y="6084"/>
                </a:lnTo>
                <a:lnTo>
                  <a:pt x="6741" y="5719"/>
                </a:lnTo>
                <a:lnTo>
                  <a:pt x="7227" y="4867"/>
                </a:lnTo>
                <a:lnTo>
                  <a:pt x="7738" y="4015"/>
                </a:lnTo>
                <a:lnTo>
                  <a:pt x="8249" y="3212"/>
                </a:lnTo>
                <a:lnTo>
                  <a:pt x="8492" y="2799"/>
                </a:lnTo>
                <a:lnTo>
                  <a:pt x="8590" y="2580"/>
                </a:lnTo>
                <a:lnTo>
                  <a:pt x="8687" y="2361"/>
                </a:lnTo>
                <a:lnTo>
                  <a:pt x="8663" y="2312"/>
                </a:lnTo>
                <a:lnTo>
                  <a:pt x="8638" y="2263"/>
                </a:lnTo>
                <a:lnTo>
                  <a:pt x="8590" y="2239"/>
                </a:lnTo>
                <a:lnTo>
                  <a:pt x="8517" y="2263"/>
                </a:lnTo>
                <a:lnTo>
                  <a:pt x="8371" y="2434"/>
                </a:lnTo>
                <a:lnTo>
                  <a:pt x="8225" y="2580"/>
                </a:lnTo>
                <a:lnTo>
                  <a:pt x="7933" y="2920"/>
                </a:lnTo>
                <a:lnTo>
                  <a:pt x="7690" y="3285"/>
                </a:lnTo>
                <a:lnTo>
                  <a:pt x="7422" y="3650"/>
                </a:lnTo>
                <a:lnTo>
                  <a:pt x="7154" y="4064"/>
                </a:lnTo>
                <a:lnTo>
                  <a:pt x="6911" y="4478"/>
                </a:lnTo>
                <a:lnTo>
                  <a:pt x="6424" y="5329"/>
                </a:lnTo>
                <a:lnTo>
                  <a:pt x="6230" y="5694"/>
                </a:lnTo>
                <a:lnTo>
                  <a:pt x="6059" y="6084"/>
                </a:lnTo>
                <a:lnTo>
                  <a:pt x="5767" y="6838"/>
                </a:lnTo>
                <a:lnTo>
                  <a:pt x="5621" y="7227"/>
                </a:lnTo>
                <a:lnTo>
                  <a:pt x="5402" y="7933"/>
                </a:lnTo>
                <a:lnTo>
                  <a:pt x="5281" y="8346"/>
                </a:lnTo>
                <a:lnTo>
                  <a:pt x="5159" y="8784"/>
                </a:lnTo>
                <a:lnTo>
                  <a:pt x="5086" y="9174"/>
                </a:lnTo>
                <a:lnTo>
                  <a:pt x="5062" y="9514"/>
                </a:lnTo>
                <a:lnTo>
                  <a:pt x="4916" y="9393"/>
                </a:lnTo>
                <a:lnTo>
                  <a:pt x="4770" y="9295"/>
                </a:lnTo>
                <a:lnTo>
                  <a:pt x="4478" y="9101"/>
                </a:lnTo>
                <a:lnTo>
                  <a:pt x="4283" y="9003"/>
                </a:lnTo>
                <a:lnTo>
                  <a:pt x="4088" y="8930"/>
                </a:lnTo>
                <a:lnTo>
                  <a:pt x="3869" y="8857"/>
                </a:lnTo>
                <a:lnTo>
                  <a:pt x="3650" y="8809"/>
                </a:lnTo>
                <a:lnTo>
                  <a:pt x="3212" y="8760"/>
                </a:lnTo>
                <a:lnTo>
                  <a:pt x="2774" y="8736"/>
                </a:lnTo>
                <a:lnTo>
                  <a:pt x="2507" y="8760"/>
                </a:lnTo>
                <a:lnTo>
                  <a:pt x="2215" y="8784"/>
                </a:lnTo>
                <a:lnTo>
                  <a:pt x="1874" y="8857"/>
                </a:lnTo>
                <a:lnTo>
                  <a:pt x="1558" y="8930"/>
                </a:lnTo>
                <a:lnTo>
                  <a:pt x="1241" y="9052"/>
                </a:lnTo>
                <a:lnTo>
                  <a:pt x="949" y="9198"/>
                </a:lnTo>
                <a:lnTo>
                  <a:pt x="682" y="9393"/>
                </a:lnTo>
                <a:lnTo>
                  <a:pt x="463" y="9612"/>
                </a:lnTo>
                <a:lnTo>
                  <a:pt x="584" y="9198"/>
                </a:lnTo>
                <a:lnTo>
                  <a:pt x="682" y="8809"/>
                </a:lnTo>
                <a:lnTo>
                  <a:pt x="803" y="8322"/>
                </a:lnTo>
                <a:lnTo>
                  <a:pt x="925" y="7836"/>
                </a:lnTo>
                <a:lnTo>
                  <a:pt x="1095" y="7373"/>
                </a:lnTo>
                <a:lnTo>
                  <a:pt x="1266" y="6911"/>
                </a:lnTo>
                <a:lnTo>
                  <a:pt x="1460" y="6497"/>
                </a:lnTo>
                <a:lnTo>
                  <a:pt x="1679" y="6108"/>
                </a:lnTo>
                <a:lnTo>
                  <a:pt x="1923" y="5719"/>
                </a:lnTo>
                <a:lnTo>
                  <a:pt x="2166" y="5329"/>
                </a:lnTo>
                <a:lnTo>
                  <a:pt x="2458" y="4964"/>
                </a:lnTo>
                <a:lnTo>
                  <a:pt x="2726" y="4624"/>
                </a:lnTo>
                <a:lnTo>
                  <a:pt x="3042" y="4283"/>
                </a:lnTo>
                <a:lnTo>
                  <a:pt x="3334" y="3942"/>
                </a:lnTo>
                <a:lnTo>
                  <a:pt x="3675" y="3626"/>
                </a:lnTo>
                <a:lnTo>
                  <a:pt x="4015" y="3358"/>
                </a:lnTo>
                <a:lnTo>
                  <a:pt x="4356" y="3091"/>
                </a:lnTo>
                <a:lnTo>
                  <a:pt x="4721" y="2847"/>
                </a:lnTo>
                <a:lnTo>
                  <a:pt x="5110" y="2604"/>
                </a:lnTo>
                <a:lnTo>
                  <a:pt x="5500" y="2409"/>
                </a:lnTo>
                <a:lnTo>
                  <a:pt x="5889" y="2239"/>
                </a:lnTo>
                <a:lnTo>
                  <a:pt x="6303" y="2069"/>
                </a:lnTo>
                <a:lnTo>
                  <a:pt x="6716" y="1947"/>
                </a:lnTo>
                <a:lnTo>
                  <a:pt x="7130" y="1825"/>
                </a:lnTo>
                <a:lnTo>
                  <a:pt x="7568" y="1704"/>
                </a:lnTo>
                <a:lnTo>
                  <a:pt x="8006" y="1631"/>
                </a:lnTo>
                <a:lnTo>
                  <a:pt x="8444" y="1558"/>
                </a:lnTo>
                <a:lnTo>
                  <a:pt x="8882" y="1509"/>
                </a:lnTo>
                <a:lnTo>
                  <a:pt x="9320" y="1485"/>
                </a:lnTo>
                <a:lnTo>
                  <a:pt x="9782" y="1460"/>
                </a:lnTo>
                <a:close/>
                <a:moveTo>
                  <a:pt x="9855" y="1"/>
                </a:moveTo>
                <a:lnTo>
                  <a:pt x="9782" y="49"/>
                </a:lnTo>
                <a:lnTo>
                  <a:pt x="9709" y="146"/>
                </a:lnTo>
                <a:lnTo>
                  <a:pt x="9660" y="292"/>
                </a:lnTo>
                <a:lnTo>
                  <a:pt x="9612" y="438"/>
                </a:lnTo>
                <a:lnTo>
                  <a:pt x="9612" y="560"/>
                </a:lnTo>
                <a:lnTo>
                  <a:pt x="9587" y="779"/>
                </a:lnTo>
                <a:lnTo>
                  <a:pt x="9612" y="998"/>
                </a:lnTo>
                <a:lnTo>
                  <a:pt x="9174" y="1022"/>
                </a:lnTo>
                <a:lnTo>
                  <a:pt x="8760" y="1047"/>
                </a:lnTo>
                <a:lnTo>
                  <a:pt x="8346" y="1095"/>
                </a:lnTo>
                <a:lnTo>
                  <a:pt x="7933" y="1168"/>
                </a:lnTo>
                <a:lnTo>
                  <a:pt x="7519" y="1241"/>
                </a:lnTo>
                <a:lnTo>
                  <a:pt x="7130" y="1339"/>
                </a:lnTo>
                <a:lnTo>
                  <a:pt x="6716" y="1460"/>
                </a:lnTo>
                <a:lnTo>
                  <a:pt x="6327" y="1582"/>
                </a:lnTo>
                <a:lnTo>
                  <a:pt x="5938" y="1728"/>
                </a:lnTo>
                <a:lnTo>
                  <a:pt x="5548" y="1898"/>
                </a:lnTo>
                <a:lnTo>
                  <a:pt x="5183" y="2069"/>
                </a:lnTo>
                <a:lnTo>
                  <a:pt x="4818" y="2263"/>
                </a:lnTo>
                <a:lnTo>
                  <a:pt x="4453" y="2482"/>
                </a:lnTo>
                <a:lnTo>
                  <a:pt x="4113" y="2726"/>
                </a:lnTo>
                <a:lnTo>
                  <a:pt x="3772" y="2969"/>
                </a:lnTo>
                <a:lnTo>
                  <a:pt x="3456" y="3237"/>
                </a:lnTo>
                <a:lnTo>
                  <a:pt x="3115" y="3553"/>
                </a:lnTo>
                <a:lnTo>
                  <a:pt x="2799" y="3869"/>
                </a:lnTo>
                <a:lnTo>
                  <a:pt x="2507" y="4210"/>
                </a:lnTo>
                <a:lnTo>
                  <a:pt x="2215" y="4551"/>
                </a:lnTo>
                <a:lnTo>
                  <a:pt x="1947" y="4916"/>
                </a:lnTo>
                <a:lnTo>
                  <a:pt x="1704" y="5305"/>
                </a:lnTo>
                <a:lnTo>
                  <a:pt x="1217" y="6084"/>
                </a:lnTo>
                <a:lnTo>
                  <a:pt x="998" y="6497"/>
                </a:lnTo>
                <a:lnTo>
                  <a:pt x="803" y="6960"/>
                </a:lnTo>
                <a:lnTo>
                  <a:pt x="633" y="7398"/>
                </a:lnTo>
                <a:lnTo>
                  <a:pt x="487" y="7860"/>
                </a:lnTo>
                <a:lnTo>
                  <a:pt x="244" y="8857"/>
                </a:lnTo>
                <a:lnTo>
                  <a:pt x="122" y="9344"/>
                </a:lnTo>
                <a:lnTo>
                  <a:pt x="25" y="9831"/>
                </a:lnTo>
                <a:lnTo>
                  <a:pt x="1" y="10001"/>
                </a:lnTo>
                <a:lnTo>
                  <a:pt x="25" y="10171"/>
                </a:lnTo>
                <a:lnTo>
                  <a:pt x="49" y="10317"/>
                </a:lnTo>
                <a:lnTo>
                  <a:pt x="122" y="10463"/>
                </a:lnTo>
                <a:lnTo>
                  <a:pt x="171" y="10512"/>
                </a:lnTo>
                <a:lnTo>
                  <a:pt x="219" y="10536"/>
                </a:lnTo>
                <a:lnTo>
                  <a:pt x="268" y="10512"/>
                </a:lnTo>
                <a:lnTo>
                  <a:pt x="317" y="10463"/>
                </a:lnTo>
                <a:lnTo>
                  <a:pt x="365" y="10463"/>
                </a:lnTo>
                <a:lnTo>
                  <a:pt x="390" y="10439"/>
                </a:lnTo>
                <a:lnTo>
                  <a:pt x="609" y="10196"/>
                </a:lnTo>
                <a:lnTo>
                  <a:pt x="803" y="9952"/>
                </a:lnTo>
                <a:lnTo>
                  <a:pt x="1047" y="9758"/>
                </a:lnTo>
                <a:lnTo>
                  <a:pt x="1168" y="9660"/>
                </a:lnTo>
                <a:lnTo>
                  <a:pt x="1314" y="9587"/>
                </a:lnTo>
                <a:lnTo>
                  <a:pt x="1655" y="9417"/>
                </a:lnTo>
                <a:lnTo>
                  <a:pt x="2020" y="9320"/>
                </a:lnTo>
                <a:lnTo>
                  <a:pt x="2409" y="9271"/>
                </a:lnTo>
                <a:lnTo>
                  <a:pt x="2774" y="9247"/>
                </a:lnTo>
                <a:lnTo>
                  <a:pt x="3139" y="9247"/>
                </a:lnTo>
                <a:lnTo>
                  <a:pt x="3480" y="9295"/>
                </a:lnTo>
                <a:lnTo>
                  <a:pt x="3821" y="9393"/>
                </a:lnTo>
                <a:lnTo>
                  <a:pt x="4137" y="9514"/>
                </a:lnTo>
                <a:lnTo>
                  <a:pt x="4405" y="9660"/>
                </a:lnTo>
                <a:lnTo>
                  <a:pt x="4648" y="9855"/>
                </a:lnTo>
                <a:lnTo>
                  <a:pt x="4745" y="9952"/>
                </a:lnTo>
                <a:lnTo>
                  <a:pt x="4818" y="10074"/>
                </a:lnTo>
                <a:lnTo>
                  <a:pt x="4916" y="10196"/>
                </a:lnTo>
                <a:lnTo>
                  <a:pt x="5037" y="10293"/>
                </a:lnTo>
                <a:lnTo>
                  <a:pt x="5110" y="10317"/>
                </a:lnTo>
                <a:lnTo>
                  <a:pt x="5208" y="10293"/>
                </a:lnTo>
                <a:lnTo>
                  <a:pt x="5281" y="10244"/>
                </a:lnTo>
                <a:lnTo>
                  <a:pt x="5329" y="10171"/>
                </a:lnTo>
                <a:lnTo>
                  <a:pt x="5329" y="10147"/>
                </a:lnTo>
                <a:lnTo>
                  <a:pt x="5548" y="10050"/>
                </a:lnTo>
                <a:lnTo>
                  <a:pt x="5767" y="9904"/>
                </a:lnTo>
                <a:lnTo>
                  <a:pt x="5962" y="9782"/>
                </a:lnTo>
                <a:lnTo>
                  <a:pt x="6181" y="9660"/>
                </a:lnTo>
                <a:lnTo>
                  <a:pt x="6473" y="9514"/>
                </a:lnTo>
                <a:lnTo>
                  <a:pt x="6789" y="9393"/>
                </a:lnTo>
                <a:lnTo>
                  <a:pt x="7106" y="9295"/>
                </a:lnTo>
                <a:lnTo>
                  <a:pt x="7422" y="9222"/>
                </a:lnTo>
                <a:lnTo>
                  <a:pt x="7738" y="9149"/>
                </a:lnTo>
                <a:lnTo>
                  <a:pt x="8371" y="9149"/>
                </a:lnTo>
                <a:lnTo>
                  <a:pt x="8687" y="9222"/>
                </a:lnTo>
                <a:lnTo>
                  <a:pt x="8833" y="9271"/>
                </a:lnTo>
                <a:lnTo>
                  <a:pt x="8979" y="9320"/>
                </a:lnTo>
                <a:lnTo>
                  <a:pt x="9101" y="9393"/>
                </a:lnTo>
                <a:lnTo>
                  <a:pt x="9198" y="9490"/>
                </a:lnTo>
                <a:lnTo>
                  <a:pt x="9417" y="9685"/>
                </a:lnTo>
                <a:lnTo>
                  <a:pt x="9587" y="9904"/>
                </a:lnTo>
                <a:lnTo>
                  <a:pt x="9587" y="10317"/>
                </a:lnTo>
                <a:lnTo>
                  <a:pt x="9612" y="10780"/>
                </a:lnTo>
                <a:lnTo>
                  <a:pt x="9636" y="11218"/>
                </a:lnTo>
                <a:lnTo>
                  <a:pt x="9636" y="11631"/>
                </a:lnTo>
                <a:lnTo>
                  <a:pt x="9612" y="12726"/>
                </a:lnTo>
                <a:lnTo>
                  <a:pt x="9587" y="13797"/>
                </a:lnTo>
                <a:lnTo>
                  <a:pt x="9587" y="14649"/>
                </a:lnTo>
                <a:lnTo>
                  <a:pt x="9587" y="15062"/>
                </a:lnTo>
                <a:lnTo>
                  <a:pt x="9587" y="15500"/>
                </a:lnTo>
                <a:lnTo>
                  <a:pt x="9563" y="16352"/>
                </a:lnTo>
                <a:lnTo>
                  <a:pt x="9563" y="16790"/>
                </a:lnTo>
                <a:lnTo>
                  <a:pt x="9612" y="17203"/>
                </a:lnTo>
                <a:lnTo>
                  <a:pt x="9660" y="17495"/>
                </a:lnTo>
                <a:lnTo>
                  <a:pt x="9758" y="17787"/>
                </a:lnTo>
                <a:lnTo>
                  <a:pt x="9879" y="18031"/>
                </a:lnTo>
                <a:lnTo>
                  <a:pt x="10025" y="18250"/>
                </a:lnTo>
                <a:lnTo>
                  <a:pt x="10220" y="18444"/>
                </a:lnTo>
                <a:lnTo>
                  <a:pt x="10439" y="18590"/>
                </a:lnTo>
                <a:lnTo>
                  <a:pt x="10707" y="18712"/>
                </a:lnTo>
                <a:lnTo>
                  <a:pt x="10853" y="18761"/>
                </a:lnTo>
                <a:lnTo>
                  <a:pt x="10999" y="18785"/>
                </a:lnTo>
                <a:lnTo>
                  <a:pt x="11291" y="18785"/>
                </a:lnTo>
                <a:lnTo>
                  <a:pt x="11412" y="18761"/>
                </a:lnTo>
                <a:lnTo>
                  <a:pt x="11534" y="18712"/>
                </a:lnTo>
                <a:lnTo>
                  <a:pt x="11631" y="18663"/>
                </a:lnTo>
                <a:lnTo>
                  <a:pt x="11753" y="18590"/>
                </a:lnTo>
                <a:lnTo>
                  <a:pt x="11948" y="18420"/>
                </a:lnTo>
                <a:lnTo>
                  <a:pt x="12094" y="18225"/>
                </a:lnTo>
                <a:lnTo>
                  <a:pt x="12215" y="18006"/>
                </a:lnTo>
                <a:lnTo>
                  <a:pt x="12313" y="17763"/>
                </a:lnTo>
                <a:lnTo>
                  <a:pt x="12386" y="17495"/>
                </a:lnTo>
                <a:lnTo>
                  <a:pt x="12386" y="17398"/>
                </a:lnTo>
                <a:lnTo>
                  <a:pt x="12361" y="17301"/>
                </a:lnTo>
                <a:lnTo>
                  <a:pt x="12313" y="17228"/>
                </a:lnTo>
                <a:lnTo>
                  <a:pt x="12215" y="17179"/>
                </a:lnTo>
                <a:lnTo>
                  <a:pt x="12142" y="17155"/>
                </a:lnTo>
                <a:lnTo>
                  <a:pt x="12045" y="17155"/>
                </a:lnTo>
                <a:lnTo>
                  <a:pt x="11972" y="17203"/>
                </a:lnTo>
                <a:lnTo>
                  <a:pt x="11899" y="17301"/>
                </a:lnTo>
                <a:lnTo>
                  <a:pt x="11802" y="17520"/>
                </a:lnTo>
                <a:lnTo>
                  <a:pt x="11729" y="17714"/>
                </a:lnTo>
                <a:lnTo>
                  <a:pt x="11704" y="17836"/>
                </a:lnTo>
                <a:lnTo>
                  <a:pt x="11631" y="17933"/>
                </a:lnTo>
                <a:lnTo>
                  <a:pt x="11558" y="18006"/>
                </a:lnTo>
                <a:lnTo>
                  <a:pt x="11461" y="18104"/>
                </a:lnTo>
                <a:lnTo>
                  <a:pt x="11364" y="18152"/>
                </a:lnTo>
                <a:lnTo>
                  <a:pt x="11266" y="18201"/>
                </a:lnTo>
                <a:lnTo>
                  <a:pt x="11145" y="18225"/>
                </a:lnTo>
                <a:lnTo>
                  <a:pt x="11023" y="18225"/>
                </a:lnTo>
                <a:lnTo>
                  <a:pt x="10926" y="18201"/>
                </a:lnTo>
                <a:lnTo>
                  <a:pt x="10804" y="18177"/>
                </a:lnTo>
                <a:lnTo>
                  <a:pt x="10609" y="18079"/>
                </a:lnTo>
                <a:lnTo>
                  <a:pt x="10488" y="17982"/>
                </a:lnTo>
                <a:lnTo>
                  <a:pt x="10366" y="17860"/>
                </a:lnTo>
                <a:lnTo>
                  <a:pt x="10293" y="17739"/>
                </a:lnTo>
                <a:lnTo>
                  <a:pt x="10220" y="17593"/>
                </a:lnTo>
                <a:lnTo>
                  <a:pt x="10171" y="17447"/>
                </a:lnTo>
                <a:lnTo>
                  <a:pt x="10123" y="17301"/>
                </a:lnTo>
                <a:lnTo>
                  <a:pt x="10074" y="16960"/>
                </a:lnTo>
                <a:lnTo>
                  <a:pt x="10074" y="16595"/>
                </a:lnTo>
                <a:lnTo>
                  <a:pt x="10074" y="16254"/>
                </a:lnTo>
                <a:lnTo>
                  <a:pt x="10098" y="15646"/>
                </a:lnTo>
                <a:lnTo>
                  <a:pt x="10123" y="14916"/>
                </a:lnTo>
                <a:lnTo>
                  <a:pt x="10123" y="14186"/>
                </a:lnTo>
                <a:lnTo>
                  <a:pt x="10098" y="13456"/>
                </a:lnTo>
                <a:lnTo>
                  <a:pt x="10123" y="12726"/>
                </a:lnTo>
                <a:lnTo>
                  <a:pt x="10147" y="12069"/>
                </a:lnTo>
                <a:lnTo>
                  <a:pt x="10171" y="11364"/>
                </a:lnTo>
                <a:lnTo>
                  <a:pt x="10171" y="10999"/>
                </a:lnTo>
                <a:lnTo>
                  <a:pt x="10147" y="10658"/>
                </a:lnTo>
                <a:lnTo>
                  <a:pt x="10098" y="10317"/>
                </a:lnTo>
                <a:lnTo>
                  <a:pt x="10001" y="10001"/>
                </a:lnTo>
                <a:lnTo>
                  <a:pt x="10050" y="9928"/>
                </a:lnTo>
                <a:lnTo>
                  <a:pt x="10244" y="9831"/>
                </a:lnTo>
                <a:lnTo>
                  <a:pt x="10415" y="9709"/>
                </a:lnTo>
                <a:lnTo>
                  <a:pt x="10585" y="9587"/>
                </a:lnTo>
                <a:lnTo>
                  <a:pt x="10780" y="9490"/>
                </a:lnTo>
                <a:lnTo>
                  <a:pt x="11096" y="9368"/>
                </a:lnTo>
                <a:lnTo>
                  <a:pt x="11437" y="9271"/>
                </a:lnTo>
                <a:lnTo>
                  <a:pt x="11777" y="9247"/>
                </a:lnTo>
                <a:lnTo>
                  <a:pt x="12142" y="9222"/>
                </a:lnTo>
                <a:lnTo>
                  <a:pt x="12313" y="9247"/>
                </a:lnTo>
                <a:lnTo>
                  <a:pt x="12507" y="9271"/>
                </a:lnTo>
                <a:lnTo>
                  <a:pt x="12702" y="9320"/>
                </a:lnTo>
                <a:lnTo>
                  <a:pt x="12872" y="9393"/>
                </a:lnTo>
                <a:lnTo>
                  <a:pt x="13043" y="9466"/>
                </a:lnTo>
                <a:lnTo>
                  <a:pt x="13213" y="9563"/>
                </a:lnTo>
                <a:lnTo>
                  <a:pt x="13383" y="9660"/>
                </a:lnTo>
                <a:lnTo>
                  <a:pt x="13529" y="9782"/>
                </a:lnTo>
                <a:lnTo>
                  <a:pt x="13919" y="10147"/>
                </a:lnTo>
                <a:lnTo>
                  <a:pt x="14113" y="10293"/>
                </a:lnTo>
                <a:lnTo>
                  <a:pt x="14235" y="10342"/>
                </a:lnTo>
                <a:lnTo>
                  <a:pt x="14357" y="10390"/>
                </a:lnTo>
                <a:lnTo>
                  <a:pt x="14478" y="10415"/>
                </a:lnTo>
                <a:lnTo>
                  <a:pt x="14576" y="10366"/>
                </a:lnTo>
                <a:lnTo>
                  <a:pt x="14624" y="10293"/>
                </a:lnTo>
                <a:lnTo>
                  <a:pt x="14649" y="10196"/>
                </a:lnTo>
                <a:lnTo>
                  <a:pt x="14892" y="10001"/>
                </a:lnTo>
                <a:lnTo>
                  <a:pt x="15038" y="9904"/>
                </a:lnTo>
                <a:lnTo>
                  <a:pt x="15184" y="9806"/>
                </a:lnTo>
                <a:lnTo>
                  <a:pt x="15500" y="9660"/>
                </a:lnTo>
                <a:lnTo>
                  <a:pt x="15841" y="9539"/>
                </a:lnTo>
                <a:lnTo>
                  <a:pt x="16181" y="9466"/>
                </a:lnTo>
                <a:lnTo>
                  <a:pt x="16522" y="9417"/>
                </a:lnTo>
                <a:lnTo>
                  <a:pt x="16887" y="9393"/>
                </a:lnTo>
                <a:lnTo>
                  <a:pt x="17252" y="9417"/>
                </a:lnTo>
                <a:lnTo>
                  <a:pt x="17617" y="9490"/>
                </a:lnTo>
                <a:lnTo>
                  <a:pt x="17958" y="9612"/>
                </a:lnTo>
                <a:lnTo>
                  <a:pt x="18298" y="9782"/>
                </a:lnTo>
                <a:lnTo>
                  <a:pt x="18493" y="9928"/>
                </a:lnTo>
                <a:lnTo>
                  <a:pt x="18688" y="10098"/>
                </a:lnTo>
                <a:lnTo>
                  <a:pt x="18907" y="10293"/>
                </a:lnTo>
                <a:lnTo>
                  <a:pt x="19004" y="10366"/>
                </a:lnTo>
                <a:lnTo>
                  <a:pt x="19126" y="10415"/>
                </a:lnTo>
                <a:lnTo>
                  <a:pt x="19150" y="10536"/>
                </a:lnTo>
                <a:lnTo>
                  <a:pt x="19174" y="10634"/>
                </a:lnTo>
                <a:lnTo>
                  <a:pt x="19247" y="10682"/>
                </a:lnTo>
                <a:lnTo>
                  <a:pt x="19320" y="10707"/>
                </a:lnTo>
                <a:lnTo>
                  <a:pt x="19418" y="10707"/>
                </a:lnTo>
                <a:lnTo>
                  <a:pt x="19515" y="10682"/>
                </a:lnTo>
                <a:lnTo>
                  <a:pt x="19588" y="10634"/>
                </a:lnTo>
                <a:lnTo>
                  <a:pt x="19637" y="10561"/>
                </a:lnTo>
                <a:lnTo>
                  <a:pt x="19661" y="10463"/>
                </a:lnTo>
                <a:lnTo>
                  <a:pt x="19588" y="9977"/>
                </a:lnTo>
                <a:lnTo>
                  <a:pt x="19515" y="9490"/>
                </a:lnTo>
                <a:lnTo>
                  <a:pt x="19418" y="9028"/>
                </a:lnTo>
                <a:lnTo>
                  <a:pt x="19320" y="8541"/>
                </a:lnTo>
                <a:lnTo>
                  <a:pt x="19199" y="8055"/>
                </a:lnTo>
                <a:lnTo>
                  <a:pt x="19053" y="7592"/>
                </a:lnTo>
                <a:lnTo>
                  <a:pt x="18882" y="7106"/>
                </a:lnTo>
                <a:lnTo>
                  <a:pt x="18712" y="6668"/>
                </a:lnTo>
                <a:lnTo>
                  <a:pt x="18493" y="6205"/>
                </a:lnTo>
                <a:lnTo>
                  <a:pt x="18274" y="5767"/>
                </a:lnTo>
                <a:lnTo>
                  <a:pt x="18031" y="5354"/>
                </a:lnTo>
                <a:lnTo>
                  <a:pt x="17763" y="4940"/>
                </a:lnTo>
                <a:lnTo>
                  <a:pt x="17447" y="4575"/>
                </a:lnTo>
                <a:lnTo>
                  <a:pt x="17130" y="4210"/>
                </a:lnTo>
                <a:lnTo>
                  <a:pt x="16790" y="3869"/>
                </a:lnTo>
                <a:lnTo>
                  <a:pt x="16400" y="3529"/>
                </a:lnTo>
                <a:lnTo>
                  <a:pt x="15987" y="3212"/>
                </a:lnTo>
                <a:lnTo>
                  <a:pt x="15865" y="3139"/>
                </a:lnTo>
                <a:lnTo>
                  <a:pt x="15281" y="2774"/>
                </a:lnTo>
                <a:lnTo>
                  <a:pt x="14673" y="2409"/>
                </a:lnTo>
                <a:lnTo>
                  <a:pt x="14065" y="2093"/>
                </a:lnTo>
                <a:lnTo>
                  <a:pt x="13456" y="1777"/>
                </a:lnTo>
                <a:lnTo>
                  <a:pt x="13043" y="1582"/>
                </a:lnTo>
                <a:lnTo>
                  <a:pt x="12629" y="1436"/>
                </a:lnTo>
                <a:lnTo>
                  <a:pt x="12580" y="1387"/>
                </a:lnTo>
                <a:lnTo>
                  <a:pt x="12532" y="1363"/>
                </a:lnTo>
                <a:lnTo>
                  <a:pt x="12483" y="1363"/>
                </a:lnTo>
                <a:lnTo>
                  <a:pt x="11899" y="1217"/>
                </a:lnTo>
                <a:lnTo>
                  <a:pt x="11315" y="1095"/>
                </a:lnTo>
                <a:lnTo>
                  <a:pt x="10707" y="1022"/>
                </a:lnTo>
                <a:lnTo>
                  <a:pt x="10074" y="998"/>
                </a:lnTo>
                <a:lnTo>
                  <a:pt x="10025" y="657"/>
                </a:lnTo>
                <a:lnTo>
                  <a:pt x="10050" y="438"/>
                </a:lnTo>
                <a:lnTo>
                  <a:pt x="10098" y="219"/>
                </a:lnTo>
                <a:lnTo>
                  <a:pt x="10098" y="146"/>
                </a:lnTo>
                <a:lnTo>
                  <a:pt x="10074" y="98"/>
                </a:lnTo>
                <a:lnTo>
                  <a:pt x="10050" y="49"/>
                </a:lnTo>
                <a:lnTo>
                  <a:pt x="10001" y="25"/>
                </a:lnTo>
                <a:lnTo>
                  <a:pt x="995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46"/>
          <p:cNvSpPr/>
          <p:nvPr/>
        </p:nvSpPr>
        <p:spPr>
          <a:xfrm>
            <a:off x="889188" y="1962182"/>
            <a:ext cx="372113" cy="264049"/>
          </a:xfrm>
          <a:custGeom>
            <a:avLst/>
            <a:gdLst/>
            <a:ahLst/>
            <a:cxnLst/>
            <a:rect l="l" t="t" r="r" b="b"/>
            <a:pathLst>
              <a:path w="19273" h="13676" extrusionOk="0">
                <a:moveTo>
                  <a:pt x="5354" y="536"/>
                </a:moveTo>
                <a:lnTo>
                  <a:pt x="6717" y="560"/>
                </a:lnTo>
                <a:lnTo>
                  <a:pt x="8079" y="633"/>
                </a:lnTo>
                <a:lnTo>
                  <a:pt x="10805" y="779"/>
                </a:lnTo>
                <a:lnTo>
                  <a:pt x="12143" y="804"/>
                </a:lnTo>
                <a:lnTo>
                  <a:pt x="13481" y="804"/>
                </a:lnTo>
                <a:lnTo>
                  <a:pt x="14795" y="779"/>
                </a:lnTo>
                <a:lnTo>
                  <a:pt x="16133" y="706"/>
                </a:lnTo>
                <a:lnTo>
                  <a:pt x="16571" y="706"/>
                </a:lnTo>
                <a:lnTo>
                  <a:pt x="16985" y="731"/>
                </a:lnTo>
                <a:lnTo>
                  <a:pt x="17861" y="804"/>
                </a:lnTo>
                <a:lnTo>
                  <a:pt x="18275" y="828"/>
                </a:lnTo>
                <a:lnTo>
                  <a:pt x="18494" y="852"/>
                </a:lnTo>
                <a:lnTo>
                  <a:pt x="18713" y="828"/>
                </a:lnTo>
                <a:lnTo>
                  <a:pt x="18713" y="828"/>
                </a:lnTo>
                <a:lnTo>
                  <a:pt x="18664" y="1096"/>
                </a:lnTo>
                <a:lnTo>
                  <a:pt x="18640" y="1363"/>
                </a:lnTo>
                <a:lnTo>
                  <a:pt x="18615" y="1534"/>
                </a:lnTo>
                <a:lnTo>
                  <a:pt x="18421" y="1461"/>
                </a:lnTo>
                <a:lnTo>
                  <a:pt x="18226" y="1363"/>
                </a:lnTo>
                <a:lnTo>
                  <a:pt x="17788" y="1144"/>
                </a:lnTo>
                <a:lnTo>
                  <a:pt x="17545" y="1047"/>
                </a:lnTo>
                <a:lnTo>
                  <a:pt x="17447" y="1023"/>
                </a:lnTo>
                <a:lnTo>
                  <a:pt x="17326" y="998"/>
                </a:lnTo>
                <a:lnTo>
                  <a:pt x="17277" y="1023"/>
                </a:lnTo>
                <a:lnTo>
                  <a:pt x="17253" y="1047"/>
                </a:lnTo>
                <a:lnTo>
                  <a:pt x="17228" y="1096"/>
                </a:lnTo>
                <a:lnTo>
                  <a:pt x="17253" y="1144"/>
                </a:lnTo>
                <a:lnTo>
                  <a:pt x="17326" y="1242"/>
                </a:lnTo>
                <a:lnTo>
                  <a:pt x="17399" y="1339"/>
                </a:lnTo>
                <a:lnTo>
                  <a:pt x="17642" y="1509"/>
                </a:lnTo>
                <a:lnTo>
                  <a:pt x="17885" y="1655"/>
                </a:lnTo>
                <a:lnTo>
                  <a:pt x="18104" y="1777"/>
                </a:lnTo>
                <a:lnTo>
                  <a:pt x="18445" y="1947"/>
                </a:lnTo>
                <a:lnTo>
                  <a:pt x="18153" y="2191"/>
                </a:lnTo>
                <a:lnTo>
                  <a:pt x="17788" y="2045"/>
                </a:lnTo>
                <a:lnTo>
                  <a:pt x="17423" y="1874"/>
                </a:lnTo>
                <a:lnTo>
                  <a:pt x="17107" y="1728"/>
                </a:lnTo>
                <a:lnTo>
                  <a:pt x="16912" y="1680"/>
                </a:lnTo>
                <a:lnTo>
                  <a:pt x="16742" y="1655"/>
                </a:lnTo>
                <a:lnTo>
                  <a:pt x="16669" y="1704"/>
                </a:lnTo>
                <a:lnTo>
                  <a:pt x="16620" y="1753"/>
                </a:lnTo>
                <a:lnTo>
                  <a:pt x="16620" y="1826"/>
                </a:lnTo>
                <a:lnTo>
                  <a:pt x="16693" y="1899"/>
                </a:lnTo>
                <a:lnTo>
                  <a:pt x="16985" y="2093"/>
                </a:lnTo>
                <a:lnTo>
                  <a:pt x="17301" y="2264"/>
                </a:lnTo>
                <a:lnTo>
                  <a:pt x="17520" y="2361"/>
                </a:lnTo>
                <a:lnTo>
                  <a:pt x="17739" y="2458"/>
                </a:lnTo>
                <a:lnTo>
                  <a:pt x="17618" y="2531"/>
                </a:lnTo>
                <a:lnTo>
                  <a:pt x="17545" y="2580"/>
                </a:lnTo>
                <a:lnTo>
                  <a:pt x="17253" y="2507"/>
                </a:lnTo>
                <a:lnTo>
                  <a:pt x="16961" y="2434"/>
                </a:lnTo>
                <a:lnTo>
                  <a:pt x="16450" y="2288"/>
                </a:lnTo>
                <a:lnTo>
                  <a:pt x="16182" y="2215"/>
                </a:lnTo>
                <a:lnTo>
                  <a:pt x="15890" y="2215"/>
                </a:lnTo>
                <a:lnTo>
                  <a:pt x="15866" y="2239"/>
                </a:lnTo>
                <a:lnTo>
                  <a:pt x="15866" y="2264"/>
                </a:lnTo>
                <a:lnTo>
                  <a:pt x="15866" y="2312"/>
                </a:lnTo>
                <a:lnTo>
                  <a:pt x="16060" y="2458"/>
                </a:lnTo>
                <a:lnTo>
                  <a:pt x="16279" y="2556"/>
                </a:lnTo>
                <a:lnTo>
                  <a:pt x="16498" y="2653"/>
                </a:lnTo>
                <a:lnTo>
                  <a:pt x="16742" y="2750"/>
                </a:lnTo>
                <a:lnTo>
                  <a:pt x="17034" y="2847"/>
                </a:lnTo>
                <a:lnTo>
                  <a:pt x="16717" y="3042"/>
                </a:lnTo>
                <a:lnTo>
                  <a:pt x="16425" y="3212"/>
                </a:lnTo>
                <a:lnTo>
                  <a:pt x="16109" y="3139"/>
                </a:lnTo>
                <a:lnTo>
                  <a:pt x="15793" y="3042"/>
                </a:lnTo>
                <a:lnTo>
                  <a:pt x="15647" y="2969"/>
                </a:lnTo>
                <a:lnTo>
                  <a:pt x="15501" y="2896"/>
                </a:lnTo>
                <a:lnTo>
                  <a:pt x="15330" y="2823"/>
                </a:lnTo>
                <a:lnTo>
                  <a:pt x="15184" y="2799"/>
                </a:lnTo>
                <a:lnTo>
                  <a:pt x="15136" y="2823"/>
                </a:lnTo>
                <a:lnTo>
                  <a:pt x="15136" y="2872"/>
                </a:lnTo>
                <a:lnTo>
                  <a:pt x="15160" y="2945"/>
                </a:lnTo>
                <a:lnTo>
                  <a:pt x="15209" y="2993"/>
                </a:lnTo>
                <a:lnTo>
                  <a:pt x="15306" y="3115"/>
                </a:lnTo>
                <a:lnTo>
                  <a:pt x="15452" y="3212"/>
                </a:lnTo>
                <a:lnTo>
                  <a:pt x="15598" y="3310"/>
                </a:lnTo>
                <a:lnTo>
                  <a:pt x="15793" y="3407"/>
                </a:lnTo>
                <a:lnTo>
                  <a:pt x="16012" y="3480"/>
                </a:lnTo>
                <a:lnTo>
                  <a:pt x="15720" y="3699"/>
                </a:lnTo>
                <a:lnTo>
                  <a:pt x="15379" y="3504"/>
                </a:lnTo>
                <a:lnTo>
                  <a:pt x="15014" y="3334"/>
                </a:lnTo>
                <a:lnTo>
                  <a:pt x="14819" y="3237"/>
                </a:lnTo>
                <a:lnTo>
                  <a:pt x="14625" y="3188"/>
                </a:lnTo>
                <a:lnTo>
                  <a:pt x="14552" y="3188"/>
                </a:lnTo>
                <a:lnTo>
                  <a:pt x="14479" y="3212"/>
                </a:lnTo>
                <a:lnTo>
                  <a:pt x="14357" y="3261"/>
                </a:lnTo>
                <a:lnTo>
                  <a:pt x="14333" y="3285"/>
                </a:lnTo>
                <a:lnTo>
                  <a:pt x="14333" y="3310"/>
                </a:lnTo>
                <a:lnTo>
                  <a:pt x="14454" y="3383"/>
                </a:lnTo>
                <a:lnTo>
                  <a:pt x="14552" y="3456"/>
                </a:lnTo>
                <a:lnTo>
                  <a:pt x="14990" y="3723"/>
                </a:lnTo>
                <a:lnTo>
                  <a:pt x="15379" y="3942"/>
                </a:lnTo>
                <a:lnTo>
                  <a:pt x="15038" y="4234"/>
                </a:lnTo>
                <a:lnTo>
                  <a:pt x="14698" y="4137"/>
                </a:lnTo>
                <a:lnTo>
                  <a:pt x="14357" y="3991"/>
                </a:lnTo>
                <a:lnTo>
                  <a:pt x="14138" y="3894"/>
                </a:lnTo>
                <a:lnTo>
                  <a:pt x="13943" y="3748"/>
                </a:lnTo>
                <a:lnTo>
                  <a:pt x="13554" y="3456"/>
                </a:lnTo>
                <a:lnTo>
                  <a:pt x="13530" y="3456"/>
                </a:lnTo>
                <a:lnTo>
                  <a:pt x="13505" y="3480"/>
                </a:lnTo>
                <a:lnTo>
                  <a:pt x="13530" y="3602"/>
                </a:lnTo>
                <a:lnTo>
                  <a:pt x="13554" y="3723"/>
                </a:lnTo>
                <a:lnTo>
                  <a:pt x="13627" y="3821"/>
                </a:lnTo>
                <a:lnTo>
                  <a:pt x="13724" y="3918"/>
                </a:lnTo>
                <a:lnTo>
                  <a:pt x="13919" y="4088"/>
                </a:lnTo>
                <a:lnTo>
                  <a:pt x="14114" y="4210"/>
                </a:lnTo>
                <a:lnTo>
                  <a:pt x="14381" y="4356"/>
                </a:lnTo>
                <a:lnTo>
                  <a:pt x="14698" y="4502"/>
                </a:lnTo>
                <a:lnTo>
                  <a:pt x="14479" y="4672"/>
                </a:lnTo>
                <a:lnTo>
                  <a:pt x="14357" y="4624"/>
                </a:lnTo>
                <a:lnTo>
                  <a:pt x="14041" y="4526"/>
                </a:lnTo>
                <a:lnTo>
                  <a:pt x="13749" y="4380"/>
                </a:lnTo>
                <a:lnTo>
                  <a:pt x="13505" y="4259"/>
                </a:lnTo>
                <a:lnTo>
                  <a:pt x="13262" y="4161"/>
                </a:lnTo>
                <a:lnTo>
                  <a:pt x="13019" y="4088"/>
                </a:lnTo>
                <a:lnTo>
                  <a:pt x="12897" y="4064"/>
                </a:lnTo>
                <a:lnTo>
                  <a:pt x="12751" y="4064"/>
                </a:lnTo>
                <a:lnTo>
                  <a:pt x="12727" y="4088"/>
                </a:lnTo>
                <a:lnTo>
                  <a:pt x="12702" y="4113"/>
                </a:lnTo>
                <a:lnTo>
                  <a:pt x="12702" y="4137"/>
                </a:lnTo>
                <a:lnTo>
                  <a:pt x="12727" y="4161"/>
                </a:lnTo>
                <a:lnTo>
                  <a:pt x="13213" y="4478"/>
                </a:lnTo>
                <a:lnTo>
                  <a:pt x="13724" y="4794"/>
                </a:lnTo>
                <a:lnTo>
                  <a:pt x="13919" y="4891"/>
                </a:lnTo>
                <a:lnTo>
                  <a:pt x="14138" y="4964"/>
                </a:lnTo>
                <a:lnTo>
                  <a:pt x="13797" y="5256"/>
                </a:lnTo>
                <a:lnTo>
                  <a:pt x="13554" y="5451"/>
                </a:lnTo>
                <a:lnTo>
                  <a:pt x="13530" y="5402"/>
                </a:lnTo>
                <a:lnTo>
                  <a:pt x="13481" y="5354"/>
                </a:lnTo>
                <a:lnTo>
                  <a:pt x="13067" y="5135"/>
                </a:lnTo>
                <a:lnTo>
                  <a:pt x="12678" y="4891"/>
                </a:lnTo>
                <a:lnTo>
                  <a:pt x="12508" y="4794"/>
                </a:lnTo>
                <a:lnTo>
                  <a:pt x="12337" y="4697"/>
                </a:lnTo>
                <a:lnTo>
                  <a:pt x="12167" y="4624"/>
                </a:lnTo>
                <a:lnTo>
                  <a:pt x="11972" y="4575"/>
                </a:lnTo>
                <a:lnTo>
                  <a:pt x="11948" y="4599"/>
                </a:lnTo>
                <a:lnTo>
                  <a:pt x="11924" y="4624"/>
                </a:lnTo>
                <a:lnTo>
                  <a:pt x="11899" y="4648"/>
                </a:lnTo>
                <a:lnTo>
                  <a:pt x="11924" y="4672"/>
                </a:lnTo>
                <a:lnTo>
                  <a:pt x="12045" y="4843"/>
                </a:lnTo>
                <a:lnTo>
                  <a:pt x="12191" y="4989"/>
                </a:lnTo>
                <a:lnTo>
                  <a:pt x="12532" y="5256"/>
                </a:lnTo>
                <a:lnTo>
                  <a:pt x="12897" y="5500"/>
                </a:lnTo>
                <a:lnTo>
                  <a:pt x="13262" y="5670"/>
                </a:lnTo>
                <a:lnTo>
                  <a:pt x="12921" y="5962"/>
                </a:lnTo>
                <a:lnTo>
                  <a:pt x="12824" y="5840"/>
                </a:lnTo>
                <a:lnTo>
                  <a:pt x="12678" y="5743"/>
                </a:lnTo>
                <a:lnTo>
                  <a:pt x="12362" y="5573"/>
                </a:lnTo>
                <a:lnTo>
                  <a:pt x="11948" y="5329"/>
                </a:lnTo>
                <a:lnTo>
                  <a:pt x="11705" y="5232"/>
                </a:lnTo>
                <a:lnTo>
                  <a:pt x="11486" y="5135"/>
                </a:lnTo>
                <a:lnTo>
                  <a:pt x="11388" y="5135"/>
                </a:lnTo>
                <a:lnTo>
                  <a:pt x="11340" y="5183"/>
                </a:lnTo>
                <a:lnTo>
                  <a:pt x="11291" y="5281"/>
                </a:lnTo>
                <a:lnTo>
                  <a:pt x="11291" y="5305"/>
                </a:lnTo>
                <a:lnTo>
                  <a:pt x="11315" y="5354"/>
                </a:lnTo>
                <a:lnTo>
                  <a:pt x="11388" y="5451"/>
                </a:lnTo>
                <a:lnTo>
                  <a:pt x="11461" y="5524"/>
                </a:lnTo>
                <a:lnTo>
                  <a:pt x="11632" y="5646"/>
                </a:lnTo>
                <a:lnTo>
                  <a:pt x="11997" y="5865"/>
                </a:lnTo>
                <a:lnTo>
                  <a:pt x="12459" y="6132"/>
                </a:lnTo>
                <a:lnTo>
                  <a:pt x="12605" y="6230"/>
                </a:lnTo>
                <a:lnTo>
                  <a:pt x="12313" y="6473"/>
                </a:lnTo>
                <a:lnTo>
                  <a:pt x="12289" y="6400"/>
                </a:lnTo>
                <a:lnTo>
                  <a:pt x="12264" y="6351"/>
                </a:lnTo>
                <a:lnTo>
                  <a:pt x="12216" y="6327"/>
                </a:lnTo>
                <a:lnTo>
                  <a:pt x="11997" y="6230"/>
                </a:lnTo>
                <a:lnTo>
                  <a:pt x="11802" y="6157"/>
                </a:lnTo>
                <a:lnTo>
                  <a:pt x="11364" y="6011"/>
                </a:lnTo>
                <a:lnTo>
                  <a:pt x="10853" y="5840"/>
                </a:lnTo>
                <a:lnTo>
                  <a:pt x="10659" y="5792"/>
                </a:lnTo>
                <a:lnTo>
                  <a:pt x="10561" y="5767"/>
                </a:lnTo>
                <a:lnTo>
                  <a:pt x="10488" y="5743"/>
                </a:lnTo>
                <a:lnTo>
                  <a:pt x="10440" y="5743"/>
                </a:lnTo>
                <a:lnTo>
                  <a:pt x="10440" y="5767"/>
                </a:lnTo>
                <a:lnTo>
                  <a:pt x="10440" y="5792"/>
                </a:lnTo>
                <a:lnTo>
                  <a:pt x="10537" y="5962"/>
                </a:lnTo>
                <a:lnTo>
                  <a:pt x="10659" y="6084"/>
                </a:lnTo>
                <a:lnTo>
                  <a:pt x="10805" y="6205"/>
                </a:lnTo>
                <a:lnTo>
                  <a:pt x="10999" y="6278"/>
                </a:lnTo>
                <a:lnTo>
                  <a:pt x="11510" y="6473"/>
                </a:lnTo>
                <a:lnTo>
                  <a:pt x="12021" y="6668"/>
                </a:lnTo>
                <a:lnTo>
                  <a:pt x="12070" y="6692"/>
                </a:lnTo>
                <a:lnTo>
                  <a:pt x="11510" y="7130"/>
                </a:lnTo>
                <a:lnTo>
                  <a:pt x="11461" y="7106"/>
                </a:lnTo>
                <a:lnTo>
                  <a:pt x="11291" y="6984"/>
                </a:lnTo>
                <a:lnTo>
                  <a:pt x="11072" y="6911"/>
                </a:lnTo>
                <a:lnTo>
                  <a:pt x="10853" y="6814"/>
                </a:lnTo>
                <a:lnTo>
                  <a:pt x="10659" y="6741"/>
                </a:lnTo>
                <a:lnTo>
                  <a:pt x="10221" y="6497"/>
                </a:lnTo>
                <a:lnTo>
                  <a:pt x="10002" y="6376"/>
                </a:lnTo>
                <a:lnTo>
                  <a:pt x="9783" y="6278"/>
                </a:lnTo>
                <a:lnTo>
                  <a:pt x="9710" y="6278"/>
                </a:lnTo>
                <a:lnTo>
                  <a:pt x="9637" y="6327"/>
                </a:lnTo>
                <a:lnTo>
                  <a:pt x="9612" y="6400"/>
                </a:lnTo>
                <a:lnTo>
                  <a:pt x="9637" y="6473"/>
                </a:lnTo>
                <a:lnTo>
                  <a:pt x="9710" y="6570"/>
                </a:lnTo>
                <a:lnTo>
                  <a:pt x="9783" y="6668"/>
                </a:lnTo>
                <a:lnTo>
                  <a:pt x="9977" y="6838"/>
                </a:lnTo>
                <a:lnTo>
                  <a:pt x="10221" y="6984"/>
                </a:lnTo>
                <a:lnTo>
                  <a:pt x="10440" y="7106"/>
                </a:lnTo>
                <a:lnTo>
                  <a:pt x="10756" y="7276"/>
                </a:lnTo>
                <a:lnTo>
                  <a:pt x="10950" y="7373"/>
                </a:lnTo>
                <a:lnTo>
                  <a:pt x="11121" y="7422"/>
                </a:lnTo>
                <a:lnTo>
                  <a:pt x="10780" y="7665"/>
                </a:lnTo>
                <a:lnTo>
                  <a:pt x="10561" y="7544"/>
                </a:lnTo>
                <a:lnTo>
                  <a:pt x="10342" y="7422"/>
                </a:lnTo>
                <a:lnTo>
                  <a:pt x="10099" y="7325"/>
                </a:lnTo>
                <a:lnTo>
                  <a:pt x="9880" y="7227"/>
                </a:lnTo>
                <a:lnTo>
                  <a:pt x="9369" y="6911"/>
                </a:lnTo>
                <a:lnTo>
                  <a:pt x="9296" y="6887"/>
                </a:lnTo>
                <a:lnTo>
                  <a:pt x="9199" y="6862"/>
                </a:lnTo>
                <a:lnTo>
                  <a:pt x="9077" y="6814"/>
                </a:lnTo>
                <a:lnTo>
                  <a:pt x="9028" y="6814"/>
                </a:lnTo>
                <a:lnTo>
                  <a:pt x="9028" y="6838"/>
                </a:lnTo>
                <a:lnTo>
                  <a:pt x="9028" y="6960"/>
                </a:lnTo>
                <a:lnTo>
                  <a:pt x="9053" y="7057"/>
                </a:lnTo>
                <a:lnTo>
                  <a:pt x="9101" y="7154"/>
                </a:lnTo>
                <a:lnTo>
                  <a:pt x="9174" y="7227"/>
                </a:lnTo>
                <a:lnTo>
                  <a:pt x="9345" y="7373"/>
                </a:lnTo>
                <a:lnTo>
                  <a:pt x="9539" y="7495"/>
                </a:lnTo>
                <a:lnTo>
                  <a:pt x="9904" y="7714"/>
                </a:lnTo>
                <a:lnTo>
                  <a:pt x="10123" y="7836"/>
                </a:lnTo>
                <a:lnTo>
                  <a:pt x="10342" y="7933"/>
                </a:lnTo>
                <a:lnTo>
                  <a:pt x="10050" y="8103"/>
                </a:lnTo>
                <a:lnTo>
                  <a:pt x="10002" y="8030"/>
                </a:lnTo>
                <a:lnTo>
                  <a:pt x="9904" y="7982"/>
                </a:lnTo>
                <a:lnTo>
                  <a:pt x="9564" y="7884"/>
                </a:lnTo>
                <a:lnTo>
                  <a:pt x="9223" y="7763"/>
                </a:lnTo>
                <a:lnTo>
                  <a:pt x="8882" y="7617"/>
                </a:lnTo>
                <a:lnTo>
                  <a:pt x="8566" y="7471"/>
                </a:lnTo>
                <a:lnTo>
                  <a:pt x="8250" y="7300"/>
                </a:lnTo>
                <a:lnTo>
                  <a:pt x="7933" y="7130"/>
                </a:lnTo>
                <a:lnTo>
                  <a:pt x="7349" y="6716"/>
                </a:lnTo>
                <a:lnTo>
                  <a:pt x="6765" y="6303"/>
                </a:lnTo>
                <a:lnTo>
                  <a:pt x="6206" y="5865"/>
                </a:lnTo>
                <a:lnTo>
                  <a:pt x="5086" y="4940"/>
                </a:lnTo>
                <a:lnTo>
                  <a:pt x="4527" y="4502"/>
                </a:lnTo>
                <a:lnTo>
                  <a:pt x="3943" y="4064"/>
                </a:lnTo>
                <a:lnTo>
                  <a:pt x="3359" y="3650"/>
                </a:lnTo>
                <a:lnTo>
                  <a:pt x="2751" y="3237"/>
                </a:lnTo>
                <a:lnTo>
                  <a:pt x="1510" y="2458"/>
                </a:lnTo>
                <a:lnTo>
                  <a:pt x="1072" y="2142"/>
                </a:lnTo>
                <a:lnTo>
                  <a:pt x="853" y="1996"/>
                </a:lnTo>
                <a:lnTo>
                  <a:pt x="609" y="1850"/>
                </a:lnTo>
                <a:lnTo>
                  <a:pt x="609" y="1412"/>
                </a:lnTo>
                <a:lnTo>
                  <a:pt x="585" y="998"/>
                </a:lnTo>
                <a:lnTo>
                  <a:pt x="561" y="779"/>
                </a:lnTo>
                <a:lnTo>
                  <a:pt x="585" y="585"/>
                </a:lnTo>
                <a:lnTo>
                  <a:pt x="780" y="560"/>
                </a:lnTo>
                <a:lnTo>
                  <a:pt x="974" y="536"/>
                </a:lnTo>
                <a:lnTo>
                  <a:pt x="1364" y="560"/>
                </a:lnTo>
                <a:lnTo>
                  <a:pt x="2580" y="560"/>
                </a:lnTo>
                <a:lnTo>
                  <a:pt x="3967" y="536"/>
                </a:lnTo>
                <a:close/>
                <a:moveTo>
                  <a:pt x="609" y="2312"/>
                </a:moveTo>
                <a:lnTo>
                  <a:pt x="804" y="2507"/>
                </a:lnTo>
                <a:lnTo>
                  <a:pt x="1023" y="2677"/>
                </a:lnTo>
                <a:lnTo>
                  <a:pt x="1461" y="2993"/>
                </a:lnTo>
                <a:lnTo>
                  <a:pt x="2361" y="3577"/>
                </a:lnTo>
                <a:lnTo>
                  <a:pt x="3042" y="4040"/>
                </a:lnTo>
                <a:lnTo>
                  <a:pt x="3699" y="4526"/>
                </a:lnTo>
                <a:lnTo>
                  <a:pt x="4332" y="5013"/>
                </a:lnTo>
                <a:lnTo>
                  <a:pt x="4965" y="5524"/>
                </a:lnTo>
                <a:lnTo>
                  <a:pt x="6011" y="6376"/>
                </a:lnTo>
                <a:lnTo>
                  <a:pt x="6546" y="6814"/>
                </a:lnTo>
                <a:lnTo>
                  <a:pt x="7106" y="7203"/>
                </a:lnTo>
                <a:lnTo>
                  <a:pt x="7690" y="7592"/>
                </a:lnTo>
                <a:lnTo>
                  <a:pt x="8274" y="7933"/>
                </a:lnTo>
                <a:lnTo>
                  <a:pt x="8590" y="8079"/>
                </a:lnTo>
                <a:lnTo>
                  <a:pt x="8907" y="8225"/>
                </a:lnTo>
                <a:lnTo>
                  <a:pt x="9223" y="8347"/>
                </a:lnTo>
                <a:lnTo>
                  <a:pt x="9539" y="8444"/>
                </a:lnTo>
                <a:lnTo>
                  <a:pt x="9515" y="8493"/>
                </a:lnTo>
                <a:lnTo>
                  <a:pt x="9491" y="8541"/>
                </a:lnTo>
                <a:lnTo>
                  <a:pt x="9515" y="8639"/>
                </a:lnTo>
                <a:lnTo>
                  <a:pt x="9539" y="8663"/>
                </a:lnTo>
                <a:lnTo>
                  <a:pt x="9564" y="8687"/>
                </a:lnTo>
                <a:lnTo>
                  <a:pt x="9612" y="8712"/>
                </a:lnTo>
                <a:lnTo>
                  <a:pt x="9661" y="8712"/>
                </a:lnTo>
                <a:lnTo>
                  <a:pt x="9880" y="8639"/>
                </a:lnTo>
                <a:lnTo>
                  <a:pt x="10099" y="8541"/>
                </a:lnTo>
                <a:lnTo>
                  <a:pt x="10537" y="8322"/>
                </a:lnTo>
                <a:lnTo>
                  <a:pt x="10950" y="8079"/>
                </a:lnTo>
                <a:lnTo>
                  <a:pt x="11340" y="7836"/>
                </a:lnTo>
                <a:lnTo>
                  <a:pt x="11656" y="7617"/>
                </a:lnTo>
                <a:lnTo>
                  <a:pt x="11972" y="7373"/>
                </a:lnTo>
                <a:lnTo>
                  <a:pt x="12605" y="6862"/>
                </a:lnTo>
                <a:lnTo>
                  <a:pt x="13213" y="6327"/>
                </a:lnTo>
                <a:lnTo>
                  <a:pt x="13846" y="5816"/>
                </a:lnTo>
                <a:lnTo>
                  <a:pt x="15257" y="4672"/>
                </a:lnTo>
                <a:lnTo>
                  <a:pt x="15987" y="4113"/>
                </a:lnTo>
                <a:lnTo>
                  <a:pt x="16352" y="3845"/>
                </a:lnTo>
                <a:lnTo>
                  <a:pt x="16742" y="3602"/>
                </a:lnTo>
                <a:lnTo>
                  <a:pt x="17180" y="3358"/>
                </a:lnTo>
                <a:lnTo>
                  <a:pt x="17666" y="3115"/>
                </a:lnTo>
                <a:lnTo>
                  <a:pt x="18153" y="2847"/>
                </a:lnTo>
                <a:lnTo>
                  <a:pt x="18372" y="2701"/>
                </a:lnTo>
                <a:lnTo>
                  <a:pt x="18591" y="2556"/>
                </a:lnTo>
                <a:lnTo>
                  <a:pt x="18591" y="3018"/>
                </a:lnTo>
                <a:lnTo>
                  <a:pt x="18664" y="4721"/>
                </a:lnTo>
                <a:lnTo>
                  <a:pt x="18688" y="5573"/>
                </a:lnTo>
                <a:lnTo>
                  <a:pt x="18713" y="6424"/>
                </a:lnTo>
                <a:lnTo>
                  <a:pt x="18688" y="8347"/>
                </a:lnTo>
                <a:lnTo>
                  <a:pt x="18640" y="10269"/>
                </a:lnTo>
                <a:lnTo>
                  <a:pt x="18591" y="12191"/>
                </a:lnTo>
                <a:lnTo>
                  <a:pt x="18567" y="12532"/>
                </a:lnTo>
                <a:lnTo>
                  <a:pt x="18469" y="12386"/>
                </a:lnTo>
                <a:lnTo>
                  <a:pt x="18348" y="12240"/>
                </a:lnTo>
                <a:lnTo>
                  <a:pt x="18104" y="11996"/>
                </a:lnTo>
                <a:lnTo>
                  <a:pt x="17812" y="11704"/>
                </a:lnTo>
                <a:lnTo>
                  <a:pt x="17496" y="11412"/>
                </a:lnTo>
                <a:lnTo>
                  <a:pt x="16863" y="10853"/>
                </a:lnTo>
                <a:lnTo>
                  <a:pt x="16206" y="10366"/>
                </a:lnTo>
                <a:lnTo>
                  <a:pt x="15549" y="9904"/>
                </a:lnTo>
                <a:lnTo>
                  <a:pt x="15136" y="9612"/>
                </a:lnTo>
                <a:lnTo>
                  <a:pt x="14722" y="9320"/>
                </a:lnTo>
                <a:lnTo>
                  <a:pt x="14503" y="9198"/>
                </a:lnTo>
                <a:lnTo>
                  <a:pt x="14260" y="9077"/>
                </a:lnTo>
                <a:lnTo>
                  <a:pt x="14041" y="8955"/>
                </a:lnTo>
                <a:lnTo>
                  <a:pt x="13797" y="8882"/>
                </a:lnTo>
                <a:lnTo>
                  <a:pt x="13724" y="8882"/>
                </a:lnTo>
                <a:lnTo>
                  <a:pt x="13676" y="8931"/>
                </a:lnTo>
                <a:lnTo>
                  <a:pt x="13676" y="8979"/>
                </a:lnTo>
                <a:lnTo>
                  <a:pt x="13700" y="9052"/>
                </a:lnTo>
                <a:lnTo>
                  <a:pt x="13846" y="9223"/>
                </a:lnTo>
                <a:lnTo>
                  <a:pt x="13992" y="9369"/>
                </a:lnTo>
                <a:lnTo>
                  <a:pt x="14333" y="9612"/>
                </a:lnTo>
                <a:lnTo>
                  <a:pt x="15038" y="10099"/>
                </a:lnTo>
                <a:lnTo>
                  <a:pt x="15720" y="10610"/>
                </a:lnTo>
                <a:lnTo>
                  <a:pt x="16401" y="11120"/>
                </a:lnTo>
                <a:lnTo>
                  <a:pt x="16985" y="11631"/>
                </a:lnTo>
                <a:lnTo>
                  <a:pt x="17545" y="12167"/>
                </a:lnTo>
                <a:lnTo>
                  <a:pt x="17837" y="12459"/>
                </a:lnTo>
                <a:lnTo>
                  <a:pt x="18104" y="12775"/>
                </a:lnTo>
                <a:lnTo>
                  <a:pt x="18202" y="12945"/>
                </a:lnTo>
                <a:lnTo>
                  <a:pt x="17934" y="12970"/>
                </a:lnTo>
                <a:lnTo>
                  <a:pt x="17642" y="12994"/>
                </a:lnTo>
                <a:lnTo>
                  <a:pt x="17082" y="12970"/>
                </a:lnTo>
                <a:lnTo>
                  <a:pt x="16182" y="12945"/>
                </a:lnTo>
                <a:lnTo>
                  <a:pt x="15282" y="12945"/>
                </a:lnTo>
                <a:lnTo>
                  <a:pt x="13968" y="12970"/>
                </a:lnTo>
                <a:lnTo>
                  <a:pt x="12654" y="13018"/>
                </a:lnTo>
                <a:lnTo>
                  <a:pt x="10026" y="13116"/>
                </a:lnTo>
                <a:lnTo>
                  <a:pt x="8761" y="13140"/>
                </a:lnTo>
                <a:lnTo>
                  <a:pt x="7520" y="13116"/>
                </a:lnTo>
                <a:lnTo>
                  <a:pt x="6254" y="13091"/>
                </a:lnTo>
                <a:lnTo>
                  <a:pt x="5013" y="13018"/>
                </a:lnTo>
                <a:lnTo>
                  <a:pt x="3772" y="12970"/>
                </a:lnTo>
                <a:lnTo>
                  <a:pt x="2556" y="12945"/>
                </a:lnTo>
                <a:lnTo>
                  <a:pt x="2118" y="12945"/>
                </a:lnTo>
                <a:lnTo>
                  <a:pt x="1680" y="12970"/>
                </a:lnTo>
                <a:lnTo>
                  <a:pt x="1242" y="13018"/>
                </a:lnTo>
                <a:lnTo>
                  <a:pt x="1023" y="13043"/>
                </a:lnTo>
                <a:lnTo>
                  <a:pt x="804" y="13091"/>
                </a:lnTo>
                <a:lnTo>
                  <a:pt x="804" y="13067"/>
                </a:lnTo>
                <a:lnTo>
                  <a:pt x="999" y="12921"/>
                </a:lnTo>
                <a:lnTo>
                  <a:pt x="1193" y="12775"/>
                </a:lnTo>
                <a:lnTo>
                  <a:pt x="1558" y="12410"/>
                </a:lnTo>
                <a:lnTo>
                  <a:pt x="2167" y="11826"/>
                </a:lnTo>
                <a:lnTo>
                  <a:pt x="2799" y="11291"/>
                </a:lnTo>
                <a:lnTo>
                  <a:pt x="3432" y="10755"/>
                </a:lnTo>
                <a:lnTo>
                  <a:pt x="4064" y="10245"/>
                </a:lnTo>
                <a:lnTo>
                  <a:pt x="4721" y="9734"/>
                </a:lnTo>
                <a:lnTo>
                  <a:pt x="5354" y="9223"/>
                </a:lnTo>
                <a:lnTo>
                  <a:pt x="5403" y="9125"/>
                </a:lnTo>
                <a:lnTo>
                  <a:pt x="5427" y="9028"/>
                </a:lnTo>
                <a:lnTo>
                  <a:pt x="5403" y="8955"/>
                </a:lnTo>
                <a:lnTo>
                  <a:pt x="5354" y="8858"/>
                </a:lnTo>
                <a:lnTo>
                  <a:pt x="5281" y="8809"/>
                </a:lnTo>
                <a:lnTo>
                  <a:pt x="5184" y="8785"/>
                </a:lnTo>
                <a:lnTo>
                  <a:pt x="5086" y="8785"/>
                </a:lnTo>
                <a:lnTo>
                  <a:pt x="4965" y="8833"/>
                </a:lnTo>
                <a:lnTo>
                  <a:pt x="3772" y="9807"/>
                </a:lnTo>
                <a:lnTo>
                  <a:pt x="2580" y="10804"/>
                </a:lnTo>
                <a:lnTo>
                  <a:pt x="1948" y="11388"/>
                </a:lnTo>
                <a:lnTo>
                  <a:pt x="1339" y="11972"/>
                </a:lnTo>
                <a:lnTo>
                  <a:pt x="1047" y="12264"/>
                </a:lnTo>
                <a:lnTo>
                  <a:pt x="901" y="12434"/>
                </a:lnTo>
                <a:lnTo>
                  <a:pt x="780" y="12580"/>
                </a:lnTo>
                <a:lnTo>
                  <a:pt x="780" y="12045"/>
                </a:lnTo>
                <a:lnTo>
                  <a:pt x="804" y="11510"/>
                </a:lnTo>
                <a:lnTo>
                  <a:pt x="804" y="11072"/>
                </a:lnTo>
                <a:lnTo>
                  <a:pt x="780" y="10634"/>
                </a:lnTo>
                <a:lnTo>
                  <a:pt x="731" y="9782"/>
                </a:lnTo>
                <a:lnTo>
                  <a:pt x="634" y="7933"/>
                </a:lnTo>
                <a:lnTo>
                  <a:pt x="536" y="6108"/>
                </a:lnTo>
                <a:lnTo>
                  <a:pt x="512" y="5232"/>
                </a:lnTo>
                <a:lnTo>
                  <a:pt x="512" y="4332"/>
                </a:lnTo>
                <a:lnTo>
                  <a:pt x="561" y="3456"/>
                </a:lnTo>
                <a:lnTo>
                  <a:pt x="585" y="2580"/>
                </a:lnTo>
                <a:lnTo>
                  <a:pt x="609" y="2312"/>
                </a:lnTo>
                <a:close/>
                <a:moveTo>
                  <a:pt x="3042" y="1"/>
                </a:moveTo>
                <a:lnTo>
                  <a:pt x="1656" y="49"/>
                </a:lnTo>
                <a:lnTo>
                  <a:pt x="1364" y="49"/>
                </a:lnTo>
                <a:lnTo>
                  <a:pt x="1047" y="74"/>
                </a:lnTo>
                <a:lnTo>
                  <a:pt x="877" y="74"/>
                </a:lnTo>
                <a:lnTo>
                  <a:pt x="731" y="122"/>
                </a:lnTo>
                <a:lnTo>
                  <a:pt x="585" y="171"/>
                </a:lnTo>
                <a:lnTo>
                  <a:pt x="463" y="220"/>
                </a:lnTo>
                <a:lnTo>
                  <a:pt x="390" y="244"/>
                </a:lnTo>
                <a:lnTo>
                  <a:pt x="317" y="293"/>
                </a:lnTo>
                <a:lnTo>
                  <a:pt x="244" y="366"/>
                </a:lnTo>
                <a:lnTo>
                  <a:pt x="196" y="463"/>
                </a:lnTo>
                <a:lnTo>
                  <a:pt x="147" y="658"/>
                </a:lnTo>
                <a:lnTo>
                  <a:pt x="123" y="901"/>
                </a:lnTo>
                <a:lnTo>
                  <a:pt x="123" y="1144"/>
                </a:lnTo>
                <a:lnTo>
                  <a:pt x="147" y="1631"/>
                </a:lnTo>
                <a:lnTo>
                  <a:pt x="147" y="1850"/>
                </a:lnTo>
                <a:lnTo>
                  <a:pt x="147" y="2045"/>
                </a:lnTo>
                <a:lnTo>
                  <a:pt x="25" y="3894"/>
                </a:lnTo>
                <a:lnTo>
                  <a:pt x="1" y="4794"/>
                </a:lnTo>
                <a:lnTo>
                  <a:pt x="1" y="5719"/>
                </a:lnTo>
                <a:lnTo>
                  <a:pt x="25" y="6668"/>
                </a:lnTo>
                <a:lnTo>
                  <a:pt x="74" y="7641"/>
                </a:lnTo>
                <a:lnTo>
                  <a:pt x="171" y="9588"/>
                </a:lnTo>
                <a:lnTo>
                  <a:pt x="220" y="10537"/>
                </a:lnTo>
                <a:lnTo>
                  <a:pt x="269" y="11510"/>
                </a:lnTo>
                <a:lnTo>
                  <a:pt x="244" y="11948"/>
                </a:lnTo>
                <a:lnTo>
                  <a:pt x="244" y="12361"/>
                </a:lnTo>
                <a:lnTo>
                  <a:pt x="220" y="12775"/>
                </a:lnTo>
                <a:lnTo>
                  <a:pt x="269" y="13213"/>
                </a:lnTo>
                <a:lnTo>
                  <a:pt x="269" y="13310"/>
                </a:lnTo>
                <a:lnTo>
                  <a:pt x="317" y="13359"/>
                </a:lnTo>
                <a:lnTo>
                  <a:pt x="366" y="13432"/>
                </a:lnTo>
                <a:lnTo>
                  <a:pt x="415" y="13456"/>
                </a:lnTo>
                <a:lnTo>
                  <a:pt x="463" y="13505"/>
                </a:lnTo>
                <a:lnTo>
                  <a:pt x="536" y="13529"/>
                </a:lnTo>
                <a:lnTo>
                  <a:pt x="828" y="13554"/>
                </a:lnTo>
                <a:lnTo>
                  <a:pt x="1120" y="13554"/>
                </a:lnTo>
                <a:lnTo>
                  <a:pt x="1704" y="13529"/>
                </a:lnTo>
                <a:lnTo>
                  <a:pt x="2313" y="13481"/>
                </a:lnTo>
                <a:lnTo>
                  <a:pt x="2897" y="13481"/>
                </a:lnTo>
                <a:lnTo>
                  <a:pt x="4137" y="13505"/>
                </a:lnTo>
                <a:lnTo>
                  <a:pt x="5354" y="13578"/>
                </a:lnTo>
                <a:lnTo>
                  <a:pt x="6619" y="13651"/>
                </a:lnTo>
                <a:lnTo>
                  <a:pt x="7885" y="13675"/>
                </a:lnTo>
                <a:lnTo>
                  <a:pt x="9150" y="13675"/>
                </a:lnTo>
                <a:lnTo>
                  <a:pt x="10391" y="13651"/>
                </a:lnTo>
                <a:lnTo>
                  <a:pt x="15574" y="13481"/>
                </a:lnTo>
                <a:lnTo>
                  <a:pt x="15963" y="13481"/>
                </a:lnTo>
                <a:lnTo>
                  <a:pt x="16352" y="13505"/>
                </a:lnTo>
                <a:lnTo>
                  <a:pt x="17155" y="13578"/>
                </a:lnTo>
                <a:lnTo>
                  <a:pt x="17569" y="13578"/>
                </a:lnTo>
                <a:lnTo>
                  <a:pt x="17958" y="13554"/>
                </a:lnTo>
                <a:lnTo>
                  <a:pt x="18348" y="13505"/>
                </a:lnTo>
                <a:lnTo>
                  <a:pt x="18542" y="13456"/>
                </a:lnTo>
                <a:lnTo>
                  <a:pt x="18713" y="13383"/>
                </a:lnTo>
                <a:lnTo>
                  <a:pt x="18786" y="13408"/>
                </a:lnTo>
                <a:lnTo>
                  <a:pt x="18883" y="13408"/>
                </a:lnTo>
                <a:lnTo>
                  <a:pt x="18956" y="13359"/>
                </a:lnTo>
                <a:lnTo>
                  <a:pt x="19029" y="13262"/>
                </a:lnTo>
                <a:lnTo>
                  <a:pt x="19102" y="13164"/>
                </a:lnTo>
                <a:lnTo>
                  <a:pt x="19126" y="13043"/>
                </a:lnTo>
                <a:lnTo>
                  <a:pt x="19175" y="12872"/>
                </a:lnTo>
                <a:lnTo>
                  <a:pt x="19199" y="12532"/>
                </a:lnTo>
                <a:lnTo>
                  <a:pt x="19223" y="12191"/>
                </a:lnTo>
                <a:lnTo>
                  <a:pt x="19199" y="11850"/>
                </a:lnTo>
                <a:lnTo>
                  <a:pt x="19199" y="11412"/>
                </a:lnTo>
                <a:lnTo>
                  <a:pt x="19248" y="9417"/>
                </a:lnTo>
                <a:lnTo>
                  <a:pt x="19272" y="7398"/>
                </a:lnTo>
                <a:lnTo>
                  <a:pt x="19272" y="5548"/>
                </a:lnTo>
                <a:lnTo>
                  <a:pt x="19199" y="3699"/>
                </a:lnTo>
                <a:lnTo>
                  <a:pt x="19150" y="2872"/>
                </a:lnTo>
                <a:lnTo>
                  <a:pt x="19150" y="2020"/>
                </a:lnTo>
                <a:lnTo>
                  <a:pt x="19199" y="1972"/>
                </a:lnTo>
                <a:lnTo>
                  <a:pt x="19223" y="1874"/>
                </a:lnTo>
                <a:lnTo>
                  <a:pt x="19223" y="1777"/>
                </a:lnTo>
                <a:lnTo>
                  <a:pt x="19199" y="1753"/>
                </a:lnTo>
                <a:lnTo>
                  <a:pt x="19150" y="1728"/>
                </a:lnTo>
                <a:lnTo>
                  <a:pt x="19199" y="1193"/>
                </a:lnTo>
                <a:lnTo>
                  <a:pt x="19199" y="925"/>
                </a:lnTo>
                <a:lnTo>
                  <a:pt x="19199" y="658"/>
                </a:lnTo>
                <a:lnTo>
                  <a:pt x="19248" y="560"/>
                </a:lnTo>
                <a:lnTo>
                  <a:pt x="19272" y="487"/>
                </a:lnTo>
                <a:lnTo>
                  <a:pt x="19248" y="390"/>
                </a:lnTo>
                <a:lnTo>
                  <a:pt x="19199" y="317"/>
                </a:lnTo>
                <a:lnTo>
                  <a:pt x="19126" y="244"/>
                </a:lnTo>
                <a:lnTo>
                  <a:pt x="19053" y="195"/>
                </a:lnTo>
                <a:lnTo>
                  <a:pt x="18956" y="195"/>
                </a:lnTo>
                <a:lnTo>
                  <a:pt x="18834" y="220"/>
                </a:lnTo>
                <a:lnTo>
                  <a:pt x="18688" y="268"/>
                </a:lnTo>
                <a:lnTo>
                  <a:pt x="18542" y="293"/>
                </a:lnTo>
                <a:lnTo>
                  <a:pt x="18348" y="293"/>
                </a:lnTo>
                <a:lnTo>
                  <a:pt x="18177" y="268"/>
                </a:lnTo>
                <a:lnTo>
                  <a:pt x="17496" y="195"/>
                </a:lnTo>
                <a:lnTo>
                  <a:pt x="17009" y="171"/>
                </a:lnTo>
                <a:lnTo>
                  <a:pt x="16547" y="147"/>
                </a:lnTo>
                <a:lnTo>
                  <a:pt x="16085" y="171"/>
                </a:lnTo>
                <a:lnTo>
                  <a:pt x="15598" y="171"/>
                </a:lnTo>
                <a:lnTo>
                  <a:pt x="14211" y="244"/>
                </a:lnTo>
                <a:lnTo>
                  <a:pt x="12824" y="268"/>
                </a:lnTo>
                <a:lnTo>
                  <a:pt x="11437" y="244"/>
                </a:lnTo>
                <a:lnTo>
                  <a:pt x="10050" y="171"/>
                </a:lnTo>
                <a:lnTo>
                  <a:pt x="7252" y="49"/>
                </a:lnTo>
                <a:lnTo>
                  <a:pt x="584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46"/>
          <p:cNvSpPr/>
          <p:nvPr/>
        </p:nvSpPr>
        <p:spPr>
          <a:xfrm>
            <a:off x="1410194" y="1912389"/>
            <a:ext cx="369275" cy="357536"/>
          </a:xfrm>
          <a:custGeom>
            <a:avLst/>
            <a:gdLst/>
            <a:ahLst/>
            <a:cxnLst/>
            <a:rect l="l" t="t" r="r" b="b"/>
            <a:pathLst>
              <a:path w="19126" h="18518" extrusionOk="0">
                <a:moveTo>
                  <a:pt x="10098" y="2409"/>
                </a:moveTo>
                <a:lnTo>
                  <a:pt x="10512" y="2701"/>
                </a:lnTo>
                <a:lnTo>
                  <a:pt x="10074" y="2969"/>
                </a:lnTo>
                <a:lnTo>
                  <a:pt x="9636" y="3285"/>
                </a:lnTo>
                <a:lnTo>
                  <a:pt x="9198" y="3602"/>
                </a:lnTo>
                <a:lnTo>
                  <a:pt x="8760" y="3918"/>
                </a:lnTo>
                <a:lnTo>
                  <a:pt x="8517" y="4040"/>
                </a:lnTo>
                <a:lnTo>
                  <a:pt x="8249" y="4234"/>
                </a:lnTo>
                <a:lnTo>
                  <a:pt x="7981" y="4429"/>
                </a:lnTo>
                <a:lnTo>
                  <a:pt x="7884" y="4551"/>
                </a:lnTo>
                <a:lnTo>
                  <a:pt x="7811" y="4672"/>
                </a:lnTo>
                <a:lnTo>
                  <a:pt x="7349" y="4672"/>
                </a:lnTo>
                <a:lnTo>
                  <a:pt x="6814" y="4697"/>
                </a:lnTo>
                <a:lnTo>
                  <a:pt x="7081" y="4526"/>
                </a:lnTo>
                <a:lnTo>
                  <a:pt x="7641" y="4161"/>
                </a:lnTo>
                <a:lnTo>
                  <a:pt x="8200" y="3796"/>
                </a:lnTo>
                <a:lnTo>
                  <a:pt x="8784" y="3480"/>
                </a:lnTo>
                <a:lnTo>
                  <a:pt x="9320" y="3115"/>
                </a:lnTo>
                <a:lnTo>
                  <a:pt x="9539" y="2969"/>
                </a:lnTo>
                <a:lnTo>
                  <a:pt x="9758" y="2823"/>
                </a:lnTo>
                <a:lnTo>
                  <a:pt x="9952" y="2628"/>
                </a:lnTo>
                <a:lnTo>
                  <a:pt x="10025" y="2531"/>
                </a:lnTo>
                <a:lnTo>
                  <a:pt x="10074" y="2409"/>
                </a:lnTo>
                <a:close/>
                <a:moveTo>
                  <a:pt x="10804" y="2847"/>
                </a:moveTo>
                <a:lnTo>
                  <a:pt x="11193" y="3115"/>
                </a:lnTo>
                <a:lnTo>
                  <a:pt x="10974" y="3237"/>
                </a:lnTo>
                <a:lnTo>
                  <a:pt x="10755" y="3407"/>
                </a:lnTo>
                <a:lnTo>
                  <a:pt x="10561" y="3577"/>
                </a:lnTo>
                <a:lnTo>
                  <a:pt x="10366" y="3723"/>
                </a:lnTo>
                <a:lnTo>
                  <a:pt x="9709" y="4161"/>
                </a:lnTo>
                <a:lnTo>
                  <a:pt x="9368" y="4429"/>
                </a:lnTo>
                <a:lnTo>
                  <a:pt x="9222" y="4551"/>
                </a:lnTo>
                <a:lnTo>
                  <a:pt x="9101" y="4721"/>
                </a:lnTo>
                <a:lnTo>
                  <a:pt x="8176" y="4672"/>
                </a:lnTo>
                <a:lnTo>
                  <a:pt x="8322" y="4551"/>
                </a:lnTo>
                <a:lnTo>
                  <a:pt x="8663" y="4332"/>
                </a:lnTo>
                <a:lnTo>
                  <a:pt x="9028" y="4113"/>
                </a:lnTo>
                <a:lnTo>
                  <a:pt x="9466" y="3821"/>
                </a:lnTo>
                <a:lnTo>
                  <a:pt x="9879" y="3529"/>
                </a:lnTo>
                <a:lnTo>
                  <a:pt x="10317" y="3212"/>
                </a:lnTo>
                <a:lnTo>
                  <a:pt x="10731" y="2920"/>
                </a:lnTo>
                <a:lnTo>
                  <a:pt x="10804" y="2847"/>
                </a:lnTo>
                <a:close/>
                <a:moveTo>
                  <a:pt x="9490" y="1850"/>
                </a:moveTo>
                <a:lnTo>
                  <a:pt x="9685" y="2069"/>
                </a:lnTo>
                <a:lnTo>
                  <a:pt x="9904" y="2263"/>
                </a:lnTo>
                <a:lnTo>
                  <a:pt x="9709" y="2385"/>
                </a:lnTo>
                <a:lnTo>
                  <a:pt x="9514" y="2507"/>
                </a:lnTo>
                <a:lnTo>
                  <a:pt x="9149" y="2799"/>
                </a:lnTo>
                <a:lnTo>
                  <a:pt x="8590" y="3164"/>
                </a:lnTo>
                <a:lnTo>
                  <a:pt x="8006" y="3480"/>
                </a:lnTo>
                <a:lnTo>
                  <a:pt x="7519" y="3796"/>
                </a:lnTo>
                <a:lnTo>
                  <a:pt x="7033" y="4113"/>
                </a:lnTo>
                <a:lnTo>
                  <a:pt x="6595" y="4405"/>
                </a:lnTo>
                <a:lnTo>
                  <a:pt x="6400" y="4551"/>
                </a:lnTo>
                <a:lnTo>
                  <a:pt x="6205" y="4745"/>
                </a:lnTo>
                <a:lnTo>
                  <a:pt x="5792" y="4770"/>
                </a:lnTo>
                <a:lnTo>
                  <a:pt x="6059" y="4551"/>
                </a:lnTo>
                <a:lnTo>
                  <a:pt x="6327" y="4307"/>
                </a:lnTo>
                <a:lnTo>
                  <a:pt x="6838" y="3845"/>
                </a:lnTo>
                <a:lnTo>
                  <a:pt x="7495" y="3334"/>
                </a:lnTo>
                <a:lnTo>
                  <a:pt x="7811" y="3091"/>
                </a:lnTo>
                <a:lnTo>
                  <a:pt x="8152" y="2847"/>
                </a:lnTo>
                <a:lnTo>
                  <a:pt x="8492" y="2604"/>
                </a:lnTo>
                <a:lnTo>
                  <a:pt x="8809" y="2336"/>
                </a:lnTo>
                <a:lnTo>
                  <a:pt x="9149" y="2069"/>
                </a:lnTo>
                <a:lnTo>
                  <a:pt x="9490" y="1850"/>
                </a:lnTo>
                <a:close/>
                <a:moveTo>
                  <a:pt x="12775" y="4307"/>
                </a:moveTo>
                <a:lnTo>
                  <a:pt x="13359" y="4697"/>
                </a:lnTo>
                <a:lnTo>
                  <a:pt x="13116" y="4697"/>
                </a:lnTo>
                <a:lnTo>
                  <a:pt x="12045" y="4794"/>
                </a:lnTo>
                <a:lnTo>
                  <a:pt x="12410" y="4551"/>
                </a:lnTo>
                <a:lnTo>
                  <a:pt x="12580" y="4429"/>
                </a:lnTo>
                <a:lnTo>
                  <a:pt x="12775" y="4307"/>
                </a:lnTo>
                <a:close/>
                <a:moveTo>
                  <a:pt x="11510" y="3358"/>
                </a:moveTo>
                <a:lnTo>
                  <a:pt x="11923" y="3699"/>
                </a:lnTo>
                <a:lnTo>
                  <a:pt x="11826" y="3699"/>
                </a:lnTo>
                <a:lnTo>
                  <a:pt x="11729" y="3723"/>
                </a:lnTo>
                <a:lnTo>
                  <a:pt x="11558" y="3845"/>
                </a:lnTo>
                <a:lnTo>
                  <a:pt x="11388" y="3967"/>
                </a:lnTo>
                <a:lnTo>
                  <a:pt x="11242" y="4113"/>
                </a:lnTo>
                <a:lnTo>
                  <a:pt x="10877" y="4453"/>
                </a:lnTo>
                <a:lnTo>
                  <a:pt x="10682" y="4624"/>
                </a:lnTo>
                <a:lnTo>
                  <a:pt x="10536" y="4818"/>
                </a:lnTo>
                <a:lnTo>
                  <a:pt x="9587" y="4745"/>
                </a:lnTo>
                <a:lnTo>
                  <a:pt x="9831" y="4575"/>
                </a:lnTo>
                <a:lnTo>
                  <a:pt x="10074" y="4380"/>
                </a:lnTo>
                <a:lnTo>
                  <a:pt x="10317" y="4210"/>
                </a:lnTo>
                <a:lnTo>
                  <a:pt x="10561" y="4040"/>
                </a:lnTo>
                <a:lnTo>
                  <a:pt x="11047" y="3723"/>
                </a:lnTo>
                <a:lnTo>
                  <a:pt x="11510" y="3358"/>
                </a:lnTo>
                <a:close/>
                <a:moveTo>
                  <a:pt x="12021" y="3772"/>
                </a:moveTo>
                <a:lnTo>
                  <a:pt x="12532" y="4137"/>
                </a:lnTo>
                <a:lnTo>
                  <a:pt x="12313" y="4307"/>
                </a:lnTo>
                <a:lnTo>
                  <a:pt x="12021" y="4551"/>
                </a:lnTo>
                <a:lnTo>
                  <a:pt x="11899" y="4672"/>
                </a:lnTo>
                <a:lnTo>
                  <a:pt x="11777" y="4818"/>
                </a:lnTo>
                <a:lnTo>
                  <a:pt x="11412" y="4843"/>
                </a:lnTo>
                <a:lnTo>
                  <a:pt x="11072" y="4843"/>
                </a:lnTo>
                <a:lnTo>
                  <a:pt x="10828" y="4818"/>
                </a:lnTo>
                <a:lnTo>
                  <a:pt x="11072" y="4648"/>
                </a:lnTo>
                <a:lnTo>
                  <a:pt x="11315" y="4453"/>
                </a:lnTo>
                <a:lnTo>
                  <a:pt x="11534" y="4259"/>
                </a:lnTo>
                <a:lnTo>
                  <a:pt x="11777" y="4064"/>
                </a:lnTo>
                <a:lnTo>
                  <a:pt x="11923" y="3967"/>
                </a:lnTo>
                <a:lnTo>
                  <a:pt x="11996" y="3894"/>
                </a:lnTo>
                <a:lnTo>
                  <a:pt x="12021" y="3821"/>
                </a:lnTo>
                <a:lnTo>
                  <a:pt x="12021" y="3772"/>
                </a:lnTo>
                <a:close/>
                <a:moveTo>
                  <a:pt x="15038" y="6156"/>
                </a:moveTo>
                <a:lnTo>
                  <a:pt x="15281" y="6327"/>
                </a:lnTo>
                <a:lnTo>
                  <a:pt x="15525" y="6473"/>
                </a:lnTo>
                <a:lnTo>
                  <a:pt x="15354" y="6594"/>
                </a:lnTo>
                <a:lnTo>
                  <a:pt x="15184" y="6740"/>
                </a:lnTo>
                <a:lnTo>
                  <a:pt x="15062" y="6862"/>
                </a:lnTo>
                <a:lnTo>
                  <a:pt x="15038" y="6156"/>
                </a:lnTo>
                <a:close/>
                <a:moveTo>
                  <a:pt x="9782" y="511"/>
                </a:moveTo>
                <a:lnTo>
                  <a:pt x="10244" y="925"/>
                </a:lnTo>
                <a:lnTo>
                  <a:pt x="10512" y="1144"/>
                </a:lnTo>
                <a:lnTo>
                  <a:pt x="10804" y="1363"/>
                </a:lnTo>
                <a:lnTo>
                  <a:pt x="11364" y="1777"/>
                </a:lnTo>
                <a:lnTo>
                  <a:pt x="12021" y="2239"/>
                </a:lnTo>
                <a:lnTo>
                  <a:pt x="12629" y="2726"/>
                </a:lnTo>
                <a:lnTo>
                  <a:pt x="13237" y="3237"/>
                </a:lnTo>
                <a:lnTo>
                  <a:pt x="13846" y="3723"/>
                </a:lnTo>
                <a:lnTo>
                  <a:pt x="15111" y="4672"/>
                </a:lnTo>
                <a:lnTo>
                  <a:pt x="15744" y="5135"/>
                </a:lnTo>
                <a:lnTo>
                  <a:pt x="16352" y="5621"/>
                </a:lnTo>
                <a:lnTo>
                  <a:pt x="16838" y="5986"/>
                </a:lnTo>
                <a:lnTo>
                  <a:pt x="17325" y="6302"/>
                </a:lnTo>
                <a:lnTo>
                  <a:pt x="17836" y="6619"/>
                </a:lnTo>
                <a:lnTo>
                  <a:pt x="18347" y="6886"/>
                </a:lnTo>
                <a:lnTo>
                  <a:pt x="18274" y="6959"/>
                </a:lnTo>
                <a:lnTo>
                  <a:pt x="18104" y="7105"/>
                </a:lnTo>
                <a:lnTo>
                  <a:pt x="17909" y="7203"/>
                </a:lnTo>
                <a:lnTo>
                  <a:pt x="17617" y="7373"/>
                </a:lnTo>
                <a:lnTo>
                  <a:pt x="17568" y="7300"/>
                </a:lnTo>
                <a:lnTo>
                  <a:pt x="17520" y="7276"/>
                </a:lnTo>
                <a:lnTo>
                  <a:pt x="17471" y="7251"/>
                </a:lnTo>
                <a:lnTo>
                  <a:pt x="17276" y="7178"/>
                </a:lnTo>
                <a:lnTo>
                  <a:pt x="17106" y="7081"/>
                </a:lnTo>
                <a:lnTo>
                  <a:pt x="16936" y="6959"/>
                </a:lnTo>
                <a:lnTo>
                  <a:pt x="16790" y="6838"/>
                </a:lnTo>
                <a:lnTo>
                  <a:pt x="16473" y="6570"/>
                </a:lnTo>
                <a:lnTo>
                  <a:pt x="16303" y="6473"/>
                </a:lnTo>
                <a:lnTo>
                  <a:pt x="16133" y="6375"/>
                </a:lnTo>
                <a:lnTo>
                  <a:pt x="15865" y="6229"/>
                </a:lnTo>
                <a:lnTo>
                  <a:pt x="15598" y="6059"/>
                </a:lnTo>
                <a:lnTo>
                  <a:pt x="15306" y="5889"/>
                </a:lnTo>
                <a:lnTo>
                  <a:pt x="15160" y="5816"/>
                </a:lnTo>
                <a:lnTo>
                  <a:pt x="15038" y="5767"/>
                </a:lnTo>
                <a:lnTo>
                  <a:pt x="15014" y="5426"/>
                </a:lnTo>
                <a:lnTo>
                  <a:pt x="14989" y="5256"/>
                </a:lnTo>
                <a:lnTo>
                  <a:pt x="14916" y="5110"/>
                </a:lnTo>
                <a:lnTo>
                  <a:pt x="14916" y="5037"/>
                </a:lnTo>
                <a:lnTo>
                  <a:pt x="14892" y="4964"/>
                </a:lnTo>
                <a:lnTo>
                  <a:pt x="14868" y="4916"/>
                </a:lnTo>
                <a:lnTo>
                  <a:pt x="14795" y="4867"/>
                </a:lnTo>
                <a:lnTo>
                  <a:pt x="14624" y="4770"/>
                </a:lnTo>
                <a:lnTo>
                  <a:pt x="14430" y="4721"/>
                </a:lnTo>
                <a:lnTo>
                  <a:pt x="14235" y="4697"/>
                </a:lnTo>
                <a:lnTo>
                  <a:pt x="14040" y="4672"/>
                </a:lnTo>
                <a:lnTo>
                  <a:pt x="12751" y="3796"/>
                </a:lnTo>
                <a:lnTo>
                  <a:pt x="12118" y="3334"/>
                </a:lnTo>
                <a:lnTo>
                  <a:pt x="11485" y="2872"/>
                </a:lnTo>
                <a:lnTo>
                  <a:pt x="11242" y="2701"/>
                </a:lnTo>
                <a:lnTo>
                  <a:pt x="10974" y="2531"/>
                </a:lnTo>
                <a:lnTo>
                  <a:pt x="10463" y="2239"/>
                </a:lnTo>
                <a:lnTo>
                  <a:pt x="10269" y="2093"/>
                </a:lnTo>
                <a:lnTo>
                  <a:pt x="10098" y="1947"/>
                </a:lnTo>
                <a:lnTo>
                  <a:pt x="9928" y="1801"/>
                </a:lnTo>
                <a:lnTo>
                  <a:pt x="9758" y="1655"/>
                </a:lnTo>
                <a:lnTo>
                  <a:pt x="9733" y="1558"/>
                </a:lnTo>
                <a:lnTo>
                  <a:pt x="9685" y="1485"/>
                </a:lnTo>
                <a:lnTo>
                  <a:pt x="9587" y="1436"/>
                </a:lnTo>
                <a:lnTo>
                  <a:pt x="9539" y="1436"/>
                </a:lnTo>
                <a:lnTo>
                  <a:pt x="9466" y="1460"/>
                </a:lnTo>
                <a:lnTo>
                  <a:pt x="9271" y="1558"/>
                </a:lnTo>
                <a:lnTo>
                  <a:pt x="9101" y="1655"/>
                </a:lnTo>
                <a:lnTo>
                  <a:pt x="8784" y="1923"/>
                </a:lnTo>
                <a:lnTo>
                  <a:pt x="8444" y="2190"/>
                </a:lnTo>
                <a:lnTo>
                  <a:pt x="8127" y="2434"/>
                </a:lnTo>
                <a:lnTo>
                  <a:pt x="7738" y="2677"/>
                </a:lnTo>
                <a:lnTo>
                  <a:pt x="7373" y="2969"/>
                </a:lnTo>
                <a:lnTo>
                  <a:pt x="6668" y="3529"/>
                </a:lnTo>
                <a:lnTo>
                  <a:pt x="5913" y="4137"/>
                </a:lnTo>
                <a:lnTo>
                  <a:pt x="5524" y="4453"/>
                </a:lnTo>
                <a:lnTo>
                  <a:pt x="5183" y="4794"/>
                </a:lnTo>
                <a:lnTo>
                  <a:pt x="5183" y="4818"/>
                </a:lnTo>
                <a:lnTo>
                  <a:pt x="4624" y="4867"/>
                </a:lnTo>
                <a:lnTo>
                  <a:pt x="4234" y="4891"/>
                </a:lnTo>
                <a:lnTo>
                  <a:pt x="4015" y="4940"/>
                </a:lnTo>
                <a:lnTo>
                  <a:pt x="3942" y="4989"/>
                </a:lnTo>
                <a:lnTo>
                  <a:pt x="3869" y="5062"/>
                </a:lnTo>
                <a:lnTo>
                  <a:pt x="3796" y="5037"/>
                </a:lnTo>
                <a:lnTo>
                  <a:pt x="3723" y="5062"/>
                </a:lnTo>
                <a:lnTo>
                  <a:pt x="3675" y="5110"/>
                </a:lnTo>
                <a:lnTo>
                  <a:pt x="3650" y="5183"/>
                </a:lnTo>
                <a:lnTo>
                  <a:pt x="3602" y="5402"/>
                </a:lnTo>
                <a:lnTo>
                  <a:pt x="3602" y="5621"/>
                </a:lnTo>
                <a:lnTo>
                  <a:pt x="3480" y="5645"/>
                </a:lnTo>
                <a:lnTo>
                  <a:pt x="3358" y="5694"/>
                </a:lnTo>
                <a:lnTo>
                  <a:pt x="3237" y="5767"/>
                </a:lnTo>
                <a:lnTo>
                  <a:pt x="3115" y="5864"/>
                </a:lnTo>
                <a:lnTo>
                  <a:pt x="2920" y="6035"/>
                </a:lnTo>
                <a:lnTo>
                  <a:pt x="2726" y="6229"/>
                </a:lnTo>
                <a:lnTo>
                  <a:pt x="2166" y="6765"/>
                </a:lnTo>
                <a:lnTo>
                  <a:pt x="1874" y="7008"/>
                </a:lnTo>
                <a:lnTo>
                  <a:pt x="1582" y="7227"/>
                </a:lnTo>
                <a:lnTo>
                  <a:pt x="1509" y="7300"/>
                </a:lnTo>
                <a:lnTo>
                  <a:pt x="1241" y="7203"/>
                </a:lnTo>
                <a:lnTo>
                  <a:pt x="998" y="7130"/>
                </a:lnTo>
                <a:lnTo>
                  <a:pt x="779" y="7008"/>
                </a:lnTo>
                <a:lnTo>
                  <a:pt x="584" y="6838"/>
                </a:lnTo>
                <a:lnTo>
                  <a:pt x="901" y="6667"/>
                </a:lnTo>
                <a:lnTo>
                  <a:pt x="1217" y="6473"/>
                </a:lnTo>
                <a:lnTo>
                  <a:pt x="1825" y="6035"/>
                </a:lnTo>
                <a:lnTo>
                  <a:pt x="3018" y="5135"/>
                </a:lnTo>
                <a:lnTo>
                  <a:pt x="4307" y="4161"/>
                </a:lnTo>
                <a:lnTo>
                  <a:pt x="5646" y="3164"/>
                </a:lnTo>
                <a:lnTo>
                  <a:pt x="6814" y="2361"/>
                </a:lnTo>
                <a:lnTo>
                  <a:pt x="7981" y="1558"/>
                </a:lnTo>
                <a:lnTo>
                  <a:pt x="8395" y="1266"/>
                </a:lnTo>
                <a:lnTo>
                  <a:pt x="8833" y="949"/>
                </a:lnTo>
                <a:lnTo>
                  <a:pt x="9076" y="828"/>
                </a:lnTo>
                <a:lnTo>
                  <a:pt x="9295" y="706"/>
                </a:lnTo>
                <a:lnTo>
                  <a:pt x="9539" y="584"/>
                </a:lnTo>
                <a:lnTo>
                  <a:pt x="9782" y="511"/>
                </a:lnTo>
                <a:close/>
                <a:moveTo>
                  <a:pt x="3577" y="6132"/>
                </a:moveTo>
                <a:lnTo>
                  <a:pt x="3577" y="6497"/>
                </a:lnTo>
                <a:lnTo>
                  <a:pt x="3383" y="6643"/>
                </a:lnTo>
                <a:lnTo>
                  <a:pt x="3188" y="6813"/>
                </a:lnTo>
                <a:lnTo>
                  <a:pt x="2847" y="7130"/>
                </a:lnTo>
                <a:lnTo>
                  <a:pt x="2531" y="7397"/>
                </a:lnTo>
                <a:lnTo>
                  <a:pt x="2385" y="7543"/>
                </a:lnTo>
                <a:lnTo>
                  <a:pt x="2263" y="7714"/>
                </a:lnTo>
                <a:lnTo>
                  <a:pt x="1971" y="7519"/>
                </a:lnTo>
                <a:lnTo>
                  <a:pt x="2190" y="7373"/>
                </a:lnTo>
                <a:lnTo>
                  <a:pt x="2409" y="7178"/>
                </a:lnTo>
                <a:lnTo>
                  <a:pt x="2823" y="6813"/>
                </a:lnTo>
                <a:lnTo>
                  <a:pt x="3334" y="6327"/>
                </a:lnTo>
                <a:lnTo>
                  <a:pt x="3456" y="6229"/>
                </a:lnTo>
                <a:lnTo>
                  <a:pt x="3577" y="6132"/>
                </a:lnTo>
                <a:close/>
                <a:moveTo>
                  <a:pt x="7738" y="7008"/>
                </a:moveTo>
                <a:lnTo>
                  <a:pt x="7690" y="7032"/>
                </a:lnTo>
                <a:lnTo>
                  <a:pt x="7641" y="7057"/>
                </a:lnTo>
                <a:lnTo>
                  <a:pt x="7422" y="7251"/>
                </a:lnTo>
                <a:lnTo>
                  <a:pt x="7203" y="7397"/>
                </a:lnTo>
                <a:lnTo>
                  <a:pt x="7081" y="7446"/>
                </a:lnTo>
                <a:lnTo>
                  <a:pt x="6935" y="7495"/>
                </a:lnTo>
                <a:lnTo>
                  <a:pt x="6814" y="7519"/>
                </a:lnTo>
                <a:lnTo>
                  <a:pt x="6668" y="7519"/>
                </a:lnTo>
                <a:lnTo>
                  <a:pt x="6765" y="7130"/>
                </a:lnTo>
                <a:lnTo>
                  <a:pt x="6765" y="7105"/>
                </a:lnTo>
                <a:lnTo>
                  <a:pt x="6716" y="7105"/>
                </a:lnTo>
                <a:lnTo>
                  <a:pt x="6595" y="7178"/>
                </a:lnTo>
                <a:lnTo>
                  <a:pt x="6522" y="7300"/>
                </a:lnTo>
                <a:lnTo>
                  <a:pt x="6449" y="7422"/>
                </a:lnTo>
                <a:lnTo>
                  <a:pt x="6376" y="7543"/>
                </a:lnTo>
                <a:lnTo>
                  <a:pt x="6351" y="7616"/>
                </a:lnTo>
                <a:lnTo>
                  <a:pt x="6376" y="7665"/>
                </a:lnTo>
                <a:lnTo>
                  <a:pt x="6400" y="7714"/>
                </a:lnTo>
                <a:lnTo>
                  <a:pt x="6449" y="7738"/>
                </a:lnTo>
                <a:lnTo>
                  <a:pt x="6619" y="7787"/>
                </a:lnTo>
                <a:lnTo>
                  <a:pt x="6765" y="7811"/>
                </a:lnTo>
                <a:lnTo>
                  <a:pt x="6935" y="7811"/>
                </a:lnTo>
                <a:lnTo>
                  <a:pt x="7081" y="7762"/>
                </a:lnTo>
                <a:lnTo>
                  <a:pt x="7227" y="7714"/>
                </a:lnTo>
                <a:lnTo>
                  <a:pt x="7373" y="7641"/>
                </a:lnTo>
                <a:lnTo>
                  <a:pt x="7641" y="7495"/>
                </a:lnTo>
                <a:lnTo>
                  <a:pt x="7690" y="7568"/>
                </a:lnTo>
                <a:lnTo>
                  <a:pt x="7738" y="7641"/>
                </a:lnTo>
                <a:lnTo>
                  <a:pt x="7811" y="7714"/>
                </a:lnTo>
                <a:lnTo>
                  <a:pt x="7908" y="7738"/>
                </a:lnTo>
                <a:lnTo>
                  <a:pt x="8006" y="7787"/>
                </a:lnTo>
                <a:lnTo>
                  <a:pt x="8371" y="7787"/>
                </a:lnTo>
                <a:lnTo>
                  <a:pt x="8517" y="7762"/>
                </a:lnTo>
                <a:lnTo>
                  <a:pt x="8687" y="7714"/>
                </a:lnTo>
                <a:lnTo>
                  <a:pt x="8760" y="7689"/>
                </a:lnTo>
                <a:lnTo>
                  <a:pt x="8809" y="7689"/>
                </a:lnTo>
                <a:lnTo>
                  <a:pt x="8979" y="7714"/>
                </a:lnTo>
                <a:lnTo>
                  <a:pt x="9125" y="7714"/>
                </a:lnTo>
                <a:lnTo>
                  <a:pt x="9247" y="7665"/>
                </a:lnTo>
                <a:lnTo>
                  <a:pt x="9393" y="7592"/>
                </a:lnTo>
                <a:lnTo>
                  <a:pt x="9514" y="7495"/>
                </a:lnTo>
                <a:lnTo>
                  <a:pt x="9563" y="7568"/>
                </a:lnTo>
                <a:lnTo>
                  <a:pt x="9612" y="7616"/>
                </a:lnTo>
                <a:lnTo>
                  <a:pt x="9709" y="7665"/>
                </a:lnTo>
                <a:lnTo>
                  <a:pt x="9782" y="7689"/>
                </a:lnTo>
                <a:lnTo>
                  <a:pt x="9879" y="7689"/>
                </a:lnTo>
                <a:lnTo>
                  <a:pt x="9977" y="7665"/>
                </a:lnTo>
                <a:lnTo>
                  <a:pt x="10171" y="7592"/>
                </a:lnTo>
                <a:lnTo>
                  <a:pt x="10317" y="7592"/>
                </a:lnTo>
                <a:lnTo>
                  <a:pt x="10512" y="7665"/>
                </a:lnTo>
                <a:lnTo>
                  <a:pt x="10755" y="7714"/>
                </a:lnTo>
                <a:lnTo>
                  <a:pt x="11023" y="7738"/>
                </a:lnTo>
                <a:lnTo>
                  <a:pt x="11315" y="7762"/>
                </a:lnTo>
                <a:lnTo>
                  <a:pt x="11875" y="7762"/>
                </a:lnTo>
                <a:lnTo>
                  <a:pt x="12167" y="7714"/>
                </a:lnTo>
                <a:lnTo>
                  <a:pt x="12434" y="7665"/>
                </a:lnTo>
                <a:lnTo>
                  <a:pt x="12678" y="7592"/>
                </a:lnTo>
                <a:lnTo>
                  <a:pt x="12751" y="7543"/>
                </a:lnTo>
                <a:lnTo>
                  <a:pt x="12775" y="7495"/>
                </a:lnTo>
                <a:lnTo>
                  <a:pt x="12799" y="7446"/>
                </a:lnTo>
                <a:lnTo>
                  <a:pt x="12799" y="7373"/>
                </a:lnTo>
                <a:lnTo>
                  <a:pt x="12751" y="7324"/>
                </a:lnTo>
                <a:lnTo>
                  <a:pt x="12726" y="7276"/>
                </a:lnTo>
                <a:lnTo>
                  <a:pt x="12653" y="7251"/>
                </a:lnTo>
                <a:lnTo>
                  <a:pt x="12580" y="7251"/>
                </a:lnTo>
                <a:lnTo>
                  <a:pt x="12021" y="7373"/>
                </a:lnTo>
                <a:lnTo>
                  <a:pt x="11729" y="7397"/>
                </a:lnTo>
                <a:lnTo>
                  <a:pt x="11412" y="7446"/>
                </a:lnTo>
                <a:lnTo>
                  <a:pt x="11120" y="7446"/>
                </a:lnTo>
                <a:lnTo>
                  <a:pt x="10828" y="7422"/>
                </a:lnTo>
                <a:lnTo>
                  <a:pt x="10536" y="7349"/>
                </a:lnTo>
                <a:lnTo>
                  <a:pt x="10415" y="7300"/>
                </a:lnTo>
                <a:lnTo>
                  <a:pt x="10269" y="7227"/>
                </a:lnTo>
                <a:lnTo>
                  <a:pt x="10196" y="7203"/>
                </a:lnTo>
                <a:lnTo>
                  <a:pt x="10123" y="7227"/>
                </a:lnTo>
                <a:lnTo>
                  <a:pt x="10025" y="7300"/>
                </a:lnTo>
                <a:lnTo>
                  <a:pt x="9977" y="7324"/>
                </a:lnTo>
                <a:lnTo>
                  <a:pt x="9928" y="7300"/>
                </a:lnTo>
                <a:lnTo>
                  <a:pt x="9831" y="7251"/>
                </a:lnTo>
                <a:lnTo>
                  <a:pt x="9733" y="7130"/>
                </a:lnTo>
                <a:lnTo>
                  <a:pt x="9685" y="7057"/>
                </a:lnTo>
                <a:lnTo>
                  <a:pt x="9612" y="7008"/>
                </a:lnTo>
                <a:lnTo>
                  <a:pt x="9514" y="7008"/>
                </a:lnTo>
                <a:lnTo>
                  <a:pt x="9490" y="7032"/>
                </a:lnTo>
                <a:lnTo>
                  <a:pt x="9441" y="7057"/>
                </a:lnTo>
                <a:lnTo>
                  <a:pt x="9344" y="7203"/>
                </a:lnTo>
                <a:lnTo>
                  <a:pt x="9198" y="7324"/>
                </a:lnTo>
                <a:lnTo>
                  <a:pt x="9125" y="7349"/>
                </a:lnTo>
                <a:lnTo>
                  <a:pt x="9052" y="7373"/>
                </a:lnTo>
                <a:lnTo>
                  <a:pt x="8955" y="7373"/>
                </a:lnTo>
                <a:lnTo>
                  <a:pt x="8857" y="7324"/>
                </a:lnTo>
                <a:lnTo>
                  <a:pt x="8784" y="7300"/>
                </a:lnTo>
                <a:lnTo>
                  <a:pt x="8711" y="7324"/>
                </a:lnTo>
                <a:lnTo>
                  <a:pt x="8517" y="7422"/>
                </a:lnTo>
                <a:lnTo>
                  <a:pt x="8371" y="7446"/>
                </a:lnTo>
                <a:lnTo>
                  <a:pt x="8225" y="7470"/>
                </a:lnTo>
                <a:lnTo>
                  <a:pt x="8103" y="7470"/>
                </a:lnTo>
                <a:lnTo>
                  <a:pt x="8006" y="7446"/>
                </a:lnTo>
                <a:lnTo>
                  <a:pt x="7957" y="7397"/>
                </a:lnTo>
                <a:lnTo>
                  <a:pt x="7933" y="7349"/>
                </a:lnTo>
                <a:lnTo>
                  <a:pt x="7908" y="7300"/>
                </a:lnTo>
                <a:lnTo>
                  <a:pt x="7908" y="7227"/>
                </a:lnTo>
                <a:lnTo>
                  <a:pt x="7933" y="7154"/>
                </a:lnTo>
                <a:lnTo>
                  <a:pt x="7908" y="7105"/>
                </a:lnTo>
                <a:lnTo>
                  <a:pt x="7884" y="7081"/>
                </a:lnTo>
                <a:lnTo>
                  <a:pt x="7835" y="7032"/>
                </a:lnTo>
                <a:lnTo>
                  <a:pt x="7787" y="7032"/>
                </a:lnTo>
                <a:lnTo>
                  <a:pt x="7738" y="7008"/>
                </a:lnTo>
                <a:close/>
                <a:moveTo>
                  <a:pt x="15841" y="6667"/>
                </a:moveTo>
                <a:lnTo>
                  <a:pt x="16108" y="6765"/>
                </a:lnTo>
                <a:lnTo>
                  <a:pt x="16206" y="6813"/>
                </a:lnTo>
                <a:lnTo>
                  <a:pt x="16279" y="6886"/>
                </a:lnTo>
                <a:lnTo>
                  <a:pt x="15914" y="7178"/>
                </a:lnTo>
                <a:lnTo>
                  <a:pt x="15549" y="7495"/>
                </a:lnTo>
                <a:lnTo>
                  <a:pt x="15306" y="7714"/>
                </a:lnTo>
                <a:lnTo>
                  <a:pt x="15184" y="7860"/>
                </a:lnTo>
                <a:lnTo>
                  <a:pt x="15087" y="8006"/>
                </a:lnTo>
                <a:lnTo>
                  <a:pt x="15087" y="7227"/>
                </a:lnTo>
                <a:lnTo>
                  <a:pt x="15208" y="7154"/>
                </a:lnTo>
                <a:lnTo>
                  <a:pt x="15306" y="7057"/>
                </a:lnTo>
                <a:lnTo>
                  <a:pt x="15525" y="6862"/>
                </a:lnTo>
                <a:lnTo>
                  <a:pt x="15646" y="6789"/>
                </a:lnTo>
                <a:lnTo>
                  <a:pt x="15792" y="6716"/>
                </a:lnTo>
                <a:lnTo>
                  <a:pt x="15841" y="6667"/>
                </a:lnTo>
                <a:close/>
                <a:moveTo>
                  <a:pt x="3577" y="6959"/>
                </a:moveTo>
                <a:lnTo>
                  <a:pt x="3577" y="7349"/>
                </a:lnTo>
                <a:lnTo>
                  <a:pt x="3456" y="7397"/>
                </a:lnTo>
                <a:lnTo>
                  <a:pt x="3358" y="7495"/>
                </a:lnTo>
                <a:lnTo>
                  <a:pt x="3188" y="7689"/>
                </a:lnTo>
                <a:lnTo>
                  <a:pt x="2993" y="7908"/>
                </a:lnTo>
                <a:lnTo>
                  <a:pt x="2799" y="8127"/>
                </a:lnTo>
                <a:lnTo>
                  <a:pt x="2507" y="7884"/>
                </a:lnTo>
                <a:lnTo>
                  <a:pt x="2458" y="7860"/>
                </a:lnTo>
                <a:lnTo>
                  <a:pt x="2726" y="7641"/>
                </a:lnTo>
                <a:lnTo>
                  <a:pt x="2969" y="7446"/>
                </a:lnTo>
                <a:lnTo>
                  <a:pt x="3577" y="6959"/>
                </a:lnTo>
                <a:close/>
                <a:moveTo>
                  <a:pt x="3577" y="7762"/>
                </a:moveTo>
                <a:lnTo>
                  <a:pt x="3577" y="8176"/>
                </a:lnTo>
                <a:lnTo>
                  <a:pt x="3626" y="8590"/>
                </a:lnTo>
                <a:lnTo>
                  <a:pt x="3650" y="8930"/>
                </a:lnTo>
                <a:lnTo>
                  <a:pt x="2969" y="8273"/>
                </a:lnTo>
                <a:lnTo>
                  <a:pt x="3164" y="8127"/>
                </a:lnTo>
                <a:lnTo>
                  <a:pt x="3358" y="7957"/>
                </a:lnTo>
                <a:lnTo>
                  <a:pt x="3577" y="7762"/>
                </a:lnTo>
                <a:close/>
                <a:moveTo>
                  <a:pt x="16522" y="7154"/>
                </a:moveTo>
                <a:lnTo>
                  <a:pt x="16595" y="7203"/>
                </a:lnTo>
                <a:lnTo>
                  <a:pt x="16717" y="7324"/>
                </a:lnTo>
                <a:lnTo>
                  <a:pt x="16863" y="7446"/>
                </a:lnTo>
                <a:lnTo>
                  <a:pt x="17033" y="7543"/>
                </a:lnTo>
                <a:lnTo>
                  <a:pt x="17203" y="7616"/>
                </a:lnTo>
                <a:lnTo>
                  <a:pt x="17057" y="7689"/>
                </a:lnTo>
                <a:lnTo>
                  <a:pt x="16546" y="8030"/>
                </a:lnTo>
                <a:lnTo>
                  <a:pt x="16035" y="8395"/>
                </a:lnTo>
                <a:lnTo>
                  <a:pt x="15573" y="8784"/>
                </a:lnTo>
                <a:lnTo>
                  <a:pt x="15111" y="9198"/>
                </a:lnTo>
                <a:lnTo>
                  <a:pt x="15087" y="8127"/>
                </a:lnTo>
                <a:lnTo>
                  <a:pt x="15257" y="8079"/>
                </a:lnTo>
                <a:lnTo>
                  <a:pt x="15427" y="8006"/>
                </a:lnTo>
                <a:lnTo>
                  <a:pt x="15573" y="7908"/>
                </a:lnTo>
                <a:lnTo>
                  <a:pt x="15719" y="7787"/>
                </a:lnTo>
                <a:lnTo>
                  <a:pt x="16522" y="7154"/>
                </a:lnTo>
                <a:close/>
                <a:moveTo>
                  <a:pt x="6862" y="8395"/>
                </a:moveTo>
                <a:lnTo>
                  <a:pt x="6765" y="8492"/>
                </a:lnTo>
                <a:lnTo>
                  <a:pt x="6668" y="8590"/>
                </a:lnTo>
                <a:lnTo>
                  <a:pt x="6619" y="8736"/>
                </a:lnTo>
                <a:lnTo>
                  <a:pt x="6595" y="8857"/>
                </a:lnTo>
                <a:lnTo>
                  <a:pt x="6595" y="9003"/>
                </a:lnTo>
                <a:lnTo>
                  <a:pt x="6643" y="9125"/>
                </a:lnTo>
                <a:lnTo>
                  <a:pt x="6741" y="9222"/>
                </a:lnTo>
                <a:lnTo>
                  <a:pt x="6862" y="9295"/>
                </a:lnTo>
                <a:lnTo>
                  <a:pt x="7008" y="9320"/>
                </a:lnTo>
                <a:lnTo>
                  <a:pt x="7154" y="9344"/>
                </a:lnTo>
                <a:lnTo>
                  <a:pt x="7300" y="9295"/>
                </a:lnTo>
                <a:lnTo>
                  <a:pt x="7446" y="9247"/>
                </a:lnTo>
                <a:lnTo>
                  <a:pt x="7568" y="9174"/>
                </a:lnTo>
                <a:lnTo>
                  <a:pt x="7714" y="9101"/>
                </a:lnTo>
                <a:lnTo>
                  <a:pt x="7957" y="8906"/>
                </a:lnTo>
                <a:lnTo>
                  <a:pt x="8103" y="9028"/>
                </a:lnTo>
                <a:lnTo>
                  <a:pt x="8273" y="9101"/>
                </a:lnTo>
                <a:lnTo>
                  <a:pt x="8468" y="9149"/>
                </a:lnTo>
                <a:lnTo>
                  <a:pt x="8687" y="9174"/>
                </a:lnTo>
                <a:lnTo>
                  <a:pt x="8906" y="9174"/>
                </a:lnTo>
                <a:lnTo>
                  <a:pt x="9125" y="9125"/>
                </a:lnTo>
                <a:lnTo>
                  <a:pt x="9344" y="9076"/>
                </a:lnTo>
                <a:lnTo>
                  <a:pt x="9539" y="9003"/>
                </a:lnTo>
                <a:lnTo>
                  <a:pt x="9539" y="9076"/>
                </a:lnTo>
                <a:lnTo>
                  <a:pt x="9587" y="9149"/>
                </a:lnTo>
                <a:lnTo>
                  <a:pt x="9636" y="9198"/>
                </a:lnTo>
                <a:lnTo>
                  <a:pt x="9709" y="9198"/>
                </a:lnTo>
                <a:lnTo>
                  <a:pt x="9879" y="9174"/>
                </a:lnTo>
                <a:lnTo>
                  <a:pt x="10050" y="9125"/>
                </a:lnTo>
                <a:lnTo>
                  <a:pt x="10196" y="9052"/>
                </a:lnTo>
                <a:lnTo>
                  <a:pt x="10342" y="8979"/>
                </a:lnTo>
                <a:lnTo>
                  <a:pt x="10415" y="9052"/>
                </a:lnTo>
                <a:lnTo>
                  <a:pt x="10488" y="9125"/>
                </a:lnTo>
                <a:lnTo>
                  <a:pt x="10585" y="9174"/>
                </a:lnTo>
                <a:lnTo>
                  <a:pt x="10780" y="9174"/>
                </a:lnTo>
                <a:lnTo>
                  <a:pt x="10877" y="9149"/>
                </a:lnTo>
                <a:lnTo>
                  <a:pt x="10999" y="9125"/>
                </a:lnTo>
                <a:lnTo>
                  <a:pt x="11096" y="9052"/>
                </a:lnTo>
                <a:lnTo>
                  <a:pt x="11120" y="9125"/>
                </a:lnTo>
                <a:lnTo>
                  <a:pt x="11193" y="9174"/>
                </a:lnTo>
                <a:lnTo>
                  <a:pt x="11266" y="9198"/>
                </a:lnTo>
                <a:lnTo>
                  <a:pt x="11364" y="9174"/>
                </a:lnTo>
                <a:lnTo>
                  <a:pt x="11534" y="9101"/>
                </a:lnTo>
                <a:lnTo>
                  <a:pt x="11704" y="9076"/>
                </a:lnTo>
                <a:lnTo>
                  <a:pt x="11899" y="9076"/>
                </a:lnTo>
                <a:lnTo>
                  <a:pt x="12069" y="9101"/>
                </a:lnTo>
                <a:lnTo>
                  <a:pt x="12459" y="9101"/>
                </a:lnTo>
                <a:lnTo>
                  <a:pt x="12629" y="9052"/>
                </a:lnTo>
                <a:lnTo>
                  <a:pt x="12824" y="8979"/>
                </a:lnTo>
                <a:lnTo>
                  <a:pt x="12872" y="8930"/>
                </a:lnTo>
                <a:lnTo>
                  <a:pt x="12897" y="8882"/>
                </a:lnTo>
                <a:lnTo>
                  <a:pt x="12897" y="8809"/>
                </a:lnTo>
                <a:lnTo>
                  <a:pt x="12872" y="8760"/>
                </a:lnTo>
                <a:lnTo>
                  <a:pt x="12824" y="8711"/>
                </a:lnTo>
                <a:lnTo>
                  <a:pt x="12775" y="8687"/>
                </a:lnTo>
                <a:lnTo>
                  <a:pt x="12702" y="8663"/>
                </a:lnTo>
                <a:lnTo>
                  <a:pt x="12629" y="8687"/>
                </a:lnTo>
                <a:lnTo>
                  <a:pt x="12483" y="8736"/>
                </a:lnTo>
                <a:lnTo>
                  <a:pt x="12337" y="8760"/>
                </a:lnTo>
                <a:lnTo>
                  <a:pt x="11583" y="8760"/>
                </a:lnTo>
                <a:lnTo>
                  <a:pt x="11437" y="8784"/>
                </a:lnTo>
                <a:lnTo>
                  <a:pt x="11437" y="8687"/>
                </a:lnTo>
                <a:lnTo>
                  <a:pt x="11437" y="8638"/>
                </a:lnTo>
                <a:lnTo>
                  <a:pt x="11412" y="8590"/>
                </a:lnTo>
                <a:lnTo>
                  <a:pt x="11339" y="8517"/>
                </a:lnTo>
                <a:lnTo>
                  <a:pt x="11242" y="8517"/>
                </a:lnTo>
                <a:lnTo>
                  <a:pt x="11193" y="8541"/>
                </a:lnTo>
                <a:lnTo>
                  <a:pt x="11145" y="8565"/>
                </a:lnTo>
                <a:lnTo>
                  <a:pt x="11023" y="8711"/>
                </a:lnTo>
                <a:lnTo>
                  <a:pt x="10926" y="8784"/>
                </a:lnTo>
                <a:lnTo>
                  <a:pt x="10853" y="8833"/>
                </a:lnTo>
                <a:lnTo>
                  <a:pt x="10755" y="8857"/>
                </a:lnTo>
                <a:lnTo>
                  <a:pt x="10682" y="8857"/>
                </a:lnTo>
                <a:lnTo>
                  <a:pt x="10609" y="8784"/>
                </a:lnTo>
                <a:lnTo>
                  <a:pt x="10561" y="8638"/>
                </a:lnTo>
                <a:lnTo>
                  <a:pt x="10512" y="8565"/>
                </a:lnTo>
                <a:lnTo>
                  <a:pt x="10439" y="8517"/>
                </a:lnTo>
                <a:lnTo>
                  <a:pt x="10342" y="8517"/>
                </a:lnTo>
                <a:lnTo>
                  <a:pt x="10317" y="8541"/>
                </a:lnTo>
                <a:lnTo>
                  <a:pt x="10269" y="8565"/>
                </a:lnTo>
                <a:lnTo>
                  <a:pt x="10123" y="8711"/>
                </a:lnTo>
                <a:lnTo>
                  <a:pt x="10025" y="8760"/>
                </a:lnTo>
                <a:lnTo>
                  <a:pt x="9928" y="8809"/>
                </a:lnTo>
                <a:lnTo>
                  <a:pt x="9977" y="8638"/>
                </a:lnTo>
                <a:lnTo>
                  <a:pt x="9977" y="8565"/>
                </a:lnTo>
                <a:lnTo>
                  <a:pt x="9952" y="8517"/>
                </a:lnTo>
                <a:lnTo>
                  <a:pt x="9928" y="8468"/>
                </a:lnTo>
                <a:lnTo>
                  <a:pt x="9879" y="8444"/>
                </a:lnTo>
                <a:lnTo>
                  <a:pt x="9806" y="8419"/>
                </a:lnTo>
                <a:lnTo>
                  <a:pt x="9758" y="8419"/>
                </a:lnTo>
                <a:lnTo>
                  <a:pt x="9709" y="8444"/>
                </a:lnTo>
                <a:lnTo>
                  <a:pt x="9660" y="8492"/>
                </a:lnTo>
                <a:lnTo>
                  <a:pt x="9612" y="8565"/>
                </a:lnTo>
                <a:lnTo>
                  <a:pt x="9563" y="8614"/>
                </a:lnTo>
                <a:lnTo>
                  <a:pt x="9368" y="8687"/>
                </a:lnTo>
                <a:lnTo>
                  <a:pt x="9149" y="8760"/>
                </a:lnTo>
                <a:lnTo>
                  <a:pt x="8906" y="8809"/>
                </a:lnTo>
                <a:lnTo>
                  <a:pt x="8638" y="8809"/>
                </a:lnTo>
                <a:lnTo>
                  <a:pt x="8419" y="8784"/>
                </a:lnTo>
                <a:lnTo>
                  <a:pt x="8346" y="8760"/>
                </a:lnTo>
                <a:lnTo>
                  <a:pt x="8273" y="8711"/>
                </a:lnTo>
                <a:lnTo>
                  <a:pt x="8200" y="8663"/>
                </a:lnTo>
                <a:lnTo>
                  <a:pt x="8176" y="8590"/>
                </a:lnTo>
                <a:lnTo>
                  <a:pt x="8152" y="8541"/>
                </a:lnTo>
                <a:lnTo>
                  <a:pt x="8127" y="8517"/>
                </a:lnTo>
                <a:lnTo>
                  <a:pt x="8054" y="8468"/>
                </a:lnTo>
                <a:lnTo>
                  <a:pt x="7957" y="8468"/>
                </a:lnTo>
                <a:lnTo>
                  <a:pt x="7884" y="8517"/>
                </a:lnTo>
                <a:lnTo>
                  <a:pt x="7665" y="8687"/>
                </a:lnTo>
                <a:lnTo>
                  <a:pt x="7446" y="8833"/>
                </a:lnTo>
                <a:lnTo>
                  <a:pt x="7203" y="8955"/>
                </a:lnTo>
                <a:lnTo>
                  <a:pt x="7106" y="8979"/>
                </a:lnTo>
                <a:lnTo>
                  <a:pt x="7033" y="8955"/>
                </a:lnTo>
                <a:lnTo>
                  <a:pt x="6984" y="8906"/>
                </a:lnTo>
                <a:lnTo>
                  <a:pt x="6935" y="8833"/>
                </a:lnTo>
                <a:lnTo>
                  <a:pt x="6911" y="8736"/>
                </a:lnTo>
                <a:lnTo>
                  <a:pt x="6911" y="8638"/>
                </a:lnTo>
                <a:lnTo>
                  <a:pt x="6911" y="8541"/>
                </a:lnTo>
                <a:lnTo>
                  <a:pt x="6935" y="8444"/>
                </a:lnTo>
                <a:lnTo>
                  <a:pt x="6935" y="8419"/>
                </a:lnTo>
                <a:lnTo>
                  <a:pt x="6911" y="8419"/>
                </a:lnTo>
                <a:lnTo>
                  <a:pt x="6887" y="8395"/>
                </a:lnTo>
                <a:close/>
                <a:moveTo>
                  <a:pt x="7811" y="9709"/>
                </a:moveTo>
                <a:lnTo>
                  <a:pt x="7763" y="9733"/>
                </a:lnTo>
                <a:lnTo>
                  <a:pt x="7690" y="9758"/>
                </a:lnTo>
                <a:lnTo>
                  <a:pt x="7641" y="9806"/>
                </a:lnTo>
                <a:lnTo>
                  <a:pt x="7592" y="9904"/>
                </a:lnTo>
                <a:lnTo>
                  <a:pt x="7495" y="9977"/>
                </a:lnTo>
                <a:lnTo>
                  <a:pt x="7398" y="10074"/>
                </a:lnTo>
                <a:lnTo>
                  <a:pt x="7276" y="10171"/>
                </a:lnTo>
                <a:lnTo>
                  <a:pt x="7154" y="10220"/>
                </a:lnTo>
                <a:lnTo>
                  <a:pt x="7057" y="10220"/>
                </a:lnTo>
                <a:lnTo>
                  <a:pt x="7008" y="10196"/>
                </a:lnTo>
                <a:lnTo>
                  <a:pt x="6984" y="10171"/>
                </a:lnTo>
                <a:lnTo>
                  <a:pt x="6960" y="10098"/>
                </a:lnTo>
                <a:lnTo>
                  <a:pt x="6960" y="10025"/>
                </a:lnTo>
                <a:lnTo>
                  <a:pt x="6935" y="9952"/>
                </a:lnTo>
                <a:lnTo>
                  <a:pt x="6887" y="9928"/>
                </a:lnTo>
                <a:lnTo>
                  <a:pt x="6814" y="9904"/>
                </a:lnTo>
                <a:lnTo>
                  <a:pt x="6741" y="9952"/>
                </a:lnTo>
                <a:lnTo>
                  <a:pt x="6668" y="10025"/>
                </a:lnTo>
                <a:lnTo>
                  <a:pt x="6619" y="10098"/>
                </a:lnTo>
                <a:lnTo>
                  <a:pt x="6619" y="10196"/>
                </a:lnTo>
                <a:lnTo>
                  <a:pt x="6643" y="10269"/>
                </a:lnTo>
                <a:lnTo>
                  <a:pt x="6668" y="10366"/>
                </a:lnTo>
                <a:lnTo>
                  <a:pt x="6741" y="10439"/>
                </a:lnTo>
                <a:lnTo>
                  <a:pt x="6814" y="10488"/>
                </a:lnTo>
                <a:lnTo>
                  <a:pt x="6911" y="10536"/>
                </a:lnTo>
                <a:lnTo>
                  <a:pt x="7008" y="10561"/>
                </a:lnTo>
                <a:lnTo>
                  <a:pt x="7227" y="10561"/>
                </a:lnTo>
                <a:lnTo>
                  <a:pt x="7325" y="10536"/>
                </a:lnTo>
                <a:lnTo>
                  <a:pt x="7519" y="10439"/>
                </a:lnTo>
                <a:lnTo>
                  <a:pt x="7714" y="10317"/>
                </a:lnTo>
                <a:lnTo>
                  <a:pt x="7787" y="10390"/>
                </a:lnTo>
                <a:lnTo>
                  <a:pt x="7908" y="10439"/>
                </a:lnTo>
                <a:lnTo>
                  <a:pt x="8030" y="10463"/>
                </a:lnTo>
                <a:lnTo>
                  <a:pt x="8152" y="10463"/>
                </a:lnTo>
                <a:lnTo>
                  <a:pt x="8298" y="10439"/>
                </a:lnTo>
                <a:lnTo>
                  <a:pt x="8444" y="10390"/>
                </a:lnTo>
                <a:lnTo>
                  <a:pt x="8565" y="10342"/>
                </a:lnTo>
                <a:lnTo>
                  <a:pt x="8711" y="10269"/>
                </a:lnTo>
                <a:lnTo>
                  <a:pt x="8809" y="10390"/>
                </a:lnTo>
                <a:lnTo>
                  <a:pt x="8906" y="10463"/>
                </a:lnTo>
                <a:lnTo>
                  <a:pt x="9003" y="10512"/>
                </a:lnTo>
                <a:lnTo>
                  <a:pt x="9125" y="10536"/>
                </a:lnTo>
                <a:lnTo>
                  <a:pt x="9247" y="10536"/>
                </a:lnTo>
                <a:lnTo>
                  <a:pt x="9368" y="10488"/>
                </a:lnTo>
                <a:lnTo>
                  <a:pt x="9490" y="10439"/>
                </a:lnTo>
                <a:lnTo>
                  <a:pt x="9612" y="10366"/>
                </a:lnTo>
                <a:lnTo>
                  <a:pt x="9733" y="10439"/>
                </a:lnTo>
                <a:lnTo>
                  <a:pt x="9855" y="10488"/>
                </a:lnTo>
                <a:lnTo>
                  <a:pt x="9977" y="10512"/>
                </a:lnTo>
                <a:lnTo>
                  <a:pt x="10123" y="10536"/>
                </a:lnTo>
                <a:lnTo>
                  <a:pt x="10390" y="10512"/>
                </a:lnTo>
                <a:lnTo>
                  <a:pt x="10682" y="10463"/>
                </a:lnTo>
                <a:lnTo>
                  <a:pt x="10755" y="10439"/>
                </a:lnTo>
                <a:lnTo>
                  <a:pt x="10804" y="10390"/>
                </a:lnTo>
                <a:lnTo>
                  <a:pt x="10804" y="10317"/>
                </a:lnTo>
                <a:lnTo>
                  <a:pt x="10804" y="10244"/>
                </a:lnTo>
                <a:lnTo>
                  <a:pt x="10780" y="10196"/>
                </a:lnTo>
                <a:lnTo>
                  <a:pt x="10731" y="10147"/>
                </a:lnTo>
                <a:lnTo>
                  <a:pt x="10658" y="10123"/>
                </a:lnTo>
                <a:lnTo>
                  <a:pt x="10585" y="10123"/>
                </a:lnTo>
                <a:lnTo>
                  <a:pt x="10366" y="10171"/>
                </a:lnTo>
                <a:lnTo>
                  <a:pt x="10147" y="10196"/>
                </a:lnTo>
                <a:lnTo>
                  <a:pt x="10050" y="10171"/>
                </a:lnTo>
                <a:lnTo>
                  <a:pt x="9952" y="10147"/>
                </a:lnTo>
                <a:lnTo>
                  <a:pt x="9855" y="10098"/>
                </a:lnTo>
                <a:lnTo>
                  <a:pt x="9758" y="10001"/>
                </a:lnTo>
                <a:lnTo>
                  <a:pt x="9685" y="9952"/>
                </a:lnTo>
                <a:lnTo>
                  <a:pt x="9612" y="9928"/>
                </a:lnTo>
                <a:lnTo>
                  <a:pt x="9539" y="9952"/>
                </a:lnTo>
                <a:lnTo>
                  <a:pt x="9466" y="10001"/>
                </a:lnTo>
                <a:lnTo>
                  <a:pt x="9393" y="10098"/>
                </a:lnTo>
                <a:lnTo>
                  <a:pt x="9320" y="10147"/>
                </a:lnTo>
                <a:lnTo>
                  <a:pt x="9271" y="10171"/>
                </a:lnTo>
                <a:lnTo>
                  <a:pt x="9198" y="10196"/>
                </a:lnTo>
                <a:lnTo>
                  <a:pt x="9149" y="10171"/>
                </a:lnTo>
                <a:lnTo>
                  <a:pt x="9076" y="10123"/>
                </a:lnTo>
                <a:lnTo>
                  <a:pt x="9028" y="10050"/>
                </a:lnTo>
                <a:lnTo>
                  <a:pt x="8955" y="9952"/>
                </a:lnTo>
                <a:lnTo>
                  <a:pt x="8906" y="9879"/>
                </a:lnTo>
                <a:lnTo>
                  <a:pt x="8833" y="9831"/>
                </a:lnTo>
                <a:lnTo>
                  <a:pt x="8736" y="9831"/>
                </a:lnTo>
                <a:lnTo>
                  <a:pt x="8663" y="9879"/>
                </a:lnTo>
                <a:lnTo>
                  <a:pt x="8517" y="9977"/>
                </a:lnTo>
                <a:lnTo>
                  <a:pt x="8273" y="10074"/>
                </a:lnTo>
                <a:lnTo>
                  <a:pt x="8152" y="10098"/>
                </a:lnTo>
                <a:lnTo>
                  <a:pt x="8030" y="10098"/>
                </a:lnTo>
                <a:lnTo>
                  <a:pt x="8006" y="10050"/>
                </a:lnTo>
                <a:lnTo>
                  <a:pt x="7981" y="10025"/>
                </a:lnTo>
                <a:lnTo>
                  <a:pt x="7981" y="9952"/>
                </a:lnTo>
                <a:lnTo>
                  <a:pt x="7981" y="9879"/>
                </a:lnTo>
                <a:lnTo>
                  <a:pt x="7957" y="9831"/>
                </a:lnTo>
                <a:lnTo>
                  <a:pt x="7933" y="9782"/>
                </a:lnTo>
                <a:lnTo>
                  <a:pt x="7884" y="9733"/>
                </a:lnTo>
                <a:lnTo>
                  <a:pt x="7811" y="9709"/>
                </a:lnTo>
                <a:close/>
                <a:moveTo>
                  <a:pt x="13967" y="5135"/>
                </a:moveTo>
                <a:lnTo>
                  <a:pt x="14186" y="5159"/>
                </a:lnTo>
                <a:lnTo>
                  <a:pt x="14381" y="5207"/>
                </a:lnTo>
                <a:lnTo>
                  <a:pt x="14430" y="5256"/>
                </a:lnTo>
                <a:lnTo>
                  <a:pt x="14527" y="5305"/>
                </a:lnTo>
                <a:lnTo>
                  <a:pt x="14576" y="5305"/>
                </a:lnTo>
                <a:lnTo>
                  <a:pt x="14576" y="5548"/>
                </a:lnTo>
                <a:lnTo>
                  <a:pt x="14600" y="5791"/>
                </a:lnTo>
                <a:lnTo>
                  <a:pt x="14624" y="7081"/>
                </a:lnTo>
                <a:lnTo>
                  <a:pt x="14624" y="9587"/>
                </a:lnTo>
                <a:lnTo>
                  <a:pt x="13481" y="10561"/>
                </a:lnTo>
                <a:lnTo>
                  <a:pt x="12288" y="11510"/>
                </a:lnTo>
                <a:lnTo>
                  <a:pt x="10926" y="12507"/>
                </a:lnTo>
                <a:lnTo>
                  <a:pt x="10269" y="12945"/>
                </a:lnTo>
                <a:lnTo>
                  <a:pt x="9952" y="13164"/>
                </a:lnTo>
                <a:lnTo>
                  <a:pt x="9660" y="13432"/>
                </a:lnTo>
                <a:lnTo>
                  <a:pt x="9636" y="13407"/>
                </a:lnTo>
                <a:lnTo>
                  <a:pt x="9320" y="13261"/>
                </a:lnTo>
                <a:lnTo>
                  <a:pt x="9028" y="13091"/>
                </a:lnTo>
                <a:lnTo>
                  <a:pt x="8760" y="12897"/>
                </a:lnTo>
                <a:lnTo>
                  <a:pt x="8492" y="12702"/>
                </a:lnTo>
                <a:lnTo>
                  <a:pt x="7957" y="12264"/>
                </a:lnTo>
                <a:lnTo>
                  <a:pt x="7422" y="11826"/>
                </a:lnTo>
                <a:lnTo>
                  <a:pt x="6108" y="10853"/>
                </a:lnTo>
                <a:lnTo>
                  <a:pt x="4770" y="9879"/>
                </a:lnTo>
                <a:lnTo>
                  <a:pt x="4405" y="9587"/>
                </a:lnTo>
                <a:lnTo>
                  <a:pt x="4040" y="9295"/>
                </a:lnTo>
                <a:lnTo>
                  <a:pt x="4137" y="9222"/>
                </a:lnTo>
                <a:lnTo>
                  <a:pt x="4161" y="9198"/>
                </a:lnTo>
                <a:lnTo>
                  <a:pt x="4186" y="9125"/>
                </a:lnTo>
                <a:lnTo>
                  <a:pt x="4186" y="8979"/>
                </a:lnTo>
                <a:lnTo>
                  <a:pt x="4161" y="8784"/>
                </a:lnTo>
                <a:lnTo>
                  <a:pt x="4137" y="8614"/>
                </a:lnTo>
                <a:lnTo>
                  <a:pt x="4088" y="8444"/>
                </a:lnTo>
                <a:lnTo>
                  <a:pt x="4064" y="7835"/>
                </a:lnTo>
                <a:lnTo>
                  <a:pt x="4040" y="7251"/>
                </a:lnTo>
                <a:lnTo>
                  <a:pt x="4040" y="6010"/>
                </a:lnTo>
                <a:lnTo>
                  <a:pt x="4040" y="5524"/>
                </a:lnTo>
                <a:lnTo>
                  <a:pt x="4015" y="5329"/>
                </a:lnTo>
                <a:lnTo>
                  <a:pt x="4015" y="5280"/>
                </a:lnTo>
                <a:lnTo>
                  <a:pt x="4137" y="5305"/>
                </a:lnTo>
                <a:lnTo>
                  <a:pt x="4599" y="5305"/>
                </a:lnTo>
                <a:lnTo>
                  <a:pt x="5086" y="5256"/>
                </a:lnTo>
                <a:lnTo>
                  <a:pt x="6278" y="5207"/>
                </a:lnTo>
                <a:lnTo>
                  <a:pt x="7495" y="5135"/>
                </a:lnTo>
                <a:lnTo>
                  <a:pt x="8346" y="5135"/>
                </a:lnTo>
                <a:lnTo>
                  <a:pt x="9198" y="5183"/>
                </a:lnTo>
                <a:lnTo>
                  <a:pt x="10901" y="5305"/>
                </a:lnTo>
                <a:lnTo>
                  <a:pt x="11339" y="5329"/>
                </a:lnTo>
                <a:lnTo>
                  <a:pt x="11777" y="5305"/>
                </a:lnTo>
                <a:lnTo>
                  <a:pt x="12653" y="5232"/>
                </a:lnTo>
                <a:lnTo>
                  <a:pt x="13067" y="5183"/>
                </a:lnTo>
                <a:lnTo>
                  <a:pt x="13505" y="5135"/>
                </a:lnTo>
                <a:close/>
                <a:moveTo>
                  <a:pt x="365" y="7227"/>
                </a:moveTo>
                <a:lnTo>
                  <a:pt x="511" y="7373"/>
                </a:lnTo>
                <a:lnTo>
                  <a:pt x="682" y="7495"/>
                </a:lnTo>
                <a:lnTo>
                  <a:pt x="876" y="7592"/>
                </a:lnTo>
                <a:lnTo>
                  <a:pt x="1095" y="7689"/>
                </a:lnTo>
                <a:lnTo>
                  <a:pt x="1509" y="7835"/>
                </a:lnTo>
                <a:lnTo>
                  <a:pt x="1679" y="7933"/>
                </a:lnTo>
                <a:lnTo>
                  <a:pt x="1850" y="8006"/>
                </a:lnTo>
                <a:lnTo>
                  <a:pt x="2166" y="8225"/>
                </a:lnTo>
                <a:lnTo>
                  <a:pt x="2482" y="8492"/>
                </a:lnTo>
                <a:lnTo>
                  <a:pt x="2774" y="8760"/>
                </a:lnTo>
                <a:lnTo>
                  <a:pt x="3042" y="9052"/>
                </a:lnTo>
                <a:lnTo>
                  <a:pt x="3626" y="9612"/>
                </a:lnTo>
                <a:lnTo>
                  <a:pt x="3918" y="9879"/>
                </a:lnTo>
                <a:lnTo>
                  <a:pt x="4234" y="10123"/>
                </a:lnTo>
                <a:lnTo>
                  <a:pt x="4940" y="10634"/>
                </a:lnTo>
                <a:lnTo>
                  <a:pt x="5646" y="11169"/>
                </a:lnTo>
                <a:lnTo>
                  <a:pt x="6351" y="11680"/>
                </a:lnTo>
                <a:lnTo>
                  <a:pt x="7057" y="12191"/>
                </a:lnTo>
                <a:lnTo>
                  <a:pt x="7373" y="12410"/>
                </a:lnTo>
                <a:lnTo>
                  <a:pt x="7665" y="12629"/>
                </a:lnTo>
                <a:lnTo>
                  <a:pt x="8249" y="13116"/>
                </a:lnTo>
                <a:lnTo>
                  <a:pt x="8541" y="13334"/>
                </a:lnTo>
                <a:lnTo>
                  <a:pt x="8833" y="13553"/>
                </a:lnTo>
                <a:lnTo>
                  <a:pt x="9149" y="13724"/>
                </a:lnTo>
                <a:lnTo>
                  <a:pt x="9490" y="13894"/>
                </a:lnTo>
                <a:lnTo>
                  <a:pt x="9563" y="13918"/>
                </a:lnTo>
                <a:lnTo>
                  <a:pt x="9612" y="13918"/>
                </a:lnTo>
                <a:lnTo>
                  <a:pt x="9709" y="13870"/>
                </a:lnTo>
                <a:lnTo>
                  <a:pt x="9758" y="13797"/>
                </a:lnTo>
                <a:lnTo>
                  <a:pt x="9806" y="13675"/>
                </a:lnTo>
                <a:lnTo>
                  <a:pt x="9977" y="13626"/>
                </a:lnTo>
                <a:lnTo>
                  <a:pt x="10171" y="13529"/>
                </a:lnTo>
                <a:lnTo>
                  <a:pt x="10512" y="13334"/>
                </a:lnTo>
                <a:lnTo>
                  <a:pt x="11169" y="12897"/>
                </a:lnTo>
                <a:lnTo>
                  <a:pt x="11923" y="12361"/>
                </a:lnTo>
                <a:lnTo>
                  <a:pt x="12678" y="11802"/>
                </a:lnTo>
                <a:lnTo>
                  <a:pt x="13408" y="11218"/>
                </a:lnTo>
                <a:lnTo>
                  <a:pt x="14138" y="10634"/>
                </a:lnTo>
                <a:lnTo>
                  <a:pt x="14843" y="10050"/>
                </a:lnTo>
                <a:lnTo>
                  <a:pt x="15549" y="9441"/>
                </a:lnTo>
                <a:lnTo>
                  <a:pt x="16060" y="9003"/>
                </a:lnTo>
                <a:lnTo>
                  <a:pt x="16571" y="8614"/>
                </a:lnTo>
                <a:lnTo>
                  <a:pt x="17106" y="8249"/>
                </a:lnTo>
                <a:lnTo>
                  <a:pt x="17690" y="7908"/>
                </a:lnTo>
                <a:lnTo>
                  <a:pt x="18152" y="7665"/>
                </a:lnTo>
                <a:lnTo>
                  <a:pt x="18420" y="7495"/>
                </a:lnTo>
                <a:lnTo>
                  <a:pt x="18542" y="7397"/>
                </a:lnTo>
                <a:lnTo>
                  <a:pt x="18663" y="7300"/>
                </a:lnTo>
                <a:lnTo>
                  <a:pt x="18639" y="7592"/>
                </a:lnTo>
                <a:lnTo>
                  <a:pt x="18639" y="7860"/>
                </a:lnTo>
                <a:lnTo>
                  <a:pt x="18639" y="8371"/>
                </a:lnTo>
                <a:lnTo>
                  <a:pt x="18615" y="9222"/>
                </a:lnTo>
                <a:lnTo>
                  <a:pt x="18566" y="10074"/>
                </a:lnTo>
                <a:lnTo>
                  <a:pt x="18542" y="10926"/>
                </a:lnTo>
                <a:lnTo>
                  <a:pt x="18542" y="11339"/>
                </a:lnTo>
                <a:lnTo>
                  <a:pt x="18542" y="11777"/>
                </a:lnTo>
                <a:lnTo>
                  <a:pt x="18590" y="12629"/>
                </a:lnTo>
                <a:lnTo>
                  <a:pt x="18615" y="13505"/>
                </a:lnTo>
                <a:lnTo>
                  <a:pt x="18615" y="14356"/>
                </a:lnTo>
                <a:lnTo>
                  <a:pt x="18590" y="15232"/>
                </a:lnTo>
                <a:lnTo>
                  <a:pt x="18517" y="16157"/>
                </a:lnTo>
                <a:lnTo>
                  <a:pt x="18444" y="17082"/>
                </a:lnTo>
                <a:lnTo>
                  <a:pt x="18420" y="17276"/>
                </a:lnTo>
                <a:lnTo>
                  <a:pt x="18104" y="17082"/>
                </a:lnTo>
                <a:lnTo>
                  <a:pt x="17812" y="16887"/>
                </a:lnTo>
                <a:lnTo>
                  <a:pt x="17203" y="16376"/>
                </a:lnTo>
                <a:lnTo>
                  <a:pt x="16595" y="15816"/>
                </a:lnTo>
                <a:lnTo>
                  <a:pt x="16279" y="15524"/>
                </a:lnTo>
                <a:lnTo>
                  <a:pt x="15962" y="15232"/>
                </a:lnTo>
                <a:lnTo>
                  <a:pt x="15622" y="14965"/>
                </a:lnTo>
                <a:lnTo>
                  <a:pt x="15257" y="14721"/>
                </a:lnTo>
                <a:lnTo>
                  <a:pt x="14843" y="14502"/>
                </a:lnTo>
                <a:lnTo>
                  <a:pt x="14430" y="14308"/>
                </a:lnTo>
                <a:lnTo>
                  <a:pt x="14040" y="14113"/>
                </a:lnTo>
                <a:lnTo>
                  <a:pt x="13846" y="14040"/>
                </a:lnTo>
                <a:lnTo>
                  <a:pt x="13602" y="14040"/>
                </a:lnTo>
                <a:lnTo>
                  <a:pt x="13578" y="14064"/>
                </a:lnTo>
                <a:lnTo>
                  <a:pt x="13554" y="14113"/>
                </a:lnTo>
                <a:lnTo>
                  <a:pt x="13554" y="14162"/>
                </a:lnTo>
                <a:lnTo>
                  <a:pt x="13627" y="14332"/>
                </a:lnTo>
                <a:lnTo>
                  <a:pt x="13748" y="14454"/>
                </a:lnTo>
                <a:lnTo>
                  <a:pt x="13894" y="14575"/>
                </a:lnTo>
                <a:lnTo>
                  <a:pt x="14040" y="14673"/>
                </a:lnTo>
                <a:lnTo>
                  <a:pt x="14405" y="14867"/>
                </a:lnTo>
                <a:lnTo>
                  <a:pt x="14722" y="15038"/>
                </a:lnTo>
                <a:lnTo>
                  <a:pt x="15160" y="15305"/>
                </a:lnTo>
                <a:lnTo>
                  <a:pt x="15573" y="15622"/>
                </a:lnTo>
                <a:lnTo>
                  <a:pt x="15962" y="15962"/>
                </a:lnTo>
                <a:lnTo>
                  <a:pt x="16327" y="16303"/>
                </a:lnTo>
                <a:lnTo>
                  <a:pt x="16644" y="16595"/>
                </a:lnTo>
                <a:lnTo>
                  <a:pt x="16984" y="16887"/>
                </a:lnTo>
                <a:lnTo>
                  <a:pt x="17641" y="17422"/>
                </a:lnTo>
                <a:lnTo>
                  <a:pt x="17933" y="17666"/>
                </a:lnTo>
                <a:lnTo>
                  <a:pt x="17933" y="17666"/>
                </a:lnTo>
                <a:lnTo>
                  <a:pt x="17155" y="17641"/>
                </a:lnTo>
                <a:lnTo>
                  <a:pt x="16376" y="17690"/>
                </a:lnTo>
                <a:lnTo>
                  <a:pt x="14795" y="17787"/>
                </a:lnTo>
                <a:lnTo>
                  <a:pt x="14211" y="17812"/>
                </a:lnTo>
                <a:lnTo>
                  <a:pt x="13602" y="17836"/>
                </a:lnTo>
                <a:lnTo>
                  <a:pt x="12410" y="17836"/>
                </a:lnTo>
                <a:lnTo>
                  <a:pt x="10001" y="17787"/>
                </a:lnTo>
                <a:lnTo>
                  <a:pt x="9393" y="17787"/>
                </a:lnTo>
                <a:lnTo>
                  <a:pt x="8760" y="17812"/>
                </a:lnTo>
                <a:lnTo>
                  <a:pt x="7495" y="17885"/>
                </a:lnTo>
                <a:lnTo>
                  <a:pt x="6254" y="17933"/>
                </a:lnTo>
                <a:lnTo>
                  <a:pt x="5621" y="17958"/>
                </a:lnTo>
                <a:lnTo>
                  <a:pt x="3796" y="17958"/>
                </a:lnTo>
                <a:lnTo>
                  <a:pt x="2604" y="17933"/>
                </a:lnTo>
                <a:lnTo>
                  <a:pt x="1947" y="17958"/>
                </a:lnTo>
                <a:lnTo>
                  <a:pt x="1314" y="18006"/>
                </a:lnTo>
                <a:lnTo>
                  <a:pt x="779" y="18104"/>
                </a:lnTo>
                <a:lnTo>
                  <a:pt x="974" y="17982"/>
                </a:lnTo>
                <a:lnTo>
                  <a:pt x="1144" y="17860"/>
                </a:lnTo>
                <a:lnTo>
                  <a:pt x="1436" y="17593"/>
                </a:lnTo>
                <a:lnTo>
                  <a:pt x="2263" y="16960"/>
                </a:lnTo>
                <a:lnTo>
                  <a:pt x="3042" y="16327"/>
                </a:lnTo>
                <a:lnTo>
                  <a:pt x="4648" y="14989"/>
                </a:lnTo>
                <a:lnTo>
                  <a:pt x="5208" y="14551"/>
                </a:lnTo>
                <a:lnTo>
                  <a:pt x="5378" y="14429"/>
                </a:lnTo>
                <a:lnTo>
                  <a:pt x="5475" y="14332"/>
                </a:lnTo>
                <a:lnTo>
                  <a:pt x="5524" y="14259"/>
                </a:lnTo>
                <a:lnTo>
                  <a:pt x="5524" y="14186"/>
                </a:lnTo>
                <a:lnTo>
                  <a:pt x="5524" y="14113"/>
                </a:lnTo>
                <a:lnTo>
                  <a:pt x="5475" y="14040"/>
                </a:lnTo>
                <a:lnTo>
                  <a:pt x="5427" y="13991"/>
                </a:lnTo>
                <a:lnTo>
                  <a:pt x="5378" y="13967"/>
                </a:lnTo>
                <a:lnTo>
                  <a:pt x="5256" y="13967"/>
                </a:lnTo>
                <a:lnTo>
                  <a:pt x="5159" y="13991"/>
                </a:lnTo>
                <a:lnTo>
                  <a:pt x="5037" y="14064"/>
                </a:lnTo>
                <a:lnTo>
                  <a:pt x="4818" y="14235"/>
                </a:lnTo>
                <a:lnTo>
                  <a:pt x="4648" y="14381"/>
                </a:lnTo>
                <a:lnTo>
                  <a:pt x="3869" y="15013"/>
                </a:lnTo>
                <a:lnTo>
                  <a:pt x="3115" y="15646"/>
                </a:lnTo>
                <a:lnTo>
                  <a:pt x="1387" y="17106"/>
                </a:lnTo>
                <a:lnTo>
                  <a:pt x="1168" y="17276"/>
                </a:lnTo>
                <a:lnTo>
                  <a:pt x="925" y="17471"/>
                </a:lnTo>
                <a:lnTo>
                  <a:pt x="706" y="17641"/>
                </a:lnTo>
                <a:lnTo>
                  <a:pt x="487" y="17860"/>
                </a:lnTo>
                <a:lnTo>
                  <a:pt x="463" y="17252"/>
                </a:lnTo>
                <a:lnTo>
                  <a:pt x="438" y="16668"/>
                </a:lnTo>
                <a:lnTo>
                  <a:pt x="487" y="15476"/>
                </a:lnTo>
                <a:lnTo>
                  <a:pt x="487" y="14673"/>
                </a:lnTo>
                <a:lnTo>
                  <a:pt x="463" y="13894"/>
                </a:lnTo>
                <a:lnTo>
                  <a:pt x="463" y="13116"/>
                </a:lnTo>
                <a:lnTo>
                  <a:pt x="463" y="12337"/>
                </a:lnTo>
                <a:lnTo>
                  <a:pt x="487" y="10755"/>
                </a:lnTo>
                <a:lnTo>
                  <a:pt x="487" y="9977"/>
                </a:lnTo>
                <a:lnTo>
                  <a:pt x="463" y="9198"/>
                </a:lnTo>
                <a:lnTo>
                  <a:pt x="438" y="8711"/>
                </a:lnTo>
                <a:lnTo>
                  <a:pt x="390" y="8225"/>
                </a:lnTo>
                <a:lnTo>
                  <a:pt x="341" y="7714"/>
                </a:lnTo>
                <a:lnTo>
                  <a:pt x="341" y="7470"/>
                </a:lnTo>
                <a:lnTo>
                  <a:pt x="365" y="7227"/>
                </a:lnTo>
                <a:close/>
                <a:moveTo>
                  <a:pt x="9587" y="0"/>
                </a:moveTo>
                <a:lnTo>
                  <a:pt x="9490" y="25"/>
                </a:lnTo>
                <a:lnTo>
                  <a:pt x="9393" y="98"/>
                </a:lnTo>
                <a:lnTo>
                  <a:pt x="9393" y="146"/>
                </a:lnTo>
                <a:lnTo>
                  <a:pt x="9198" y="219"/>
                </a:lnTo>
                <a:lnTo>
                  <a:pt x="9028" y="292"/>
                </a:lnTo>
                <a:lnTo>
                  <a:pt x="8687" y="511"/>
                </a:lnTo>
                <a:lnTo>
                  <a:pt x="8054" y="974"/>
                </a:lnTo>
                <a:lnTo>
                  <a:pt x="6887" y="1777"/>
                </a:lnTo>
                <a:lnTo>
                  <a:pt x="5719" y="2580"/>
                </a:lnTo>
                <a:lnTo>
                  <a:pt x="5013" y="3091"/>
                </a:lnTo>
                <a:lnTo>
                  <a:pt x="4332" y="3626"/>
                </a:lnTo>
                <a:lnTo>
                  <a:pt x="2945" y="4697"/>
                </a:lnTo>
                <a:lnTo>
                  <a:pt x="2239" y="5207"/>
                </a:lnTo>
                <a:lnTo>
                  <a:pt x="1509" y="5718"/>
                </a:lnTo>
                <a:lnTo>
                  <a:pt x="803" y="6229"/>
                </a:lnTo>
                <a:lnTo>
                  <a:pt x="463" y="6521"/>
                </a:lnTo>
                <a:lnTo>
                  <a:pt x="122" y="6789"/>
                </a:lnTo>
                <a:lnTo>
                  <a:pt x="98" y="6838"/>
                </a:lnTo>
                <a:lnTo>
                  <a:pt x="98" y="6886"/>
                </a:lnTo>
                <a:lnTo>
                  <a:pt x="98" y="6935"/>
                </a:lnTo>
                <a:lnTo>
                  <a:pt x="122" y="6959"/>
                </a:lnTo>
                <a:lnTo>
                  <a:pt x="49" y="7178"/>
                </a:lnTo>
                <a:lnTo>
                  <a:pt x="25" y="7397"/>
                </a:lnTo>
                <a:lnTo>
                  <a:pt x="0" y="7641"/>
                </a:lnTo>
                <a:lnTo>
                  <a:pt x="25" y="7884"/>
                </a:lnTo>
                <a:lnTo>
                  <a:pt x="49" y="8371"/>
                </a:lnTo>
                <a:lnTo>
                  <a:pt x="98" y="8833"/>
                </a:lnTo>
                <a:lnTo>
                  <a:pt x="98" y="10488"/>
                </a:lnTo>
                <a:lnTo>
                  <a:pt x="73" y="11315"/>
                </a:lnTo>
                <a:lnTo>
                  <a:pt x="49" y="12142"/>
                </a:lnTo>
                <a:lnTo>
                  <a:pt x="25" y="12970"/>
                </a:lnTo>
                <a:lnTo>
                  <a:pt x="49" y="13797"/>
                </a:lnTo>
                <a:lnTo>
                  <a:pt x="49" y="14624"/>
                </a:lnTo>
                <a:lnTo>
                  <a:pt x="49" y="15476"/>
                </a:lnTo>
                <a:lnTo>
                  <a:pt x="0" y="16911"/>
                </a:lnTo>
                <a:lnTo>
                  <a:pt x="0" y="17617"/>
                </a:lnTo>
                <a:lnTo>
                  <a:pt x="49" y="17982"/>
                </a:lnTo>
                <a:lnTo>
                  <a:pt x="98" y="18347"/>
                </a:lnTo>
                <a:lnTo>
                  <a:pt x="98" y="18396"/>
                </a:lnTo>
                <a:lnTo>
                  <a:pt x="146" y="18444"/>
                </a:lnTo>
                <a:lnTo>
                  <a:pt x="219" y="18493"/>
                </a:lnTo>
                <a:lnTo>
                  <a:pt x="341" y="18517"/>
                </a:lnTo>
                <a:lnTo>
                  <a:pt x="438" y="18469"/>
                </a:lnTo>
                <a:lnTo>
                  <a:pt x="1022" y="18469"/>
                </a:lnTo>
                <a:lnTo>
                  <a:pt x="1606" y="18420"/>
                </a:lnTo>
                <a:lnTo>
                  <a:pt x="2190" y="18396"/>
                </a:lnTo>
                <a:lnTo>
                  <a:pt x="3967" y="18396"/>
                </a:lnTo>
                <a:lnTo>
                  <a:pt x="5183" y="18420"/>
                </a:lnTo>
                <a:lnTo>
                  <a:pt x="6376" y="18396"/>
                </a:lnTo>
                <a:lnTo>
                  <a:pt x="7592" y="18347"/>
                </a:lnTo>
                <a:lnTo>
                  <a:pt x="8809" y="18274"/>
                </a:lnTo>
                <a:lnTo>
                  <a:pt x="10001" y="18274"/>
                </a:lnTo>
                <a:lnTo>
                  <a:pt x="12337" y="18298"/>
                </a:lnTo>
                <a:lnTo>
                  <a:pt x="13481" y="18298"/>
                </a:lnTo>
                <a:lnTo>
                  <a:pt x="14649" y="18274"/>
                </a:lnTo>
                <a:lnTo>
                  <a:pt x="15646" y="18201"/>
                </a:lnTo>
                <a:lnTo>
                  <a:pt x="16668" y="18128"/>
                </a:lnTo>
                <a:lnTo>
                  <a:pt x="17690" y="18128"/>
                </a:lnTo>
                <a:lnTo>
                  <a:pt x="18201" y="18152"/>
                </a:lnTo>
                <a:lnTo>
                  <a:pt x="18688" y="18201"/>
                </a:lnTo>
                <a:lnTo>
                  <a:pt x="18785" y="18201"/>
                </a:lnTo>
                <a:lnTo>
                  <a:pt x="18882" y="18177"/>
                </a:lnTo>
                <a:lnTo>
                  <a:pt x="18931" y="18128"/>
                </a:lnTo>
                <a:lnTo>
                  <a:pt x="18980" y="18055"/>
                </a:lnTo>
                <a:lnTo>
                  <a:pt x="19004" y="17958"/>
                </a:lnTo>
                <a:lnTo>
                  <a:pt x="18980" y="17885"/>
                </a:lnTo>
                <a:lnTo>
                  <a:pt x="18955" y="17812"/>
                </a:lnTo>
                <a:lnTo>
                  <a:pt x="18882" y="17763"/>
                </a:lnTo>
                <a:lnTo>
                  <a:pt x="18907" y="17690"/>
                </a:lnTo>
                <a:lnTo>
                  <a:pt x="19028" y="16327"/>
                </a:lnTo>
                <a:lnTo>
                  <a:pt x="19077" y="15427"/>
                </a:lnTo>
                <a:lnTo>
                  <a:pt x="19101" y="14502"/>
                </a:lnTo>
                <a:lnTo>
                  <a:pt x="19101" y="13602"/>
                </a:lnTo>
                <a:lnTo>
                  <a:pt x="19077" y="12678"/>
                </a:lnTo>
                <a:lnTo>
                  <a:pt x="19028" y="10999"/>
                </a:lnTo>
                <a:lnTo>
                  <a:pt x="19028" y="10147"/>
                </a:lnTo>
                <a:lnTo>
                  <a:pt x="19053" y="9295"/>
                </a:lnTo>
                <a:lnTo>
                  <a:pt x="19077" y="8541"/>
                </a:lnTo>
                <a:lnTo>
                  <a:pt x="19077" y="7787"/>
                </a:lnTo>
                <a:lnTo>
                  <a:pt x="19053" y="7251"/>
                </a:lnTo>
                <a:lnTo>
                  <a:pt x="19077" y="6984"/>
                </a:lnTo>
                <a:lnTo>
                  <a:pt x="19126" y="6716"/>
                </a:lnTo>
                <a:lnTo>
                  <a:pt x="19126" y="6692"/>
                </a:lnTo>
                <a:lnTo>
                  <a:pt x="19126" y="6643"/>
                </a:lnTo>
                <a:lnTo>
                  <a:pt x="19077" y="6594"/>
                </a:lnTo>
                <a:lnTo>
                  <a:pt x="19004" y="6570"/>
                </a:lnTo>
                <a:lnTo>
                  <a:pt x="18955" y="6570"/>
                </a:lnTo>
                <a:lnTo>
                  <a:pt x="18931" y="6594"/>
                </a:lnTo>
                <a:lnTo>
                  <a:pt x="18882" y="6570"/>
                </a:lnTo>
                <a:lnTo>
                  <a:pt x="18250" y="6254"/>
                </a:lnTo>
                <a:lnTo>
                  <a:pt x="17617" y="5889"/>
                </a:lnTo>
                <a:lnTo>
                  <a:pt x="17033" y="5499"/>
                </a:lnTo>
                <a:lnTo>
                  <a:pt x="16473" y="5062"/>
                </a:lnTo>
                <a:lnTo>
                  <a:pt x="15816" y="4575"/>
                </a:lnTo>
                <a:lnTo>
                  <a:pt x="15160" y="4088"/>
                </a:lnTo>
                <a:lnTo>
                  <a:pt x="14503" y="3602"/>
                </a:lnTo>
                <a:lnTo>
                  <a:pt x="13870" y="3115"/>
                </a:lnTo>
                <a:lnTo>
                  <a:pt x="12605" y="2117"/>
                </a:lnTo>
                <a:lnTo>
                  <a:pt x="11972" y="1631"/>
                </a:lnTo>
                <a:lnTo>
                  <a:pt x="11339" y="1168"/>
                </a:lnTo>
                <a:lnTo>
                  <a:pt x="10682" y="706"/>
                </a:lnTo>
                <a:lnTo>
                  <a:pt x="10050" y="219"/>
                </a:lnTo>
                <a:lnTo>
                  <a:pt x="10001" y="171"/>
                </a:lnTo>
                <a:lnTo>
                  <a:pt x="9928" y="73"/>
                </a:lnTo>
                <a:lnTo>
                  <a:pt x="9879" y="49"/>
                </a:lnTo>
                <a:lnTo>
                  <a:pt x="9806" y="49"/>
                </a:lnTo>
                <a:lnTo>
                  <a:pt x="9709" y="25"/>
                </a:lnTo>
                <a:lnTo>
                  <a:pt x="958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46"/>
          <p:cNvSpPr/>
          <p:nvPr/>
        </p:nvSpPr>
        <p:spPr>
          <a:xfrm>
            <a:off x="1942939" y="1928356"/>
            <a:ext cx="332630" cy="335931"/>
          </a:xfrm>
          <a:custGeom>
            <a:avLst/>
            <a:gdLst/>
            <a:ahLst/>
            <a:cxnLst/>
            <a:rect l="l" t="t" r="r" b="b"/>
            <a:pathLst>
              <a:path w="17228" h="17399" extrusionOk="0">
                <a:moveTo>
                  <a:pt x="14162" y="439"/>
                </a:moveTo>
                <a:lnTo>
                  <a:pt x="14478" y="512"/>
                </a:lnTo>
                <a:lnTo>
                  <a:pt x="14794" y="609"/>
                </a:lnTo>
                <a:lnTo>
                  <a:pt x="15111" y="755"/>
                </a:lnTo>
                <a:lnTo>
                  <a:pt x="15403" y="925"/>
                </a:lnTo>
                <a:lnTo>
                  <a:pt x="15670" y="1120"/>
                </a:lnTo>
                <a:lnTo>
                  <a:pt x="15914" y="1315"/>
                </a:lnTo>
                <a:lnTo>
                  <a:pt x="16108" y="1534"/>
                </a:lnTo>
                <a:lnTo>
                  <a:pt x="15987" y="1558"/>
                </a:lnTo>
                <a:lnTo>
                  <a:pt x="15889" y="1607"/>
                </a:lnTo>
                <a:lnTo>
                  <a:pt x="15816" y="1655"/>
                </a:lnTo>
                <a:lnTo>
                  <a:pt x="15792" y="1680"/>
                </a:lnTo>
                <a:lnTo>
                  <a:pt x="15768" y="1728"/>
                </a:lnTo>
                <a:lnTo>
                  <a:pt x="15768" y="1777"/>
                </a:lnTo>
                <a:lnTo>
                  <a:pt x="15792" y="1826"/>
                </a:lnTo>
                <a:lnTo>
                  <a:pt x="15865" y="1850"/>
                </a:lnTo>
                <a:lnTo>
                  <a:pt x="15938" y="1874"/>
                </a:lnTo>
                <a:lnTo>
                  <a:pt x="16230" y="1874"/>
                </a:lnTo>
                <a:lnTo>
                  <a:pt x="16352" y="1850"/>
                </a:lnTo>
                <a:lnTo>
                  <a:pt x="16546" y="2166"/>
                </a:lnTo>
                <a:lnTo>
                  <a:pt x="16254" y="2142"/>
                </a:lnTo>
                <a:lnTo>
                  <a:pt x="16011" y="2142"/>
                </a:lnTo>
                <a:lnTo>
                  <a:pt x="15987" y="2166"/>
                </a:lnTo>
                <a:lnTo>
                  <a:pt x="15987" y="2191"/>
                </a:lnTo>
                <a:lnTo>
                  <a:pt x="16133" y="2312"/>
                </a:lnTo>
                <a:lnTo>
                  <a:pt x="16303" y="2410"/>
                </a:lnTo>
                <a:lnTo>
                  <a:pt x="16473" y="2458"/>
                </a:lnTo>
                <a:lnTo>
                  <a:pt x="16668" y="2507"/>
                </a:lnTo>
                <a:lnTo>
                  <a:pt x="16717" y="2750"/>
                </a:lnTo>
                <a:lnTo>
                  <a:pt x="16741" y="2994"/>
                </a:lnTo>
                <a:lnTo>
                  <a:pt x="16522" y="2872"/>
                </a:lnTo>
                <a:lnTo>
                  <a:pt x="16352" y="2799"/>
                </a:lnTo>
                <a:lnTo>
                  <a:pt x="16181" y="2702"/>
                </a:lnTo>
                <a:lnTo>
                  <a:pt x="16011" y="2653"/>
                </a:lnTo>
                <a:lnTo>
                  <a:pt x="15792" y="2653"/>
                </a:lnTo>
                <a:lnTo>
                  <a:pt x="15768" y="2677"/>
                </a:lnTo>
                <a:lnTo>
                  <a:pt x="15768" y="2702"/>
                </a:lnTo>
                <a:lnTo>
                  <a:pt x="15768" y="2726"/>
                </a:lnTo>
                <a:lnTo>
                  <a:pt x="15889" y="2872"/>
                </a:lnTo>
                <a:lnTo>
                  <a:pt x="16035" y="2994"/>
                </a:lnTo>
                <a:lnTo>
                  <a:pt x="16327" y="3213"/>
                </a:lnTo>
                <a:lnTo>
                  <a:pt x="16522" y="3334"/>
                </a:lnTo>
                <a:lnTo>
                  <a:pt x="16619" y="3407"/>
                </a:lnTo>
                <a:lnTo>
                  <a:pt x="16717" y="3456"/>
                </a:lnTo>
                <a:lnTo>
                  <a:pt x="16692" y="3651"/>
                </a:lnTo>
                <a:lnTo>
                  <a:pt x="16619" y="3845"/>
                </a:lnTo>
                <a:lnTo>
                  <a:pt x="16400" y="3602"/>
                </a:lnTo>
                <a:lnTo>
                  <a:pt x="16133" y="3407"/>
                </a:lnTo>
                <a:lnTo>
                  <a:pt x="15987" y="3310"/>
                </a:lnTo>
                <a:lnTo>
                  <a:pt x="15841" y="3237"/>
                </a:lnTo>
                <a:lnTo>
                  <a:pt x="15695" y="3188"/>
                </a:lnTo>
                <a:lnTo>
                  <a:pt x="15524" y="3164"/>
                </a:lnTo>
                <a:lnTo>
                  <a:pt x="15476" y="3188"/>
                </a:lnTo>
                <a:lnTo>
                  <a:pt x="15476" y="3213"/>
                </a:lnTo>
                <a:lnTo>
                  <a:pt x="15476" y="3237"/>
                </a:lnTo>
                <a:lnTo>
                  <a:pt x="15500" y="3261"/>
                </a:lnTo>
                <a:lnTo>
                  <a:pt x="15597" y="3359"/>
                </a:lnTo>
                <a:lnTo>
                  <a:pt x="15695" y="3432"/>
                </a:lnTo>
                <a:lnTo>
                  <a:pt x="15987" y="3699"/>
                </a:lnTo>
                <a:lnTo>
                  <a:pt x="16230" y="3918"/>
                </a:lnTo>
                <a:lnTo>
                  <a:pt x="16449" y="4162"/>
                </a:lnTo>
                <a:lnTo>
                  <a:pt x="16473" y="4186"/>
                </a:lnTo>
                <a:lnTo>
                  <a:pt x="16254" y="4526"/>
                </a:lnTo>
                <a:lnTo>
                  <a:pt x="16206" y="4453"/>
                </a:lnTo>
                <a:lnTo>
                  <a:pt x="16133" y="4380"/>
                </a:lnTo>
                <a:lnTo>
                  <a:pt x="15962" y="4259"/>
                </a:lnTo>
                <a:lnTo>
                  <a:pt x="15646" y="4040"/>
                </a:lnTo>
                <a:lnTo>
                  <a:pt x="15403" y="3821"/>
                </a:lnTo>
                <a:lnTo>
                  <a:pt x="15159" y="3626"/>
                </a:lnTo>
                <a:lnTo>
                  <a:pt x="15111" y="3626"/>
                </a:lnTo>
                <a:lnTo>
                  <a:pt x="15062" y="3651"/>
                </a:lnTo>
                <a:lnTo>
                  <a:pt x="15013" y="3724"/>
                </a:lnTo>
                <a:lnTo>
                  <a:pt x="15013" y="3821"/>
                </a:lnTo>
                <a:lnTo>
                  <a:pt x="15013" y="3894"/>
                </a:lnTo>
                <a:lnTo>
                  <a:pt x="15038" y="3991"/>
                </a:lnTo>
                <a:lnTo>
                  <a:pt x="15135" y="4137"/>
                </a:lnTo>
                <a:lnTo>
                  <a:pt x="15257" y="4283"/>
                </a:lnTo>
                <a:lnTo>
                  <a:pt x="15427" y="4453"/>
                </a:lnTo>
                <a:lnTo>
                  <a:pt x="15622" y="4599"/>
                </a:lnTo>
                <a:lnTo>
                  <a:pt x="15816" y="4745"/>
                </a:lnTo>
                <a:lnTo>
                  <a:pt x="15914" y="4818"/>
                </a:lnTo>
                <a:lnTo>
                  <a:pt x="16011" y="4843"/>
                </a:lnTo>
                <a:lnTo>
                  <a:pt x="15792" y="5135"/>
                </a:lnTo>
                <a:lnTo>
                  <a:pt x="14867" y="4162"/>
                </a:lnTo>
                <a:lnTo>
                  <a:pt x="13967" y="3213"/>
                </a:lnTo>
                <a:lnTo>
                  <a:pt x="13505" y="2750"/>
                </a:lnTo>
                <a:lnTo>
                  <a:pt x="13018" y="2288"/>
                </a:lnTo>
                <a:lnTo>
                  <a:pt x="12531" y="1850"/>
                </a:lnTo>
                <a:lnTo>
                  <a:pt x="12021" y="1461"/>
                </a:lnTo>
                <a:lnTo>
                  <a:pt x="12021" y="1388"/>
                </a:lnTo>
                <a:lnTo>
                  <a:pt x="12118" y="1315"/>
                </a:lnTo>
                <a:lnTo>
                  <a:pt x="12215" y="1242"/>
                </a:lnTo>
                <a:lnTo>
                  <a:pt x="12385" y="1047"/>
                </a:lnTo>
                <a:lnTo>
                  <a:pt x="12629" y="852"/>
                </a:lnTo>
                <a:lnTo>
                  <a:pt x="12921" y="682"/>
                </a:lnTo>
                <a:lnTo>
                  <a:pt x="13213" y="560"/>
                </a:lnTo>
                <a:lnTo>
                  <a:pt x="13505" y="463"/>
                </a:lnTo>
                <a:lnTo>
                  <a:pt x="13675" y="439"/>
                </a:lnTo>
                <a:close/>
                <a:moveTo>
                  <a:pt x="11753" y="1704"/>
                </a:moveTo>
                <a:lnTo>
                  <a:pt x="11826" y="1850"/>
                </a:lnTo>
                <a:lnTo>
                  <a:pt x="11948" y="1972"/>
                </a:lnTo>
                <a:lnTo>
                  <a:pt x="12093" y="2069"/>
                </a:lnTo>
                <a:lnTo>
                  <a:pt x="12385" y="2288"/>
                </a:lnTo>
                <a:lnTo>
                  <a:pt x="12677" y="2531"/>
                </a:lnTo>
                <a:lnTo>
                  <a:pt x="12945" y="2823"/>
                </a:lnTo>
                <a:lnTo>
                  <a:pt x="13480" y="3383"/>
                </a:lnTo>
                <a:lnTo>
                  <a:pt x="14478" y="4453"/>
                </a:lnTo>
                <a:lnTo>
                  <a:pt x="15500" y="5500"/>
                </a:lnTo>
                <a:lnTo>
                  <a:pt x="15111" y="5962"/>
                </a:lnTo>
                <a:lnTo>
                  <a:pt x="14600" y="5500"/>
                </a:lnTo>
                <a:lnTo>
                  <a:pt x="14113" y="5013"/>
                </a:lnTo>
                <a:lnTo>
                  <a:pt x="13213" y="4016"/>
                </a:lnTo>
                <a:lnTo>
                  <a:pt x="12750" y="3529"/>
                </a:lnTo>
                <a:lnTo>
                  <a:pt x="12264" y="3018"/>
                </a:lnTo>
                <a:lnTo>
                  <a:pt x="11777" y="2556"/>
                </a:lnTo>
                <a:lnTo>
                  <a:pt x="11266" y="2093"/>
                </a:lnTo>
                <a:lnTo>
                  <a:pt x="11753" y="1704"/>
                </a:lnTo>
                <a:close/>
                <a:moveTo>
                  <a:pt x="13724" y="5232"/>
                </a:moveTo>
                <a:lnTo>
                  <a:pt x="14235" y="5767"/>
                </a:lnTo>
                <a:lnTo>
                  <a:pt x="14794" y="6278"/>
                </a:lnTo>
                <a:lnTo>
                  <a:pt x="14575" y="6497"/>
                </a:lnTo>
                <a:lnTo>
                  <a:pt x="14259" y="6278"/>
                </a:lnTo>
                <a:lnTo>
                  <a:pt x="13967" y="6035"/>
                </a:lnTo>
                <a:lnTo>
                  <a:pt x="13699" y="5792"/>
                </a:lnTo>
                <a:lnTo>
                  <a:pt x="13432" y="5573"/>
                </a:lnTo>
                <a:lnTo>
                  <a:pt x="13724" y="5232"/>
                </a:lnTo>
                <a:close/>
                <a:moveTo>
                  <a:pt x="13261" y="5767"/>
                </a:moveTo>
                <a:lnTo>
                  <a:pt x="13359" y="5913"/>
                </a:lnTo>
                <a:lnTo>
                  <a:pt x="13456" y="6059"/>
                </a:lnTo>
                <a:lnTo>
                  <a:pt x="13724" y="6303"/>
                </a:lnTo>
                <a:lnTo>
                  <a:pt x="13991" y="6546"/>
                </a:lnTo>
                <a:lnTo>
                  <a:pt x="14137" y="6668"/>
                </a:lnTo>
                <a:lnTo>
                  <a:pt x="14308" y="6765"/>
                </a:lnTo>
                <a:lnTo>
                  <a:pt x="14235" y="6814"/>
                </a:lnTo>
                <a:lnTo>
                  <a:pt x="14137" y="6692"/>
                </a:lnTo>
                <a:lnTo>
                  <a:pt x="13991" y="6595"/>
                </a:lnTo>
                <a:lnTo>
                  <a:pt x="13699" y="6400"/>
                </a:lnTo>
                <a:lnTo>
                  <a:pt x="13359" y="6230"/>
                </a:lnTo>
                <a:lnTo>
                  <a:pt x="13188" y="6132"/>
                </a:lnTo>
                <a:lnTo>
                  <a:pt x="13042" y="6011"/>
                </a:lnTo>
                <a:lnTo>
                  <a:pt x="13261" y="5767"/>
                </a:lnTo>
                <a:close/>
                <a:moveTo>
                  <a:pt x="13018" y="6059"/>
                </a:moveTo>
                <a:lnTo>
                  <a:pt x="13188" y="6303"/>
                </a:lnTo>
                <a:lnTo>
                  <a:pt x="13286" y="6424"/>
                </a:lnTo>
                <a:lnTo>
                  <a:pt x="13407" y="6522"/>
                </a:lnTo>
                <a:lnTo>
                  <a:pt x="14040" y="7008"/>
                </a:lnTo>
                <a:lnTo>
                  <a:pt x="13699" y="7349"/>
                </a:lnTo>
                <a:lnTo>
                  <a:pt x="13675" y="7325"/>
                </a:lnTo>
                <a:lnTo>
                  <a:pt x="13505" y="7227"/>
                </a:lnTo>
                <a:lnTo>
                  <a:pt x="13334" y="7106"/>
                </a:lnTo>
                <a:lnTo>
                  <a:pt x="13018" y="6838"/>
                </a:lnTo>
                <a:lnTo>
                  <a:pt x="12799" y="6668"/>
                </a:lnTo>
                <a:lnTo>
                  <a:pt x="12702" y="6595"/>
                </a:lnTo>
                <a:lnTo>
                  <a:pt x="12580" y="6546"/>
                </a:lnTo>
                <a:lnTo>
                  <a:pt x="12799" y="6303"/>
                </a:lnTo>
                <a:lnTo>
                  <a:pt x="13018" y="6059"/>
                </a:lnTo>
                <a:close/>
                <a:moveTo>
                  <a:pt x="12385" y="6716"/>
                </a:moveTo>
                <a:lnTo>
                  <a:pt x="12483" y="6838"/>
                </a:lnTo>
                <a:lnTo>
                  <a:pt x="12580" y="6935"/>
                </a:lnTo>
                <a:lnTo>
                  <a:pt x="12799" y="7130"/>
                </a:lnTo>
                <a:lnTo>
                  <a:pt x="13091" y="7398"/>
                </a:lnTo>
                <a:lnTo>
                  <a:pt x="13407" y="7617"/>
                </a:lnTo>
                <a:lnTo>
                  <a:pt x="13018" y="8006"/>
                </a:lnTo>
                <a:lnTo>
                  <a:pt x="12921" y="8079"/>
                </a:lnTo>
                <a:lnTo>
                  <a:pt x="12823" y="7909"/>
                </a:lnTo>
                <a:lnTo>
                  <a:pt x="12653" y="7763"/>
                </a:lnTo>
                <a:lnTo>
                  <a:pt x="12312" y="7495"/>
                </a:lnTo>
                <a:lnTo>
                  <a:pt x="12093" y="7325"/>
                </a:lnTo>
                <a:lnTo>
                  <a:pt x="11972" y="7252"/>
                </a:lnTo>
                <a:lnTo>
                  <a:pt x="11850" y="7179"/>
                </a:lnTo>
                <a:lnTo>
                  <a:pt x="12385" y="6716"/>
                </a:lnTo>
                <a:close/>
                <a:moveTo>
                  <a:pt x="11631" y="7373"/>
                </a:moveTo>
                <a:lnTo>
                  <a:pt x="11729" y="7471"/>
                </a:lnTo>
                <a:lnTo>
                  <a:pt x="11850" y="7568"/>
                </a:lnTo>
                <a:lnTo>
                  <a:pt x="12093" y="7738"/>
                </a:lnTo>
                <a:lnTo>
                  <a:pt x="12434" y="8055"/>
                </a:lnTo>
                <a:lnTo>
                  <a:pt x="12556" y="8201"/>
                </a:lnTo>
                <a:lnTo>
                  <a:pt x="12702" y="8322"/>
                </a:lnTo>
                <a:lnTo>
                  <a:pt x="11948" y="9150"/>
                </a:lnTo>
                <a:lnTo>
                  <a:pt x="11680" y="8906"/>
                </a:lnTo>
                <a:lnTo>
                  <a:pt x="11364" y="8687"/>
                </a:lnTo>
                <a:lnTo>
                  <a:pt x="11072" y="8444"/>
                </a:lnTo>
                <a:lnTo>
                  <a:pt x="10780" y="8201"/>
                </a:lnTo>
                <a:lnTo>
                  <a:pt x="11096" y="7860"/>
                </a:lnTo>
                <a:lnTo>
                  <a:pt x="11193" y="7957"/>
                </a:lnTo>
                <a:lnTo>
                  <a:pt x="11291" y="8030"/>
                </a:lnTo>
                <a:lnTo>
                  <a:pt x="11461" y="8176"/>
                </a:lnTo>
                <a:lnTo>
                  <a:pt x="11777" y="8493"/>
                </a:lnTo>
                <a:lnTo>
                  <a:pt x="11972" y="8614"/>
                </a:lnTo>
                <a:lnTo>
                  <a:pt x="12166" y="8736"/>
                </a:lnTo>
                <a:lnTo>
                  <a:pt x="12288" y="8736"/>
                </a:lnTo>
                <a:lnTo>
                  <a:pt x="12337" y="8712"/>
                </a:lnTo>
                <a:lnTo>
                  <a:pt x="12361" y="8639"/>
                </a:lnTo>
                <a:lnTo>
                  <a:pt x="12361" y="8566"/>
                </a:lnTo>
                <a:lnTo>
                  <a:pt x="12337" y="8493"/>
                </a:lnTo>
                <a:lnTo>
                  <a:pt x="12118" y="8322"/>
                </a:lnTo>
                <a:lnTo>
                  <a:pt x="11899" y="8152"/>
                </a:lnTo>
                <a:lnTo>
                  <a:pt x="11461" y="7811"/>
                </a:lnTo>
                <a:lnTo>
                  <a:pt x="11291" y="7690"/>
                </a:lnTo>
                <a:lnTo>
                  <a:pt x="11631" y="7373"/>
                </a:lnTo>
                <a:close/>
                <a:moveTo>
                  <a:pt x="10634" y="8371"/>
                </a:moveTo>
                <a:lnTo>
                  <a:pt x="10731" y="8541"/>
                </a:lnTo>
                <a:lnTo>
                  <a:pt x="10853" y="8687"/>
                </a:lnTo>
                <a:lnTo>
                  <a:pt x="10974" y="8809"/>
                </a:lnTo>
                <a:lnTo>
                  <a:pt x="11145" y="8931"/>
                </a:lnTo>
                <a:lnTo>
                  <a:pt x="11461" y="9150"/>
                </a:lnTo>
                <a:lnTo>
                  <a:pt x="11753" y="9369"/>
                </a:lnTo>
                <a:lnTo>
                  <a:pt x="11461" y="9685"/>
                </a:lnTo>
                <a:lnTo>
                  <a:pt x="11145" y="9442"/>
                </a:lnTo>
                <a:lnTo>
                  <a:pt x="10828" y="9198"/>
                </a:lnTo>
                <a:lnTo>
                  <a:pt x="10585" y="8955"/>
                </a:lnTo>
                <a:lnTo>
                  <a:pt x="10463" y="8833"/>
                </a:lnTo>
                <a:lnTo>
                  <a:pt x="10317" y="8736"/>
                </a:lnTo>
                <a:lnTo>
                  <a:pt x="10634" y="8371"/>
                </a:lnTo>
                <a:close/>
                <a:moveTo>
                  <a:pt x="10196" y="8931"/>
                </a:moveTo>
                <a:lnTo>
                  <a:pt x="10269" y="9052"/>
                </a:lnTo>
                <a:lnTo>
                  <a:pt x="10366" y="9198"/>
                </a:lnTo>
                <a:lnTo>
                  <a:pt x="10609" y="9417"/>
                </a:lnTo>
                <a:lnTo>
                  <a:pt x="10901" y="9709"/>
                </a:lnTo>
                <a:lnTo>
                  <a:pt x="11072" y="9831"/>
                </a:lnTo>
                <a:lnTo>
                  <a:pt x="11242" y="9953"/>
                </a:lnTo>
                <a:lnTo>
                  <a:pt x="10415" y="10853"/>
                </a:lnTo>
                <a:lnTo>
                  <a:pt x="10317" y="10707"/>
                </a:lnTo>
                <a:lnTo>
                  <a:pt x="10196" y="10585"/>
                </a:lnTo>
                <a:lnTo>
                  <a:pt x="9904" y="10366"/>
                </a:lnTo>
                <a:lnTo>
                  <a:pt x="9636" y="10172"/>
                </a:lnTo>
                <a:lnTo>
                  <a:pt x="9466" y="10074"/>
                </a:lnTo>
                <a:lnTo>
                  <a:pt x="9320" y="10001"/>
                </a:lnTo>
                <a:lnTo>
                  <a:pt x="9563" y="9709"/>
                </a:lnTo>
                <a:lnTo>
                  <a:pt x="9782" y="9880"/>
                </a:lnTo>
                <a:lnTo>
                  <a:pt x="10001" y="10026"/>
                </a:lnTo>
                <a:lnTo>
                  <a:pt x="10244" y="10245"/>
                </a:lnTo>
                <a:lnTo>
                  <a:pt x="10390" y="10366"/>
                </a:lnTo>
                <a:lnTo>
                  <a:pt x="10536" y="10464"/>
                </a:lnTo>
                <a:lnTo>
                  <a:pt x="10609" y="10488"/>
                </a:lnTo>
                <a:lnTo>
                  <a:pt x="10658" y="10464"/>
                </a:lnTo>
                <a:lnTo>
                  <a:pt x="10731" y="10439"/>
                </a:lnTo>
                <a:lnTo>
                  <a:pt x="10780" y="10391"/>
                </a:lnTo>
                <a:lnTo>
                  <a:pt x="10804" y="10342"/>
                </a:lnTo>
                <a:lnTo>
                  <a:pt x="10828" y="10269"/>
                </a:lnTo>
                <a:lnTo>
                  <a:pt x="10804" y="10220"/>
                </a:lnTo>
                <a:lnTo>
                  <a:pt x="10755" y="10147"/>
                </a:lnTo>
                <a:lnTo>
                  <a:pt x="10220" y="9734"/>
                </a:lnTo>
                <a:lnTo>
                  <a:pt x="10001" y="9563"/>
                </a:lnTo>
                <a:lnTo>
                  <a:pt x="9904" y="9490"/>
                </a:lnTo>
                <a:lnTo>
                  <a:pt x="9782" y="9442"/>
                </a:lnTo>
                <a:lnTo>
                  <a:pt x="10196" y="8931"/>
                </a:lnTo>
                <a:close/>
                <a:moveTo>
                  <a:pt x="9125" y="10245"/>
                </a:moveTo>
                <a:lnTo>
                  <a:pt x="9247" y="10342"/>
                </a:lnTo>
                <a:lnTo>
                  <a:pt x="9368" y="10415"/>
                </a:lnTo>
                <a:lnTo>
                  <a:pt x="9612" y="10585"/>
                </a:lnTo>
                <a:lnTo>
                  <a:pt x="9904" y="10829"/>
                </a:lnTo>
                <a:lnTo>
                  <a:pt x="10050" y="10950"/>
                </a:lnTo>
                <a:lnTo>
                  <a:pt x="10220" y="11048"/>
                </a:lnTo>
                <a:lnTo>
                  <a:pt x="9685" y="11583"/>
                </a:lnTo>
                <a:lnTo>
                  <a:pt x="9685" y="11534"/>
                </a:lnTo>
                <a:lnTo>
                  <a:pt x="9660" y="11437"/>
                </a:lnTo>
                <a:lnTo>
                  <a:pt x="9587" y="11364"/>
                </a:lnTo>
                <a:lnTo>
                  <a:pt x="9417" y="11218"/>
                </a:lnTo>
                <a:lnTo>
                  <a:pt x="9222" y="11023"/>
                </a:lnTo>
                <a:lnTo>
                  <a:pt x="9028" y="10853"/>
                </a:lnTo>
                <a:lnTo>
                  <a:pt x="8906" y="10756"/>
                </a:lnTo>
                <a:lnTo>
                  <a:pt x="8736" y="10683"/>
                </a:lnTo>
                <a:lnTo>
                  <a:pt x="8833" y="10585"/>
                </a:lnTo>
                <a:lnTo>
                  <a:pt x="9125" y="10245"/>
                </a:lnTo>
                <a:close/>
                <a:moveTo>
                  <a:pt x="8468" y="10926"/>
                </a:moveTo>
                <a:lnTo>
                  <a:pt x="8687" y="11096"/>
                </a:lnTo>
                <a:lnTo>
                  <a:pt x="8930" y="11291"/>
                </a:lnTo>
                <a:lnTo>
                  <a:pt x="9052" y="11437"/>
                </a:lnTo>
                <a:lnTo>
                  <a:pt x="9198" y="11583"/>
                </a:lnTo>
                <a:lnTo>
                  <a:pt x="9271" y="11656"/>
                </a:lnTo>
                <a:lnTo>
                  <a:pt x="9344" y="11705"/>
                </a:lnTo>
                <a:lnTo>
                  <a:pt x="9441" y="11753"/>
                </a:lnTo>
                <a:lnTo>
                  <a:pt x="9539" y="11753"/>
                </a:lnTo>
                <a:lnTo>
                  <a:pt x="8468" y="12824"/>
                </a:lnTo>
                <a:lnTo>
                  <a:pt x="8152" y="12532"/>
                </a:lnTo>
                <a:lnTo>
                  <a:pt x="7811" y="12240"/>
                </a:lnTo>
                <a:lnTo>
                  <a:pt x="7470" y="11899"/>
                </a:lnTo>
                <a:lnTo>
                  <a:pt x="7349" y="11826"/>
                </a:lnTo>
                <a:lnTo>
                  <a:pt x="7738" y="11534"/>
                </a:lnTo>
                <a:lnTo>
                  <a:pt x="7860" y="11705"/>
                </a:lnTo>
                <a:lnTo>
                  <a:pt x="8006" y="11875"/>
                </a:lnTo>
                <a:lnTo>
                  <a:pt x="8371" y="12264"/>
                </a:lnTo>
                <a:lnTo>
                  <a:pt x="8517" y="12434"/>
                </a:lnTo>
                <a:lnTo>
                  <a:pt x="8590" y="12483"/>
                </a:lnTo>
                <a:lnTo>
                  <a:pt x="8687" y="12507"/>
                </a:lnTo>
                <a:lnTo>
                  <a:pt x="8736" y="12507"/>
                </a:lnTo>
                <a:lnTo>
                  <a:pt x="8809" y="12483"/>
                </a:lnTo>
                <a:lnTo>
                  <a:pt x="8833" y="12434"/>
                </a:lnTo>
                <a:lnTo>
                  <a:pt x="8857" y="12386"/>
                </a:lnTo>
                <a:lnTo>
                  <a:pt x="8857" y="12289"/>
                </a:lnTo>
                <a:lnTo>
                  <a:pt x="8809" y="12191"/>
                </a:lnTo>
                <a:lnTo>
                  <a:pt x="8760" y="12094"/>
                </a:lnTo>
                <a:lnTo>
                  <a:pt x="8663" y="11997"/>
                </a:lnTo>
                <a:lnTo>
                  <a:pt x="8492" y="11826"/>
                </a:lnTo>
                <a:lnTo>
                  <a:pt x="8322" y="11680"/>
                </a:lnTo>
                <a:lnTo>
                  <a:pt x="8152" y="11510"/>
                </a:lnTo>
                <a:lnTo>
                  <a:pt x="7957" y="11364"/>
                </a:lnTo>
                <a:lnTo>
                  <a:pt x="8468" y="10926"/>
                </a:lnTo>
                <a:close/>
                <a:moveTo>
                  <a:pt x="11047" y="2312"/>
                </a:moveTo>
                <a:lnTo>
                  <a:pt x="11120" y="2434"/>
                </a:lnTo>
                <a:lnTo>
                  <a:pt x="11218" y="2531"/>
                </a:lnTo>
                <a:lnTo>
                  <a:pt x="11437" y="2750"/>
                </a:lnTo>
                <a:lnTo>
                  <a:pt x="11850" y="3213"/>
                </a:lnTo>
                <a:lnTo>
                  <a:pt x="11826" y="3213"/>
                </a:lnTo>
                <a:lnTo>
                  <a:pt x="11193" y="3748"/>
                </a:lnTo>
                <a:lnTo>
                  <a:pt x="10609" y="4283"/>
                </a:lnTo>
                <a:lnTo>
                  <a:pt x="10025" y="4867"/>
                </a:lnTo>
                <a:lnTo>
                  <a:pt x="9490" y="5500"/>
                </a:lnTo>
                <a:lnTo>
                  <a:pt x="9174" y="5865"/>
                </a:lnTo>
                <a:lnTo>
                  <a:pt x="8857" y="6254"/>
                </a:lnTo>
                <a:lnTo>
                  <a:pt x="8517" y="6595"/>
                </a:lnTo>
                <a:lnTo>
                  <a:pt x="8176" y="6935"/>
                </a:lnTo>
                <a:lnTo>
                  <a:pt x="7373" y="7617"/>
                </a:lnTo>
                <a:lnTo>
                  <a:pt x="6984" y="7933"/>
                </a:lnTo>
                <a:lnTo>
                  <a:pt x="6594" y="8274"/>
                </a:lnTo>
                <a:lnTo>
                  <a:pt x="6229" y="8639"/>
                </a:lnTo>
                <a:lnTo>
                  <a:pt x="5864" y="9004"/>
                </a:lnTo>
                <a:lnTo>
                  <a:pt x="5183" y="9782"/>
                </a:lnTo>
                <a:lnTo>
                  <a:pt x="4502" y="10537"/>
                </a:lnTo>
                <a:lnTo>
                  <a:pt x="4137" y="10902"/>
                </a:lnTo>
                <a:lnTo>
                  <a:pt x="3772" y="11242"/>
                </a:lnTo>
                <a:lnTo>
                  <a:pt x="3115" y="11802"/>
                </a:lnTo>
                <a:lnTo>
                  <a:pt x="2799" y="12118"/>
                </a:lnTo>
                <a:lnTo>
                  <a:pt x="2507" y="12434"/>
                </a:lnTo>
                <a:lnTo>
                  <a:pt x="2263" y="12702"/>
                </a:lnTo>
                <a:lnTo>
                  <a:pt x="2166" y="12848"/>
                </a:lnTo>
                <a:lnTo>
                  <a:pt x="2069" y="13018"/>
                </a:lnTo>
                <a:lnTo>
                  <a:pt x="1850" y="12824"/>
                </a:lnTo>
                <a:lnTo>
                  <a:pt x="1460" y="12459"/>
                </a:lnTo>
                <a:lnTo>
                  <a:pt x="1266" y="12264"/>
                </a:lnTo>
                <a:lnTo>
                  <a:pt x="1047" y="12118"/>
                </a:lnTo>
                <a:lnTo>
                  <a:pt x="1047" y="12070"/>
                </a:lnTo>
                <a:lnTo>
                  <a:pt x="1193" y="11997"/>
                </a:lnTo>
                <a:lnTo>
                  <a:pt x="1339" y="11924"/>
                </a:lnTo>
                <a:lnTo>
                  <a:pt x="1460" y="11826"/>
                </a:lnTo>
                <a:lnTo>
                  <a:pt x="1582" y="11705"/>
                </a:lnTo>
                <a:lnTo>
                  <a:pt x="2020" y="11218"/>
                </a:lnTo>
                <a:lnTo>
                  <a:pt x="2385" y="10853"/>
                </a:lnTo>
                <a:lnTo>
                  <a:pt x="2774" y="10537"/>
                </a:lnTo>
                <a:lnTo>
                  <a:pt x="3577" y="9880"/>
                </a:lnTo>
                <a:lnTo>
                  <a:pt x="3942" y="9539"/>
                </a:lnTo>
                <a:lnTo>
                  <a:pt x="4307" y="9198"/>
                </a:lnTo>
                <a:lnTo>
                  <a:pt x="5037" y="8468"/>
                </a:lnTo>
                <a:lnTo>
                  <a:pt x="5718" y="7738"/>
                </a:lnTo>
                <a:lnTo>
                  <a:pt x="6400" y="7008"/>
                </a:lnTo>
                <a:lnTo>
                  <a:pt x="7081" y="6303"/>
                </a:lnTo>
                <a:lnTo>
                  <a:pt x="7787" y="5621"/>
                </a:lnTo>
                <a:lnTo>
                  <a:pt x="8468" y="4940"/>
                </a:lnTo>
                <a:lnTo>
                  <a:pt x="9149" y="4259"/>
                </a:lnTo>
                <a:lnTo>
                  <a:pt x="10074" y="3261"/>
                </a:lnTo>
                <a:lnTo>
                  <a:pt x="10561" y="2775"/>
                </a:lnTo>
                <a:lnTo>
                  <a:pt x="11047" y="2312"/>
                </a:lnTo>
                <a:close/>
                <a:moveTo>
                  <a:pt x="7154" y="11997"/>
                </a:moveTo>
                <a:lnTo>
                  <a:pt x="7203" y="12094"/>
                </a:lnTo>
                <a:lnTo>
                  <a:pt x="7251" y="12167"/>
                </a:lnTo>
                <a:lnTo>
                  <a:pt x="7422" y="12386"/>
                </a:lnTo>
                <a:lnTo>
                  <a:pt x="7592" y="12580"/>
                </a:lnTo>
                <a:lnTo>
                  <a:pt x="7884" y="12872"/>
                </a:lnTo>
                <a:lnTo>
                  <a:pt x="8030" y="12994"/>
                </a:lnTo>
                <a:lnTo>
                  <a:pt x="8200" y="13091"/>
                </a:lnTo>
                <a:lnTo>
                  <a:pt x="7835" y="13481"/>
                </a:lnTo>
                <a:lnTo>
                  <a:pt x="7811" y="13432"/>
                </a:lnTo>
                <a:lnTo>
                  <a:pt x="7787" y="13408"/>
                </a:lnTo>
                <a:lnTo>
                  <a:pt x="7616" y="13262"/>
                </a:lnTo>
                <a:lnTo>
                  <a:pt x="7446" y="13140"/>
                </a:lnTo>
                <a:lnTo>
                  <a:pt x="7251" y="13018"/>
                </a:lnTo>
                <a:lnTo>
                  <a:pt x="7057" y="12872"/>
                </a:lnTo>
                <a:lnTo>
                  <a:pt x="6716" y="12580"/>
                </a:lnTo>
                <a:lnTo>
                  <a:pt x="6643" y="12532"/>
                </a:lnTo>
                <a:lnTo>
                  <a:pt x="6594" y="12507"/>
                </a:lnTo>
                <a:lnTo>
                  <a:pt x="6862" y="12240"/>
                </a:lnTo>
                <a:lnTo>
                  <a:pt x="7154" y="11997"/>
                </a:lnTo>
                <a:close/>
                <a:moveTo>
                  <a:pt x="6424" y="12702"/>
                </a:moveTo>
                <a:lnTo>
                  <a:pt x="6448" y="12775"/>
                </a:lnTo>
                <a:lnTo>
                  <a:pt x="6473" y="12848"/>
                </a:lnTo>
                <a:lnTo>
                  <a:pt x="6667" y="13043"/>
                </a:lnTo>
                <a:lnTo>
                  <a:pt x="6862" y="13213"/>
                </a:lnTo>
                <a:lnTo>
                  <a:pt x="7032" y="13359"/>
                </a:lnTo>
                <a:lnTo>
                  <a:pt x="7227" y="13481"/>
                </a:lnTo>
                <a:lnTo>
                  <a:pt x="7446" y="13602"/>
                </a:lnTo>
                <a:lnTo>
                  <a:pt x="7568" y="13627"/>
                </a:lnTo>
                <a:lnTo>
                  <a:pt x="7689" y="13627"/>
                </a:lnTo>
                <a:lnTo>
                  <a:pt x="7470" y="13846"/>
                </a:lnTo>
                <a:lnTo>
                  <a:pt x="7300" y="14040"/>
                </a:lnTo>
                <a:lnTo>
                  <a:pt x="7276" y="14016"/>
                </a:lnTo>
                <a:lnTo>
                  <a:pt x="6911" y="13797"/>
                </a:lnTo>
                <a:lnTo>
                  <a:pt x="6570" y="13554"/>
                </a:lnTo>
                <a:lnTo>
                  <a:pt x="6302" y="13335"/>
                </a:lnTo>
                <a:lnTo>
                  <a:pt x="6035" y="13164"/>
                </a:lnTo>
                <a:lnTo>
                  <a:pt x="6108" y="13043"/>
                </a:lnTo>
                <a:lnTo>
                  <a:pt x="6424" y="12702"/>
                </a:lnTo>
                <a:close/>
                <a:moveTo>
                  <a:pt x="5889" y="13335"/>
                </a:moveTo>
                <a:lnTo>
                  <a:pt x="5962" y="13456"/>
                </a:lnTo>
                <a:lnTo>
                  <a:pt x="6059" y="13578"/>
                </a:lnTo>
                <a:lnTo>
                  <a:pt x="6278" y="13797"/>
                </a:lnTo>
                <a:lnTo>
                  <a:pt x="6643" y="14089"/>
                </a:lnTo>
                <a:lnTo>
                  <a:pt x="6813" y="14211"/>
                </a:lnTo>
                <a:lnTo>
                  <a:pt x="7032" y="14308"/>
                </a:lnTo>
                <a:lnTo>
                  <a:pt x="6692" y="14673"/>
                </a:lnTo>
                <a:lnTo>
                  <a:pt x="6619" y="14624"/>
                </a:lnTo>
                <a:lnTo>
                  <a:pt x="6497" y="14600"/>
                </a:lnTo>
                <a:lnTo>
                  <a:pt x="6375" y="14527"/>
                </a:lnTo>
                <a:lnTo>
                  <a:pt x="6254" y="14454"/>
                </a:lnTo>
                <a:lnTo>
                  <a:pt x="6132" y="14381"/>
                </a:lnTo>
                <a:lnTo>
                  <a:pt x="5913" y="14186"/>
                </a:lnTo>
                <a:lnTo>
                  <a:pt x="5718" y="14016"/>
                </a:lnTo>
                <a:lnTo>
                  <a:pt x="5597" y="13943"/>
                </a:lnTo>
                <a:lnTo>
                  <a:pt x="5451" y="13846"/>
                </a:lnTo>
                <a:lnTo>
                  <a:pt x="5889" y="13335"/>
                </a:lnTo>
                <a:close/>
                <a:moveTo>
                  <a:pt x="12191" y="3553"/>
                </a:moveTo>
                <a:lnTo>
                  <a:pt x="12653" y="4040"/>
                </a:lnTo>
                <a:lnTo>
                  <a:pt x="13432" y="4916"/>
                </a:lnTo>
                <a:lnTo>
                  <a:pt x="13164" y="5208"/>
                </a:lnTo>
                <a:lnTo>
                  <a:pt x="12896" y="5500"/>
                </a:lnTo>
                <a:lnTo>
                  <a:pt x="12361" y="6108"/>
                </a:lnTo>
                <a:lnTo>
                  <a:pt x="12045" y="6424"/>
                </a:lnTo>
                <a:lnTo>
                  <a:pt x="11729" y="6716"/>
                </a:lnTo>
                <a:lnTo>
                  <a:pt x="11388" y="7008"/>
                </a:lnTo>
                <a:lnTo>
                  <a:pt x="11047" y="7300"/>
                </a:lnTo>
                <a:lnTo>
                  <a:pt x="10731" y="7617"/>
                </a:lnTo>
                <a:lnTo>
                  <a:pt x="10415" y="7957"/>
                </a:lnTo>
                <a:lnTo>
                  <a:pt x="9806" y="8687"/>
                </a:lnTo>
                <a:lnTo>
                  <a:pt x="9247" y="9417"/>
                </a:lnTo>
                <a:lnTo>
                  <a:pt x="8638" y="10147"/>
                </a:lnTo>
                <a:lnTo>
                  <a:pt x="8346" y="10464"/>
                </a:lnTo>
                <a:lnTo>
                  <a:pt x="8006" y="10756"/>
                </a:lnTo>
                <a:lnTo>
                  <a:pt x="7324" y="11340"/>
                </a:lnTo>
                <a:lnTo>
                  <a:pt x="6643" y="11899"/>
                </a:lnTo>
                <a:lnTo>
                  <a:pt x="6302" y="12191"/>
                </a:lnTo>
                <a:lnTo>
                  <a:pt x="6010" y="12532"/>
                </a:lnTo>
                <a:lnTo>
                  <a:pt x="5475" y="13164"/>
                </a:lnTo>
                <a:lnTo>
                  <a:pt x="4940" y="13773"/>
                </a:lnTo>
                <a:lnTo>
                  <a:pt x="4672" y="14016"/>
                </a:lnTo>
                <a:lnTo>
                  <a:pt x="4404" y="14235"/>
                </a:lnTo>
                <a:lnTo>
                  <a:pt x="4137" y="14454"/>
                </a:lnTo>
                <a:lnTo>
                  <a:pt x="4015" y="14600"/>
                </a:lnTo>
                <a:lnTo>
                  <a:pt x="3918" y="14722"/>
                </a:lnTo>
                <a:lnTo>
                  <a:pt x="3480" y="14284"/>
                </a:lnTo>
                <a:lnTo>
                  <a:pt x="3042" y="13846"/>
                </a:lnTo>
                <a:lnTo>
                  <a:pt x="2361" y="13262"/>
                </a:lnTo>
                <a:lnTo>
                  <a:pt x="2482" y="13164"/>
                </a:lnTo>
                <a:lnTo>
                  <a:pt x="2604" y="13043"/>
                </a:lnTo>
                <a:lnTo>
                  <a:pt x="2774" y="12799"/>
                </a:lnTo>
                <a:lnTo>
                  <a:pt x="3066" y="12507"/>
                </a:lnTo>
                <a:lnTo>
                  <a:pt x="3358" y="12216"/>
                </a:lnTo>
                <a:lnTo>
                  <a:pt x="3967" y="11680"/>
                </a:lnTo>
                <a:lnTo>
                  <a:pt x="4380" y="11315"/>
                </a:lnTo>
                <a:lnTo>
                  <a:pt x="4745" y="10950"/>
                </a:lnTo>
                <a:lnTo>
                  <a:pt x="5475" y="10172"/>
                </a:lnTo>
                <a:lnTo>
                  <a:pt x="6181" y="9393"/>
                </a:lnTo>
                <a:lnTo>
                  <a:pt x="6546" y="9004"/>
                </a:lnTo>
                <a:lnTo>
                  <a:pt x="6935" y="8614"/>
                </a:lnTo>
                <a:lnTo>
                  <a:pt x="7324" y="8274"/>
                </a:lnTo>
                <a:lnTo>
                  <a:pt x="7714" y="7933"/>
                </a:lnTo>
                <a:lnTo>
                  <a:pt x="8517" y="7276"/>
                </a:lnTo>
                <a:lnTo>
                  <a:pt x="8857" y="6935"/>
                </a:lnTo>
                <a:lnTo>
                  <a:pt x="9198" y="6595"/>
                </a:lnTo>
                <a:lnTo>
                  <a:pt x="9514" y="6205"/>
                </a:lnTo>
                <a:lnTo>
                  <a:pt x="9831" y="5840"/>
                </a:lnTo>
                <a:lnTo>
                  <a:pt x="10171" y="5427"/>
                </a:lnTo>
                <a:lnTo>
                  <a:pt x="10488" y="5062"/>
                </a:lnTo>
                <a:lnTo>
                  <a:pt x="10853" y="4697"/>
                </a:lnTo>
                <a:lnTo>
                  <a:pt x="11242" y="4356"/>
                </a:lnTo>
                <a:lnTo>
                  <a:pt x="11729" y="3967"/>
                </a:lnTo>
                <a:lnTo>
                  <a:pt x="11972" y="3772"/>
                </a:lnTo>
                <a:lnTo>
                  <a:pt x="12191" y="3553"/>
                </a:lnTo>
                <a:close/>
                <a:moveTo>
                  <a:pt x="5232" y="14065"/>
                </a:moveTo>
                <a:lnTo>
                  <a:pt x="5353" y="14186"/>
                </a:lnTo>
                <a:lnTo>
                  <a:pt x="5451" y="14308"/>
                </a:lnTo>
                <a:lnTo>
                  <a:pt x="5645" y="14454"/>
                </a:lnTo>
                <a:lnTo>
                  <a:pt x="5816" y="14624"/>
                </a:lnTo>
                <a:lnTo>
                  <a:pt x="5986" y="14770"/>
                </a:lnTo>
                <a:lnTo>
                  <a:pt x="6181" y="14892"/>
                </a:lnTo>
                <a:lnTo>
                  <a:pt x="6375" y="14989"/>
                </a:lnTo>
                <a:lnTo>
                  <a:pt x="6108" y="15281"/>
                </a:lnTo>
                <a:lnTo>
                  <a:pt x="5937" y="15452"/>
                </a:lnTo>
                <a:lnTo>
                  <a:pt x="5937" y="15403"/>
                </a:lnTo>
                <a:lnTo>
                  <a:pt x="5889" y="15354"/>
                </a:lnTo>
                <a:lnTo>
                  <a:pt x="5597" y="15038"/>
                </a:lnTo>
                <a:lnTo>
                  <a:pt x="5280" y="14746"/>
                </a:lnTo>
                <a:lnTo>
                  <a:pt x="5086" y="14576"/>
                </a:lnTo>
                <a:lnTo>
                  <a:pt x="4964" y="14503"/>
                </a:lnTo>
                <a:lnTo>
                  <a:pt x="4867" y="14430"/>
                </a:lnTo>
                <a:lnTo>
                  <a:pt x="5037" y="14284"/>
                </a:lnTo>
                <a:lnTo>
                  <a:pt x="5232" y="14065"/>
                </a:lnTo>
                <a:close/>
                <a:moveTo>
                  <a:pt x="852" y="15476"/>
                </a:moveTo>
                <a:lnTo>
                  <a:pt x="974" y="15598"/>
                </a:lnTo>
                <a:lnTo>
                  <a:pt x="1412" y="16036"/>
                </a:lnTo>
                <a:lnTo>
                  <a:pt x="1363" y="16011"/>
                </a:lnTo>
                <a:lnTo>
                  <a:pt x="1290" y="15987"/>
                </a:lnTo>
                <a:lnTo>
                  <a:pt x="852" y="15476"/>
                </a:lnTo>
                <a:close/>
                <a:moveTo>
                  <a:pt x="4575" y="14673"/>
                </a:moveTo>
                <a:lnTo>
                  <a:pt x="4696" y="14795"/>
                </a:lnTo>
                <a:lnTo>
                  <a:pt x="4818" y="14892"/>
                </a:lnTo>
                <a:lnTo>
                  <a:pt x="5037" y="15087"/>
                </a:lnTo>
                <a:lnTo>
                  <a:pt x="5329" y="15354"/>
                </a:lnTo>
                <a:lnTo>
                  <a:pt x="5597" y="15622"/>
                </a:lnTo>
                <a:lnTo>
                  <a:pt x="5670" y="15671"/>
                </a:lnTo>
                <a:lnTo>
                  <a:pt x="5718" y="15671"/>
                </a:lnTo>
                <a:lnTo>
                  <a:pt x="5378" y="15987"/>
                </a:lnTo>
                <a:lnTo>
                  <a:pt x="5232" y="16109"/>
                </a:lnTo>
                <a:lnTo>
                  <a:pt x="5183" y="16060"/>
                </a:lnTo>
                <a:lnTo>
                  <a:pt x="5110" y="16036"/>
                </a:lnTo>
                <a:lnTo>
                  <a:pt x="4088" y="14916"/>
                </a:lnTo>
                <a:lnTo>
                  <a:pt x="4210" y="14868"/>
                </a:lnTo>
                <a:lnTo>
                  <a:pt x="4331" y="14819"/>
                </a:lnTo>
                <a:lnTo>
                  <a:pt x="4453" y="14746"/>
                </a:lnTo>
                <a:lnTo>
                  <a:pt x="4575" y="14673"/>
                </a:lnTo>
                <a:close/>
                <a:moveTo>
                  <a:pt x="755" y="16230"/>
                </a:moveTo>
                <a:lnTo>
                  <a:pt x="1071" y="16498"/>
                </a:lnTo>
                <a:lnTo>
                  <a:pt x="1071" y="16522"/>
                </a:lnTo>
                <a:lnTo>
                  <a:pt x="998" y="16474"/>
                </a:lnTo>
                <a:lnTo>
                  <a:pt x="925" y="16449"/>
                </a:lnTo>
                <a:lnTo>
                  <a:pt x="852" y="16376"/>
                </a:lnTo>
                <a:lnTo>
                  <a:pt x="755" y="16230"/>
                </a:lnTo>
                <a:close/>
                <a:moveTo>
                  <a:pt x="1047" y="12532"/>
                </a:moveTo>
                <a:lnTo>
                  <a:pt x="1168" y="12678"/>
                </a:lnTo>
                <a:lnTo>
                  <a:pt x="1314" y="12824"/>
                </a:lnTo>
                <a:lnTo>
                  <a:pt x="1582" y="13067"/>
                </a:lnTo>
                <a:lnTo>
                  <a:pt x="2166" y="13602"/>
                </a:lnTo>
                <a:lnTo>
                  <a:pt x="2750" y="14113"/>
                </a:lnTo>
                <a:lnTo>
                  <a:pt x="3018" y="14357"/>
                </a:lnTo>
                <a:lnTo>
                  <a:pt x="3261" y="14600"/>
                </a:lnTo>
                <a:lnTo>
                  <a:pt x="3723" y="15135"/>
                </a:lnTo>
                <a:lnTo>
                  <a:pt x="4185" y="15646"/>
                </a:lnTo>
                <a:lnTo>
                  <a:pt x="4672" y="16157"/>
                </a:lnTo>
                <a:lnTo>
                  <a:pt x="4404" y="16230"/>
                </a:lnTo>
                <a:lnTo>
                  <a:pt x="4112" y="16303"/>
                </a:lnTo>
                <a:lnTo>
                  <a:pt x="3553" y="16376"/>
                </a:lnTo>
                <a:lnTo>
                  <a:pt x="2969" y="16425"/>
                </a:lnTo>
                <a:lnTo>
                  <a:pt x="2409" y="16498"/>
                </a:lnTo>
                <a:lnTo>
                  <a:pt x="2288" y="16522"/>
                </a:lnTo>
                <a:lnTo>
                  <a:pt x="2263" y="16474"/>
                </a:lnTo>
                <a:lnTo>
                  <a:pt x="2142" y="16230"/>
                </a:lnTo>
                <a:lnTo>
                  <a:pt x="1996" y="16011"/>
                </a:lnTo>
                <a:lnTo>
                  <a:pt x="1801" y="15792"/>
                </a:lnTo>
                <a:lnTo>
                  <a:pt x="1606" y="15598"/>
                </a:lnTo>
                <a:lnTo>
                  <a:pt x="1168" y="15233"/>
                </a:lnTo>
                <a:lnTo>
                  <a:pt x="730" y="14892"/>
                </a:lnTo>
                <a:lnTo>
                  <a:pt x="779" y="14600"/>
                </a:lnTo>
                <a:lnTo>
                  <a:pt x="925" y="13262"/>
                </a:lnTo>
                <a:lnTo>
                  <a:pt x="1047" y="12532"/>
                </a:lnTo>
                <a:close/>
                <a:moveTo>
                  <a:pt x="1436" y="16644"/>
                </a:moveTo>
                <a:lnTo>
                  <a:pt x="1533" y="16717"/>
                </a:lnTo>
                <a:lnTo>
                  <a:pt x="1387" y="16741"/>
                </a:lnTo>
                <a:lnTo>
                  <a:pt x="1436" y="16644"/>
                </a:lnTo>
                <a:close/>
                <a:moveTo>
                  <a:pt x="536" y="16741"/>
                </a:moveTo>
                <a:lnTo>
                  <a:pt x="584" y="16766"/>
                </a:lnTo>
                <a:lnTo>
                  <a:pt x="609" y="16766"/>
                </a:lnTo>
                <a:lnTo>
                  <a:pt x="682" y="16814"/>
                </a:lnTo>
                <a:lnTo>
                  <a:pt x="779" y="16839"/>
                </a:lnTo>
                <a:lnTo>
                  <a:pt x="876" y="16839"/>
                </a:lnTo>
                <a:lnTo>
                  <a:pt x="974" y="16814"/>
                </a:lnTo>
                <a:lnTo>
                  <a:pt x="974" y="16839"/>
                </a:lnTo>
                <a:lnTo>
                  <a:pt x="755" y="16887"/>
                </a:lnTo>
                <a:lnTo>
                  <a:pt x="511" y="16936"/>
                </a:lnTo>
                <a:lnTo>
                  <a:pt x="536" y="16741"/>
                </a:lnTo>
                <a:close/>
                <a:moveTo>
                  <a:pt x="13967" y="1"/>
                </a:moveTo>
                <a:lnTo>
                  <a:pt x="13602" y="25"/>
                </a:lnTo>
                <a:lnTo>
                  <a:pt x="13261" y="74"/>
                </a:lnTo>
                <a:lnTo>
                  <a:pt x="12945" y="195"/>
                </a:lnTo>
                <a:lnTo>
                  <a:pt x="12629" y="341"/>
                </a:lnTo>
                <a:lnTo>
                  <a:pt x="12337" y="560"/>
                </a:lnTo>
                <a:lnTo>
                  <a:pt x="12021" y="828"/>
                </a:lnTo>
                <a:lnTo>
                  <a:pt x="11875" y="974"/>
                </a:lnTo>
                <a:lnTo>
                  <a:pt x="11826" y="1071"/>
                </a:lnTo>
                <a:lnTo>
                  <a:pt x="11777" y="1169"/>
                </a:lnTo>
                <a:lnTo>
                  <a:pt x="11704" y="1193"/>
                </a:lnTo>
                <a:lnTo>
                  <a:pt x="11339" y="1485"/>
                </a:lnTo>
                <a:lnTo>
                  <a:pt x="10999" y="1777"/>
                </a:lnTo>
                <a:lnTo>
                  <a:pt x="10317" y="2385"/>
                </a:lnTo>
                <a:lnTo>
                  <a:pt x="9685" y="3042"/>
                </a:lnTo>
                <a:lnTo>
                  <a:pt x="9052" y="3699"/>
                </a:lnTo>
                <a:lnTo>
                  <a:pt x="8395" y="4405"/>
                </a:lnTo>
                <a:lnTo>
                  <a:pt x="7714" y="5086"/>
                </a:lnTo>
                <a:lnTo>
                  <a:pt x="7032" y="5743"/>
                </a:lnTo>
                <a:lnTo>
                  <a:pt x="6351" y="6449"/>
                </a:lnTo>
                <a:lnTo>
                  <a:pt x="4964" y="7933"/>
                </a:lnTo>
                <a:lnTo>
                  <a:pt x="4258" y="8663"/>
                </a:lnTo>
                <a:lnTo>
                  <a:pt x="3894" y="9004"/>
                </a:lnTo>
                <a:lnTo>
                  <a:pt x="3529" y="9344"/>
                </a:lnTo>
                <a:lnTo>
                  <a:pt x="2190" y="10537"/>
                </a:lnTo>
                <a:lnTo>
                  <a:pt x="1558" y="11145"/>
                </a:lnTo>
                <a:lnTo>
                  <a:pt x="925" y="11778"/>
                </a:lnTo>
                <a:lnTo>
                  <a:pt x="876" y="11753"/>
                </a:lnTo>
                <a:lnTo>
                  <a:pt x="803" y="11778"/>
                </a:lnTo>
                <a:lnTo>
                  <a:pt x="755" y="11802"/>
                </a:lnTo>
                <a:lnTo>
                  <a:pt x="706" y="11851"/>
                </a:lnTo>
                <a:lnTo>
                  <a:pt x="609" y="12118"/>
                </a:lnTo>
                <a:lnTo>
                  <a:pt x="511" y="12386"/>
                </a:lnTo>
                <a:lnTo>
                  <a:pt x="463" y="12702"/>
                </a:lnTo>
                <a:lnTo>
                  <a:pt x="414" y="12994"/>
                </a:lnTo>
                <a:lnTo>
                  <a:pt x="365" y="13627"/>
                </a:lnTo>
                <a:lnTo>
                  <a:pt x="292" y="14211"/>
                </a:lnTo>
                <a:lnTo>
                  <a:pt x="98" y="15646"/>
                </a:lnTo>
                <a:lnTo>
                  <a:pt x="25" y="16376"/>
                </a:lnTo>
                <a:lnTo>
                  <a:pt x="0" y="16717"/>
                </a:lnTo>
                <a:lnTo>
                  <a:pt x="0" y="17082"/>
                </a:lnTo>
                <a:lnTo>
                  <a:pt x="0" y="17155"/>
                </a:lnTo>
                <a:lnTo>
                  <a:pt x="25" y="17204"/>
                </a:lnTo>
                <a:lnTo>
                  <a:pt x="122" y="17277"/>
                </a:lnTo>
                <a:lnTo>
                  <a:pt x="219" y="17325"/>
                </a:lnTo>
                <a:lnTo>
                  <a:pt x="341" y="17325"/>
                </a:lnTo>
                <a:lnTo>
                  <a:pt x="438" y="17350"/>
                </a:lnTo>
                <a:lnTo>
                  <a:pt x="560" y="17374"/>
                </a:lnTo>
                <a:lnTo>
                  <a:pt x="803" y="17398"/>
                </a:lnTo>
                <a:lnTo>
                  <a:pt x="1047" y="17350"/>
                </a:lnTo>
                <a:lnTo>
                  <a:pt x="1339" y="17301"/>
                </a:lnTo>
                <a:lnTo>
                  <a:pt x="1874" y="17131"/>
                </a:lnTo>
                <a:lnTo>
                  <a:pt x="2312" y="17009"/>
                </a:lnTo>
                <a:lnTo>
                  <a:pt x="2677" y="16936"/>
                </a:lnTo>
                <a:lnTo>
                  <a:pt x="3018" y="16887"/>
                </a:lnTo>
                <a:lnTo>
                  <a:pt x="3723" y="16839"/>
                </a:lnTo>
                <a:lnTo>
                  <a:pt x="4088" y="16790"/>
                </a:lnTo>
                <a:lnTo>
                  <a:pt x="4429" y="16741"/>
                </a:lnTo>
                <a:lnTo>
                  <a:pt x="4769" y="16644"/>
                </a:lnTo>
                <a:lnTo>
                  <a:pt x="5110" y="16522"/>
                </a:lnTo>
                <a:lnTo>
                  <a:pt x="5159" y="16498"/>
                </a:lnTo>
                <a:lnTo>
                  <a:pt x="5207" y="16449"/>
                </a:lnTo>
                <a:lnTo>
                  <a:pt x="5353" y="16401"/>
                </a:lnTo>
                <a:lnTo>
                  <a:pt x="5499" y="16328"/>
                </a:lnTo>
                <a:lnTo>
                  <a:pt x="5645" y="16255"/>
                </a:lnTo>
                <a:lnTo>
                  <a:pt x="5791" y="16133"/>
                </a:lnTo>
                <a:lnTo>
                  <a:pt x="6035" y="15890"/>
                </a:lnTo>
                <a:lnTo>
                  <a:pt x="6254" y="15671"/>
                </a:lnTo>
                <a:lnTo>
                  <a:pt x="6959" y="14965"/>
                </a:lnTo>
                <a:lnTo>
                  <a:pt x="7641" y="14284"/>
                </a:lnTo>
                <a:lnTo>
                  <a:pt x="9101" y="12824"/>
                </a:lnTo>
                <a:lnTo>
                  <a:pt x="10536" y="11364"/>
                </a:lnTo>
                <a:lnTo>
                  <a:pt x="11218" y="10658"/>
                </a:lnTo>
                <a:lnTo>
                  <a:pt x="11875" y="9904"/>
                </a:lnTo>
                <a:lnTo>
                  <a:pt x="12531" y="9174"/>
                </a:lnTo>
                <a:lnTo>
                  <a:pt x="13213" y="8444"/>
                </a:lnTo>
                <a:lnTo>
                  <a:pt x="13870" y="7811"/>
                </a:lnTo>
                <a:lnTo>
                  <a:pt x="14527" y="7179"/>
                </a:lnTo>
                <a:lnTo>
                  <a:pt x="15184" y="6522"/>
                </a:lnTo>
                <a:lnTo>
                  <a:pt x="15500" y="6205"/>
                </a:lnTo>
                <a:lnTo>
                  <a:pt x="15816" y="5840"/>
                </a:lnTo>
                <a:lnTo>
                  <a:pt x="15889" y="5792"/>
                </a:lnTo>
                <a:lnTo>
                  <a:pt x="15987" y="5767"/>
                </a:lnTo>
                <a:lnTo>
                  <a:pt x="16060" y="5694"/>
                </a:lnTo>
                <a:lnTo>
                  <a:pt x="16108" y="5621"/>
                </a:lnTo>
                <a:lnTo>
                  <a:pt x="16133" y="5524"/>
                </a:lnTo>
                <a:lnTo>
                  <a:pt x="16376" y="5208"/>
                </a:lnTo>
                <a:lnTo>
                  <a:pt x="16595" y="4891"/>
                </a:lnTo>
                <a:lnTo>
                  <a:pt x="16814" y="4551"/>
                </a:lnTo>
                <a:lnTo>
                  <a:pt x="16984" y="4210"/>
                </a:lnTo>
                <a:lnTo>
                  <a:pt x="17106" y="3845"/>
                </a:lnTo>
                <a:lnTo>
                  <a:pt x="17203" y="3480"/>
                </a:lnTo>
                <a:lnTo>
                  <a:pt x="17228" y="3140"/>
                </a:lnTo>
                <a:lnTo>
                  <a:pt x="17203" y="2799"/>
                </a:lnTo>
                <a:lnTo>
                  <a:pt x="17130" y="2458"/>
                </a:lnTo>
                <a:lnTo>
                  <a:pt x="17009" y="2142"/>
                </a:lnTo>
                <a:lnTo>
                  <a:pt x="16863" y="1826"/>
                </a:lnTo>
                <a:lnTo>
                  <a:pt x="16668" y="1534"/>
                </a:lnTo>
                <a:lnTo>
                  <a:pt x="16449" y="1266"/>
                </a:lnTo>
                <a:lnTo>
                  <a:pt x="16230" y="998"/>
                </a:lnTo>
                <a:lnTo>
                  <a:pt x="15962" y="779"/>
                </a:lnTo>
                <a:lnTo>
                  <a:pt x="15670" y="560"/>
                </a:lnTo>
                <a:lnTo>
                  <a:pt x="15354" y="390"/>
                </a:lnTo>
                <a:lnTo>
                  <a:pt x="15013" y="244"/>
                </a:lnTo>
                <a:lnTo>
                  <a:pt x="14673" y="122"/>
                </a:lnTo>
                <a:lnTo>
                  <a:pt x="14332" y="49"/>
                </a:lnTo>
                <a:lnTo>
                  <a:pt x="1396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46"/>
          <p:cNvSpPr/>
          <p:nvPr/>
        </p:nvSpPr>
        <p:spPr>
          <a:xfrm>
            <a:off x="2458771" y="1918026"/>
            <a:ext cx="346724" cy="345778"/>
          </a:xfrm>
          <a:custGeom>
            <a:avLst/>
            <a:gdLst/>
            <a:ahLst/>
            <a:cxnLst/>
            <a:rect l="l" t="t" r="r" b="b"/>
            <a:pathLst>
              <a:path w="17958" h="17909" extrusionOk="0">
                <a:moveTo>
                  <a:pt x="11972" y="390"/>
                </a:moveTo>
                <a:lnTo>
                  <a:pt x="12069" y="414"/>
                </a:lnTo>
                <a:lnTo>
                  <a:pt x="12166" y="463"/>
                </a:lnTo>
                <a:lnTo>
                  <a:pt x="12288" y="511"/>
                </a:lnTo>
                <a:lnTo>
                  <a:pt x="12483" y="682"/>
                </a:lnTo>
                <a:lnTo>
                  <a:pt x="12653" y="852"/>
                </a:lnTo>
                <a:lnTo>
                  <a:pt x="12823" y="1047"/>
                </a:lnTo>
                <a:lnTo>
                  <a:pt x="13091" y="1387"/>
                </a:lnTo>
                <a:lnTo>
                  <a:pt x="13456" y="1801"/>
                </a:lnTo>
                <a:lnTo>
                  <a:pt x="13821" y="2166"/>
                </a:lnTo>
                <a:lnTo>
                  <a:pt x="14235" y="2507"/>
                </a:lnTo>
                <a:lnTo>
                  <a:pt x="14648" y="2847"/>
                </a:lnTo>
                <a:lnTo>
                  <a:pt x="14843" y="3042"/>
                </a:lnTo>
                <a:lnTo>
                  <a:pt x="15038" y="3237"/>
                </a:lnTo>
                <a:lnTo>
                  <a:pt x="15403" y="3626"/>
                </a:lnTo>
                <a:lnTo>
                  <a:pt x="15743" y="4040"/>
                </a:lnTo>
                <a:lnTo>
                  <a:pt x="16108" y="4453"/>
                </a:lnTo>
                <a:lnTo>
                  <a:pt x="16449" y="4818"/>
                </a:lnTo>
                <a:lnTo>
                  <a:pt x="16619" y="4988"/>
                </a:lnTo>
                <a:lnTo>
                  <a:pt x="16814" y="5159"/>
                </a:lnTo>
                <a:lnTo>
                  <a:pt x="17130" y="5426"/>
                </a:lnTo>
                <a:lnTo>
                  <a:pt x="17276" y="5572"/>
                </a:lnTo>
                <a:lnTo>
                  <a:pt x="17398" y="5743"/>
                </a:lnTo>
                <a:lnTo>
                  <a:pt x="17422" y="5791"/>
                </a:lnTo>
                <a:lnTo>
                  <a:pt x="17422" y="5791"/>
                </a:lnTo>
                <a:lnTo>
                  <a:pt x="16887" y="5499"/>
                </a:lnTo>
                <a:lnTo>
                  <a:pt x="16449" y="5280"/>
                </a:lnTo>
                <a:lnTo>
                  <a:pt x="16230" y="5159"/>
                </a:lnTo>
                <a:lnTo>
                  <a:pt x="15987" y="5061"/>
                </a:lnTo>
                <a:lnTo>
                  <a:pt x="15962" y="5086"/>
                </a:lnTo>
                <a:lnTo>
                  <a:pt x="15962" y="5110"/>
                </a:lnTo>
                <a:lnTo>
                  <a:pt x="15987" y="5232"/>
                </a:lnTo>
                <a:lnTo>
                  <a:pt x="16035" y="5329"/>
                </a:lnTo>
                <a:lnTo>
                  <a:pt x="16181" y="5499"/>
                </a:lnTo>
                <a:lnTo>
                  <a:pt x="16352" y="5645"/>
                </a:lnTo>
                <a:lnTo>
                  <a:pt x="16571" y="5791"/>
                </a:lnTo>
                <a:lnTo>
                  <a:pt x="17033" y="6010"/>
                </a:lnTo>
                <a:lnTo>
                  <a:pt x="17252" y="6132"/>
                </a:lnTo>
                <a:lnTo>
                  <a:pt x="17446" y="6229"/>
                </a:lnTo>
                <a:lnTo>
                  <a:pt x="17349" y="6351"/>
                </a:lnTo>
                <a:lnTo>
                  <a:pt x="17227" y="6448"/>
                </a:lnTo>
                <a:lnTo>
                  <a:pt x="17154" y="6375"/>
                </a:lnTo>
                <a:lnTo>
                  <a:pt x="17082" y="6302"/>
                </a:lnTo>
                <a:lnTo>
                  <a:pt x="16887" y="6205"/>
                </a:lnTo>
                <a:lnTo>
                  <a:pt x="16498" y="6010"/>
                </a:lnTo>
                <a:lnTo>
                  <a:pt x="16400" y="5937"/>
                </a:lnTo>
                <a:lnTo>
                  <a:pt x="16303" y="5840"/>
                </a:lnTo>
                <a:lnTo>
                  <a:pt x="16108" y="5645"/>
                </a:lnTo>
                <a:lnTo>
                  <a:pt x="16011" y="5548"/>
                </a:lnTo>
                <a:lnTo>
                  <a:pt x="15914" y="5451"/>
                </a:lnTo>
                <a:lnTo>
                  <a:pt x="15816" y="5402"/>
                </a:lnTo>
                <a:lnTo>
                  <a:pt x="15695" y="5353"/>
                </a:lnTo>
                <a:lnTo>
                  <a:pt x="15670" y="5353"/>
                </a:lnTo>
                <a:lnTo>
                  <a:pt x="15646" y="5378"/>
                </a:lnTo>
                <a:lnTo>
                  <a:pt x="15622" y="5426"/>
                </a:lnTo>
                <a:lnTo>
                  <a:pt x="15622" y="5548"/>
                </a:lnTo>
                <a:lnTo>
                  <a:pt x="15670" y="5645"/>
                </a:lnTo>
                <a:lnTo>
                  <a:pt x="15792" y="5864"/>
                </a:lnTo>
                <a:lnTo>
                  <a:pt x="15962" y="6083"/>
                </a:lnTo>
                <a:lnTo>
                  <a:pt x="16133" y="6229"/>
                </a:lnTo>
                <a:lnTo>
                  <a:pt x="16303" y="6351"/>
                </a:lnTo>
                <a:lnTo>
                  <a:pt x="16473" y="6448"/>
                </a:lnTo>
                <a:lnTo>
                  <a:pt x="16668" y="6521"/>
                </a:lnTo>
                <a:lnTo>
                  <a:pt x="16838" y="6643"/>
                </a:lnTo>
                <a:lnTo>
                  <a:pt x="16619" y="6692"/>
                </a:lnTo>
                <a:lnTo>
                  <a:pt x="16400" y="6716"/>
                </a:lnTo>
                <a:lnTo>
                  <a:pt x="16376" y="6692"/>
                </a:lnTo>
                <a:lnTo>
                  <a:pt x="16327" y="6643"/>
                </a:lnTo>
                <a:lnTo>
                  <a:pt x="16181" y="6570"/>
                </a:lnTo>
                <a:lnTo>
                  <a:pt x="16108" y="6546"/>
                </a:lnTo>
                <a:lnTo>
                  <a:pt x="16035" y="6497"/>
                </a:lnTo>
                <a:lnTo>
                  <a:pt x="15889" y="6375"/>
                </a:lnTo>
                <a:lnTo>
                  <a:pt x="15768" y="6229"/>
                </a:lnTo>
                <a:lnTo>
                  <a:pt x="15670" y="6108"/>
                </a:lnTo>
                <a:lnTo>
                  <a:pt x="15549" y="6010"/>
                </a:lnTo>
                <a:lnTo>
                  <a:pt x="15403" y="5962"/>
                </a:lnTo>
                <a:lnTo>
                  <a:pt x="15330" y="5937"/>
                </a:lnTo>
                <a:lnTo>
                  <a:pt x="15257" y="5962"/>
                </a:lnTo>
                <a:lnTo>
                  <a:pt x="15232" y="5962"/>
                </a:lnTo>
                <a:lnTo>
                  <a:pt x="15232" y="6010"/>
                </a:lnTo>
                <a:lnTo>
                  <a:pt x="15281" y="6181"/>
                </a:lnTo>
                <a:lnTo>
                  <a:pt x="15354" y="6327"/>
                </a:lnTo>
                <a:lnTo>
                  <a:pt x="15573" y="6619"/>
                </a:lnTo>
                <a:lnTo>
                  <a:pt x="15622" y="6692"/>
                </a:lnTo>
                <a:lnTo>
                  <a:pt x="15354" y="6643"/>
                </a:lnTo>
                <a:lnTo>
                  <a:pt x="15086" y="6570"/>
                </a:lnTo>
                <a:lnTo>
                  <a:pt x="15086" y="6546"/>
                </a:lnTo>
                <a:lnTo>
                  <a:pt x="14843" y="6205"/>
                </a:lnTo>
                <a:lnTo>
                  <a:pt x="14575" y="5889"/>
                </a:lnTo>
                <a:lnTo>
                  <a:pt x="14283" y="5572"/>
                </a:lnTo>
                <a:lnTo>
                  <a:pt x="13991" y="5256"/>
                </a:lnTo>
                <a:lnTo>
                  <a:pt x="13359" y="4672"/>
                </a:lnTo>
                <a:lnTo>
                  <a:pt x="12726" y="4137"/>
                </a:lnTo>
                <a:lnTo>
                  <a:pt x="11996" y="3456"/>
                </a:lnTo>
                <a:lnTo>
                  <a:pt x="11607" y="3139"/>
                </a:lnTo>
                <a:lnTo>
                  <a:pt x="11217" y="2823"/>
                </a:lnTo>
                <a:lnTo>
                  <a:pt x="11169" y="2823"/>
                </a:lnTo>
                <a:lnTo>
                  <a:pt x="11144" y="2750"/>
                </a:lnTo>
                <a:lnTo>
                  <a:pt x="11071" y="2628"/>
                </a:lnTo>
                <a:lnTo>
                  <a:pt x="11023" y="2482"/>
                </a:lnTo>
                <a:lnTo>
                  <a:pt x="10974" y="2336"/>
                </a:lnTo>
                <a:lnTo>
                  <a:pt x="10950" y="2166"/>
                </a:lnTo>
                <a:lnTo>
                  <a:pt x="10925" y="1850"/>
                </a:lnTo>
                <a:lnTo>
                  <a:pt x="10974" y="1509"/>
                </a:lnTo>
                <a:lnTo>
                  <a:pt x="11071" y="1193"/>
                </a:lnTo>
                <a:lnTo>
                  <a:pt x="11144" y="1022"/>
                </a:lnTo>
                <a:lnTo>
                  <a:pt x="11217" y="901"/>
                </a:lnTo>
                <a:lnTo>
                  <a:pt x="11315" y="755"/>
                </a:lnTo>
                <a:lnTo>
                  <a:pt x="11412" y="633"/>
                </a:lnTo>
                <a:lnTo>
                  <a:pt x="11534" y="536"/>
                </a:lnTo>
                <a:lnTo>
                  <a:pt x="11655" y="463"/>
                </a:lnTo>
                <a:lnTo>
                  <a:pt x="11753" y="414"/>
                </a:lnTo>
                <a:lnTo>
                  <a:pt x="11850" y="390"/>
                </a:lnTo>
                <a:close/>
                <a:moveTo>
                  <a:pt x="10098" y="4745"/>
                </a:moveTo>
                <a:lnTo>
                  <a:pt x="9976" y="4794"/>
                </a:lnTo>
                <a:lnTo>
                  <a:pt x="9879" y="4867"/>
                </a:lnTo>
                <a:lnTo>
                  <a:pt x="9684" y="5037"/>
                </a:lnTo>
                <a:lnTo>
                  <a:pt x="9149" y="5572"/>
                </a:lnTo>
                <a:lnTo>
                  <a:pt x="8687" y="6035"/>
                </a:lnTo>
                <a:lnTo>
                  <a:pt x="8468" y="6302"/>
                </a:lnTo>
                <a:lnTo>
                  <a:pt x="8273" y="6570"/>
                </a:lnTo>
                <a:lnTo>
                  <a:pt x="8249" y="6643"/>
                </a:lnTo>
                <a:lnTo>
                  <a:pt x="8273" y="6716"/>
                </a:lnTo>
                <a:lnTo>
                  <a:pt x="8346" y="6789"/>
                </a:lnTo>
                <a:lnTo>
                  <a:pt x="8419" y="6789"/>
                </a:lnTo>
                <a:lnTo>
                  <a:pt x="8565" y="6765"/>
                </a:lnTo>
                <a:lnTo>
                  <a:pt x="8687" y="6716"/>
                </a:lnTo>
                <a:lnTo>
                  <a:pt x="8833" y="6619"/>
                </a:lnTo>
                <a:lnTo>
                  <a:pt x="8979" y="6521"/>
                </a:lnTo>
                <a:lnTo>
                  <a:pt x="9222" y="6278"/>
                </a:lnTo>
                <a:lnTo>
                  <a:pt x="9417" y="6059"/>
                </a:lnTo>
                <a:lnTo>
                  <a:pt x="9976" y="5524"/>
                </a:lnTo>
                <a:lnTo>
                  <a:pt x="10171" y="5353"/>
                </a:lnTo>
                <a:lnTo>
                  <a:pt x="10268" y="5280"/>
                </a:lnTo>
                <a:lnTo>
                  <a:pt x="10341" y="5207"/>
                </a:lnTo>
                <a:lnTo>
                  <a:pt x="10414" y="5110"/>
                </a:lnTo>
                <a:lnTo>
                  <a:pt x="10414" y="5037"/>
                </a:lnTo>
                <a:lnTo>
                  <a:pt x="10414" y="4964"/>
                </a:lnTo>
                <a:lnTo>
                  <a:pt x="10390" y="4891"/>
                </a:lnTo>
                <a:lnTo>
                  <a:pt x="10341" y="4818"/>
                </a:lnTo>
                <a:lnTo>
                  <a:pt x="10268" y="4770"/>
                </a:lnTo>
                <a:lnTo>
                  <a:pt x="10195" y="4745"/>
                </a:lnTo>
                <a:close/>
                <a:moveTo>
                  <a:pt x="11047" y="3018"/>
                </a:moveTo>
                <a:lnTo>
                  <a:pt x="11193" y="3188"/>
                </a:lnTo>
                <a:lnTo>
                  <a:pt x="11339" y="3358"/>
                </a:lnTo>
                <a:lnTo>
                  <a:pt x="11680" y="3699"/>
                </a:lnTo>
                <a:lnTo>
                  <a:pt x="12385" y="4307"/>
                </a:lnTo>
                <a:lnTo>
                  <a:pt x="12994" y="4867"/>
                </a:lnTo>
                <a:lnTo>
                  <a:pt x="13602" y="5451"/>
                </a:lnTo>
                <a:lnTo>
                  <a:pt x="14162" y="6059"/>
                </a:lnTo>
                <a:lnTo>
                  <a:pt x="14429" y="6375"/>
                </a:lnTo>
                <a:lnTo>
                  <a:pt x="14697" y="6716"/>
                </a:lnTo>
                <a:lnTo>
                  <a:pt x="14624" y="6789"/>
                </a:lnTo>
                <a:lnTo>
                  <a:pt x="14308" y="6619"/>
                </a:lnTo>
                <a:lnTo>
                  <a:pt x="14137" y="6521"/>
                </a:lnTo>
                <a:lnTo>
                  <a:pt x="13943" y="6424"/>
                </a:lnTo>
                <a:lnTo>
                  <a:pt x="13821" y="6400"/>
                </a:lnTo>
                <a:lnTo>
                  <a:pt x="13748" y="6375"/>
                </a:lnTo>
                <a:lnTo>
                  <a:pt x="13699" y="6327"/>
                </a:lnTo>
                <a:lnTo>
                  <a:pt x="13675" y="6327"/>
                </a:lnTo>
                <a:lnTo>
                  <a:pt x="13651" y="6351"/>
                </a:lnTo>
                <a:lnTo>
                  <a:pt x="13651" y="6375"/>
                </a:lnTo>
                <a:lnTo>
                  <a:pt x="13724" y="6497"/>
                </a:lnTo>
                <a:lnTo>
                  <a:pt x="13772" y="6594"/>
                </a:lnTo>
                <a:lnTo>
                  <a:pt x="13918" y="6765"/>
                </a:lnTo>
                <a:lnTo>
                  <a:pt x="14089" y="6911"/>
                </a:lnTo>
                <a:lnTo>
                  <a:pt x="14405" y="7105"/>
                </a:lnTo>
                <a:lnTo>
                  <a:pt x="14332" y="7203"/>
                </a:lnTo>
                <a:lnTo>
                  <a:pt x="14283" y="7251"/>
                </a:lnTo>
                <a:lnTo>
                  <a:pt x="14235" y="7227"/>
                </a:lnTo>
                <a:lnTo>
                  <a:pt x="13967" y="7105"/>
                </a:lnTo>
                <a:lnTo>
                  <a:pt x="13699" y="6984"/>
                </a:lnTo>
                <a:lnTo>
                  <a:pt x="13602" y="6911"/>
                </a:lnTo>
                <a:lnTo>
                  <a:pt x="13480" y="6862"/>
                </a:lnTo>
                <a:lnTo>
                  <a:pt x="13359" y="6838"/>
                </a:lnTo>
                <a:lnTo>
                  <a:pt x="13237" y="6862"/>
                </a:lnTo>
                <a:lnTo>
                  <a:pt x="13188" y="6886"/>
                </a:lnTo>
                <a:lnTo>
                  <a:pt x="13188" y="6911"/>
                </a:lnTo>
                <a:lnTo>
                  <a:pt x="13164" y="6959"/>
                </a:lnTo>
                <a:lnTo>
                  <a:pt x="13188" y="6984"/>
                </a:lnTo>
                <a:lnTo>
                  <a:pt x="13261" y="7105"/>
                </a:lnTo>
                <a:lnTo>
                  <a:pt x="13383" y="7178"/>
                </a:lnTo>
                <a:lnTo>
                  <a:pt x="13626" y="7349"/>
                </a:lnTo>
                <a:lnTo>
                  <a:pt x="13821" y="7446"/>
                </a:lnTo>
                <a:lnTo>
                  <a:pt x="14016" y="7543"/>
                </a:lnTo>
                <a:lnTo>
                  <a:pt x="13699" y="7835"/>
                </a:lnTo>
                <a:lnTo>
                  <a:pt x="13480" y="7738"/>
                </a:lnTo>
                <a:lnTo>
                  <a:pt x="13237" y="7616"/>
                </a:lnTo>
                <a:lnTo>
                  <a:pt x="13018" y="7568"/>
                </a:lnTo>
                <a:lnTo>
                  <a:pt x="12896" y="7543"/>
                </a:lnTo>
                <a:lnTo>
                  <a:pt x="12775" y="7543"/>
                </a:lnTo>
                <a:lnTo>
                  <a:pt x="12702" y="7568"/>
                </a:lnTo>
                <a:lnTo>
                  <a:pt x="12653" y="7641"/>
                </a:lnTo>
                <a:lnTo>
                  <a:pt x="12653" y="7714"/>
                </a:lnTo>
                <a:lnTo>
                  <a:pt x="12653" y="7762"/>
                </a:lnTo>
                <a:lnTo>
                  <a:pt x="12702" y="7787"/>
                </a:lnTo>
                <a:lnTo>
                  <a:pt x="13042" y="7981"/>
                </a:lnTo>
                <a:lnTo>
                  <a:pt x="13383" y="8176"/>
                </a:lnTo>
                <a:lnTo>
                  <a:pt x="13164" y="8419"/>
                </a:lnTo>
                <a:lnTo>
                  <a:pt x="12969" y="8346"/>
                </a:lnTo>
                <a:lnTo>
                  <a:pt x="12775" y="8273"/>
                </a:lnTo>
                <a:lnTo>
                  <a:pt x="12580" y="8152"/>
                </a:lnTo>
                <a:lnTo>
                  <a:pt x="12483" y="8103"/>
                </a:lnTo>
                <a:lnTo>
                  <a:pt x="12385" y="8054"/>
                </a:lnTo>
                <a:lnTo>
                  <a:pt x="12337" y="8054"/>
                </a:lnTo>
                <a:lnTo>
                  <a:pt x="12288" y="8079"/>
                </a:lnTo>
                <a:lnTo>
                  <a:pt x="12264" y="8127"/>
                </a:lnTo>
                <a:lnTo>
                  <a:pt x="12264" y="8176"/>
                </a:lnTo>
                <a:lnTo>
                  <a:pt x="12312" y="8273"/>
                </a:lnTo>
                <a:lnTo>
                  <a:pt x="12410" y="8371"/>
                </a:lnTo>
                <a:lnTo>
                  <a:pt x="12507" y="8468"/>
                </a:lnTo>
                <a:lnTo>
                  <a:pt x="12604" y="8541"/>
                </a:lnTo>
                <a:lnTo>
                  <a:pt x="12750" y="8614"/>
                </a:lnTo>
                <a:lnTo>
                  <a:pt x="12921" y="8687"/>
                </a:lnTo>
                <a:lnTo>
                  <a:pt x="12726" y="8930"/>
                </a:lnTo>
                <a:lnTo>
                  <a:pt x="12531" y="8833"/>
                </a:lnTo>
                <a:lnTo>
                  <a:pt x="12361" y="8784"/>
                </a:lnTo>
                <a:lnTo>
                  <a:pt x="12142" y="8638"/>
                </a:lnTo>
                <a:lnTo>
                  <a:pt x="11923" y="8517"/>
                </a:lnTo>
                <a:lnTo>
                  <a:pt x="11899" y="8517"/>
                </a:lnTo>
                <a:lnTo>
                  <a:pt x="11850" y="8565"/>
                </a:lnTo>
                <a:lnTo>
                  <a:pt x="11826" y="8590"/>
                </a:lnTo>
                <a:lnTo>
                  <a:pt x="11826" y="8687"/>
                </a:lnTo>
                <a:lnTo>
                  <a:pt x="11850" y="8809"/>
                </a:lnTo>
                <a:lnTo>
                  <a:pt x="11947" y="8906"/>
                </a:lnTo>
                <a:lnTo>
                  <a:pt x="12045" y="9003"/>
                </a:lnTo>
                <a:lnTo>
                  <a:pt x="12166" y="9101"/>
                </a:lnTo>
                <a:lnTo>
                  <a:pt x="12458" y="9247"/>
                </a:lnTo>
                <a:lnTo>
                  <a:pt x="12166" y="9539"/>
                </a:lnTo>
                <a:lnTo>
                  <a:pt x="11947" y="9441"/>
                </a:lnTo>
                <a:lnTo>
                  <a:pt x="11753" y="9320"/>
                </a:lnTo>
                <a:lnTo>
                  <a:pt x="11582" y="9198"/>
                </a:lnTo>
                <a:lnTo>
                  <a:pt x="11461" y="9174"/>
                </a:lnTo>
                <a:lnTo>
                  <a:pt x="11339" y="9174"/>
                </a:lnTo>
                <a:lnTo>
                  <a:pt x="11315" y="9198"/>
                </a:lnTo>
                <a:lnTo>
                  <a:pt x="11315" y="9271"/>
                </a:lnTo>
                <a:lnTo>
                  <a:pt x="11363" y="9368"/>
                </a:lnTo>
                <a:lnTo>
                  <a:pt x="11436" y="9466"/>
                </a:lnTo>
                <a:lnTo>
                  <a:pt x="11582" y="9612"/>
                </a:lnTo>
                <a:lnTo>
                  <a:pt x="11728" y="9709"/>
                </a:lnTo>
                <a:lnTo>
                  <a:pt x="11850" y="9806"/>
                </a:lnTo>
                <a:lnTo>
                  <a:pt x="11777" y="9879"/>
                </a:lnTo>
                <a:lnTo>
                  <a:pt x="11728" y="9928"/>
                </a:lnTo>
                <a:lnTo>
                  <a:pt x="11704" y="9977"/>
                </a:lnTo>
                <a:lnTo>
                  <a:pt x="11680" y="10050"/>
                </a:lnTo>
                <a:lnTo>
                  <a:pt x="11680" y="10098"/>
                </a:lnTo>
                <a:lnTo>
                  <a:pt x="11655" y="10196"/>
                </a:lnTo>
                <a:lnTo>
                  <a:pt x="11680" y="10244"/>
                </a:lnTo>
                <a:lnTo>
                  <a:pt x="11704" y="10317"/>
                </a:lnTo>
                <a:lnTo>
                  <a:pt x="11777" y="10488"/>
                </a:lnTo>
                <a:lnTo>
                  <a:pt x="11874" y="10682"/>
                </a:lnTo>
                <a:lnTo>
                  <a:pt x="11680" y="10561"/>
                </a:lnTo>
                <a:lnTo>
                  <a:pt x="11509" y="10463"/>
                </a:lnTo>
                <a:lnTo>
                  <a:pt x="11412" y="10439"/>
                </a:lnTo>
                <a:lnTo>
                  <a:pt x="11217" y="10439"/>
                </a:lnTo>
                <a:lnTo>
                  <a:pt x="11144" y="10463"/>
                </a:lnTo>
                <a:lnTo>
                  <a:pt x="11096" y="10488"/>
                </a:lnTo>
                <a:lnTo>
                  <a:pt x="11096" y="10512"/>
                </a:lnTo>
                <a:lnTo>
                  <a:pt x="11096" y="10561"/>
                </a:lnTo>
                <a:lnTo>
                  <a:pt x="11096" y="10585"/>
                </a:lnTo>
                <a:lnTo>
                  <a:pt x="11193" y="10658"/>
                </a:lnTo>
                <a:lnTo>
                  <a:pt x="11315" y="10731"/>
                </a:lnTo>
                <a:lnTo>
                  <a:pt x="11509" y="10877"/>
                </a:lnTo>
                <a:lnTo>
                  <a:pt x="11753" y="11072"/>
                </a:lnTo>
                <a:lnTo>
                  <a:pt x="11996" y="11266"/>
                </a:lnTo>
                <a:lnTo>
                  <a:pt x="12020" y="11266"/>
                </a:lnTo>
                <a:lnTo>
                  <a:pt x="12093" y="11631"/>
                </a:lnTo>
                <a:lnTo>
                  <a:pt x="12118" y="11972"/>
                </a:lnTo>
                <a:lnTo>
                  <a:pt x="11777" y="11704"/>
                </a:lnTo>
                <a:lnTo>
                  <a:pt x="11461" y="11437"/>
                </a:lnTo>
                <a:lnTo>
                  <a:pt x="11315" y="11339"/>
                </a:lnTo>
                <a:lnTo>
                  <a:pt x="11144" y="11242"/>
                </a:lnTo>
                <a:lnTo>
                  <a:pt x="10974" y="11193"/>
                </a:lnTo>
                <a:lnTo>
                  <a:pt x="10877" y="11169"/>
                </a:lnTo>
                <a:lnTo>
                  <a:pt x="10779" y="11193"/>
                </a:lnTo>
                <a:lnTo>
                  <a:pt x="10755" y="11218"/>
                </a:lnTo>
                <a:lnTo>
                  <a:pt x="10779" y="11242"/>
                </a:lnTo>
                <a:lnTo>
                  <a:pt x="11363" y="11826"/>
                </a:lnTo>
                <a:lnTo>
                  <a:pt x="11509" y="11972"/>
                </a:lnTo>
                <a:lnTo>
                  <a:pt x="11680" y="12142"/>
                </a:lnTo>
                <a:lnTo>
                  <a:pt x="11850" y="12264"/>
                </a:lnTo>
                <a:lnTo>
                  <a:pt x="12069" y="12361"/>
                </a:lnTo>
                <a:lnTo>
                  <a:pt x="12118" y="12361"/>
                </a:lnTo>
                <a:lnTo>
                  <a:pt x="12118" y="12921"/>
                </a:lnTo>
                <a:lnTo>
                  <a:pt x="12093" y="13091"/>
                </a:lnTo>
                <a:lnTo>
                  <a:pt x="11972" y="12969"/>
                </a:lnTo>
                <a:lnTo>
                  <a:pt x="11850" y="12824"/>
                </a:lnTo>
                <a:lnTo>
                  <a:pt x="11655" y="12653"/>
                </a:lnTo>
                <a:lnTo>
                  <a:pt x="11120" y="12167"/>
                </a:lnTo>
                <a:lnTo>
                  <a:pt x="10877" y="11948"/>
                </a:lnTo>
                <a:lnTo>
                  <a:pt x="10731" y="11875"/>
                </a:lnTo>
                <a:lnTo>
                  <a:pt x="10585" y="11826"/>
                </a:lnTo>
                <a:lnTo>
                  <a:pt x="10536" y="11850"/>
                </a:lnTo>
                <a:lnTo>
                  <a:pt x="10512" y="11875"/>
                </a:lnTo>
                <a:lnTo>
                  <a:pt x="10536" y="12021"/>
                </a:lnTo>
                <a:lnTo>
                  <a:pt x="10609" y="12142"/>
                </a:lnTo>
                <a:lnTo>
                  <a:pt x="10682" y="12264"/>
                </a:lnTo>
                <a:lnTo>
                  <a:pt x="10779" y="12386"/>
                </a:lnTo>
                <a:lnTo>
                  <a:pt x="11023" y="12605"/>
                </a:lnTo>
                <a:lnTo>
                  <a:pt x="11217" y="12799"/>
                </a:lnTo>
                <a:lnTo>
                  <a:pt x="11728" y="13286"/>
                </a:lnTo>
                <a:lnTo>
                  <a:pt x="11801" y="13359"/>
                </a:lnTo>
                <a:lnTo>
                  <a:pt x="11874" y="13407"/>
                </a:lnTo>
                <a:lnTo>
                  <a:pt x="12045" y="13407"/>
                </a:lnTo>
                <a:lnTo>
                  <a:pt x="11947" y="13699"/>
                </a:lnTo>
                <a:lnTo>
                  <a:pt x="11899" y="13845"/>
                </a:lnTo>
                <a:lnTo>
                  <a:pt x="11826" y="13991"/>
                </a:lnTo>
                <a:lnTo>
                  <a:pt x="11631" y="13748"/>
                </a:lnTo>
                <a:lnTo>
                  <a:pt x="11412" y="13529"/>
                </a:lnTo>
                <a:lnTo>
                  <a:pt x="11169" y="13334"/>
                </a:lnTo>
                <a:lnTo>
                  <a:pt x="10950" y="13115"/>
                </a:lnTo>
                <a:lnTo>
                  <a:pt x="10536" y="12702"/>
                </a:lnTo>
                <a:lnTo>
                  <a:pt x="10439" y="12629"/>
                </a:lnTo>
                <a:lnTo>
                  <a:pt x="10293" y="12532"/>
                </a:lnTo>
                <a:lnTo>
                  <a:pt x="10171" y="12459"/>
                </a:lnTo>
                <a:lnTo>
                  <a:pt x="10098" y="12361"/>
                </a:lnTo>
                <a:lnTo>
                  <a:pt x="10074" y="12361"/>
                </a:lnTo>
                <a:lnTo>
                  <a:pt x="10049" y="12386"/>
                </a:lnTo>
                <a:lnTo>
                  <a:pt x="10098" y="12532"/>
                </a:lnTo>
                <a:lnTo>
                  <a:pt x="10147" y="12653"/>
                </a:lnTo>
                <a:lnTo>
                  <a:pt x="10293" y="12921"/>
                </a:lnTo>
                <a:lnTo>
                  <a:pt x="10487" y="13140"/>
                </a:lnTo>
                <a:lnTo>
                  <a:pt x="10706" y="13359"/>
                </a:lnTo>
                <a:lnTo>
                  <a:pt x="11169" y="13797"/>
                </a:lnTo>
                <a:lnTo>
                  <a:pt x="11388" y="14016"/>
                </a:lnTo>
                <a:lnTo>
                  <a:pt x="11558" y="14235"/>
                </a:lnTo>
                <a:lnTo>
                  <a:pt x="11412" y="14283"/>
                </a:lnTo>
                <a:lnTo>
                  <a:pt x="11266" y="14283"/>
                </a:lnTo>
                <a:lnTo>
                  <a:pt x="11096" y="14259"/>
                </a:lnTo>
                <a:lnTo>
                  <a:pt x="10925" y="14210"/>
                </a:lnTo>
                <a:lnTo>
                  <a:pt x="10877" y="14162"/>
                </a:lnTo>
                <a:lnTo>
                  <a:pt x="10414" y="13651"/>
                </a:lnTo>
                <a:lnTo>
                  <a:pt x="9903" y="13164"/>
                </a:lnTo>
                <a:lnTo>
                  <a:pt x="9392" y="12678"/>
                </a:lnTo>
                <a:lnTo>
                  <a:pt x="8857" y="12240"/>
                </a:lnTo>
                <a:lnTo>
                  <a:pt x="7811" y="11315"/>
                </a:lnTo>
                <a:lnTo>
                  <a:pt x="7300" y="10828"/>
                </a:lnTo>
                <a:lnTo>
                  <a:pt x="6813" y="10342"/>
                </a:lnTo>
                <a:lnTo>
                  <a:pt x="5913" y="9344"/>
                </a:lnTo>
                <a:lnTo>
                  <a:pt x="5426" y="8857"/>
                </a:lnTo>
                <a:lnTo>
                  <a:pt x="4940" y="8419"/>
                </a:lnTo>
                <a:lnTo>
                  <a:pt x="4429" y="7981"/>
                </a:lnTo>
                <a:lnTo>
                  <a:pt x="3918" y="7568"/>
                </a:lnTo>
                <a:lnTo>
                  <a:pt x="3747" y="7397"/>
                </a:lnTo>
                <a:lnTo>
                  <a:pt x="3577" y="7203"/>
                </a:lnTo>
                <a:lnTo>
                  <a:pt x="3504" y="7130"/>
                </a:lnTo>
                <a:lnTo>
                  <a:pt x="3407" y="7057"/>
                </a:lnTo>
                <a:lnTo>
                  <a:pt x="3309" y="7008"/>
                </a:lnTo>
                <a:lnTo>
                  <a:pt x="3212" y="6984"/>
                </a:lnTo>
                <a:lnTo>
                  <a:pt x="3163" y="6911"/>
                </a:lnTo>
                <a:lnTo>
                  <a:pt x="3139" y="6838"/>
                </a:lnTo>
                <a:lnTo>
                  <a:pt x="3163" y="6740"/>
                </a:lnTo>
                <a:lnTo>
                  <a:pt x="3163" y="6667"/>
                </a:lnTo>
                <a:lnTo>
                  <a:pt x="3236" y="6521"/>
                </a:lnTo>
                <a:lnTo>
                  <a:pt x="3358" y="6375"/>
                </a:lnTo>
                <a:lnTo>
                  <a:pt x="3504" y="6254"/>
                </a:lnTo>
                <a:lnTo>
                  <a:pt x="3650" y="6156"/>
                </a:lnTo>
                <a:lnTo>
                  <a:pt x="3942" y="6010"/>
                </a:lnTo>
                <a:lnTo>
                  <a:pt x="4234" y="5913"/>
                </a:lnTo>
                <a:lnTo>
                  <a:pt x="4526" y="5840"/>
                </a:lnTo>
                <a:lnTo>
                  <a:pt x="4842" y="5767"/>
                </a:lnTo>
                <a:lnTo>
                  <a:pt x="5134" y="5743"/>
                </a:lnTo>
                <a:lnTo>
                  <a:pt x="5499" y="5743"/>
                </a:lnTo>
                <a:lnTo>
                  <a:pt x="5864" y="5767"/>
                </a:lnTo>
                <a:lnTo>
                  <a:pt x="6229" y="5816"/>
                </a:lnTo>
                <a:lnTo>
                  <a:pt x="6594" y="5913"/>
                </a:lnTo>
                <a:lnTo>
                  <a:pt x="6862" y="6010"/>
                </a:lnTo>
                <a:lnTo>
                  <a:pt x="7154" y="6108"/>
                </a:lnTo>
                <a:lnTo>
                  <a:pt x="7446" y="6205"/>
                </a:lnTo>
                <a:lnTo>
                  <a:pt x="7592" y="6254"/>
                </a:lnTo>
                <a:lnTo>
                  <a:pt x="7738" y="6254"/>
                </a:lnTo>
                <a:lnTo>
                  <a:pt x="7787" y="6229"/>
                </a:lnTo>
                <a:lnTo>
                  <a:pt x="7860" y="6181"/>
                </a:lnTo>
                <a:lnTo>
                  <a:pt x="7884" y="6132"/>
                </a:lnTo>
                <a:lnTo>
                  <a:pt x="7884" y="6083"/>
                </a:lnTo>
                <a:lnTo>
                  <a:pt x="8006" y="5962"/>
                </a:lnTo>
                <a:lnTo>
                  <a:pt x="8079" y="5864"/>
                </a:lnTo>
                <a:lnTo>
                  <a:pt x="8346" y="5621"/>
                </a:lnTo>
                <a:lnTo>
                  <a:pt x="8614" y="5402"/>
                </a:lnTo>
                <a:lnTo>
                  <a:pt x="9198" y="4964"/>
                </a:lnTo>
                <a:lnTo>
                  <a:pt x="9490" y="4721"/>
                </a:lnTo>
                <a:lnTo>
                  <a:pt x="9757" y="4453"/>
                </a:lnTo>
                <a:lnTo>
                  <a:pt x="10293" y="3894"/>
                </a:lnTo>
                <a:lnTo>
                  <a:pt x="10706" y="3480"/>
                </a:lnTo>
                <a:lnTo>
                  <a:pt x="10901" y="3261"/>
                </a:lnTo>
                <a:lnTo>
                  <a:pt x="10974" y="3139"/>
                </a:lnTo>
                <a:lnTo>
                  <a:pt x="11047" y="3018"/>
                </a:lnTo>
                <a:close/>
                <a:moveTo>
                  <a:pt x="6327" y="10463"/>
                </a:moveTo>
                <a:lnTo>
                  <a:pt x="6594" y="10780"/>
                </a:lnTo>
                <a:lnTo>
                  <a:pt x="7057" y="11266"/>
                </a:lnTo>
                <a:lnTo>
                  <a:pt x="7543" y="11729"/>
                </a:lnTo>
                <a:lnTo>
                  <a:pt x="6643" y="12580"/>
                </a:lnTo>
                <a:lnTo>
                  <a:pt x="5718" y="13407"/>
                </a:lnTo>
                <a:lnTo>
                  <a:pt x="4794" y="14210"/>
                </a:lnTo>
                <a:lnTo>
                  <a:pt x="3820" y="14989"/>
                </a:lnTo>
                <a:lnTo>
                  <a:pt x="3042" y="15597"/>
                </a:lnTo>
                <a:lnTo>
                  <a:pt x="2263" y="16157"/>
                </a:lnTo>
                <a:lnTo>
                  <a:pt x="1460" y="16717"/>
                </a:lnTo>
                <a:lnTo>
                  <a:pt x="682" y="17301"/>
                </a:lnTo>
                <a:lnTo>
                  <a:pt x="1120" y="16765"/>
                </a:lnTo>
                <a:lnTo>
                  <a:pt x="1533" y="16230"/>
                </a:lnTo>
                <a:lnTo>
                  <a:pt x="1971" y="15646"/>
                </a:lnTo>
                <a:lnTo>
                  <a:pt x="2458" y="15111"/>
                </a:lnTo>
                <a:lnTo>
                  <a:pt x="3431" y="14064"/>
                </a:lnTo>
                <a:lnTo>
                  <a:pt x="4307" y="13018"/>
                </a:lnTo>
                <a:lnTo>
                  <a:pt x="5159" y="11972"/>
                </a:lnTo>
                <a:lnTo>
                  <a:pt x="5524" y="11485"/>
                </a:lnTo>
                <a:lnTo>
                  <a:pt x="5913" y="11023"/>
                </a:lnTo>
                <a:lnTo>
                  <a:pt x="6132" y="10755"/>
                </a:lnTo>
                <a:lnTo>
                  <a:pt x="6229" y="10609"/>
                </a:lnTo>
                <a:lnTo>
                  <a:pt x="6327" y="10463"/>
                </a:lnTo>
                <a:close/>
                <a:moveTo>
                  <a:pt x="11753" y="0"/>
                </a:moveTo>
                <a:lnTo>
                  <a:pt x="11558" y="49"/>
                </a:lnTo>
                <a:lnTo>
                  <a:pt x="11363" y="122"/>
                </a:lnTo>
                <a:lnTo>
                  <a:pt x="11217" y="219"/>
                </a:lnTo>
                <a:lnTo>
                  <a:pt x="11096" y="341"/>
                </a:lnTo>
                <a:lnTo>
                  <a:pt x="10974" y="463"/>
                </a:lnTo>
                <a:lnTo>
                  <a:pt x="10877" y="609"/>
                </a:lnTo>
                <a:lnTo>
                  <a:pt x="10779" y="779"/>
                </a:lnTo>
                <a:lnTo>
                  <a:pt x="10706" y="949"/>
                </a:lnTo>
                <a:lnTo>
                  <a:pt x="10633" y="1120"/>
                </a:lnTo>
                <a:lnTo>
                  <a:pt x="10585" y="1314"/>
                </a:lnTo>
                <a:lnTo>
                  <a:pt x="10536" y="1509"/>
                </a:lnTo>
                <a:lnTo>
                  <a:pt x="10512" y="1704"/>
                </a:lnTo>
                <a:lnTo>
                  <a:pt x="10512" y="1898"/>
                </a:lnTo>
                <a:lnTo>
                  <a:pt x="10512" y="2093"/>
                </a:lnTo>
                <a:lnTo>
                  <a:pt x="10536" y="2263"/>
                </a:lnTo>
                <a:lnTo>
                  <a:pt x="10585" y="2458"/>
                </a:lnTo>
                <a:lnTo>
                  <a:pt x="10633" y="2604"/>
                </a:lnTo>
                <a:lnTo>
                  <a:pt x="10731" y="2774"/>
                </a:lnTo>
                <a:lnTo>
                  <a:pt x="10609" y="2823"/>
                </a:lnTo>
                <a:lnTo>
                  <a:pt x="10487" y="2920"/>
                </a:lnTo>
                <a:lnTo>
                  <a:pt x="10293" y="3115"/>
                </a:lnTo>
                <a:lnTo>
                  <a:pt x="9928" y="3553"/>
                </a:lnTo>
                <a:lnTo>
                  <a:pt x="9417" y="4113"/>
                </a:lnTo>
                <a:lnTo>
                  <a:pt x="9149" y="4356"/>
                </a:lnTo>
                <a:lnTo>
                  <a:pt x="8857" y="4624"/>
                </a:lnTo>
                <a:lnTo>
                  <a:pt x="8298" y="5061"/>
                </a:lnTo>
                <a:lnTo>
                  <a:pt x="8030" y="5305"/>
                </a:lnTo>
                <a:lnTo>
                  <a:pt x="7787" y="5572"/>
                </a:lnTo>
                <a:lnTo>
                  <a:pt x="7714" y="5670"/>
                </a:lnTo>
                <a:lnTo>
                  <a:pt x="7616" y="5791"/>
                </a:lnTo>
                <a:lnTo>
                  <a:pt x="7470" y="5718"/>
                </a:lnTo>
                <a:lnTo>
                  <a:pt x="7300" y="5645"/>
                </a:lnTo>
                <a:lnTo>
                  <a:pt x="6935" y="5524"/>
                </a:lnTo>
                <a:lnTo>
                  <a:pt x="6570" y="5451"/>
                </a:lnTo>
                <a:lnTo>
                  <a:pt x="6254" y="5402"/>
                </a:lnTo>
                <a:lnTo>
                  <a:pt x="5767" y="5329"/>
                </a:lnTo>
                <a:lnTo>
                  <a:pt x="5280" y="5305"/>
                </a:lnTo>
                <a:lnTo>
                  <a:pt x="4794" y="5353"/>
                </a:lnTo>
                <a:lnTo>
                  <a:pt x="4307" y="5451"/>
                </a:lnTo>
                <a:lnTo>
                  <a:pt x="3942" y="5548"/>
                </a:lnTo>
                <a:lnTo>
                  <a:pt x="3601" y="5718"/>
                </a:lnTo>
                <a:lnTo>
                  <a:pt x="3431" y="5791"/>
                </a:lnTo>
                <a:lnTo>
                  <a:pt x="3261" y="5913"/>
                </a:lnTo>
                <a:lnTo>
                  <a:pt x="3139" y="6035"/>
                </a:lnTo>
                <a:lnTo>
                  <a:pt x="3017" y="6181"/>
                </a:lnTo>
                <a:lnTo>
                  <a:pt x="2871" y="6448"/>
                </a:lnTo>
                <a:lnTo>
                  <a:pt x="2823" y="6570"/>
                </a:lnTo>
                <a:lnTo>
                  <a:pt x="2798" y="6716"/>
                </a:lnTo>
                <a:lnTo>
                  <a:pt x="2798" y="6862"/>
                </a:lnTo>
                <a:lnTo>
                  <a:pt x="2823" y="7008"/>
                </a:lnTo>
                <a:lnTo>
                  <a:pt x="2871" y="7130"/>
                </a:lnTo>
                <a:lnTo>
                  <a:pt x="2969" y="7227"/>
                </a:lnTo>
                <a:lnTo>
                  <a:pt x="3042" y="7251"/>
                </a:lnTo>
                <a:lnTo>
                  <a:pt x="3115" y="7251"/>
                </a:lnTo>
                <a:lnTo>
                  <a:pt x="3285" y="7470"/>
                </a:lnTo>
                <a:lnTo>
                  <a:pt x="3455" y="7689"/>
                </a:lnTo>
                <a:lnTo>
                  <a:pt x="3650" y="7908"/>
                </a:lnTo>
                <a:lnTo>
                  <a:pt x="3869" y="8103"/>
                </a:lnTo>
                <a:lnTo>
                  <a:pt x="4307" y="8468"/>
                </a:lnTo>
                <a:lnTo>
                  <a:pt x="4769" y="8833"/>
                </a:lnTo>
                <a:lnTo>
                  <a:pt x="5086" y="9125"/>
                </a:lnTo>
                <a:lnTo>
                  <a:pt x="5402" y="9466"/>
                </a:lnTo>
                <a:lnTo>
                  <a:pt x="6010" y="10123"/>
                </a:lnTo>
                <a:lnTo>
                  <a:pt x="5962" y="10196"/>
                </a:lnTo>
                <a:lnTo>
                  <a:pt x="5864" y="10342"/>
                </a:lnTo>
                <a:lnTo>
                  <a:pt x="5767" y="10488"/>
                </a:lnTo>
                <a:lnTo>
                  <a:pt x="5499" y="10780"/>
                </a:lnTo>
                <a:lnTo>
                  <a:pt x="5110" y="11291"/>
                </a:lnTo>
                <a:lnTo>
                  <a:pt x="4721" y="11777"/>
                </a:lnTo>
                <a:lnTo>
                  <a:pt x="3820" y="12921"/>
                </a:lnTo>
                <a:lnTo>
                  <a:pt x="2871" y="14016"/>
                </a:lnTo>
                <a:lnTo>
                  <a:pt x="1995" y="14989"/>
                </a:lnTo>
                <a:lnTo>
                  <a:pt x="1582" y="15500"/>
                </a:lnTo>
                <a:lnTo>
                  <a:pt x="1168" y="16011"/>
                </a:lnTo>
                <a:lnTo>
                  <a:pt x="779" y="16571"/>
                </a:lnTo>
                <a:lnTo>
                  <a:pt x="584" y="16838"/>
                </a:lnTo>
                <a:lnTo>
                  <a:pt x="365" y="17106"/>
                </a:lnTo>
                <a:lnTo>
                  <a:pt x="244" y="17276"/>
                </a:lnTo>
                <a:lnTo>
                  <a:pt x="122" y="17422"/>
                </a:lnTo>
                <a:lnTo>
                  <a:pt x="49" y="17593"/>
                </a:lnTo>
                <a:lnTo>
                  <a:pt x="0" y="17787"/>
                </a:lnTo>
                <a:lnTo>
                  <a:pt x="0" y="17860"/>
                </a:lnTo>
                <a:lnTo>
                  <a:pt x="73" y="17909"/>
                </a:lnTo>
                <a:lnTo>
                  <a:pt x="122" y="17909"/>
                </a:lnTo>
                <a:lnTo>
                  <a:pt x="195" y="17885"/>
                </a:lnTo>
                <a:lnTo>
                  <a:pt x="219" y="17836"/>
                </a:lnTo>
                <a:lnTo>
                  <a:pt x="463" y="17763"/>
                </a:lnTo>
                <a:lnTo>
                  <a:pt x="682" y="17666"/>
                </a:lnTo>
                <a:lnTo>
                  <a:pt x="901" y="17544"/>
                </a:lnTo>
                <a:lnTo>
                  <a:pt x="1120" y="17398"/>
                </a:lnTo>
                <a:lnTo>
                  <a:pt x="1533" y="17106"/>
                </a:lnTo>
                <a:lnTo>
                  <a:pt x="1947" y="16838"/>
                </a:lnTo>
                <a:lnTo>
                  <a:pt x="2433" y="16522"/>
                </a:lnTo>
                <a:lnTo>
                  <a:pt x="2896" y="16206"/>
                </a:lnTo>
                <a:lnTo>
                  <a:pt x="3358" y="15865"/>
                </a:lnTo>
                <a:lnTo>
                  <a:pt x="3820" y="15524"/>
                </a:lnTo>
                <a:lnTo>
                  <a:pt x="4867" y="14697"/>
                </a:lnTo>
                <a:lnTo>
                  <a:pt x="5889" y="13845"/>
                </a:lnTo>
                <a:lnTo>
                  <a:pt x="6886" y="12945"/>
                </a:lnTo>
                <a:lnTo>
                  <a:pt x="7860" y="12045"/>
                </a:lnTo>
                <a:lnTo>
                  <a:pt x="7860" y="12021"/>
                </a:lnTo>
                <a:lnTo>
                  <a:pt x="9222" y="13261"/>
                </a:lnTo>
                <a:lnTo>
                  <a:pt x="9879" y="13870"/>
                </a:lnTo>
                <a:lnTo>
                  <a:pt x="10195" y="14210"/>
                </a:lnTo>
                <a:lnTo>
                  <a:pt x="10512" y="14527"/>
                </a:lnTo>
                <a:lnTo>
                  <a:pt x="10585" y="14600"/>
                </a:lnTo>
                <a:lnTo>
                  <a:pt x="10658" y="14624"/>
                </a:lnTo>
                <a:lnTo>
                  <a:pt x="10731" y="14624"/>
                </a:lnTo>
                <a:lnTo>
                  <a:pt x="10804" y="14600"/>
                </a:lnTo>
                <a:lnTo>
                  <a:pt x="10925" y="14648"/>
                </a:lnTo>
                <a:lnTo>
                  <a:pt x="11047" y="14673"/>
                </a:lnTo>
                <a:lnTo>
                  <a:pt x="11290" y="14721"/>
                </a:lnTo>
                <a:lnTo>
                  <a:pt x="11534" y="14697"/>
                </a:lnTo>
                <a:lnTo>
                  <a:pt x="11655" y="14673"/>
                </a:lnTo>
                <a:lnTo>
                  <a:pt x="11777" y="14624"/>
                </a:lnTo>
                <a:lnTo>
                  <a:pt x="11923" y="14527"/>
                </a:lnTo>
                <a:lnTo>
                  <a:pt x="12045" y="14429"/>
                </a:lnTo>
                <a:lnTo>
                  <a:pt x="12142" y="14283"/>
                </a:lnTo>
                <a:lnTo>
                  <a:pt x="12239" y="14137"/>
                </a:lnTo>
                <a:lnTo>
                  <a:pt x="12312" y="13967"/>
                </a:lnTo>
                <a:lnTo>
                  <a:pt x="12385" y="13797"/>
                </a:lnTo>
                <a:lnTo>
                  <a:pt x="12458" y="13480"/>
                </a:lnTo>
                <a:lnTo>
                  <a:pt x="12531" y="13091"/>
                </a:lnTo>
                <a:lnTo>
                  <a:pt x="12580" y="12653"/>
                </a:lnTo>
                <a:lnTo>
                  <a:pt x="12580" y="12240"/>
                </a:lnTo>
                <a:lnTo>
                  <a:pt x="12556" y="11802"/>
                </a:lnTo>
                <a:lnTo>
                  <a:pt x="12483" y="11364"/>
                </a:lnTo>
                <a:lnTo>
                  <a:pt x="12385" y="10950"/>
                </a:lnTo>
                <a:lnTo>
                  <a:pt x="12264" y="10536"/>
                </a:lnTo>
                <a:lnTo>
                  <a:pt x="12093" y="10171"/>
                </a:lnTo>
                <a:lnTo>
                  <a:pt x="12337" y="9977"/>
                </a:lnTo>
                <a:lnTo>
                  <a:pt x="12580" y="9758"/>
                </a:lnTo>
                <a:lnTo>
                  <a:pt x="12994" y="9295"/>
                </a:lnTo>
                <a:lnTo>
                  <a:pt x="13407" y="8833"/>
                </a:lnTo>
                <a:lnTo>
                  <a:pt x="13845" y="8371"/>
                </a:lnTo>
                <a:lnTo>
                  <a:pt x="13918" y="8322"/>
                </a:lnTo>
                <a:lnTo>
                  <a:pt x="13967" y="8273"/>
                </a:lnTo>
                <a:lnTo>
                  <a:pt x="14259" y="8006"/>
                </a:lnTo>
                <a:lnTo>
                  <a:pt x="14575" y="7714"/>
                </a:lnTo>
                <a:lnTo>
                  <a:pt x="14721" y="7543"/>
                </a:lnTo>
                <a:lnTo>
                  <a:pt x="14867" y="7373"/>
                </a:lnTo>
                <a:lnTo>
                  <a:pt x="14965" y="7203"/>
                </a:lnTo>
                <a:lnTo>
                  <a:pt x="15062" y="7057"/>
                </a:lnTo>
                <a:lnTo>
                  <a:pt x="15427" y="7154"/>
                </a:lnTo>
                <a:lnTo>
                  <a:pt x="15865" y="7203"/>
                </a:lnTo>
                <a:lnTo>
                  <a:pt x="16279" y="7227"/>
                </a:lnTo>
                <a:lnTo>
                  <a:pt x="16498" y="7203"/>
                </a:lnTo>
                <a:lnTo>
                  <a:pt x="16717" y="7178"/>
                </a:lnTo>
                <a:lnTo>
                  <a:pt x="16911" y="7130"/>
                </a:lnTo>
                <a:lnTo>
                  <a:pt x="17106" y="7057"/>
                </a:lnTo>
                <a:lnTo>
                  <a:pt x="17300" y="6959"/>
                </a:lnTo>
                <a:lnTo>
                  <a:pt x="17446" y="6862"/>
                </a:lnTo>
                <a:lnTo>
                  <a:pt x="17617" y="6740"/>
                </a:lnTo>
                <a:lnTo>
                  <a:pt x="17738" y="6594"/>
                </a:lnTo>
                <a:lnTo>
                  <a:pt x="17836" y="6424"/>
                </a:lnTo>
                <a:lnTo>
                  <a:pt x="17909" y="6229"/>
                </a:lnTo>
                <a:lnTo>
                  <a:pt x="17957" y="6108"/>
                </a:lnTo>
                <a:lnTo>
                  <a:pt x="17957" y="5986"/>
                </a:lnTo>
                <a:lnTo>
                  <a:pt x="17933" y="5864"/>
                </a:lnTo>
                <a:lnTo>
                  <a:pt x="17909" y="5743"/>
                </a:lnTo>
                <a:lnTo>
                  <a:pt x="17811" y="5548"/>
                </a:lnTo>
                <a:lnTo>
                  <a:pt x="17690" y="5353"/>
                </a:lnTo>
                <a:lnTo>
                  <a:pt x="17495" y="5183"/>
                </a:lnTo>
                <a:lnTo>
                  <a:pt x="17325" y="5013"/>
                </a:lnTo>
                <a:lnTo>
                  <a:pt x="16960" y="4721"/>
                </a:lnTo>
                <a:lnTo>
                  <a:pt x="16692" y="4453"/>
                </a:lnTo>
                <a:lnTo>
                  <a:pt x="16425" y="4161"/>
                </a:lnTo>
                <a:lnTo>
                  <a:pt x="15914" y="3577"/>
                </a:lnTo>
                <a:lnTo>
                  <a:pt x="15403" y="2993"/>
                </a:lnTo>
                <a:lnTo>
                  <a:pt x="15135" y="2701"/>
                </a:lnTo>
                <a:lnTo>
                  <a:pt x="14843" y="2434"/>
                </a:lnTo>
                <a:lnTo>
                  <a:pt x="14283" y="1996"/>
                </a:lnTo>
                <a:lnTo>
                  <a:pt x="14016" y="1777"/>
                </a:lnTo>
                <a:lnTo>
                  <a:pt x="13772" y="1533"/>
                </a:lnTo>
                <a:lnTo>
                  <a:pt x="13529" y="1266"/>
                </a:lnTo>
                <a:lnTo>
                  <a:pt x="13310" y="998"/>
                </a:lnTo>
                <a:lnTo>
                  <a:pt x="13091" y="706"/>
                </a:lnTo>
                <a:lnTo>
                  <a:pt x="12848" y="438"/>
                </a:lnTo>
                <a:lnTo>
                  <a:pt x="12677" y="292"/>
                </a:lnTo>
                <a:lnTo>
                  <a:pt x="12507" y="171"/>
                </a:lnTo>
                <a:lnTo>
                  <a:pt x="12337" y="98"/>
                </a:lnTo>
                <a:lnTo>
                  <a:pt x="12142" y="25"/>
                </a:lnTo>
                <a:lnTo>
                  <a:pt x="1194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46"/>
          <p:cNvSpPr/>
          <p:nvPr/>
        </p:nvSpPr>
        <p:spPr>
          <a:xfrm>
            <a:off x="2989160" y="1928838"/>
            <a:ext cx="322763" cy="324173"/>
          </a:xfrm>
          <a:custGeom>
            <a:avLst/>
            <a:gdLst/>
            <a:ahLst/>
            <a:cxnLst/>
            <a:rect l="l" t="t" r="r" b="b"/>
            <a:pathLst>
              <a:path w="16717" h="16790" extrusionOk="0">
                <a:moveTo>
                  <a:pt x="8687" y="511"/>
                </a:moveTo>
                <a:lnTo>
                  <a:pt x="9174" y="1046"/>
                </a:lnTo>
                <a:lnTo>
                  <a:pt x="9660" y="1606"/>
                </a:lnTo>
                <a:lnTo>
                  <a:pt x="10025" y="2068"/>
                </a:lnTo>
                <a:lnTo>
                  <a:pt x="10196" y="2312"/>
                </a:lnTo>
                <a:lnTo>
                  <a:pt x="10390" y="2531"/>
                </a:lnTo>
                <a:lnTo>
                  <a:pt x="10585" y="2701"/>
                </a:lnTo>
                <a:lnTo>
                  <a:pt x="10780" y="2871"/>
                </a:lnTo>
                <a:lnTo>
                  <a:pt x="11023" y="2969"/>
                </a:lnTo>
                <a:lnTo>
                  <a:pt x="11242" y="3042"/>
                </a:lnTo>
                <a:lnTo>
                  <a:pt x="11485" y="3066"/>
                </a:lnTo>
                <a:lnTo>
                  <a:pt x="11729" y="3042"/>
                </a:lnTo>
                <a:lnTo>
                  <a:pt x="11972" y="2969"/>
                </a:lnTo>
                <a:lnTo>
                  <a:pt x="12215" y="2847"/>
                </a:lnTo>
                <a:lnTo>
                  <a:pt x="12337" y="2750"/>
                </a:lnTo>
                <a:lnTo>
                  <a:pt x="12434" y="2652"/>
                </a:lnTo>
                <a:lnTo>
                  <a:pt x="12605" y="2433"/>
                </a:lnTo>
                <a:lnTo>
                  <a:pt x="12726" y="2190"/>
                </a:lnTo>
                <a:lnTo>
                  <a:pt x="12824" y="1922"/>
                </a:lnTo>
                <a:lnTo>
                  <a:pt x="12921" y="1679"/>
                </a:lnTo>
                <a:lnTo>
                  <a:pt x="13043" y="1411"/>
                </a:lnTo>
                <a:lnTo>
                  <a:pt x="13164" y="1168"/>
                </a:lnTo>
                <a:lnTo>
                  <a:pt x="13335" y="973"/>
                </a:lnTo>
                <a:lnTo>
                  <a:pt x="13456" y="852"/>
                </a:lnTo>
                <a:lnTo>
                  <a:pt x="13602" y="779"/>
                </a:lnTo>
                <a:lnTo>
                  <a:pt x="13724" y="706"/>
                </a:lnTo>
                <a:lnTo>
                  <a:pt x="13870" y="657"/>
                </a:lnTo>
                <a:lnTo>
                  <a:pt x="13991" y="608"/>
                </a:lnTo>
                <a:lnTo>
                  <a:pt x="14137" y="584"/>
                </a:lnTo>
                <a:lnTo>
                  <a:pt x="14283" y="584"/>
                </a:lnTo>
                <a:lnTo>
                  <a:pt x="14429" y="608"/>
                </a:lnTo>
                <a:lnTo>
                  <a:pt x="14721" y="681"/>
                </a:lnTo>
                <a:lnTo>
                  <a:pt x="14989" y="779"/>
                </a:lnTo>
                <a:lnTo>
                  <a:pt x="15232" y="949"/>
                </a:lnTo>
                <a:lnTo>
                  <a:pt x="15451" y="1119"/>
                </a:lnTo>
                <a:lnTo>
                  <a:pt x="15403" y="1168"/>
                </a:lnTo>
                <a:lnTo>
                  <a:pt x="15354" y="1217"/>
                </a:lnTo>
                <a:lnTo>
                  <a:pt x="15354" y="1265"/>
                </a:lnTo>
                <a:lnTo>
                  <a:pt x="15354" y="1314"/>
                </a:lnTo>
                <a:lnTo>
                  <a:pt x="15403" y="1363"/>
                </a:lnTo>
                <a:lnTo>
                  <a:pt x="15646" y="1363"/>
                </a:lnTo>
                <a:lnTo>
                  <a:pt x="15670" y="1387"/>
                </a:lnTo>
                <a:lnTo>
                  <a:pt x="15768" y="1533"/>
                </a:lnTo>
                <a:lnTo>
                  <a:pt x="15646" y="1557"/>
                </a:lnTo>
                <a:lnTo>
                  <a:pt x="15500" y="1606"/>
                </a:lnTo>
                <a:lnTo>
                  <a:pt x="15427" y="1630"/>
                </a:lnTo>
                <a:lnTo>
                  <a:pt x="15378" y="1703"/>
                </a:lnTo>
                <a:lnTo>
                  <a:pt x="15354" y="1752"/>
                </a:lnTo>
                <a:lnTo>
                  <a:pt x="15378" y="1801"/>
                </a:lnTo>
                <a:lnTo>
                  <a:pt x="15451" y="1825"/>
                </a:lnTo>
                <a:lnTo>
                  <a:pt x="15500" y="1849"/>
                </a:lnTo>
                <a:lnTo>
                  <a:pt x="15646" y="1874"/>
                </a:lnTo>
                <a:lnTo>
                  <a:pt x="15914" y="1874"/>
                </a:lnTo>
                <a:lnTo>
                  <a:pt x="16011" y="2068"/>
                </a:lnTo>
                <a:lnTo>
                  <a:pt x="15841" y="2044"/>
                </a:lnTo>
                <a:lnTo>
                  <a:pt x="15695" y="2044"/>
                </a:lnTo>
                <a:lnTo>
                  <a:pt x="15573" y="2068"/>
                </a:lnTo>
                <a:lnTo>
                  <a:pt x="15451" y="2141"/>
                </a:lnTo>
                <a:lnTo>
                  <a:pt x="15427" y="2141"/>
                </a:lnTo>
                <a:lnTo>
                  <a:pt x="15451" y="2166"/>
                </a:lnTo>
                <a:lnTo>
                  <a:pt x="15500" y="2239"/>
                </a:lnTo>
                <a:lnTo>
                  <a:pt x="15573" y="2287"/>
                </a:lnTo>
                <a:lnTo>
                  <a:pt x="15743" y="2360"/>
                </a:lnTo>
                <a:lnTo>
                  <a:pt x="16084" y="2458"/>
                </a:lnTo>
                <a:lnTo>
                  <a:pt x="16084" y="2652"/>
                </a:lnTo>
                <a:lnTo>
                  <a:pt x="16060" y="2823"/>
                </a:lnTo>
                <a:lnTo>
                  <a:pt x="15646" y="2725"/>
                </a:lnTo>
                <a:lnTo>
                  <a:pt x="15427" y="2652"/>
                </a:lnTo>
                <a:lnTo>
                  <a:pt x="15330" y="2628"/>
                </a:lnTo>
                <a:lnTo>
                  <a:pt x="15184" y="2628"/>
                </a:lnTo>
                <a:lnTo>
                  <a:pt x="15184" y="2652"/>
                </a:lnTo>
                <a:lnTo>
                  <a:pt x="15281" y="2750"/>
                </a:lnTo>
                <a:lnTo>
                  <a:pt x="15378" y="2847"/>
                </a:lnTo>
                <a:lnTo>
                  <a:pt x="15622" y="2993"/>
                </a:lnTo>
                <a:lnTo>
                  <a:pt x="15768" y="3090"/>
                </a:lnTo>
                <a:lnTo>
                  <a:pt x="15962" y="3139"/>
                </a:lnTo>
                <a:lnTo>
                  <a:pt x="15841" y="3309"/>
                </a:lnTo>
                <a:lnTo>
                  <a:pt x="15768" y="3407"/>
                </a:lnTo>
                <a:lnTo>
                  <a:pt x="15670" y="3334"/>
                </a:lnTo>
                <a:lnTo>
                  <a:pt x="15573" y="3285"/>
                </a:lnTo>
                <a:lnTo>
                  <a:pt x="15378" y="3212"/>
                </a:lnTo>
                <a:lnTo>
                  <a:pt x="14989" y="3017"/>
                </a:lnTo>
                <a:lnTo>
                  <a:pt x="14794" y="2944"/>
                </a:lnTo>
                <a:lnTo>
                  <a:pt x="14600" y="2896"/>
                </a:lnTo>
                <a:lnTo>
                  <a:pt x="14575" y="2896"/>
                </a:lnTo>
                <a:lnTo>
                  <a:pt x="14575" y="2920"/>
                </a:lnTo>
                <a:lnTo>
                  <a:pt x="14673" y="3090"/>
                </a:lnTo>
                <a:lnTo>
                  <a:pt x="14819" y="3236"/>
                </a:lnTo>
                <a:lnTo>
                  <a:pt x="14965" y="3358"/>
                </a:lnTo>
                <a:lnTo>
                  <a:pt x="15135" y="3455"/>
                </a:lnTo>
                <a:lnTo>
                  <a:pt x="15427" y="3626"/>
                </a:lnTo>
                <a:lnTo>
                  <a:pt x="15086" y="3747"/>
                </a:lnTo>
                <a:lnTo>
                  <a:pt x="14989" y="3674"/>
                </a:lnTo>
                <a:lnTo>
                  <a:pt x="14867" y="3650"/>
                </a:lnTo>
                <a:lnTo>
                  <a:pt x="14770" y="3601"/>
                </a:lnTo>
                <a:lnTo>
                  <a:pt x="14673" y="3528"/>
                </a:lnTo>
                <a:lnTo>
                  <a:pt x="14527" y="3407"/>
                </a:lnTo>
                <a:lnTo>
                  <a:pt x="14429" y="3358"/>
                </a:lnTo>
                <a:lnTo>
                  <a:pt x="14332" y="3334"/>
                </a:lnTo>
                <a:lnTo>
                  <a:pt x="14308" y="3334"/>
                </a:lnTo>
                <a:lnTo>
                  <a:pt x="14259" y="3358"/>
                </a:lnTo>
                <a:lnTo>
                  <a:pt x="14235" y="3431"/>
                </a:lnTo>
                <a:lnTo>
                  <a:pt x="14259" y="3528"/>
                </a:lnTo>
                <a:lnTo>
                  <a:pt x="14308" y="3650"/>
                </a:lnTo>
                <a:lnTo>
                  <a:pt x="14478" y="3845"/>
                </a:lnTo>
                <a:lnTo>
                  <a:pt x="14551" y="3918"/>
                </a:lnTo>
                <a:lnTo>
                  <a:pt x="14308" y="4015"/>
                </a:lnTo>
                <a:lnTo>
                  <a:pt x="14186" y="3942"/>
                </a:lnTo>
                <a:lnTo>
                  <a:pt x="14064" y="3893"/>
                </a:lnTo>
                <a:lnTo>
                  <a:pt x="14016" y="3869"/>
                </a:lnTo>
                <a:lnTo>
                  <a:pt x="13943" y="3845"/>
                </a:lnTo>
                <a:lnTo>
                  <a:pt x="13918" y="3869"/>
                </a:lnTo>
                <a:lnTo>
                  <a:pt x="13894" y="3893"/>
                </a:lnTo>
                <a:lnTo>
                  <a:pt x="13894" y="3966"/>
                </a:lnTo>
                <a:lnTo>
                  <a:pt x="13918" y="4039"/>
                </a:lnTo>
                <a:lnTo>
                  <a:pt x="13991" y="4161"/>
                </a:lnTo>
                <a:lnTo>
                  <a:pt x="14040" y="4210"/>
                </a:lnTo>
                <a:lnTo>
                  <a:pt x="13967" y="4283"/>
                </a:lnTo>
                <a:lnTo>
                  <a:pt x="13870" y="4404"/>
                </a:lnTo>
                <a:lnTo>
                  <a:pt x="13845" y="4331"/>
                </a:lnTo>
                <a:lnTo>
                  <a:pt x="13797" y="4234"/>
                </a:lnTo>
                <a:lnTo>
                  <a:pt x="13724" y="4161"/>
                </a:lnTo>
                <a:lnTo>
                  <a:pt x="13651" y="4161"/>
                </a:lnTo>
                <a:lnTo>
                  <a:pt x="13626" y="4234"/>
                </a:lnTo>
                <a:lnTo>
                  <a:pt x="13602" y="4283"/>
                </a:lnTo>
                <a:lnTo>
                  <a:pt x="13602" y="4380"/>
                </a:lnTo>
                <a:lnTo>
                  <a:pt x="13602" y="4428"/>
                </a:lnTo>
                <a:lnTo>
                  <a:pt x="13675" y="4550"/>
                </a:lnTo>
                <a:lnTo>
                  <a:pt x="13748" y="4647"/>
                </a:lnTo>
                <a:lnTo>
                  <a:pt x="13699" y="4842"/>
                </a:lnTo>
                <a:lnTo>
                  <a:pt x="13675" y="5037"/>
                </a:lnTo>
                <a:lnTo>
                  <a:pt x="13699" y="5231"/>
                </a:lnTo>
                <a:lnTo>
                  <a:pt x="13724" y="5426"/>
                </a:lnTo>
                <a:lnTo>
                  <a:pt x="13797" y="5621"/>
                </a:lnTo>
                <a:lnTo>
                  <a:pt x="13870" y="5815"/>
                </a:lnTo>
                <a:lnTo>
                  <a:pt x="13967" y="5986"/>
                </a:lnTo>
                <a:lnTo>
                  <a:pt x="14089" y="6132"/>
                </a:lnTo>
                <a:lnTo>
                  <a:pt x="14308" y="6351"/>
                </a:lnTo>
                <a:lnTo>
                  <a:pt x="14527" y="6570"/>
                </a:lnTo>
                <a:lnTo>
                  <a:pt x="14746" y="6764"/>
                </a:lnTo>
                <a:lnTo>
                  <a:pt x="14965" y="6983"/>
                </a:lnTo>
                <a:lnTo>
                  <a:pt x="15597" y="7640"/>
                </a:lnTo>
                <a:lnTo>
                  <a:pt x="15914" y="7981"/>
                </a:lnTo>
                <a:lnTo>
                  <a:pt x="16254" y="8273"/>
                </a:lnTo>
                <a:lnTo>
                  <a:pt x="16279" y="8297"/>
                </a:lnTo>
                <a:lnTo>
                  <a:pt x="16230" y="8443"/>
                </a:lnTo>
                <a:lnTo>
                  <a:pt x="16133" y="8346"/>
                </a:lnTo>
                <a:lnTo>
                  <a:pt x="16035" y="8249"/>
                </a:lnTo>
                <a:lnTo>
                  <a:pt x="15768" y="8078"/>
                </a:lnTo>
                <a:lnTo>
                  <a:pt x="15573" y="7981"/>
                </a:lnTo>
                <a:lnTo>
                  <a:pt x="15378" y="7884"/>
                </a:lnTo>
                <a:lnTo>
                  <a:pt x="15159" y="7811"/>
                </a:lnTo>
                <a:lnTo>
                  <a:pt x="14940" y="7738"/>
                </a:lnTo>
                <a:lnTo>
                  <a:pt x="14892" y="7762"/>
                </a:lnTo>
                <a:lnTo>
                  <a:pt x="14892" y="7786"/>
                </a:lnTo>
                <a:lnTo>
                  <a:pt x="15013" y="7932"/>
                </a:lnTo>
                <a:lnTo>
                  <a:pt x="15159" y="8078"/>
                </a:lnTo>
                <a:lnTo>
                  <a:pt x="15476" y="8297"/>
                </a:lnTo>
                <a:lnTo>
                  <a:pt x="15695" y="8468"/>
                </a:lnTo>
                <a:lnTo>
                  <a:pt x="15889" y="8614"/>
                </a:lnTo>
                <a:lnTo>
                  <a:pt x="15987" y="8687"/>
                </a:lnTo>
                <a:lnTo>
                  <a:pt x="16060" y="8711"/>
                </a:lnTo>
                <a:lnTo>
                  <a:pt x="15865" y="9003"/>
                </a:lnTo>
                <a:lnTo>
                  <a:pt x="15816" y="9076"/>
                </a:lnTo>
                <a:lnTo>
                  <a:pt x="15816" y="9052"/>
                </a:lnTo>
                <a:lnTo>
                  <a:pt x="15768" y="8954"/>
                </a:lnTo>
                <a:lnTo>
                  <a:pt x="15695" y="8881"/>
                </a:lnTo>
                <a:lnTo>
                  <a:pt x="15597" y="8833"/>
                </a:lnTo>
                <a:lnTo>
                  <a:pt x="15524" y="8784"/>
                </a:lnTo>
                <a:lnTo>
                  <a:pt x="15135" y="8614"/>
                </a:lnTo>
                <a:lnTo>
                  <a:pt x="14916" y="8516"/>
                </a:lnTo>
                <a:lnTo>
                  <a:pt x="14721" y="8395"/>
                </a:lnTo>
                <a:lnTo>
                  <a:pt x="14527" y="8273"/>
                </a:lnTo>
                <a:lnTo>
                  <a:pt x="14332" y="8176"/>
                </a:lnTo>
                <a:lnTo>
                  <a:pt x="14283" y="8176"/>
                </a:lnTo>
                <a:lnTo>
                  <a:pt x="14283" y="8200"/>
                </a:lnTo>
                <a:lnTo>
                  <a:pt x="14259" y="8249"/>
                </a:lnTo>
                <a:lnTo>
                  <a:pt x="14308" y="8346"/>
                </a:lnTo>
                <a:lnTo>
                  <a:pt x="14356" y="8419"/>
                </a:lnTo>
                <a:lnTo>
                  <a:pt x="14527" y="8589"/>
                </a:lnTo>
                <a:lnTo>
                  <a:pt x="14721" y="8735"/>
                </a:lnTo>
                <a:lnTo>
                  <a:pt x="14892" y="8833"/>
                </a:lnTo>
                <a:lnTo>
                  <a:pt x="15086" y="8954"/>
                </a:lnTo>
                <a:lnTo>
                  <a:pt x="15305" y="9076"/>
                </a:lnTo>
                <a:lnTo>
                  <a:pt x="15427" y="9100"/>
                </a:lnTo>
                <a:lnTo>
                  <a:pt x="15549" y="9149"/>
                </a:lnTo>
                <a:lnTo>
                  <a:pt x="15743" y="9149"/>
                </a:lnTo>
                <a:lnTo>
                  <a:pt x="15768" y="9125"/>
                </a:lnTo>
                <a:lnTo>
                  <a:pt x="15451" y="9587"/>
                </a:lnTo>
                <a:lnTo>
                  <a:pt x="15330" y="9490"/>
                </a:lnTo>
                <a:lnTo>
                  <a:pt x="15208" y="9417"/>
                </a:lnTo>
                <a:lnTo>
                  <a:pt x="14965" y="9246"/>
                </a:lnTo>
                <a:lnTo>
                  <a:pt x="14746" y="9100"/>
                </a:lnTo>
                <a:lnTo>
                  <a:pt x="14502" y="8954"/>
                </a:lnTo>
                <a:lnTo>
                  <a:pt x="14381" y="8881"/>
                </a:lnTo>
                <a:lnTo>
                  <a:pt x="14235" y="8833"/>
                </a:lnTo>
                <a:lnTo>
                  <a:pt x="14113" y="8808"/>
                </a:lnTo>
                <a:lnTo>
                  <a:pt x="13991" y="8808"/>
                </a:lnTo>
                <a:lnTo>
                  <a:pt x="13943" y="8833"/>
                </a:lnTo>
                <a:lnTo>
                  <a:pt x="13943" y="8857"/>
                </a:lnTo>
                <a:lnTo>
                  <a:pt x="14016" y="8954"/>
                </a:lnTo>
                <a:lnTo>
                  <a:pt x="14089" y="9052"/>
                </a:lnTo>
                <a:lnTo>
                  <a:pt x="14283" y="9222"/>
                </a:lnTo>
                <a:lnTo>
                  <a:pt x="14673" y="9514"/>
                </a:lnTo>
                <a:lnTo>
                  <a:pt x="14916" y="9709"/>
                </a:lnTo>
                <a:lnTo>
                  <a:pt x="15062" y="9806"/>
                </a:lnTo>
                <a:lnTo>
                  <a:pt x="15208" y="9903"/>
                </a:lnTo>
                <a:lnTo>
                  <a:pt x="15086" y="10049"/>
                </a:lnTo>
                <a:lnTo>
                  <a:pt x="15013" y="10122"/>
                </a:lnTo>
                <a:lnTo>
                  <a:pt x="14843" y="10001"/>
                </a:lnTo>
                <a:lnTo>
                  <a:pt x="14721" y="9928"/>
                </a:lnTo>
                <a:lnTo>
                  <a:pt x="14405" y="9782"/>
                </a:lnTo>
                <a:lnTo>
                  <a:pt x="14089" y="9636"/>
                </a:lnTo>
                <a:lnTo>
                  <a:pt x="13943" y="9538"/>
                </a:lnTo>
                <a:lnTo>
                  <a:pt x="13797" y="9441"/>
                </a:lnTo>
                <a:lnTo>
                  <a:pt x="13699" y="9319"/>
                </a:lnTo>
                <a:lnTo>
                  <a:pt x="13626" y="9149"/>
                </a:lnTo>
                <a:lnTo>
                  <a:pt x="13578" y="9149"/>
                </a:lnTo>
                <a:lnTo>
                  <a:pt x="13554" y="9295"/>
                </a:lnTo>
                <a:lnTo>
                  <a:pt x="13578" y="9392"/>
                </a:lnTo>
                <a:lnTo>
                  <a:pt x="13602" y="9514"/>
                </a:lnTo>
                <a:lnTo>
                  <a:pt x="13651" y="9611"/>
                </a:lnTo>
                <a:lnTo>
                  <a:pt x="13724" y="9709"/>
                </a:lnTo>
                <a:lnTo>
                  <a:pt x="13797" y="9782"/>
                </a:lnTo>
                <a:lnTo>
                  <a:pt x="13991" y="9952"/>
                </a:lnTo>
                <a:lnTo>
                  <a:pt x="14283" y="10122"/>
                </a:lnTo>
                <a:lnTo>
                  <a:pt x="14600" y="10268"/>
                </a:lnTo>
                <a:lnTo>
                  <a:pt x="14746" y="10390"/>
                </a:lnTo>
                <a:lnTo>
                  <a:pt x="14551" y="10512"/>
                </a:lnTo>
                <a:lnTo>
                  <a:pt x="14356" y="10633"/>
                </a:lnTo>
                <a:lnTo>
                  <a:pt x="14259" y="10512"/>
                </a:lnTo>
                <a:lnTo>
                  <a:pt x="14137" y="10414"/>
                </a:lnTo>
                <a:lnTo>
                  <a:pt x="13894" y="10244"/>
                </a:lnTo>
                <a:lnTo>
                  <a:pt x="13724" y="10122"/>
                </a:lnTo>
                <a:lnTo>
                  <a:pt x="13578" y="9976"/>
                </a:lnTo>
                <a:lnTo>
                  <a:pt x="13456" y="9855"/>
                </a:lnTo>
                <a:lnTo>
                  <a:pt x="13408" y="9782"/>
                </a:lnTo>
                <a:lnTo>
                  <a:pt x="13359" y="9733"/>
                </a:lnTo>
                <a:lnTo>
                  <a:pt x="13310" y="9733"/>
                </a:lnTo>
                <a:lnTo>
                  <a:pt x="13286" y="9757"/>
                </a:lnTo>
                <a:lnTo>
                  <a:pt x="13262" y="9830"/>
                </a:lnTo>
                <a:lnTo>
                  <a:pt x="13262" y="9928"/>
                </a:lnTo>
                <a:lnTo>
                  <a:pt x="13262" y="10001"/>
                </a:lnTo>
                <a:lnTo>
                  <a:pt x="13310" y="10098"/>
                </a:lnTo>
                <a:lnTo>
                  <a:pt x="13408" y="10244"/>
                </a:lnTo>
                <a:lnTo>
                  <a:pt x="13529" y="10390"/>
                </a:lnTo>
                <a:lnTo>
                  <a:pt x="13699" y="10536"/>
                </a:lnTo>
                <a:lnTo>
                  <a:pt x="13894" y="10682"/>
                </a:lnTo>
                <a:lnTo>
                  <a:pt x="13991" y="10779"/>
                </a:lnTo>
                <a:lnTo>
                  <a:pt x="13894" y="10828"/>
                </a:lnTo>
                <a:lnTo>
                  <a:pt x="13578" y="10828"/>
                </a:lnTo>
                <a:lnTo>
                  <a:pt x="13505" y="10804"/>
                </a:lnTo>
                <a:lnTo>
                  <a:pt x="13335" y="10706"/>
                </a:lnTo>
                <a:lnTo>
                  <a:pt x="13213" y="10560"/>
                </a:lnTo>
                <a:lnTo>
                  <a:pt x="13116" y="10414"/>
                </a:lnTo>
                <a:lnTo>
                  <a:pt x="13018" y="10244"/>
                </a:lnTo>
                <a:lnTo>
                  <a:pt x="12872" y="9879"/>
                </a:lnTo>
                <a:lnTo>
                  <a:pt x="12775" y="9636"/>
                </a:lnTo>
                <a:lnTo>
                  <a:pt x="12653" y="9392"/>
                </a:lnTo>
                <a:lnTo>
                  <a:pt x="12532" y="9173"/>
                </a:lnTo>
                <a:lnTo>
                  <a:pt x="12386" y="8979"/>
                </a:lnTo>
                <a:lnTo>
                  <a:pt x="12215" y="8808"/>
                </a:lnTo>
                <a:lnTo>
                  <a:pt x="12021" y="8662"/>
                </a:lnTo>
                <a:lnTo>
                  <a:pt x="11777" y="8565"/>
                </a:lnTo>
                <a:lnTo>
                  <a:pt x="11510" y="8468"/>
                </a:lnTo>
                <a:lnTo>
                  <a:pt x="11218" y="8443"/>
                </a:lnTo>
                <a:lnTo>
                  <a:pt x="10926" y="8443"/>
                </a:lnTo>
                <a:lnTo>
                  <a:pt x="10634" y="8492"/>
                </a:lnTo>
                <a:lnTo>
                  <a:pt x="10366" y="8589"/>
                </a:lnTo>
                <a:lnTo>
                  <a:pt x="10098" y="8687"/>
                </a:lnTo>
                <a:lnTo>
                  <a:pt x="9855" y="8833"/>
                </a:lnTo>
                <a:lnTo>
                  <a:pt x="9612" y="9027"/>
                </a:lnTo>
                <a:lnTo>
                  <a:pt x="9393" y="9198"/>
                </a:lnTo>
                <a:lnTo>
                  <a:pt x="9198" y="9392"/>
                </a:lnTo>
                <a:lnTo>
                  <a:pt x="9028" y="9611"/>
                </a:lnTo>
                <a:lnTo>
                  <a:pt x="8906" y="9855"/>
                </a:lnTo>
                <a:lnTo>
                  <a:pt x="8784" y="10122"/>
                </a:lnTo>
                <a:lnTo>
                  <a:pt x="8711" y="10366"/>
                </a:lnTo>
                <a:lnTo>
                  <a:pt x="8663" y="10633"/>
                </a:lnTo>
                <a:lnTo>
                  <a:pt x="8638" y="10925"/>
                </a:lnTo>
                <a:lnTo>
                  <a:pt x="8663" y="11193"/>
                </a:lnTo>
                <a:lnTo>
                  <a:pt x="8736" y="11461"/>
                </a:lnTo>
                <a:lnTo>
                  <a:pt x="8833" y="11680"/>
                </a:lnTo>
                <a:lnTo>
                  <a:pt x="8955" y="11874"/>
                </a:lnTo>
                <a:lnTo>
                  <a:pt x="9101" y="12045"/>
                </a:lnTo>
                <a:lnTo>
                  <a:pt x="9295" y="12191"/>
                </a:lnTo>
                <a:lnTo>
                  <a:pt x="9514" y="12312"/>
                </a:lnTo>
                <a:lnTo>
                  <a:pt x="9733" y="12409"/>
                </a:lnTo>
                <a:lnTo>
                  <a:pt x="10001" y="12507"/>
                </a:lnTo>
                <a:lnTo>
                  <a:pt x="10220" y="12580"/>
                </a:lnTo>
                <a:lnTo>
                  <a:pt x="10463" y="12677"/>
                </a:lnTo>
                <a:lnTo>
                  <a:pt x="10658" y="12799"/>
                </a:lnTo>
                <a:lnTo>
                  <a:pt x="10731" y="12872"/>
                </a:lnTo>
                <a:lnTo>
                  <a:pt x="10804" y="12969"/>
                </a:lnTo>
                <a:lnTo>
                  <a:pt x="10780" y="12969"/>
                </a:lnTo>
                <a:lnTo>
                  <a:pt x="10536" y="12920"/>
                </a:lnTo>
                <a:lnTo>
                  <a:pt x="10317" y="12872"/>
                </a:lnTo>
                <a:lnTo>
                  <a:pt x="10098" y="12847"/>
                </a:lnTo>
                <a:lnTo>
                  <a:pt x="9855" y="12847"/>
                </a:lnTo>
                <a:lnTo>
                  <a:pt x="9831" y="12872"/>
                </a:lnTo>
                <a:lnTo>
                  <a:pt x="9831" y="12896"/>
                </a:lnTo>
                <a:lnTo>
                  <a:pt x="9831" y="12920"/>
                </a:lnTo>
                <a:lnTo>
                  <a:pt x="9831" y="12945"/>
                </a:lnTo>
                <a:lnTo>
                  <a:pt x="10293" y="13139"/>
                </a:lnTo>
                <a:lnTo>
                  <a:pt x="10609" y="13285"/>
                </a:lnTo>
                <a:lnTo>
                  <a:pt x="10780" y="13334"/>
                </a:lnTo>
                <a:lnTo>
                  <a:pt x="10926" y="13358"/>
                </a:lnTo>
                <a:lnTo>
                  <a:pt x="10901" y="13504"/>
                </a:lnTo>
                <a:lnTo>
                  <a:pt x="10877" y="13650"/>
                </a:lnTo>
                <a:lnTo>
                  <a:pt x="10634" y="13602"/>
                </a:lnTo>
                <a:lnTo>
                  <a:pt x="10366" y="13577"/>
                </a:lnTo>
                <a:lnTo>
                  <a:pt x="10098" y="13504"/>
                </a:lnTo>
                <a:lnTo>
                  <a:pt x="9879" y="13383"/>
                </a:lnTo>
                <a:lnTo>
                  <a:pt x="9855" y="13407"/>
                </a:lnTo>
                <a:lnTo>
                  <a:pt x="9831" y="13431"/>
                </a:lnTo>
                <a:lnTo>
                  <a:pt x="10025" y="13650"/>
                </a:lnTo>
                <a:lnTo>
                  <a:pt x="10123" y="13748"/>
                </a:lnTo>
                <a:lnTo>
                  <a:pt x="10269" y="13821"/>
                </a:lnTo>
                <a:lnTo>
                  <a:pt x="10512" y="13918"/>
                </a:lnTo>
                <a:lnTo>
                  <a:pt x="10780" y="13991"/>
                </a:lnTo>
                <a:lnTo>
                  <a:pt x="10609" y="14283"/>
                </a:lnTo>
                <a:lnTo>
                  <a:pt x="9952" y="14113"/>
                </a:lnTo>
                <a:lnTo>
                  <a:pt x="9490" y="13967"/>
                </a:lnTo>
                <a:lnTo>
                  <a:pt x="9271" y="13894"/>
                </a:lnTo>
                <a:lnTo>
                  <a:pt x="9028" y="13845"/>
                </a:lnTo>
                <a:lnTo>
                  <a:pt x="9003" y="13869"/>
                </a:lnTo>
                <a:lnTo>
                  <a:pt x="8979" y="13869"/>
                </a:lnTo>
                <a:lnTo>
                  <a:pt x="8955" y="13918"/>
                </a:lnTo>
                <a:lnTo>
                  <a:pt x="8979" y="13942"/>
                </a:lnTo>
                <a:lnTo>
                  <a:pt x="9271" y="14137"/>
                </a:lnTo>
                <a:lnTo>
                  <a:pt x="9587" y="14356"/>
                </a:lnTo>
                <a:lnTo>
                  <a:pt x="9952" y="14526"/>
                </a:lnTo>
                <a:lnTo>
                  <a:pt x="10147" y="14599"/>
                </a:lnTo>
                <a:lnTo>
                  <a:pt x="10317" y="14648"/>
                </a:lnTo>
                <a:lnTo>
                  <a:pt x="10074" y="14916"/>
                </a:lnTo>
                <a:lnTo>
                  <a:pt x="9855" y="14867"/>
                </a:lnTo>
                <a:lnTo>
                  <a:pt x="9685" y="14867"/>
                </a:lnTo>
                <a:lnTo>
                  <a:pt x="9393" y="14818"/>
                </a:lnTo>
                <a:lnTo>
                  <a:pt x="9101" y="14721"/>
                </a:lnTo>
                <a:lnTo>
                  <a:pt x="8809" y="14599"/>
                </a:lnTo>
                <a:lnTo>
                  <a:pt x="8541" y="14429"/>
                </a:lnTo>
                <a:lnTo>
                  <a:pt x="8517" y="14429"/>
                </a:lnTo>
                <a:lnTo>
                  <a:pt x="8517" y="14453"/>
                </a:lnTo>
                <a:lnTo>
                  <a:pt x="8565" y="14624"/>
                </a:lnTo>
                <a:lnTo>
                  <a:pt x="8687" y="14770"/>
                </a:lnTo>
                <a:lnTo>
                  <a:pt x="8809" y="14891"/>
                </a:lnTo>
                <a:lnTo>
                  <a:pt x="8955" y="14989"/>
                </a:lnTo>
                <a:lnTo>
                  <a:pt x="9125" y="15086"/>
                </a:lnTo>
                <a:lnTo>
                  <a:pt x="9295" y="15159"/>
                </a:lnTo>
                <a:lnTo>
                  <a:pt x="9490" y="15208"/>
                </a:lnTo>
                <a:lnTo>
                  <a:pt x="9660" y="15232"/>
                </a:lnTo>
                <a:lnTo>
                  <a:pt x="9320" y="15500"/>
                </a:lnTo>
                <a:lnTo>
                  <a:pt x="9271" y="15451"/>
                </a:lnTo>
                <a:lnTo>
                  <a:pt x="9125" y="15354"/>
                </a:lnTo>
                <a:lnTo>
                  <a:pt x="8955" y="15281"/>
                </a:lnTo>
                <a:lnTo>
                  <a:pt x="8590" y="15135"/>
                </a:lnTo>
                <a:lnTo>
                  <a:pt x="8298" y="14989"/>
                </a:lnTo>
                <a:lnTo>
                  <a:pt x="8152" y="14940"/>
                </a:lnTo>
                <a:lnTo>
                  <a:pt x="8030" y="14867"/>
                </a:lnTo>
                <a:lnTo>
                  <a:pt x="8006" y="14867"/>
                </a:lnTo>
                <a:lnTo>
                  <a:pt x="7981" y="14891"/>
                </a:lnTo>
                <a:lnTo>
                  <a:pt x="7957" y="14989"/>
                </a:lnTo>
                <a:lnTo>
                  <a:pt x="7981" y="15062"/>
                </a:lnTo>
                <a:lnTo>
                  <a:pt x="8006" y="15135"/>
                </a:lnTo>
                <a:lnTo>
                  <a:pt x="8054" y="15208"/>
                </a:lnTo>
                <a:lnTo>
                  <a:pt x="8152" y="15329"/>
                </a:lnTo>
                <a:lnTo>
                  <a:pt x="8298" y="15427"/>
                </a:lnTo>
                <a:lnTo>
                  <a:pt x="8590" y="15597"/>
                </a:lnTo>
                <a:lnTo>
                  <a:pt x="8930" y="15767"/>
                </a:lnTo>
                <a:lnTo>
                  <a:pt x="8614" y="15986"/>
                </a:lnTo>
                <a:lnTo>
                  <a:pt x="8322" y="15792"/>
                </a:lnTo>
                <a:lnTo>
                  <a:pt x="8054" y="15597"/>
                </a:lnTo>
                <a:lnTo>
                  <a:pt x="7762" y="15402"/>
                </a:lnTo>
                <a:lnTo>
                  <a:pt x="7470" y="15183"/>
                </a:lnTo>
                <a:lnTo>
                  <a:pt x="7203" y="14916"/>
                </a:lnTo>
                <a:lnTo>
                  <a:pt x="6935" y="14599"/>
                </a:lnTo>
                <a:lnTo>
                  <a:pt x="6667" y="14307"/>
                </a:lnTo>
                <a:lnTo>
                  <a:pt x="6375" y="14040"/>
                </a:lnTo>
                <a:lnTo>
                  <a:pt x="6229" y="13942"/>
                </a:lnTo>
                <a:lnTo>
                  <a:pt x="6083" y="13845"/>
                </a:lnTo>
                <a:lnTo>
                  <a:pt x="5937" y="13772"/>
                </a:lnTo>
                <a:lnTo>
                  <a:pt x="5767" y="13699"/>
                </a:lnTo>
                <a:lnTo>
                  <a:pt x="5597" y="13650"/>
                </a:lnTo>
                <a:lnTo>
                  <a:pt x="5427" y="13626"/>
                </a:lnTo>
                <a:lnTo>
                  <a:pt x="5256" y="13626"/>
                </a:lnTo>
                <a:lnTo>
                  <a:pt x="5086" y="13650"/>
                </a:lnTo>
                <a:lnTo>
                  <a:pt x="4916" y="13529"/>
                </a:lnTo>
                <a:lnTo>
                  <a:pt x="4843" y="13456"/>
                </a:lnTo>
                <a:lnTo>
                  <a:pt x="4745" y="13383"/>
                </a:lnTo>
                <a:lnTo>
                  <a:pt x="4697" y="13407"/>
                </a:lnTo>
                <a:lnTo>
                  <a:pt x="4672" y="13456"/>
                </a:lnTo>
                <a:lnTo>
                  <a:pt x="4697" y="13529"/>
                </a:lnTo>
                <a:lnTo>
                  <a:pt x="4721" y="13602"/>
                </a:lnTo>
                <a:lnTo>
                  <a:pt x="4843" y="13772"/>
                </a:lnTo>
                <a:lnTo>
                  <a:pt x="4818" y="13772"/>
                </a:lnTo>
                <a:lnTo>
                  <a:pt x="4697" y="13869"/>
                </a:lnTo>
                <a:lnTo>
                  <a:pt x="4502" y="13748"/>
                </a:lnTo>
                <a:lnTo>
                  <a:pt x="4380" y="13723"/>
                </a:lnTo>
                <a:lnTo>
                  <a:pt x="4283" y="13699"/>
                </a:lnTo>
                <a:lnTo>
                  <a:pt x="4259" y="13723"/>
                </a:lnTo>
                <a:lnTo>
                  <a:pt x="4259" y="13748"/>
                </a:lnTo>
                <a:lnTo>
                  <a:pt x="4356" y="13918"/>
                </a:lnTo>
                <a:lnTo>
                  <a:pt x="4478" y="14088"/>
                </a:lnTo>
                <a:lnTo>
                  <a:pt x="4356" y="14234"/>
                </a:lnTo>
                <a:lnTo>
                  <a:pt x="4259" y="14405"/>
                </a:lnTo>
                <a:lnTo>
                  <a:pt x="4161" y="14307"/>
                </a:lnTo>
                <a:lnTo>
                  <a:pt x="4064" y="14186"/>
                </a:lnTo>
                <a:lnTo>
                  <a:pt x="3918" y="13942"/>
                </a:lnTo>
                <a:lnTo>
                  <a:pt x="3894" y="13942"/>
                </a:lnTo>
                <a:lnTo>
                  <a:pt x="3869" y="13967"/>
                </a:lnTo>
                <a:lnTo>
                  <a:pt x="3869" y="14186"/>
                </a:lnTo>
                <a:lnTo>
                  <a:pt x="3894" y="14380"/>
                </a:lnTo>
                <a:lnTo>
                  <a:pt x="3967" y="14575"/>
                </a:lnTo>
                <a:lnTo>
                  <a:pt x="4015" y="14648"/>
                </a:lnTo>
                <a:lnTo>
                  <a:pt x="4088" y="14721"/>
                </a:lnTo>
                <a:lnTo>
                  <a:pt x="3821" y="15329"/>
                </a:lnTo>
                <a:lnTo>
                  <a:pt x="3772" y="15281"/>
                </a:lnTo>
                <a:lnTo>
                  <a:pt x="3699" y="15110"/>
                </a:lnTo>
                <a:lnTo>
                  <a:pt x="3650" y="14916"/>
                </a:lnTo>
                <a:lnTo>
                  <a:pt x="3602" y="14794"/>
                </a:lnTo>
                <a:lnTo>
                  <a:pt x="3553" y="14672"/>
                </a:lnTo>
                <a:lnTo>
                  <a:pt x="3456" y="14551"/>
                </a:lnTo>
                <a:lnTo>
                  <a:pt x="3407" y="14526"/>
                </a:lnTo>
                <a:lnTo>
                  <a:pt x="3358" y="14478"/>
                </a:lnTo>
                <a:lnTo>
                  <a:pt x="3334" y="14502"/>
                </a:lnTo>
                <a:lnTo>
                  <a:pt x="3310" y="14526"/>
                </a:lnTo>
                <a:lnTo>
                  <a:pt x="3285" y="14794"/>
                </a:lnTo>
                <a:lnTo>
                  <a:pt x="3310" y="15013"/>
                </a:lnTo>
                <a:lnTo>
                  <a:pt x="3334" y="15208"/>
                </a:lnTo>
                <a:lnTo>
                  <a:pt x="3358" y="15354"/>
                </a:lnTo>
                <a:lnTo>
                  <a:pt x="3431" y="15475"/>
                </a:lnTo>
                <a:lnTo>
                  <a:pt x="3504" y="15597"/>
                </a:lnTo>
                <a:lnTo>
                  <a:pt x="3626" y="15694"/>
                </a:lnTo>
                <a:lnTo>
                  <a:pt x="3480" y="15865"/>
                </a:lnTo>
                <a:lnTo>
                  <a:pt x="3334" y="16035"/>
                </a:lnTo>
                <a:lnTo>
                  <a:pt x="3358" y="15986"/>
                </a:lnTo>
                <a:lnTo>
                  <a:pt x="3358" y="15913"/>
                </a:lnTo>
                <a:lnTo>
                  <a:pt x="3358" y="15865"/>
                </a:lnTo>
                <a:lnTo>
                  <a:pt x="3334" y="15816"/>
                </a:lnTo>
                <a:lnTo>
                  <a:pt x="3188" y="15621"/>
                </a:lnTo>
                <a:lnTo>
                  <a:pt x="3091" y="15402"/>
                </a:lnTo>
                <a:lnTo>
                  <a:pt x="2920" y="14940"/>
                </a:lnTo>
                <a:lnTo>
                  <a:pt x="2896" y="14916"/>
                </a:lnTo>
                <a:lnTo>
                  <a:pt x="2872" y="14916"/>
                </a:lnTo>
                <a:lnTo>
                  <a:pt x="2847" y="14940"/>
                </a:lnTo>
                <a:lnTo>
                  <a:pt x="2823" y="15232"/>
                </a:lnTo>
                <a:lnTo>
                  <a:pt x="2823" y="15378"/>
                </a:lnTo>
                <a:lnTo>
                  <a:pt x="2823" y="15524"/>
                </a:lnTo>
                <a:lnTo>
                  <a:pt x="2872" y="15670"/>
                </a:lnTo>
                <a:lnTo>
                  <a:pt x="2896" y="15792"/>
                </a:lnTo>
                <a:lnTo>
                  <a:pt x="2969" y="15938"/>
                </a:lnTo>
                <a:lnTo>
                  <a:pt x="3066" y="16059"/>
                </a:lnTo>
                <a:lnTo>
                  <a:pt x="3164" y="16108"/>
                </a:lnTo>
                <a:lnTo>
                  <a:pt x="3237" y="16108"/>
                </a:lnTo>
                <a:lnTo>
                  <a:pt x="3115" y="16181"/>
                </a:lnTo>
                <a:lnTo>
                  <a:pt x="2993" y="16230"/>
                </a:lnTo>
                <a:lnTo>
                  <a:pt x="2872" y="16254"/>
                </a:lnTo>
                <a:lnTo>
                  <a:pt x="2726" y="16278"/>
                </a:lnTo>
                <a:lnTo>
                  <a:pt x="2774" y="16181"/>
                </a:lnTo>
                <a:lnTo>
                  <a:pt x="2750" y="16132"/>
                </a:lnTo>
                <a:lnTo>
                  <a:pt x="2750" y="16084"/>
                </a:lnTo>
                <a:lnTo>
                  <a:pt x="2555" y="15646"/>
                </a:lnTo>
                <a:lnTo>
                  <a:pt x="2458" y="15427"/>
                </a:lnTo>
                <a:lnTo>
                  <a:pt x="2336" y="15232"/>
                </a:lnTo>
                <a:lnTo>
                  <a:pt x="2312" y="15208"/>
                </a:lnTo>
                <a:lnTo>
                  <a:pt x="2263" y="15232"/>
                </a:lnTo>
                <a:lnTo>
                  <a:pt x="2190" y="15354"/>
                </a:lnTo>
                <a:lnTo>
                  <a:pt x="2166" y="15500"/>
                </a:lnTo>
                <a:lnTo>
                  <a:pt x="2166" y="15621"/>
                </a:lnTo>
                <a:lnTo>
                  <a:pt x="2190" y="15767"/>
                </a:lnTo>
                <a:lnTo>
                  <a:pt x="2263" y="16035"/>
                </a:lnTo>
                <a:lnTo>
                  <a:pt x="2385" y="16278"/>
                </a:lnTo>
                <a:lnTo>
                  <a:pt x="2166" y="16230"/>
                </a:lnTo>
                <a:lnTo>
                  <a:pt x="1971" y="16132"/>
                </a:lnTo>
                <a:lnTo>
                  <a:pt x="1971" y="16059"/>
                </a:lnTo>
                <a:lnTo>
                  <a:pt x="1874" y="15573"/>
                </a:lnTo>
                <a:lnTo>
                  <a:pt x="1850" y="15475"/>
                </a:lnTo>
                <a:lnTo>
                  <a:pt x="1777" y="15402"/>
                </a:lnTo>
                <a:lnTo>
                  <a:pt x="1704" y="15329"/>
                </a:lnTo>
                <a:lnTo>
                  <a:pt x="1606" y="15305"/>
                </a:lnTo>
                <a:lnTo>
                  <a:pt x="1558" y="15305"/>
                </a:lnTo>
                <a:lnTo>
                  <a:pt x="1533" y="15354"/>
                </a:lnTo>
                <a:lnTo>
                  <a:pt x="1509" y="15451"/>
                </a:lnTo>
                <a:lnTo>
                  <a:pt x="1485" y="15548"/>
                </a:lnTo>
                <a:lnTo>
                  <a:pt x="1509" y="15767"/>
                </a:lnTo>
                <a:lnTo>
                  <a:pt x="1509" y="15792"/>
                </a:lnTo>
                <a:lnTo>
                  <a:pt x="1387" y="15646"/>
                </a:lnTo>
                <a:lnTo>
                  <a:pt x="1266" y="15500"/>
                </a:lnTo>
                <a:lnTo>
                  <a:pt x="1144" y="15329"/>
                </a:lnTo>
                <a:lnTo>
                  <a:pt x="1047" y="15135"/>
                </a:lnTo>
                <a:lnTo>
                  <a:pt x="876" y="14770"/>
                </a:lnTo>
                <a:lnTo>
                  <a:pt x="779" y="14405"/>
                </a:lnTo>
                <a:lnTo>
                  <a:pt x="730" y="14234"/>
                </a:lnTo>
                <a:lnTo>
                  <a:pt x="706" y="14040"/>
                </a:lnTo>
                <a:lnTo>
                  <a:pt x="706" y="13869"/>
                </a:lnTo>
                <a:lnTo>
                  <a:pt x="730" y="13699"/>
                </a:lnTo>
                <a:lnTo>
                  <a:pt x="779" y="13529"/>
                </a:lnTo>
                <a:lnTo>
                  <a:pt x="828" y="13358"/>
                </a:lnTo>
                <a:lnTo>
                  <a:pt x="925" y="13212"/>
                </a:lnTo>
                <a:lnTo>
                  <a:pt x="1047" y="13066"/>
                </a:lnTo>
                <a:lnTo>
                  <a:pt x="1168" y="12969"/>
                </a:lnTo>
                <a:lnTo>
                  <a:pt x="1314" y="12872"/>
                </a:lnTo>
                <a:lnTo>
                  <a:pt x="1606" y="12726"/>
                </a:lnTo>
                <a:lnTo>
                  <a:pt x="1923" y="12580"/>
                </a:lnTo>
                <a:lnTo>
                  <a:pt x="2239" y="12458"/>
                </a:lnTo>
                <a:lnTo>
                  <a:pt x="2507" y="12288"/>
                </a:lnTo>
                <a:lnTo>
                  <a:pt x="2726" y="12118"/>
                </a:lnTo>
                <a:lnTo>
                  <a:pt x="2896" y="11899"/>
                </a:lnTo>
                <a:lnTo>
                  <a:pt x="2945" y="11777"/>
                </a:lnTo>
                <a:lnTo>
                  <a:pt x="2993" y="11680"/>
                </a:lnTo>
                <a:lnTo>
                  <a:pt x="3018" y="11558"/>
                </a:lnTo>
                <a:lnTo>
                  <a:pt x="3042" y="11436"/>
                </a:lnTo>
                <a:lnTo>
                  <a:pt x="3042" y="11315"/>
                </a:lnTo>
                <a:lnTo>
                  <a:pt x="3018" y="11193"/>
                </a:lnTo>
                <a:lnTo>
                  <a:pt x="2969" y="11047"/>
                </a:lnTo>
                <a:lnTo>
                  <a:pt x="2896" y="10925"/>
                </a:lnTo>
                <a:lnTo>
                  <a:pt x="2823" y="10804"/>
                </a:lnTo>
                <a:lnTo>
                  <a:pt x="2701" y="10682"/>
                </a:lnTo>
                <a:lnTo>
                  <a:pt x="2361" y="10341"/>
                </a:lnTo>
                <a:lnTo>
                  <a:pt x="1996" y="10025"/>
                </a:lnTo>
                <a:lnTo>
                  <a:pt x="1655" y="9709"/>
                </a:lnTo>
                <a:lnTo>
                  <a:pt x="1290" y="9392"/>
                </a:lnTo>
                <a:lnTo>
                  <a:pt x="1095" y="9149"/>
                </a:lnTo>
                <a:lnTo>
                  <a:pt x="901" y="8906"/>
                </a:lnTo>
                <a:lnTo>
                  <a:pt x="706" y="8662"/>
                </a:lnTo>
                <a:lnTo>
                  <a:pt x="487" y="8443"/>
                </a:lnTo>
                <a:lnTo>
                  <a:pt x="925" y="7932"/>
                </a:lnTo>
                <a:lnTo>
                  <a:pt x="1363" y="7397"/>
                </a:lnTo>
                <a:lnTo>
                  <a:pt x="1777" y="6886"/>
                </a:lnTo>
                <a:lnTo>
                  <a:pt x="2239" y="6375"/>
                </a:lnTo>
                <a:lnTo>
                  <a:pt x="2458" y="6156"/>
                </a:lnTo>
                <a:lnTo>
                  <a:pt x="2604" y="6059"/>
                </a:lnTo>
                <a:lnTo>
                  <a:pt x="2750" y="5961"/>
                </a:lnTo>
                <a:lnTo>
                  <a:pt x="2896" y="5888"/>
                </a:lnTo>
                <a:lnTo>
                  <a:pt x="3042" y="5840"/>
                </a:lnTo>
                <a:lnTo>
                  <a:pt x="3212" y="5815"/>
                </a:lnTo>
                <a:lnTo>
                  <a:pt x="3358" y="5815"/>
                </a:lnTo>
                <a:lnTo>
                  <a:pt x="3456" y="5864"/>
                </a:lnTo>
                <a:lnTo>
                  <a:pt x="3529" y="5888"/>
                </a:lnTo>
                <a:lnTo>
                  <a:pt x="3675" y="6010"/>
                </a:lnTo>
                <a:lnTo>
                  <a:pt x="3796" y="6156"/>
                </a:lnTo>
                <a:lnTo>
                  <a:pt x="3894" y="6326"/>
                </a:lnTo>
                <a:lnTo>
                  <a:pt x="4113" y="6667"/>
                </a:lnTo>
                <a:lnTo>
                  <a:pt x="4307" y="7032"/>
                </a:lnTo>
                <a:lnTo>
                  <a:pt x="4502" y="7373"/>
                </a:lnTo>
                <a:lnTo>
                  <a:pt x="4624" y="7543"/>
                </a:lnTo>
                <a:lnTo>
                  <a:pt x="4745" y="7713"/>
                </a:lnTo>
                <a:lnTo>
                  <a:pt x="4916" y="7859"/>
                </a:lnTo>
                <a:lnTo>
                  <a:pt x="5110" y="7981"/>
                </a:lnTo>
                <a:lnTo>
                  <a:pt x="5305" y="8054"/>
                </a:lnTo>
                <a:lnTo>
                  <a:pt x="5500" y="8103"/>
                </a:lnTo>
                <a:lnTo>
                  <a:pt x="5913" y="8103"/>
                </a:lnTo>
                <a:lnTo>
                  <a:pt x="6132" y="8054"/>
                </a:lnTo>
                <a:lnTo>
                  <a:pt x="6351" y="7981"/>
                </a:lnTo>
                <a:lnTo>
                  <a:pt x="6643" y="7859"/>
                </a:lnTo>
                <a:lnTo>
                  <a:pt x="6935" y="7713"/>
                </a:lnTo>
                <a:lnTo>
                  <a:pt x="7227" y="7519"/>
                </a:lnTo>
                <a:lnTo>
                  <a:pt x="7470" y="7324"/>
                </a:lnTo>
                <a:lnTo>
                  <a:pt x="7689" y="7105"/>
                </a:lnTo>
                <a:lnTo>
                  <a:pt x="7884" y="6837"/>
                </a:lnTo>
                <a:lnTo>
                  <a:pt x="8054" y="6570"/>
                </a:lnTo>
                <a:lnTo>
                  <a:pt x="8176" y="6253"/>
                </a:lnTo>
                <a:lnTo>
                  <a:pt x="8249" y="5937"/>
                </a:lnTo>
                <a:lnTo>
                  <a:pt x="8273" y="5645"/>
                </a:lnTo>
                <a:lnTo>
                  <a:pt x="8225" y="5353"/>
                </a:lnTo>
                <a:lnTo>
                  <a:pt x="8127" y="5110"/>
                </a:lnTo>
                <a:lnTo>
                  <a:pt x="7981" y="4866"/>
                </a:lnTo>
                <a:lnTo>
                  <a:pt x="7787" y="4672"/>
                </a:lnTo>
                <a:lnTo>
                  <a:pt x="7568" y="4501"/>
                </a:lnTo>
                <a:lnTo>
                  <a:pt x="7276" y="4355"/>
                </a:lnTo>
                <a:lnTo>
                  <a:pt x="7008" y="4234"/>
                </a:lnTo>
                <a:lnTo>
                  <a:pt x="6716" y="4137"/>
                </a:lnTo>
                <a:lnTo>
                  <a:pt x="6424" y="4039"/>
                </a:lnTo>
                <a:lnTo>
                  <a:pt x="6156" y="3918"/>
                </a:lnTo>
                <a:lnTo>
                  <a:pt x="6059" y="3845"/>
                </a:lnTo>
                <a:lnTo>
                  <a:pt x="5986" y="3772"/>
                </a:lnTo>
                <a:lnTo>
                  <a:pt x="5913" y="3699"/>
                </a:lnTo>
                <a:lnTo>
                  <a:pt x="5864" y="3626"/>
                </a:lnTo>
                <a:lnTo>
                  <a:pt x="5816" y="3455"/>
                </a:lnTo>
                <a:lnTo>
                  <a:pt x="5791" y="3261"/>
                </a:lnTo>
                <a:lnTo>
                  <a:pt x="5816" y="3066"/>
                </a:lnTo>
                <a:lnTo>
                  <a:pt x="5864" y="2896"/>
                </a:lnTo>
                <a:lnTo>
                  <a:pt x="5962" y="2701"/>
                </a:lnTo>
                <a:lnTo>
                  <a:pt x="6059" y="2531"/>
                </a:lnTo>
                <a:lnTo>
                  <a:pt x="6302" y="2214"/>
                </a:lnTo>
                <a:lnTo>
                  <a:pt x="6594" y="1898"/>
                </a:lnTo>
                <a:lnTo>
                  <a:pt x="6911" y="1630"/>
                </a:lnTo>
                <a:lnTo>
                  <a:pt x="7227" y="1363"/>
                </a:lnTo>
                <a:lnTo>
                  <a:pt x="7592" y="1119"/>
                </a:lnTo>
                <a:lnTo>
                  <a:pt x="7957" y="900"/>
                </a:lnTo>
                <a:lnTo>
                  <a:pt x="8322" y="706"/>
                </a:lnTo>
                <a:lnTo>
                  <a:pt x="8687" y="511"/>
                </a:lnTo>
                <a:close/>
                <a:moveTo>
                  <a:pt x="8590" y="0"/>
                </a:moveTo>
                <a:lnTo>
                  <a:pt x="8541" y="24"/>
                </a:lnTo>
                <a:lnTo>
                  <a:pt x="8176" y="219"/>
                </a:lnTo>
                <a:lnTo>
                  <a:pt x="7811" y="414"/>
                </a:lnTo>
                <a:lnTo>
                  <a:pt x="7470" y="608"/>
                </a:lnTo>
                <a:lnTo>
                  <a:pt x="7130" y="827"/>
                </a:lnTo>
                <a:lnTo>
                  <a:pt x="6813" y="1071"/>
                </a:lnTo>
                <a:lnTo>
                  <a:pt x="6497" y="1314"/>
                </a:lnTo>
                <a:lnTo>
                  <a:pt x="6205" y="1606"/>
                </a:lnTo>
                <a:lnTo>
                  <a:pt x="5913" y="1874"/>
                </a:lnTo>
                <a:lnTo>
                  <a:pt x="5694" y="2117"/>
                </a:lnTo>
                <a:lnTo>
                  <a:pt x="5524" y="2360"/>
                </a:lnTo>
                <a:lnTo>
                  <a:pt x="5378" y="2628"/>
                </a:lnTo>
                <a:lnTo>
                  <a:pt x="5281" y="2920"/>
                </a:lnTo>
                <a:lnTo>
                  <a:pt x="5256" y="3066"/>
                </a:lnTo>
                <a:lnTo>
                  <a:pt x="5232" y="3212"/>
                </a:lnTo>
                <a:lnTo>
                  <a:pt x="5232" y="3382"/>
                </a:lnTo>
                <a:lnTo>
                  <a:pt x="5256" y="3528"/>
                </a:lnTo>
                <a:lnTo>
                  <a:pt x="5281" y="3650"/>
                </a:lnTo>
                <a:lnTo>
                  <a:pt x="5354" y="3796"/>
                </a:lnTo>
                <a:lnTo>
                  <a:pt x="5427" y="3942"/>
                </a:lnTo>
                <a:lnTo>
                  <a:pt x="5524" y="4064"/>
                </a:lnTo>
                <a:lnTo>
                  <a:pt x="5645" y="4185"/>
                </a:lnTo>
                <a:lnTo>
                  <a:pt x="5767" y="4283"/>
                </a:lnTo>
                <a:lnTo>
                  <a:pt x="6035" y="4428"/>
                </a:lnTo>
                <a:lnTo>
                  <a:pt x="6327" y="4550"/>
                </a:lnTo>
                <a:lnTo>
                  <a:pt x="6643" y="4647"/>
                </a:lnTo>
                <a:lnTo>
                  <a:pt x="6935" y="4745"/>
                </a:lnTo>
                <a:lnTo>
                  <a:pt x="7203" y="4891"/>
                </a:lnTo>
                <a:lnTo>
                  <a:pt x="7349" y="4964"/>
                </a:lnTo>
                <a:lnTo>
                  <a:pt x="7446" y="5061"/>
                </a:lnTo>
                <a:lnTo>
                  <a:pt x="7543" y="5158"/>
                </a:lnTo>
                <a:lnTo>
                  <a:pt x="7641" y="5280"/>
                </a:lnTo>
                <a:lnTo>
                  <a:pt x="7689" y="5377"/>
                </a:lnTo>
                <a:lnTo>
                  <a:pt x="7714" y="5475"/>
                </a:lnTo>
                <a:lnTo>
                  <a:pt x="7738" y="5669"/>
                </a:lnTo>
                <a:lnTo>
                  <a:pt x="7714" y="5864"/>
                </a:lnTo>
                <a:lnTo>
                  <a:pt x="7665" y="6083"/>
                </a:lnTo>
                <a:lnTo>
                  <a:pt x="7592" y="6278"/>
                </a:lnTo>
                <a:lnTo>
                  <a:pt x="7495" y="6472"/>
                </a:lnTo>
                <a:lnTo>
                  <a:pt x="7373" y="6643"/>
                </a:lnTo>
                <a:lnTo>
                  <a:pt x="7251" y="6789"/>
                </a:lnTo>
                <a:lnTo>
                  <a:pt x="7105" y="6910"/>
                </a:lnTo>
                <a:lnTo>
                  <a:pt x="6959" y="7056"/>
                </a:lnTo>
                <a:lnTo>
                  <a:pt x="6789" y="7154"/>
                </a:lnTo>
                <a:lnTo>
                  <a:pt x="6619" y="7275"/>
                </a:lnTo>
                <a:lnTo>
                  <a:pt x="6254" y="7446"/>
                </a:lnTo>
                <a:lnTo>
                  <a:pt x="5864" y="7567"/>
                </a:lnTo>
                <a:lnTo>
                  <a:pt x="5767" y="7592"/>
                </a:lnTo>
                <a:lnTo>
                  <a:pt x="5645" y="7592"/>
                </a:lnTo>
                <a:lnTo>
                  <a:pt x="5548" y="7567"/>
                </a:lnTo>
                <a:lnTo>
                  <a:pt x="5451" y="7543"/>
                </a:lnTo>
                <a:lnTo>
                  <a:pt x="5281" y="7446"/>
                </a:lnTo>
                <a:lnTo>
                  <a:pt x="5135" y="7300"/>
                </a:lnTo>
                <a:lnTo>
                  <a:pt x="4989" y="7154"/>
                </a:lnTo>
                <a:lnTo>
                  <a:pt x="4891" y="6959"/>
                </a:lnTo>
                <a:lnTo>
                  <a:pt x="4672" y="6594"/>
                </a:lnTo>
                <a:lnTo>
                  <a:pt x="4502" y="6253"/>
                </a:lnTo>
                <a:lnTo>
                  <a:pt x="4283" y="5888"/>
                </a:lnTo>
                <a:lnTo>
                  <a:pt x="4161" y="5742"/>
                </a:lnTo>
                <a:lnTo>
                  <a:pt x="4040" y="5596"/>
                </a:lnTo>
                <a:lnTo>
                  <a:pt x="3869" y="5475"/>
                </a:lnTo>
                <a:lnTo>
                  <a:pt x="3699" y="5377"/>
                </a:lnTo>
                <a:lnTo>
                  <a:pt x="3577" y="5304"/>
                </a:lnTo>
                <a:lnTo>
                  <a:pt x="3456" y="5280"/>
                </a:lnTo>
                <a:lnTo>
                  <a:pt x="3334" y="5256"/>
                </a:lnTo>
                <a:lnTo>
                  <a:pt x="3188" y="5256"/>
                </a:lnTo>
                <a:lnTo>
                  <a:pt x="2945" y="5304"/>
                </a:lnTo>
                <a:lnTo>
                  <a:pt x="2701" y="5377"/>
                </a:lnTo>
                <a:lnTo>
                  <a:pt x="2458" y="5499"/>
                </a:lnTo>
                <a:lnTo>
                  <a:pt x="2239" y="5645"/>
                </a:lnTo>
                <a:lnTo>
                  <a:pt x="2044" y="5815"/>
                </a:lnTo>
                <a:lnTo>
                  <a:pt x="1850" y="5986"/>
                </a:lnTo>
                <a:lnTo>
                  <a:pt x="1606" y="6229"/>
                </a:lnTo>
                <a:lnTo>
                  <a:pt x="1387" y="6521"/>
                </a:lnTo>
                <a:lnTo>
                  <a:pt x="998" y="7081"/>
                </a:lnTo>
                <a:lnTo>
                  <a:pt x="730" y="7397"/>
                </a:lnTo>
                <a:lnTo>
                  <a:pt x="487" y="7713"/>
                </a:lnTo>
                <a:lnTo>
                  <a:pt x="244" y="8030"/>
                </a:lnTo>
                <a:lnTo>
                  <a:pt x="25" y="8395"/>
                </a:lnTo>
                <a:lnTo>
                  <a:pt x="0" y="8492"/>
                </a:lnTo>
                <a:lnTo>
                  <a:pt x="25" y="8565"/>
                </a:lnTo>
                <a:lnTo>
                  <a:pt x="98" y="8638"/>
                </a:lnTo>
                <a:lnTo>
                  <a:pt x="171" y="8662"/>
                </a:lnTo>
                <a:lnTo>
                  <a:pt x="341" y="8906"/>
                </a:lnTo>
                <a:lnTo>
                  <a:pt x="487" y="9149"/>
                </a:lnTo>
                <a:lnTo>
                  <a:pt x="730" y="9441"/>
                </a:lnTo>
                <a:lnTo>
                  <a:pt x="974" y="9709"/>
                </a:lnTo>
                <a:lnTo>
                  <a:pt x="1290" y="10049"/>
                </a:lnTo>
                <a:lnTo>
                  <a:pt x="1655" y="10390"/>
                </a:lnTo>
                <a:lnTo>
                  <a:pt x="2361" y="10998"/>
                </a:lnTo>
                <a:lnTo>
                  <a:pt x="2458" y="11120"/>
                </a:lnTo>
                <a:lnTo>
                  <a:pt x="2531" y="11217"/>
                </a:lnTo>
                <a:lnTo>
                  <a:pt x="2580" y="11290"/>
                </a:lnTo>
                <a:lnTo>
                  <a:pt x="2580" y="11388"/>
                </a:lnTo>
                <a:lnTo>
                  <a:pt x="2580" y="11485"/>
                </a:lnTo>
                <a:lnTo>
                  <a:pt x="2531" y="11582"/>
                </a:lnTo>
                <a:lnTo>
                  <a:pt x="2482" y="11655"/>
                </a:lnTo>
                <a:lnTo>
                  <a:pt x="2409" y="11728"/>
                </a:lnTo>
                <a:lnTo>
                  <a:pt x="2239" y="11874"/>
                </a:lnTo>
                <a:lnTo>
                  <a:pt x="2044" y="11996"/>
                </a:lnTo>
                <a:lnTo>
                  <a:pt x="1655" y="12191"/>
                </a:lnTo>
                <a:lnTo>
                  <a:pt x="1387" y="12312"/>
                </a:lnTo>
                <a:lnTo>
                  <a:pt x="1095" y="12458"/>
                </a:lnTo>
                <a:lnTo>
                  <a:pt x="852" y="12604"/>
                </a:lnTo>
                <a:lnTo>
                  <a:pt x="609" y="12799"/>
                </a:lnTo>
                <a:lnTo>
                  <a:pt x="511" y="12920"/>
                </a:lnTo>
                <a:lnTo>
                  <a:pt x="438" y="13042"/>
                </a:lnTo>
                <a:lnTo>
                  <a:pt x="365" y="13164"/>
                </a:lnTo>
                <a:lnTo>
                  <a:pt x="317" y="13285"/>
                </a:lnTo>
                <a:lnTo>
                  <a:pt x="244" y="13577"/>
                </a:lnTo>
                <a:lnTo>
                  <a:pt x="219" y="13869"/>
                </a:lnTo>
                <a:lnTo>
                  <a:pt x="244" y="14161"/>
                </a:lnTo>
                <a:lnTo>
                  <a:pt x="268" y="14453"/>
                </a:lnTo>
                <a:lnTo>
                  <a:pt x="341" y="14745"/>
                </a:lnTo>
                <a:lnTo>
                  <a:pt x="438" y="15013"/>
                </a:lnTo>
                <a:lnTo>
                  <a:pt x="536" y="15281"/>
                </a:lnTo>
                <a:lnTo>
                  <a:pt x="682" y="15524"/>
                </a:lnTo>
                <a:lnTo>
                  <a:pt x="852" y="15767"/>
                </a:lnTo>
                <a:lnTo>
                  <a:pt x="1022" y="16011"/>
                </a:lnTo>
                <a:lnTo>
                  <a:pt x="1241" y="16205"/>
                </a:lnTo>
                <a:lnTo>
                  <a:pt x="1460" y="16400"/>
                </a:lnTo>
                <a:lnTo>
                  <a:pt x="1704" y="16546"/>
                </a:lnTo>
                <a:lnTo>
                  <a:pt x="1971" y="16668"/>
                </a:lnTo>
                <a:lnTo>
                  <a:pt x="2190" y="16741"/>
                </a:lnTo>
                <a:lnTo>
                  <a:pt x="2434" y="16765"/>
                </a:lnTo>
                <a:lnTo>
                  <a:pt x="2653" y="16789"/>
                </a:lnTo>
                <a:lnTo>
                  <a:pt x="2896" y="16765"/>
                </a:lnTo>
                <a:lnTo>
                  <a:pt x="3115" y="16716"/>
                </a:lnTo>
                <a:lnTo>
                  <a:pt x="3334" y="16643"/>
                </a:lnTo>
                <a:lnTo>
                  <a:pt x="3529" y="16522"/>
                </a:lnTo>
                <a:lnTo>
                  <a:pt x="3723" y="16351"/>
                </a:lnTo>
                <a:lnTo>
                  <a:pt x="3869" y="16205"/>
                </a:lnTo>
                <a:lnTo>
                  <a:pt x="3991" y="16035"/>
                </a:lnTo>
                <a:lnTo>
                  <a:pt x="4113" y="15840"/>
                </a:lnTo>
                <a:lnTo>
                  <a:pt x="4210" y="15646"/>
                </a:lnTo>
                <a:lnTo>
                  <a:pt x="4405" y="15256"/>
                </a:lnTo>
                <a:lnTo>
                  <a:pt x="4575" y="14867"/>
                </a:lnTo>
                <a:lnTo>
                  <a:pt x="4697" y="14648"/>
                </a:lnTo>
                <a:lnTo>
                  <a:pt x="4818" y="14478"/>
                </a:lnTo>
                <a:lnTo>
                  <a:pt x="4940" y="14332"/>
                </a:lnTo>
                <a:lnTo>
                  <a:pt x="5086" y="14234"/>
                </a:lnTo>
                <a:lnTo>
                  <a:pt x="5232" y="14161"/>
                </a:lnTo>
                <a:lnTo>
                  <a:pt x="5402" y="14137"/>
                </a:lnTo>
                <a:lnTo>
                  <a:pt x="5621" y="14186"/>
                </a:lnTo>
                <a:lnTo>
                  <a:pt x="5840" y="14259"/>
                </a:lnTo>
                <a:lnTo>
                  <a:pt x="6010" y="14380"/>
                </a:lnTo>
                <a:lnTo>
                  <a:pt x="6181" y="14502"/>
                </a:lnTo>
                <a:lnTo>
                  <a:pt x="6327" y="14648"/>
                </a:lnTo>
                <a:lnTo>
                  <a:pt x="6473" y="14818"/>
                </a:lnTo>
                <a:lnTo>
                  <a:pt x="6740" y="15135"/>
                </a:lnTo>
                <a:lnTo>
                  <a:pt x="7032" y="15451"/>
                </a:lnTo>
                <a:lnTo>
                  <a:pt x="7154" y="15597"/>
                </a:lnTo>
                <a:lnTo>
                  <a:pt x="7324" y="15719"/>
                </a:lnTo>
                <a:lnTo>
                  <a:pt x="7641" y="15938"/>
                </a:lnTo>
                <a:lnTo>
                  <a:pt x="7957" y="16157"/>
                </a:lnTo>
                <a:lnTo>
                  <a:pt x="8273" y="16400"/>
                </a:lnTo>
                <a:lnTo>
                  <a:pt x="8298" y="16473"/>
                </a:lnTo>
                <a:lnTo>
                  <a:pt x="8346" y="16522"/>
                </a:lnTo>
                <a:lnTo>
                  <a:pt x="8395" y="16546"/>
                </a:lnTo>
                <a:lnTo>
                  <a:pt x="8468" y="16546"/>
                </a:lnTo>
                <a:lnTo>
                  <a:pt x="8784" y="16424"/>
                </a:lnTo>
                <a:lnTo>
                  <a:pt x="9052" y="16254"/>
                </a:lnTo>
                <a:lnTo>
                  <a:pt x="9587" y="15889"/>
                </a:lnTo>
                <a:lnTo>
                  <a:pt x="9879" y="15670"/>
                </a:lnTo>
                <a:lnTo>
                  <a:pt x="10147" y="15475"/>
                </a:lnTo>
                <a:lnTo>
                  <a:pt x="10390" y="15256"/>
                </a:lnTo>
                <a:lnTo>
                  <a:pt x="10634" y="15013"/>
                </a:lnTo>
                <a:lnTo>
                  <a:pt x="10828" y="14794"/>
                </a:lnTo>
                <a:lnTo>
                  <a:pt x="10999" y="14575"/>
                </a:lnTo>
                <a:lnTo>
                  <a:pt x="11145" y="14332"/>
                </a:lnTo>
                <a:lnTo>
                  <a:pt x="11242" y="14088"/>
                </a:lnTo>
                <a:lnTo>
                  <a:pt x="11339" y="13821"/>
                </a:lnTo>
                <a:lnTo>
                  <a:pt x="11388" y="13553"/>
                </a:lnTo>
                <a:lnTo>
                  <a:pt x="11388" y="13261"/>
                </a:lnTo>
                <a:lnTo>
                  <a:pt x="11339" y="12993"/>
                </a:lnTo>
                <a:lnTo>
                  <a:pt x="11315" y="12847"/>
                </a:lnTo>
                <a:lnTo>
                  <a:pt x="11242" y="12726"/>
                </a:lnTo>
                <a:lnTo>
                  <a:pt x="11169" y="12628"/>
                </a:lnTo>
                <a:lnTo>
                  <a:pt x="11096" y="12531"/>
                </a:lnTo>
                <a:lnTo>
                  <a:pt x="10877" y="12361"/>
                </a:lnTo>
                <a:lnTo>
                  <a:pt x="10658" y="12239"/>
                </a:lnTo>
                <a:lnTo>
                  <a:pt x="10390" y="12118"/>
                </a:lnTo>
                <a:lnTo>
                  <a:pt x="10147" y="12045"/>
                </a:lnTo>
                <a:lnTo>
                  <a:pt x="9879" y="11947"/>
                </a:lnTo>
                <a:lnTo>
                  <a:pt x="9636" y="11850"/>
                </a:lnTo>
                <a:lnTo>
                  <a:pt x="9466" y="11753"/>
                </a:lnTo>
                <a:lnTo>
                  <a:pt x="9320" y="11631"/>
                </a:lnTo>
                <a:lnTo>
                  <a:pt x="9222" y="11485"/>
                </a:lnTo>
                <a:lnTo>
                  <a:pt x="9149" y="11315"/>
                </a:lnTo>
                <a:lnTo>
                  <a:pt x="9125" y="11169"/>
                </a:lnTo>
                <a:lnTo>
                  <a:pt x="9101" y="10974"/>
                </a:lnTo>
                <a:lnTo>
                  <a:pt x="9125" y="10804"/>
                </a:lnTo>
                <a:lnTo>
                  <a:pt x="9149" y="10633"/>
                </a:lnTo>
                <a:lnTo>
                  <a:pt x="9198" y="10439"/>
                </a:lnTo>
                <a:lnTo>
                  <a:pt x="9271" y="10268"/>
                </a:lnTo>
                <a:lnTo>
                  <a:pt x="9466" y="9903"/>
                </a:lnTo>
                <a:lnTo>
                  <a:pt x="9685" y="9611"/>
                </a:lnTo>
                <a:lnTo>
                  <a:pt x="9928" y="9368"/>
                </a:lnTo>
                <a:lnTo>
                  <a:pt x="10074" y="9246"/>
                </a:lnTo>
                <a:lnTo>
                  <a:pt x="10244" y="9149"/>
                </a:lnTo>
                <a:lnTo>
                  <a:pt x="10415" y="9076"/>
                </a:lnTo>
                <a:lnTo>
                  <a:pt x="10609" y="9003"/>
                </a:lnTo>
                <a:lnTo>
                  <a:pt x="10804" y="8954"/>
                </a:lnTo>
                <a:lnTo>
                  <a:pt x="10999" y="8930"/>
                </a:lnTo>
                <a:lnTo>
                  <a:pt x="11193" y="8930"/>
                </a:lnTo>
                <a:lnTo>
                  <a:pt x="11388" y="8954"/>
                </a:lnTo>
                <a:lnTo>
                  <a:pt x="11583" y="8979"/>
                </a:lnTo>
                <a:lnTo>
                  <a:pt x="11729" y="9052"/>
                </a:lnTo>
                <a:lnTo>
                  <a:pt x="11875" y="9149"/>
                </a:lnTo>
                <a:lnTo>
                  <a:pt x="11996" y="9271"/>
                </a:lnTo>
                <a:lnTo>
                  <a:pt x="12118" y="9417"/>
                </a:lnTo>
                <a:lnTo>
                  <a:pt x="12215" y="9563"/>
                </a:lnTo>
                <a:lnTo>
                  <a:pt x="12361" y="9903"/>
                </a:lnTo>
                <a:lnTo>
                  <a:pt x="12580" y="10390"/>
                </a:lnTo>
                <a:lnTo>
                  <a:pt x="12702" y="10633"/>
                </a:lnTo>
                <a:lnTo>
                  <a:pt x="12824" y="10828"/>
                </a:lnTo>
                <a:lnTo>
                  <a:pt x="12994" y="11023"/>
                </a:lnTo>
                <a:lnTo>
                  <a:pt x="13189" y="11169"/>
                </a:lnTo>
                <a:lnTo>
                  <a:pt x="13310" y="11217"/>
                </a:lnTo>
                <a:lnTo>
                  <a:pt x="13432" y="11266"/>
                </a:lnTo>
                <a:lnTo>
                  <a:pt x="13554" y="11290"/>
                </a:lnTo>
                <a:lnTo>
                  <a:pt x="13724" y="11315"/>
                </a:lnTo>
                <a:lnTo>
                  <a:pt x="13870" y="11315"/>
                </a:lnTo>
                <a:lnTo>
                  <a:pt x="14016" y="11290"/>
                </a:lnTo>
                <a:lnTo>
                  <a:pt x="14186" y="11266"/>
                </a:lnTo>
                <a:lnTo>
                  <a:pt x="14332" y="11217"/>
                </a:lnTo>
                <a:lnTo>
                  <a:pt x="14600" y="11071"/>
                </a:lnTo>
                <a:lnTo>
                  <a:pt x="14867" y="10877"/>
                </a:lnTo>
                <a:lnTo>
                  <a:pt x="15111" y="10682"/>
                </a:lnTo>
                <a:lnTo>
                  <a:pt x="15330" y="10439"/>
                </a:lnTo>
                <a:lnTo>
                  <a:pt x="15549" y="10195"/>
                </a:lnTo>
                <a:lnTo>
                  <a:pt x="15719" y="9952"/>
                </a:lnTo>
                <a:lnTo>
                  <a:pt x="16352" y="9027"/>
                </a:lnTo>
                <a:lnTo>
                  <a:pt x="16473" y="8833"/>
                </a:lnTo>
                <a:lnTo>
                  <a:pt x="16619" y="8614"/>
                </a:lnTo>
                <a:lnTo>
                  <a:pt x="16692" y="8395"/>
                </a:lnTo>
                <a:lnTo>
                  <a:pt x="16717" y="8273"/>
                </a:lnTo>
                <a:lnTo>
                  <a:pt x="16717" y="8151"/>
                </a:lnTo>
                <a:lnTo>
                  <a:pt x="16717" y="8127"/>
                </a:lnTo>
                <a:lnTo>
                  <a:pt x="16717" y="8078"/>
                </a:lnTo>
                <a:lnTo>
                  <a:pt x="16717" y="8005"/>
                </a:lnTo>
                <a:lnTo>
                  <a:pt x="16692" y="7957"/>
                </a:lnTo>
                <a:lnTo>
                  <a:pt x="16644" y="7908"/>
                </a:lnTo>
                <a:lnTo>
                  <a:pt x="16327" y="7640"/>
                </a:lnTo>
                <a:lnTo>
                  <a:pt x="16011" y="7348"/>
                </a:lnTo>
                <a:lnTo>
                  <a:pt x="15451" y="6740"/>
                </a:lnTo>
                <a:lnTo>
                  <a:pt x="15232" y="6521"/>
                </a:lnTo>
                <a:lnTo>
                  <a:pt x="14989" y="6302"/>
                </a:lnTo>
                <a:lnTo>
                  <a:pt x="14527" y="5888"/>
                </a:lnTo>
                <a:lnTo>
                  <a:pt x="14381" y="5742"/>
                </a:lnTo>
                <a:lnTo>
                  <a:pt x="14283" y="5572"/>
                </a:lnTo>
                <a:lnTo>
                  <a:pt x="14210" y="5402"/>
                </a:lnTo>
                <a:lnTo>
                  <a:pt x="14162" y="5231"/>
                </a:lnTo>
                <a:lnTo>
                  <a:pt x="14162" y="5061"/>
                </a:lnTo>
                <a:lnTo>
                  <a:pt x="14186" y="4866"/>
                </a:lnTo>
                <a:lnTo>
                  <a:pt x="14259" y="4696"/>
                </a:lnTo>
                <a:lnTo>
                  <a:pt x="14381" y="4526"/>
                </a:lnTo>
                <a:lnTo>
                  <a:pt x="14478" y="4428"/>
                </a:lnTo>
                <a:lnTo>
                  <a:pt x="14600" y="4355"/>
                </a:lnTo>
                <a:lnTo>
                  <a:pt x="14746" y="4283"/>
                </a:lnTo>
                <a:lnTo>
                  <a:pt x="14892" y="4234"/>
                </a:lnTo>
                <a:lnTo>
                  <a:pt x="15476" y="4039"/>
                </a:lnTo>
                <a:lnTo>
                  <a:pt x="15719" y="3942"/>
                </a:lnTo>
                <a:lnTo>
                  <a:pt x="15938" y="3820"/>
                </a:lnTo>
                <a:lnTo>
                  <a:pt x="16108" y="3674"/>
                </a:lnTo>
                <a:lnTo>
                  <a:pt x="16230" y="3504"/>
                </a:lnTo>
                <a:lnTo>
                  <a:pt x="16352" y="3334"/>
                </a:lnTo>
                <a:lnTo>
                  <a:pt x="16425" y="3139"/>
                </a:lnTo>
                <a:lnTo>
                  <a:pt x="16473" y="2920"/>
                </a:lnTo>
                <a:lnTo>
                  <a:pt x="16498" y="2701"/>
                </a:lnTo>
                <a:lnTo>
                  <a:pt x="16522" y="2482"/>
                </a:lnTo>
                <a:lnTo>
                  <a:pt x="16498" y="2263"/>
                </a:lnTo>
                <a:lnTo>
                  <a:pt x="16449" y="2044"/>
                </a:lnTo>
                <a:lnTo>
                  <a:pt x="16376" y="1825"/>
                </a:lnTo>
                <a:lnTo>
                  <a:pt x="16303" y="1606"/>
                </a:lnTo>
                <a:lnTo>
                  <a:pt x="16206" y="1387"/>
                </a:lnTo>
                <a:lnTo>
                  <a:pt x="16084" y="1192"/>
                </a:lnTo>
                <a:lnTo>
                  <a:pt x="15938" y="998"/>
                </a:lnTo>
                <a:lnTo>
                  <a:pt x="15768" y="779"/>
                </a:lnTo>
                <a:lnTo>
                  <a:pt x="15573" y="608"/>
                </a:lnTo>
                <a:lnTo>
                  <a:pt x="15354" y="462"/>
                </a:lnTo>
                <a:lnTo>
                  <a:pt x="15111" y="341"/>
                </a:lnTo>
                <a:lnTo>
                  <a:pt x="14892" y="268"/>
                </a:lnTo>
                <a:lnTo>
                  <a:pt x="14648" y="195"/>
                </a:lnTo>
                <a:lnTo>
                  <a:pt x="14137" y="195"/>
                </a:lnTo>
                <a:lnTo>
                  <a:pt x="13894" y="219"/>
                </a:lnTo>
                <a:lnTo>
                  <a:pt x="13675" y="292"/>
                </a:lnTo>
                <a:lnTo>
                  <a:pt x="13432" y="389"/>
                </a:lnTo>
                <a:lnTo>
                  <a:pt x="13213" y="535"/>
                </a:lnTo>
                <a:lnTo>
                  <a:pt x="13018" y="681"/>
                </a:lnTo>
                <a:lnTo>
                  <a:pt x="12848" y="876"/>
                </a:lnTo>
                <a:lnTo>
                  <a:pt x="12702" y="1095"/>
                </a:lnTo>
                <a:lnTo>
                  <a:pt x="12580" y="1338"/>
                </a:lnTo>
                <a:lnTo>
                  <a:pt x="12459" y="1630"/>
                </a:lnTo>
                <a:lnTo>
                  <a:pt x="12337" y="1898"/>
                </a:lnTo>
                <a:lnTo>
                  <a:pt x="12191" y="2166"/>
                </a:lnTo>
                <a:lnTo>
                  <a:pt x="12118" y="2287"/>
                </a:lnTo>
                <a:lnTo>
                  <a:pt x="12021" y="2385"/>
                </a:lnTo>
                <a:lnTo>
                  <a:pt x="11850" y="2531"/>
                </a:lnTo>
                <a:lnTo>
                  <a:pt x="11680" y="2579"/>
                </a:lnTo>
                <a:lnTo>
                  <a:pt x="11510" y="2604"/>
                </a:lnTo>
                <a:lnTo>
                  <a:pt x="11339" y="2579"/>
                </a:lnTo>
                <a:lnTo>
                  <a:pt x="11169" y="2506"/>
                </a:lnTo>
                <a:lnTo>
                  <a:pt x="10999" y="2433"/>
                </a:lnTo>
                <a:lnTo>
                  <a:pt x="10853" y="2312"/>
                </a:lnTo>
                <a:lnTo>
                  <a:pt x="10707" y="2190"/>
                </a:lnTo>
                <a:lnTo>
                  <a:pt x="10488" y="1947"/>
                </a:lnTo>
                <a:lnTo>
                  <a:pt x="10269" y="1679"/>
                </a:lnTo>
                <a:lnTo>
                  <a:pt x="9855" y="1168"/>
                </a:lnTo>
                <a:lnTo>
                  <a:pt x="9636" y="900"/>
                </a:lnTo>
                <a:lnTo>
                  <a:pt x="9417" y="657"/>
                </a:lnTo>
                <a:lnTo>
                  <a:pt x="9174" y="414"/>
                </a:lnTo>
                <a:lnTo>
                  <a:pt x="8906" y="219"/>
                </a:lnTo>
                <a:lnTo>
                  <a:pt x="8857" y="122"/>
                </a:lnTo>
                <a:lnTo>
                  <a:pt x="8784" y="24"/>
                </a:lnTo>
                <a:lnTo>
                  <a:pt x="866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46"/>
          <p:cNvSpPr/>
          <p:nvPr/>
        </p:nvSpPr>
        <p:spPr>
          <a:xfrm>
            <a:off x="3522831" y="1890784"/>
            <a:ext cx="294111" cy="399800"/>
          </a:xfrm>
          <a:custGeom>
            <a:avLst/>
            <a:gdLst/>
            <a:ahLst/>
            <a:cxnLst/>
            <a:rect l="l" t="t" r="r" b="b"/>
            <a:pathLst>
              <a:path w="15233" h="20707" extrusionOk="0">
                <a:moveTo>
                  <a:pt x="5330" y="122"/>
                </a:moveTo>
                <a:lnTo>
                  <a:pt x="4916" y="170"/>
                </a:lnTo>
                <a:lnTo>
                  <a:pt x="4551" y="219"/>
                </a:lnTo>
                <a:lnTo>
                  <a:pt x="4162" y="292"/>
                </a:lnTo>
                <a:lnTo>
                  <a:pt x="3797" y="389"/>
                </a:lnTo>
                <a:lnTo>
                  <a:pt x="3432" y="511"/>
                </a:lnTo>
                <a:lnTo>
                  <a:pt x="3042" y="657"/>
                </a:lnTo>
                <a:lnTo>
                  <a:pt x="2872" y="754"/>
                </a:lnTo>
                <a:lnTo>
                  <a:pt x="2775" y="827"/>
                </a:lnTo>
                <a:lnTo>
                  <a:pt x="2726" y="900"/>
                </a:lnTo>
                <a:lnTo>
                  <a:pt x="2702" y="925"/>
                </a:lnTo>
                <a:lnTo>
                  <a:pt x="2702" y="973"/>
                </a:lnTo>
                <a:lnTo>
                  <a:pt x="2726" y="1022"/>
                </a:lnTo>
                <a:lnTo>
                  <a:pt x="2750" y="1046"/>
                </a:lnTo>
                <a:lnTo>
                  <a:pt x="2848" y="1071"/>
                </a:lnTo>
                <a:lnTo>
                  <a:pt x="3018" y="1071"/>
                </a:lnTo>
                <a:lnTo>
                  <a:pt x="3115" y="1046"/>
                </a:lnTo>
                <a:lnTo>
                  <a:pt x="3432" y="900"/>
                </a:lnTo>
                <a:lnTo>
                  <a:pt x="3845" y="754"/>
                </a:lnTo>
                <a:lnTo>
                  <a:pt x="4283" y="633"/>
                </a:lnTo>
                <a:lnTo>
                  <a:pt x="4721" y="584"/>
                </a:lnTo>
                <a:lnTo>
                  <a:pt x="5159" y="511"/>
                </a:lnTo>
                <a:lnTo>
                  <a:pt x="6084" y="511"/>
                </a:lnTo>
                <a:lnTo>
                  <a:pt x="6546" y="584"/>
                </a:lnTo>
                <a:lnTo>
                  <a:pt x="6984" y="681"/>
                </a:lnTo>
                <a:lnTo>
                  <a:pt x="7447" y="803"/>
                </a:lnTo>
                <a:lnTo>
                  <a:pt x="7885" y="949"/>
                </a:lnTo>
                <a:lnTo>
                  <a:pt x="8761" y="1265"/>
                </a:lnTo>
                <a:lnTo>
                  <a:pt x="9539" y="1533"/>
                </a:lnTo>
                <a:lnTo>
                  <a:pt x="10318" y="1776"/>
                </a:lnTo>
                <a:lnTo>
                  <a:pt x="10731" y="1874"/>
                </a:lnTo>
                <a:lnTo>
                  <a:pt x="11121" y="1947"/>
                </a:lnTo>
                <a:lnTo>
                  <a:pt x="11534" y="2020"/>
                </a:lnTo>
                <a:lnTo>
                  <a:pt x="11948" y="2044"/>
                </a:lnTo>
                <a:lnTo>
                  <a:pt x="12337" y="2044"/>
                </a:lnTo>
                <a:lnTo>
                  <a:pt x="12727" y="2020"/>
                </a:lnTo>
                <a:lnTo>
                  <a:pt x="13116" y="1971"/>
                </a:lnTo>
                <a:lnTo>
                  <a:pt x="13481" y="1898"/>
                </a:lnTo>
                <a:lnTo>
                  <a:pt x="13749" y="1825"/>
                </a:lnTo>
                <a:lnTo>
                  <a:pt x="13992" y="1703"/>
                </a:lnTo>
                <a:lnTo>
                  <a:pt x="14454" y="1460"/>
                </a:lnTo>
                <a:lnTo>
                  <a:pt x="14357" y="1703"/>
                </a:lnTo>
                <a:lnTo>
                  <a:pt x="14065" y="2214"/>
                </a:lnTo>
                <a:lnTo>
                  <a:pt x="13943" y="2458"/>
                </a:lnTo>
                <a:lnTo>
                  <a:pt x="13797" y="2725"/>
                </a:lnTo>
                <a:lnTo>
                  <a:pt x="13238" y="4112"/>
                </a:lnTo>
                <a:lnTo>
                  <a:pt x="12921" y="4794"/>
                </a:lnTo>
                <a:lnTo>
                  <a:pt x="12605" y="5451"/>
                </a:lnTo>
                <a:lnTo>
                  <a:pt x="12581" y="5548"/>
                </a:lnTo>
                <a:lnTo>
                  <a:pt x="12581" y="5621"/>
                </a:lnTo>
                <a:lnTo>
                  <a:pt x="12605" y="5670"/>
                </a:lnTo>
                <a:lnTo>
                  <a:pt x="12654" y="5718"/>
                </a:lnTo>
                <a:lnTo>
                  <a:pt x="12629" y="5816"/>
                </a:lnTo>
                <a:lnTo>
                  <a:pt x="12654" y="5913"/>
                </a:lnTo>
                <a:lnTo>
                  <a:pt x="12946" y="6326"/>
                </a:lnTo>
                <a:lnTo>
                  <a:pt x="13238" y="6764"/>
                </a:lnTo>
                <a:lnTo>
                  <a:pt x="13554" y="7178"/>
                </a:lnTo>
                <a:lnTo>
                  <a:pt x="13895" y="7543"/>
                </a:lnTo>
                <a:lnTo>
                  <a:pt x="14527" y="8176"/>
                </a:lnTo>
                <a:lnTo>
                  <a:pt x="14625" y="8297"/>
                </a:lnTo>
                <a:lnTo>
                  <a:pt x="14260" y="8516"/>
                </a:lnTo>
                <a:lnTo>
                  <a:pt x="13870" y="8687"/>
                </a:lnTo>
                <a:lnTo>
                  <a:pt x="13505" y="8833"/>
                </a:lnTo>
                <a:lnTo>
                  <a:pt x="13116" y="8930"/>
                </a:lnTo>
                <a:lnTo>
                  <a:pt x="12727" y="9003"/>
                </a:lnTo>
                <a:lnTo>
                  <a:pt x="12313" y="9027"/>
                </a:lnTo>
                <a:lnTo>
                  <a:pt x="11875" y="9052"/>
                </a:lnTo>
                <a:lnTo>
                  <a:pt x="11461" y="9027"/>
                </a:lnTo>
                <a:lnTo>
                  <a:pt x="11023" y="9003"/>
                </a:lnTo>
                <a:lnTo>
                  <a:pt x="10610" y="8954"/>
                </a:lnTo>
                <a:lnTo>
                  <a:pt x="10196" y="8881"/>
                </a:lnTo>
                <a:lnTo>
                  <a:pt x="9783" y="8784"/>
                </a:lnTo>
                <a:lnTo>
                  <a:pt x="8955" y="8565"/>
                </a:lnTo>
                <a:lnTo>
                  <a:pt x="8177" y="8297"/>
                </a:lnTo>
                <a:lnTo>
                  <a:pt x="7544" y="8103"/>
                </a:lnTo>
                <a:lnTo>
                  <a:pt x="6838" y="7884"/>
                </a:lnTo>
                <a:lnTo>
                  <a:pt x="6449" y="7786"/>
                </a:lnTo>
                <a:lnTo>
                  <a:pt x="6084" y="7713"/>
                </a:lnTo>
                <a:lnTo>
                  <a:pt x="5695" y="7640"/>
                </a:lnTo>
                <a:lnTo>
                  <a:pt x="5305" y="7592"/>
                </a:lnTo>
                <a:lnTo>
                  <a:pt x="4940" y="7567"/>
                </a:lnTo>
                <a:lnTo>
                  <a:pt x="4575" y="7567"/>
                </a:lnTo>
                <a:lnTo>
                  <a:pt x="4210" y="7616"/>
                </a:lnTo>
                <a:lnTo>
                  <a:pt x="3845" y="7689"/>
                </a:lnTo>
                <a:lnTo>
                  <a:pt x="3529" y="7811"/>
                </a:lnTo>
                <a:lnTo>
                  <a:pt x="3213" y="7957"/>
                </a:lnTo>
                <a:lnTo>
                  <a:pt x="2921" y="8176"/>
                </a:lnTo>
                <a:lnTo>
                  <a:pt x="2799" y="8297"/>
                </a:lnTo>
                <a:lnTo>
                  <a:pt x="2677" y="8443"/>
                </a:lnTo>
                <a:lnTo>
                  <a:pt x="2653" y="8492"/>
                </a:lnTo>
                <a:lnTo>
                  <a:pt x="2629" y="8541"/>
                </a:lnTo>
                <a:lnTo>
                  <a:pt x="2653" y="8589"/>
                </a:lnTo>
                <a:lnTo>
                  <a:pt x="2677" y="8638"/>
                </a:lnTo>
                <a:lnTo>
                  <a:pt x="2702" y="8662"/>
                </a:lnTo>
                <a:lnTo>
                  <a:pt x="2750" y="8687"/>
                </a:lnTo>
                <a:lnTo>
                  <a:pt x="2799" y="8687"/>
                </a:lnTo>
                <a:lnTo>
                  <a:pt x="2848" y="8662"/>
                </a:lnTo>
                <a:lnTo>
                  <a:pt x="3213" y="8443"/>
                </a:lnTo>
                <a:lnTo>
                  <a:pt x="3553" y="8273"/>
                </a:lnTo>
                <a:lnTo>
                  <a:pt x="3918" y="8176"/>
                </a:lnTo>
                <a:lnTo>
                  <a:pt x="4283" y="8078"/>
                </a:lnTo>
                <a:lnTo>
                  <a:pt x="4648" y="8054"/>
                </a:lnTo>
                <a:lnTo>
                  <a:pt x="5038" y="8054"/>
                </a:lnTo>
                <a:lnTo>
                  <a:pt x="5403" y="8078"/>
                </a:lnTo>
                <a:lnTo>
                  <a:pt x="5768" y="8127"/>
                </a:lnTo>
                <a:lnTo>
                  <a:pt x="6157" y="8200"/>
                </a:lnTo>
                <a:lnTo>
                  <a:pt x="6522" y="8297"/>
                </a:lnTo>
                <a:lnTo>
                  <a:pt x="7276" y="8516"/>
                </a:lnTo>
                <a:lnTo>
                  <a:pt x="8031" y="8760"/>
                </a:lnTo>
                <a:lnTo>
                  <a:pt x="8761" y="8979"/>
                </a:lnTo>
                <a:lnTo>
                  <a:pt x="9564" y="9198"/>
                </a:lnTo>
                <a:lnTo>
                  <a:pt x="10391" y="9368"/>
                </a:lnTo>
                <a:lnTo>
                  <a:pt x="10804" y="9441"/>
                </a:lnTo>
                <a:lnTo>
                  <a:pt x="11218" y="9490"/>
                </a:lnTo>
                <a:lnTo>
                  <a:pt x="11632" y="9514"/>
                </a:lnTo>
                <a:lnTo>
                  <a:pt x="12459" y="9514"/>
                </a:lnTo>
                <a:lnTo>
                  <a:pt x="12848" y="9465"/>
                </a:lnTo>
                <a:lnTo>
                  <a:pt x="13238" y="9392"/>
                </a:lnTo>
                <a:lnTo>
                  <a:pt x="13603" y="9295"/>
                </a:lnTo>
                <a:lnTo>
                  <a:pt x="13968" y="9173"/>
                </a:lnTo>
                <a:lnTo>
                  <a:pt x="14308" y="9003"/>
                </a:lnTo>
                <a:lnTo>
                  <a:pt x="14649" y="8833"/>
                </a:lnTo>
                <a:lnTo>
                  <a:pt x="14990" y="8614"/>
                </a:lnTo>
                <a:lnTo>
                  <a:pt x="15063" y="8614"/>
                </a:lnTo>
                <a:lnTo>
                  <a:pt x="15111" y="8589"/>
                </a:lnTo>
                <a:lnTo>
                  <a:pt x="15160" y="8565"/>
                </a:lnTo>
                <a:lnTo>
                  <a:pt x="15209" y="8516"/>
                </a:lnTo>
                <a:lnTo>
                  <a:pt x="15233" y="8443"/>
                </a:lnTo>
                <a:lnTo>
                  <a:pt x="15233" y="8370"/>
                </a:lnTo>
                <a:lnTo>
                  <a:pt x="15209" y="8273"/>
                </a:lnTo>
                <a:lnTo>
                  <a:pt x="15184" y="8200"/>
                </a:lnTo>
                <a:lnTo>
                  <a:pt x="15087" y="8054"/>
                </a:lnTo>
                <a:lnTo>
                  <a:pt x="14941" y="7884"/>
                </a:lnTo>
                <a:lnTo>
                  <a:pt x="14625" y="7592"/>
                </a:lnTo>
                <a:lnTo>
                  <a:pt x="14381" y="7373"/>
                </a:lnTo>
                <a:lnTo>
                  <a:pt x="14187" y="7178"/>
                </a:lnTo>
                <a:lnTo>
                  <a:pt x="14016" y="6959"/>
                </a:lnTo>
                <a:lnTo>
                  <a:pt x="13700" y="6545"/>
                </a:lnTo>
                <a:lnTo>
                  <a:pt x="13359" y="6108"/>
                </a:lnTo>
                <a:lnTo>
                  <a:pt x="13165" y="5913"/>
                </a:lnTo>
                <a:lnTo>
                  <a:pt x="12970" y="5743"/>
                </a:lnTo>
                <a:lnTo>
                  <a:pt x="12970" y="5718"/>
                </a:lnTo>
                <a:lnTo>
                  <a:pt x="12994" y="5694"/>
                </a:lnTo>
                <a:lnTo>
                  <a:pt x="13359" y="4940"/>
                </a:lnTo>
                <a:lnTo>
                  <a:pt x="13676" y="4161"/>
                </a:lnTo>
                <a:lnTo>
                  <a:pt x="14333" y="2628"/>
                </a:lnTo>
                <a:lnTo>
                  <a:pt x="14479" y="2336"/>
                </a:lnTo>
                <a:lnTo>
                  <a:pt x="14698" y="1971"/>
                </a:lnTo>
                <a:lnTo>
                  <a:pt x="14795" y="1776"/>
                </a:lnTo>
                <a:lnTo>
                  <a:pt x="14868" y="1557"/>
                </a:lnTo>
                <a:lnTo>
                  <a:pt x="14917" y="1363"/>
                </a:lnTo>
                <a:lnTo>
                  <a:pt x="14917" y="1192"/>
                </a:lnTo>
                <a:lnTo>
                  <a:pt x="14965" y="1144"/>
                </a:lnTo>
                <a:lnTo>
                  <a:pt x="14965" y="1071"/>
                </a:lnTo>
                <a:lnTo>
                  <a:pt x="14965" y="998"/>
                </a:lnTo>
                <a:lnTo>
                  <a:pt x="14917" y="925"/>
                </a:lnTo>
                <a:lnTo>
                  <a:pt x="14868" y="876"/>
                </a:lnTo>
                <a:lnTo>
                  <a:pt x="14795" y="827"/>
                </a:lnTo>
                <a:lnTo>
                  <a:pt x="14722" y="827"/>
                </a:lnTo>
                <a:lnTo>
                  <a:pt x="14625" y="852"/>
                </a:lnTo>
                <a:lnTo>
                  <a:pt x="14284" y="1022"/>
                </a:lnTo>
                <a:lnTo>
                  <a:pt x="13943" y="1217"/>
                </a:lnTo>
                <a:lnTo>
                  <a:pt x="13578" y="1387"/>
                </a:lnTo>
                <a:lnTo>
                  <a:pt x="13408" y="1460"/>
                </a:lnTo>
                <a:lnTo>
                  <a:pt x="13213" y="1509"/>
                </a:lnTo>
                <a:lnTo>
                  <a:pt x="12751" y="1582"/>
                </a:lnTo>
                <a:lnTo>
                  <a:pt x="12289" y="1606"/>
                </a:lnTo>
                <a:lnTo>
                  <a:pt x="11826" y="1582"/>
                </a:lnTo>
                <a:lnTo>
                  <a:pt x="11364" y="1557"/>
                </a:lnTo>
                <a:lnTo>
                  <a:pt x="10926" y="1484"/>
                </a:lnTo>
                <a:lnTo>
                  <a:pt x="10512" y="1387"/>
                </a:lnTo>
                <a:lnTo>
                  <a:pt x="10123" y="1265"/>
                </a:lnTo>
                <a:lnTo>
                  <a:pt x="9710" y="1144"/>
                </a:lnTo>
                <a:lnTo>
                  <a:pt x="8907" y="876"/>
                </a:lnTo>
                <a:lnTo>
                  <a:pt x="8104" y="584"/>
                </a:lnTo>
                <a:lnTo>
                  <a:pt x="7714" y="462"/>
                </a:lnTo>
                <a:lnTo>
                  <a:pt x="7325" y="341"/>
                </a:lnTo>
                <a:lnTo>
                  <a:pt x="6936" y="268"/>
                </a:lnTo>
                <a:lnTo>
                  <a:pt x="6522" y="195"/>
                </a:lnTo>
                <a:lnTo>
                  <a:pt x="6133" y="146"/>
                </a:lnTo>
                <a:lnTo>
                  <a:pt x="5743" y="122"/>
                </a:lnTo>
                <a:close/>
                <a:moveTo>
                  <a:pt x="1388" y="438"/>
                </a:moveTo>
                <a:lnTo>
                  <a:pt x="1461" y="487"/>
                </a:lnTo>
                <a:lnTo>
                  <a:pt x="1558" y="535"/>
                </a:lnTo>
                <a:lnTo>
                  <a:pt x="1704" y="657"/>
                </a:lnTo>
                <a:lnTo>
                  <a:pt x="1510" y="803"/>
                </a:lnTo>
                <a:lnTo>
                  <a:pt x="1218" y="1022"/>
                </a:lnTo>
                <a:lnTo>
                  <a:pt x="1120" y="1095"/>
                </a:lnTo>
                <a:lnTo>
                  <a:pt x="1072" y="1119"/>
                </a:lnTo>
                <a:lnTo>
                  <a:pt x="1047" y="1144"/>
                </a:lnTo>
                <a:lnTo>
                  <a:pt x="1023" y="1168"/>
                </a:lnTo>
                <a:lnTo>
                  <a:pt x="1047" y="1217"/>
                </a:lnTo>
                <a:lnTo>
                  <a:pt x="1072" y="1290"/>
                </a:lnTo>
                <a:lnTo>
                  <a:pt x="1120" y="1338"/>
                </a:lnTo>
                <a:lnTo>
                  <a:pt x="1266" y="1338"/>
                </a:lnTo>
                <a:lnTo>
                  <a:pt x="1364" y="1314"/>
                </a:lnTo>
                <a:lnTo>
                  <a:pt x="1437" y="1265"/>
                </a:lnTo>
                <a:lnTo>
                  <a:pt x="1656" y="1144"/>
                </a:lnTo>
                <a:lnTo>
                  <a:pt x="1826" y="998"/>
                </a:lnTo>
                <a:lnTo>
                  <a:pt x="1899" y="973"/>
                </a:lnTo>
                <a:lnTo>
                  <a:pt x="1923" y="1046"/>
                </a:lnTo>
                <a:lnTo>
                  <a:pt x="1972" y="1217"/>
                </a:lnTo>
                <a:lnTo>
                  <a:pt x="1826" y="1265"/>
                </a:lnTo>
                <a:lnTo>
                  <a:pt x="1680" y="1387"/>
                </a:lnTo>
                <a:lnTo>
                  <a:pt x="1388" y="1630"/>
                </a:lnTo>
                <a:lnTo>
                  <a:pt x="1145" y="1898"/>
                </a:lnTo>
                <a:lnTo>
                  <a:pt x="1023" y="2093"/>
                </a:lnTo>
                <a:lnTo>
                  <a:pt x="1023" y="2117"/>
                </a:lnTo>
                <a:lnTo>
                  <a:pt x="1023" y="2141"/>
                </a:lnTo>
                <a:lnTo>
                  <a:pt x="1047" y="2166"/>
                </a:lnTo>
                <a:lnTo>
                  <a:pt x="1096" y="2166"/>
                </a:lnTo>
                <a:lnTo>
                  <a:pt x="1193" y="2141"/>
                </a:lnTo>
                <a:lnTo>
                  <a:pt x="1291" y="2093"/>
                </a:lnTo>
                <a:lnTo>
                  <a:pt x="1461" y="1995"/>
                </a:lnTo>
                <a:lnTo>
                  <a:pt x="1826" y="1728"/>
                </a:lnTo>
                <a:lnTo>
                  <a:pt x="1996" y="1630"/>
                </a:lnTo>
                <a:lnTo>
                  <a:pt x="1996" y="1655"/>
                </a:lnTo>
                <a:lnTo>
                  <a:pt x="1923" y="2044"/>
                </a:lnTo>
                <a:lnTo>
                  <a:pt x="1777" y="2117"/>
                </a:lnTo>
                <a:lnTo>
                  <a:pt x="1656" y="2214"/>
                </a:lnTo>
                <a:lnTo>
                  <a:pt x="1315" y="2458"/>
                </a:lnTo>
                <a:lnTo>
                  <a:pt x="1193" y="2579"/>
                </a:lnTo>
                <a:lnTo>
                  <a:pt x="1120" y="2652"/>
                </a:lnTo>
                <a:lnTo>
                  <a:pt x="1096" y="2725"/>
                </a:lnTo>
                <a:lnTo>
                  <a:pt x="1096" y="2774"/>
                </a:lnTo>
                <a:lnTo>
                  <a:pt x="1120" y="2823"/>
                </a:lnTo>
                <a:lnTo>
                  <a:pt x="1193" y="2847"/>
                </a:lnTo>
                <a:lnTo>
                  <a:pt x="1291" y="2847"/>
                </a:lnTo>
                <a:lnTo>
                  <a:pt x="1461" y="2774"/>
                </a:lnTo>
                <a:lnTo>
                  <a:pt x="1631" y="2677"/>
                </a:lnTo>
                <a:lnTo>
                  <a:pt x="1777" y="2604"/>
                </a:lnTo>
                <a:lnTo>
                  <a:pt x="1874" y="2531"/>
                </a:lnTo>
                <a:lnTo>
                  <a:pt x="1874" y="2823"/>
                </a:lnTo>
                <a:lnTo>
                  <a:pt x="1874" y="2920"/>
                </a:lnTo>
                <a:lnTo>
                  <a:pt x="1364" y="3285"/>
                </a:lnTo>
                <a:lnTo>
                  <a:pt x="1169" y="3455"/>
                </a:lnTo>
                <a:lnTo>
                  <a:pt x="1072" y="3553"/>
                </a:lnTo>
                <a:lnTo>
                  <a:pt x="1023" y="3650"/>
                </a:lnTo>
                <a:lnTo>
                  <a:pt x="999" y="3699"/>
                </a:lnTo>
                <a:lnTo>
                  <a:pt x="1023" y="3723"/>
                </a:lnTo>
                <a:lnTo>
                  <a:pt x="1072" y="3747"/>
                </a:lnTo>
                <a:lnTo>
                  <a:pt x="1193" y="3723"/>
                </a:lnTo>
                <a:lnTo>
                  <a:pt x="1339" y="3674"/>
                </a:lnTo>
                <a:lnTo>
                  <a:pt x="1583" y="3528"/>
                </a:lnTo>
                <a:lnTo>
                  <a:pt x="1874" y="3334"/>
                </a:lnTo>
                <a:lnTo>
                  <a:pt x="1874" y="3772"/>
                </a:lnTo>
                <a:lnTo>
                  <a:pt x="1704" y="3869"/>
                </a:lnTo>
                <a:lnTo>
                  <a:pt x="1534" y="3966"/>
                </a:lnTo>
                <a:lnTo>
                  <a:pt x="1266" y="4137"/>
                </a:lnTo>
                <a:lnTo>
                  <a:pt x="1145" y="4258"/>
                </a:lnTo>
                <a:lnTo>
                  <a:pt x="1096" y="4307"/>
                </a:lnTo>
                <a:lnTo>
                  <a:pt x="1047" y="4380"/>
                </a:lnTo>
                <a:lnTo>
                  <a:pt x="1047" y="4429"/>
                </a:lnTo>
                <a:lnTo>
                  <a:pt x="1096" y="4477"/>
                </a:lnTo>
                <a:lnTo>
                  <a:pt x="1242" y="4477"/>
                </a:lnTo>
                <a:lnTo>
                  <a:pt x="1388" y="4453"/>
                </a:lnTo>
                <a:lnTo>
                  <a:pt x="1680" y="4331"/>
                </a:lnTo>
                <a:lnTo>
                  <a:pt x="1874" y="4258"/>
                </a:lnTo>
                <a:lnTo>
                  <a:pt x="1874" y="4623"/>
                </a:lnTo>
                <a:lnTo>
                  <a:pt x="1680" y="4721"/>
                </a:lnTo>
                <a:lnTo>
                  <a:pt x="1485" y="4818"/>
                </a:lnTo>
                <a:lnTo>
                  <a:pt x="1218" y="4988"/>
                </a:lnTo>
                <a:lnTo>
                  <a:pt x="1096" y="5086"/>
                </a:lnTo>
                <a:lnTo>
                  <a:pt x="999" y="5183"/>
                </a:lnTo>
                <a:lnTo>
                  <a:pt x="999" y="5232"/>
                </a:lnTo>
                <a:lnTo>
                  <a:pt x="974" y="5256"/>
                </a:lnTo>
                <a:lnTo>
                  <a:pt x="1023" y="5329"/>
                </a:lnTo>
                <a:lnTo>
                  <a:pt x="1072" y="5378"/>
                </a:lnTo>
                <a:lnTo>
                  <a:pt x="1145" y="5378"/>
                </a:lnTo>
                <a:lnTo>
                  <a:pt x="1388" y="5280"/>
                </a:lnTo>
                <a:lnTo>
                  <a:pt x="1607" y="5159"/>
                </a:lnTo>
                <a:lnTo>
                  <a:pt x="1874" y="5037"/>
                </a:lnTo>
                <a:lnTo>
                  <a:pt x="1874" y="5451"/>
                </a:lnTo>
                <a:lnTo>
                  <a:pt x="1656" y="5524"/>
                </a:lnTo>
                <a:lnTo>
                  <a:pt x="1510" y="5597"/>
                </a:lnTo>
                <a:lnTo>
                  <a:pt x="1339" y="5694"/>
                </a:lnTo>
                <a:lnTo>
                  <a:pt x="1193" y="5791"/>
                </a:lnTo>
                <a:lnTo>
                  <a:pt x="1145" y="5864"/>
                </a:lnTo>
                <a:lnTo>
                  <a:pt x="1120" y="5937"/>
                </a:lnTo>
                <a:lnTo>
                  <a:pt x="1120" y="5986"/>
                </a:lnTo>
                <a:lnTo>
                  <a:pt x="1145" y="6035"/>
                </a:lnTo>
                <a:lnTo>
                  <a:pt x="1169" y="6059"/>
                </a:lnTo>
                <a:lnTo>
                  <a:pt x="1218" y="6059"/>
                </a:lnTo>
                <a:lnTo>
                  <a:pt x="1388" y="6035"/>
                </a:lnTo>
                <a:lnTo>
                  <a:pt x="1558" y="5962"/>
                </a:lnTo>
                <a:lnTo>
                  <a:pt x="1704" y="5889"/>
                </a:lnTo>
                <a:lnTo>
                  <a:pt x="1874" y="5816"/>
                </a:lnTo>
                <a:lnTo>
                  <a:pt x="1874" y="6059"/>
                </a:lnTo>
                <a:lnTo>
                  <a:pt x="1680" y="6156"/>
                </a:lnTo>
                <a:lnTo>
                  <a:pt x="1485" y="6254"/>
                </a:lnTo>
                <a:lnTo>
                  <a:pt x="1291" y="6375"/>
                </a:lnTo>
                <a:lnTo>
                  <a:pt x="1096" y="6521"/>
                </a:lnTo>
                <a:lnTo>
                  <a:pt x="1072" y="6545"/>
                </a:lnTo>
                <a:lnTo>
                  <a:pt x="1072" y="6570"/>
                </a:lnTo>
                <a:lnTo>
                  <a:pt x="1096" y="6594"/>
                </a:lnTo>
                <a:lnTo>
                  <a:pt x="1242" y="6594"/>
                </a:lnTo>
                <a:lnTo>
                  <a:pt x="1364" y="6570"/>
                </a:lnTo>
                <a:lnTo>
                  <a:pt x="1583" y="6497"/>
                </a:lnTo>
                <a:lnTo>
                  <a:pt x="1874" y="6375"/>
                </a:lnTo>
                <a:lnTo>
                  <a:pt x="1874" y="6764"/>
                </a:lnTo>
                <a:lnTo>
                  <a:pt x="1704" y="6886"/>
                </a:lnTo>
                <a:lnTo>
                  <a:pt x="1534" y="7008"/>
                </a:lnTo>
                <a:lnTo>
                  <a:pt x="1364" y="7129"/>
                </a:lnTo>
                <a:lnTo>
                  <a:pt x="1218" y="7275"/>
                </a:lnTo>
                <a:lnTo>
                  <a:pt x="1096" y="7470"/>
                </a:lnTo>
                <a:lnTo>
                  <a:pt x="1096" y="7494"/>
                </a:lnTo>
                <a:lnTo>
                  <a:pt x="1120" y="7494"/>
                </a:lnTo>
                <a:lnTo>
                  <a:pt x="1315" y="7446"/>
                </a:lnTo>
                <a:lnTo>
                  <a:pt x="1461" y="7373"/>
                </a:lnTo>
                <a:lnTo>
                  <a:pt x="1802" y="7202"/>
                </a:lnTo>
                <a:lnTo>
                  <a:pt x="1899" y="7154"/>
                </a:lnTo>
                <a:lnTo>
                  <a:pt x="1899" y="7446"/>
                </a:lnTo>
                <a:lnTo>
                  <a:pt x="1656" y="7567"/>
                </a:lnTo>
                <a:lnTo>
                  <a:pt x="1437" y="7738"/>
                </a:lnTo>
                <a:lnTo>
                  <a:pt x="1339" y="7811"/>
                </a:lnTo>
                <a:lnTo>
                  <a:pt x="1266" y="7908"/>
                </a:lnTo>
                <a:lnTo>
                  <a:pt x="1145" y="8078"/>
                </a:lnTo>
                <a:lnTo>
                  <a:pt x="1145" y="8127"/>
                </a:lnTo>
                <a:lnTo>
                  <a:pt x="1169" y="8127"/>
                </a:lnTo>
                <a:lnTo>
                  <a:pt x="1291" y="8103"/>
                </a:lnTo>
                <a:lnTo>
                  <a:pt x="1388" y="8078"/>
                </a:lnTo>
                <a:lnTo>
                  <a:pt x="1485" y="8054"/>
                </a:lnTo>
                <a:lnTo>
                  <a:pt x="1583" y="8005"/>
                </a:lnTo>
                <a:lnTo>
                  <a:pt x="1899" y="7835"/>
                </a:lnTo>
                <a:lnTo>
                  <a:pt x="1923" y="8346"/>
                </a:lnTo>
                <a:lnTo>
                  <a:pt x="1899" y="8370"/>
                </a:lnTo>
                <a:lnTo>
                  <a:pt x="1461" y="8638"/>
                </a:lnTo>
                <a:lnTo>
                  <a:pt x="1242" y="8760"/>
                </a:lnTo>
                <a:lnTo>
                  <a:pt x="1145" y="8857"/>
                </a:lnTo>
                <a:lnTo>
                  <a:pt x="1047" y="8930"/>
                </a:lnTo>
                <a:lnTo>
                  <a:pt x="1047" y="9003"/>
                </a:lnTo>
                <a:lnTo>
                  <a:pt x="1072" y="9052"/>
                </a:lnTo>
                <a:lnTo>
                  <a:pt x="1169" y="9076"/>
                </a:lnTo>
                <a:lnTo>
                  <a:pt x="1388" y="9076"/>
                </a:lnTo>
                <a:lnTo>
                  <a:pt x="1510" y="9027"/>
                </a:lnTo>
                <a:lnTo>
                  <a:pt x="1729" y="8930"/>
                </a:lnTo>
                <a:lnTo>
                  <a:pt x="1923" y="8784"/>
                </a:lnTo>
                <a:lnTo>
                  <a:pt x="1947" y="9149"/>
                </a:lnTo>
                <a:lnTo>
                  <a:pt x="1874" y="9173"/>
                </a:lnTo>
                <a:lnTo>
                  <a:pt x="1656" y="9344"/>
                </a:lnTo>
                <a:lnTo>
                  <a:pt x="1461" y="9514"/>
                </a:lnTo>
                <a:lnTo>
                  <a:pt x="1096" y="9879"/>
                </a:lnTo>
                <a:lnTo>
                  <a:pt x="1096" y="9928"/>
                </a:lnTo>
                <a:lnTo>
                  <a:pt x="1120" y="9928"/>
                </a:lnTo>
                <a:lnTo>
                  <a:pt x="1339" y="9830"/>
                </a:lnTo>
                <a:lnTo>
                  <a:pt x="1558" y="9733"/>
                </a:lnTo>
                <a:lnTo>
                  <a:pt x="1947" y="9465"/>
                </a:lnTo>
                <a:lnTo>
                  <a:pt x="1972" y="10049"/>
                </a:lnTo>
                <a:lnTo>
                  <a:pt x="1874" y="10098"/>
                </a:lnTo>
                <a:lnTo>
                  <a:pt x="1680" y="10171"/>
                </a:lnTo>
                <a:lnTo>
                  <a:pt x="1510" y="10293"/>
                </a:lnTo>
                <a:lnTo>
                  <a:pt x="1364" y="10366"/>
                </a:lnTo>
                <a:lnTo>
                  <a:pt x="1242" y="10512"/>
                </a:lnTo>
                <a:lnTo>
                  <a:pt x="1193" y="10560"/>
                </a:lnTo>
                <a:lnTo>
                  <a:pt x="1169" y="10658"/>
                </a:lnTo>
                <a:lnTo>
                  <a:pt x="1169" y="10731"/>
                </a:lnTo>
                <a:lnTo>
                  <a:pt x="1169" y="10804"/>
                </a:lnTo>
                <a:lnTo>
                  <a:pt x="1218" y="10852"/>
                </a:lnTo>
                <a:lnTo>
                  <a:pt x="1242" y="10877"/>
                </a:lnTo>
                <a:lnTo>
                  <a:pt x="1291" y="10877"/>
                </a:lnTo>
                <a:lnTo>
                  <a:pt x="1412" y="10804"/>
                </a:lnTo>
                <a:lnTo>
                  <a:pt x="1510" y="10731"/>
                </a:lnTo>
                <a:lnTo>
                  <a:pt x="1607" y="10633"/>
                </a:lnTo>
                <a:lnTo>
                  <a:pt x="1729" y="10560"/>
                </a:lnTo>
                <a:lnTo>
                  <a:pt x="1850" y="10487"/>
                </a:lnTo>
                <a:lnTo>
                  <a:pt x="1996" y="10439"/>
                </a:lnTo>
                <a:lnTo>
                  <a:pt x="1996" y="10682"/>
                </a:lnTo>
                <a:lnTo>
                  <a:pt x="1850" y="10755"/>
                </a:lnTo>
                <a:lnTo>
                  <a:pt x="1729" y="10828"/>
                </a:lnTo>
                <a:lnTo>
                  <a:pt x="1485" y="11023"/>
                </a:lnTo>
                <a:lnTo>
                  <a:pt x="1266" y="11217"/>
                </a:lnTo>
                <a:lnTo>
                  <a:pt x="1072" y="11436"/>
                </a:lnTo>
                <a:lnTo>
                  <a:pt x="1072" y="11461"/>
                </a:lnTo>
                <a:lnTo>
                  <a:pt x="1096" y="11485"/>
                </a:lnTo>
                <a:lnTo>
                  <a:pt x="1120" y="11509"/>
                </a:lnTo>
                <a:lnTo>
                  <a:pt x="1388" y="11436"/>
                </a:lnTo>
                <a:lnTo>
                  <a:pt x="1656" y="11315"/>
                </a:lnTo>
                <a:lnTo>
                  <a:pt x="2020" y="11096"/>
                </a:lnTo>
                <a:lnTo>
                  <a:pt x="2020" y="11680"/>
                </a:lnTo>
                <a:lnTo>
                  <a:pt x="1802" y="11801"/>
                </a:lnTo>
                <a:lnTo>
                  <a:pt x="1607" y="11947"/>
                </a:lnTo>
                <a:lnTo>
                  <a:pt x="1364" y="12166"/>
                </a:lnTo>
                <a:lnTo>
                  <a:pt x="1242" y="12264"/>
                </a:lnTo>
                <a:lnTo>
                  <a:pt x="1096" y="12361"/>
                </a:lnTo>
                <a:lnTo>
                  <a:pt x="1096" y="12385"/>
                </a:lnTo>
                <a:lnTo>
                  <a:pt x="1096" y="12410"/>
                </a:lnTo>
                <a:lnTo>
                  <a:pt x="1120" y="12410"/>
                </a:lnTo>
                <a:lnTo>
                  <a:pt x="1388" y="12385"/>
                </a:lnTo>
                <a:lnTo>
                  <a:pt x="1534" y="12337"/>
                </a:lnTo>
                <a:lnTo>
                  <a:pt x="1656" y="12288"/>
                </a:lnTo>
                <a:lnTo>
                  <a:pt x="2045" y="12069"/>
                </a:lnTo>
                <a:lnTo>
                  <a:pt x="2045" y="12483"/>
                </a:lnTo>
                <a:lnTo>
                  <a:pt x="1874" y="12556"/>
                </a:lnTo>
                <a:lnTo>
                  <a:pt x="1729" y="12629"/>
                </a:lnTo>
                <a:lnTo>
                  <a:pt x="1558" y="12702"/>
                </a:lnTo>
                <a:lnTo>
                  <a:pt x="1388" y="12799"/>
                </a:lnTo>
                <a:lnTo>
                  <a:pt x="1242" y="12921"/>
                </a:lnTo>
                <a:lnTo>
                  <a:pt x="1169" y="12994"/>
                </a:lnTo>
                <a:lnTo>
                  <a:pt x="1120" y="13067"/>
                </a:lnTo>
                <a:lnTo>
                  <a:pt x="1120" y="13115"/>
                </a:lnTo>
                <a:lnTo>
                  <a:pt x="1120" y="13164"/>
                </a:lnTo>
                <a:lnTo>
                  <a:pt x="1169" y="13213"/>
                </a:lnTo>
                <a:lnTo>
                  <a:pt x="1218" y="13213"/>
                </a:lnTo>
                <a:lnTo>
                  <a:pt x="1388" y="13188"/>
                </a:lnTo>
                <a:lnTo>
                  <a:pt x="1558" y="13140"/>
                </a:lnTo>
                <a:lnTo>
                  <a:pt x="1874" y="12994"/>
                </a:lnTo>
                <a:lnTo>
                  <a:pt x="2069" y="12921"/>
                </a:lnTo>
                <a:lnTo>
                  <a:pt x="2069" y="13067"/>
                </a:lnTo>
                <a:lnTo>
                  <a:pt x="1923" y="13091"/>
                </a:lnTo>
                <a:lnTo>
                  <a:pt x="1777" y="13140"/>
                </a:lnTo>
                <a:lnTo>
                  <a:pt x="1631" y="13213"/>
                </a:lnTo>
                <a:lnTo>
                  <a:pt x="1485" y="13286"/>
                </a:lnTo>
                <a:lnTo>
                  <a:pt x="1339" y="13407"/>
                </a:lnTo>
                <a:lnTo>
                  <a:pt x="1242" y="13505"/>
                </a:lnTo>
                <a:lnTo>
                  <a:pt x="1145" y="13626"/>
                </a:lnTo>
                <a:lnTo>
                  <a:pt x="1072" y="13772"/>
                </a:lnTo>
                <a:lnTo>
                  <a:pt x="1047" y="13797"/>
                </a:lnTo>
                <a:lnTo>
                  <a:pt x="1072" y="13821"/>
                </a:lnTo>
                <a:lnTo>
                  <a:pt x="1096" y="13845"/>
                </a:lnTo>
                <a:lnTo>
                  <a:pt x="1120" y="13870"/>
                </a:lnTo>
                <a:lnTo>
                  <a:pt x="1242" y="13845"/>
                </a:lnTo>
                <a:lnTo>
                  <a:pt x="1364" y="13821"/>
                </a:lnTo>
                <a:lnTo>
                  <a:pt x="1583" y="13699"/>
                </a:lnTo>
                <a:lnTo>
                  <a:pt x="1826" y="13578"/>
                </a:lnTo>
                <a:lnTo>
                  <a:pt x="2069" y="13432"/>
                </a:lnTo>
                <a:lnTo>
                  <a:pt x="2069" y="13772"/>
                </a:lnTo>
                <a:lnTo>
                  <a:pt x="1972" y="13797"/>
                </a:lnTo>
                <a:lnTo>
                  <a:pt x="1850" y="13870"/>
                </a:lnTo>
                <a:lnTo>
                  <a:pt x="1680" y="13967"/>
                </a:lnTo>
                <a:lnTo>
                  <a:pt x="1461" y="14113"/>
                </a:lnTo>
                <a:lnTo>
                  <a:pt x="1242" y="14283"/>
                </a:lnTo>
                <a:lnTo>
                  <a:pt x="1145" y="14380"/>
                </a:lnTo>
                <a:lnTo>
                  <a:pt x="1072" y="14478"/>
                </a:lnTo>
                <a:lnTo>
                  <a:pt x="1047" y="14551"/>
                </a:lnTo>
                <a:lnTo>
                  <a:pt x="1023" y="14648"/>
                </a:lnTo>
                <a:lnTo>
                  <a:pt x="999" y="14672"/>
                </a:lnTo>
                <a:lnTo>
                  <a:pt x="1023" y="14721"/>
                </a:lnTo>
                <a:lnTo>
                  <a:pt x="1047" y="14745"/>
                </a:lnTo>
                <a:lnTo>
                  <a:pt x="1096" y="14745"/>
                </a:lnTo>
                <a:lnTo>
                  <a:pt x="1218" y="14721"/>
                </a:lnTo>
                <a:lnTo>
                  <a:pt x="1266" y="14697"/>
                </a:lnTo>
                <a:lnTo>
                  <a:pt x="1339" y="14672"/>
                </a:lnTo>
                <a:lnTo>
                  <a:pt x="1753" y="14429"/>
                </a:lnTo>
                <a:lnTo>
                  <a:pt x="2069" y="14259"/>
                </a:lnTo>
                <a:lnTo>
                  <a:pt x="2069" y="14770"/>
                </a:lnTo>
                <a:lnTo>
                  <a:pt x="1947" y="14794"/>
                </a:lnTo>
                <a:lnTo>
                  <a:pt x="1826" y="14867"/>
                </a:lnTo>
                <a:lnTo>
                  <a:pt x="1607" y="14989"/>
                </a:lnTo>
                <a:lnTo>
                  <a:pt x="1461" y="15110"/>
                </a:lnTo>
                <a:lnTo>
                  <a:pt x="1315" y="15232"/>
                </a:lnTo>
                <a:lnTo>
                  <a:pt x="1193" y="15378"/>
                </a:lnTo>
                <a:lnTo>
                  <a:pt x="1145" y="15475"/>
                </a:lnTo>
                <a:lnTo>
                  <a:pt x="1145" y="15548"/>
                </a:lnTo>
                <a:lnTo>
                  <a:pt x="1169" y="15597"/>
                </a:lnTo>
                <a:lnTo>
                  <a:pt x="1218" y="15621"/>
                </a:lnTo>
                <a:lnTo>
                  <a:pt x="1291" y="15621"/>
                </a:lnTo>
                <a:lnTo>
                  <a:pt x="1388" y="15597"/>
                </a:lnTo>
                <a:lnTo>
                  <a:pt x="1510" y="15500"/>
                </a:lnTo>
                <a:lnTo>
                  <a:pt x="1899" y="15256"/>
                </a:lnTo>
                <a:lnTo>
                  <a:pt x="2069" y="15159"/>
                </a:lnTo>
                <a:lnTo>
                  <a:pt x="2069" y="15402"/>
                </a:lnTo>
                <a:lnTo>
                  <a:pt x="1947" y="15451"/>
                </a:lnTo>
                <a:lnTo>
                  <a:pt x="1802" y="15524"/>
                </a:lnTo>
                <a:lnTo>
                  <a:pt x="1583" y="15743"/>
                </a:lnTo>
                <a:lnTo>
                  <a:pt x="1339" y="15913"/>
                </a:lnTo>
                <a:lnTo>
                  <a:pt x="1218" y="16035"/>
                </a:lnTo>
                <a:lnTo>
                  <a:pt x="1145" y="16157"/>
                </a:lnTo>
                <a:lnTo>
                  <a:pt x="1145" y="16230"/>
                </a:lnTo>
                <a:lnTo>
                  <a:pt x="1193" y="16254"/>
                </a:lnTo>
                <a:lnTo>
                  <a:pt x="1339" y="16254"/>
                </a:lnTo>
                <a:lnTo>
                  <a:pt x="1485" y="16205"/>
                </a:lnTo>
                <a:lnTo>
                  <a:pt x="1631" y="16132"/>
                </a:lnTo>
                <a:lnTo>
                  <a:pt x="1753" y="16035"/>
                </a:lnTo>
                <a:lnTo>
                  <a:pt x="2069" y="15840"/>
                </a:lnTo>
                <a:lnTo>
                  <a:pt x="2069" y="16205"/>
                </a:lnTo>
                <a:lnTo>
                  <a:pt x="1826" y="16278"/>
                </a:lnTo>
                <a:lnTo>
                  <a:pt x="1534" y="16400"/>
                </a:lnTo>
                <a:lnTo>
                  <a:pt x="1412" y="16473"/>
                </a:lnTo>
                <a:lnTo>
                  <a:pt x="1315" y="16570"/>
                </a:lnTo>
                <a:lnTo>
                  <a:pt x="1242" y="16668"/>
                </a:lnTo>
                <a:lnTo>
                  <a:pt x="1193" y="16789"/>
                </a:lnTo>
                <a:lnTo>
                  <a:pt x="1193" y="16838"/>
                </a:lnTo>
                <a:lnTo>
                  <a:pt x="1193" y="16862"/>
                </a:lnTo>
                <a:lnTo>
                  <a:pt x="1218" y="16887"/>
                </a:lnTo>
                <a:lnTo>
                  <a:pt x="1412" y="16887"/>
                </a:lnTo>
                <a:lnTo>
                  <a:pt x="1558" y="16814"/>
                </a:lnTo>
                <a:lnTo>
                  <a:pt x="1996" y="16643"/>
                </a:lnTo>
                <a:lnTo>
                  <a:pt x="2045" y="16643"/>
                </a:lnTo>
                <a:lnTo>
                  <a:pt x="2020" y="17154"/>
                </a:lnTo>
                <a:lnTo>
                  <a:pt x="1826" y="17276"/>
                </a:lnTo>
                <a:lnTo>
                  <a:pt x="1631" y="17398"/>
                </a:lnTo>
                <a:lnTo>
                  <a:pt x="1534" y="17471"/>
                </a:lnTo>
                <a:lnTo>
                  <a:pt x="1437" y="17544"/>
                </a:lnTo>
                <a:lnTo>
                  <a:pt x="1364" y="17665"/>
                </a:lnTo>
                <a:lnTo>
                  <a:pt x="1339" y="17787"/>
                </a:lnTo>
                <a:lnTo>
                  <a:pt x="1339" y="17811"/>
                </a:lnTo>
                <a:lnTo>
                  <a:pt x="1485" y="17811"/>
                </a:lnTo>
                <a:lnTo>
                  <a:pt x="1607" y="17787"/>
                </a:lnTo>
                <a:lnTo>
                  <a:pt x="1826" y="17714"/>
                </a:lnTo>
                <a:lnTo>
                  <a:pt x="1996" y="17617"/>
                </a:lnTo>
                <a:lnTo>
                  <a:pt x="1996" y="17811"/>
                </a:lnTo>
                <a:lnTo>
                  <a:pt x="1947" y="17811"/>
                </a:lnTo>
                <a:lnTo>
                  <a:pt x="1729" y="17909"/>
                </a:lnTo>
                <a:lnTo>
                  <a:pt x="1485" y="18030"/>
                </a:lnTo>
                <a:lnTo>
                  <a:pt x="1388" y="18103"/>
                </a:lnTo>
                <a:lnTo>
                  <a:pt x="1291" y="18176"/>
                </a:lnTo>
                <a:lnTo>
                  <a:pt x="1193" y="18274"/>
                </a:lnTo>
                <a:lnTo>
                  <a:pt x="1145" y="18371"/>
                </a:lnTo>
                <a:lnTo>
                  <a:pt x="1120" y="18420"/>
                </a:lnTo>
                <a:lnTo>
                  <a:pt x="1145" y="18468"/>
                </a:lnTo>
                <a:lnTo>
                  <a:pt x="1193" y="18493"/>
                </a:lnTo>
                <a:lnTo>
                  <a:pt x="1242" y="18517"/>
                </a:lnTo>
                <a:lnTo>
                  <a:pt x="1437" y="18468"/>
                </a:lnTo>
                <a:lnTo>
                  <a:pt x="1631" y="18395"/>
                </a:lnTo>
                <a:lnTo>
                  <a:pt x="1996" y="18225"/>
                </a:lnTo>
                <a:lnTo>
                  <a:pt x="1972" y="18687"/>
                </a:lnTo>
                <a:lnTo>
                  <a:pt x="1753" y="18809"/>
                </a:lnTo>
                <a:lnTo>
                  <a:pt x="1558" y="18931"/>
                </a:lnTo>
                <a:lnTo>
                  <a:pt x="1315" y="19101"/>
                </a:lnTo>
                <a:lnTo>
                  <a:pt x="1242" y="19198"/>
                </a:lnTo>
                <a:lnTo>
                  <a:pt x="1169" y="19296"/>
                </a:lnTo>
                <a:lnTo>
                  <a:pt x="1169" y="19344"/>
                </a:lnTo>
                <a:lnTo>
                  <a:pt x="1169" y="19369"/>
                </a:lnTo>
                <a:lnTo>
                  <a:pt x="1193" y="19393"/>
                </a:lnTo>
                <a:lnTo>
                  <a:pt x="1242" y="19393"/>
                </a:lnTo>
                <a:lnTo>
                  <a:pt x="1339" y="19369"/>
                </a:lnTo>
                <a:lnTo>
                  <a:pt x="1437" y="19344"/>
                </a:lnTo>
                <a:lnTo>
                  <a:pt x="1729" y="19223"/>
                </a:lnTo>
                <a:lnTo>
                  <a:pt x="1996" y="19101"/>
                </a:lnTo>
                <a:lnTo>
                  <a:pt x="1996" y="19393"/>
                </a:lnTo>
                <a:lnTo>
                  <a:pt x="1899" y="19417"/>
                </a:lnTo>
                <a:lnTo>
                  <a:pt x="1802" y="19466"/>
                </a:lnTo>
                <a:lnTo>
                  <a:pt x="1631" y="19588"/>
                </a:lnTo>
                <a:lnTo>
                  <a:pt x="1412" y="19758"/>
                </a:lnTo>
                <a:lnTo>
                  <a:pt x="1193" y="19928"/>
                </a:lnTo>
                <a:lnTo>
                  <a:pt x="1169" y="20001"/>
                </a:lnTo>
                <a:lnTo>
                  <a:pt x="1169" y="20050"/>
                </a:lnTo>
                <a:lnTo>
                  <a:pt x="1169" y="20123"/>
                </a:lnTo>
                <a:lnTo>
                  <a:pt x="1218" y="20172"/>
                </a:lnTo>
                <a:lnTo>
                  <a:pt x="901" y="20172"/>
                </a:lnTo>
                <a:lnTo>
                  <a:pt x="561" y="20196"/>
                </a:lnTo>
                <a:lnTo>
                  <a:pt x="512" y="19052"/>
                </a:lnTo>
                <a:lnTo>
                  <a:pt x="488" y="17909"/>
                </a:lnTo>
                <a:lnTo>
                  <a:pt x="488" y="16765"/>
                </a:lnTo>
                <a:lnTo>
                  <a:pt x="488" y="15646"/>
                </a:lnTo>
                <a:lnTo>
                  <a:pt x="536" y="13359"/>
                </a:lnTo>
                <a:lnTo>
                  <a:pt x="561" y="11096"/>
                </a:lnTo>
                <a:lnTo>
                  <a:pt x="585" y="8735"/>
                </a:lnTo>
                <a:lnTo>
                  <a:pt x="609" y="6375"/>
                </a:lnTo>
                <a:lnTo>
                  <a:pt x="634" y="4039"/>
                </a:lnTo>
                <a:lnTo>
                  <a:pt x="609" y="1679"/>
                </a:lnTo>
                <a:lnTo>
                  <a:pt x="658" y="1606"/>
                </a:lnTo>
                <a:lnTo>
                  <a:pt x="682" y="1533"/>
                </a:lnTo>
                <a:lnTo>
                  <a:pt x="707" y="1265"/>
                </a:lnTo>
                <a:lnTo>
                  <a:pt x="780" y="1022"/>
                </a:lnTo>
                <a:lnTo>
                  <a:pt x="877" y="803"/>
                </a:lnTo>
                <a:lnTo>
                  <a:pt x="1023" y="584"/>
                </a:lnTo>
                <a:lnTo>
                  <a:pt x="1120" y="511"/>
                </a:lnTo>
                <a:lnTo>
                  <a:pt x="1193" y="462"/>
                </a:lnTo>
                <a:lnTo>
                  <a:pt x="1291" y="438"/>
                </a:lnTo>
                <a:close/>
                <a:moveTo>
                  <a:pt x="2045" y="19855"/>
                </a:moveTo>
                <a:lnTo>
                  <a:pt x="2069" y="20196"/>
                </a:lnTo>
                <a:lnTo>
                  <a:pt x="1461" y="20172"/>
                </a:lnTo>
                <a:lnTo>
                  <a:pt x="1631" y="20099"/>
                </a:lnTo>
                <a:lnTo>
                  <a:pt x="1802" y="20001"/>
                </a:lnTo>
                <a:lnTo>
                  <a:pt x="2045" y="19855"/>
                </a:lnTo>
                <a:close/>
                <a:moveTo>
                  <a:pt x="1291" y="0"/>
                </a:moveTo>
                <a:lnTo>
                  <a:pt x="1145" y="24"/>
                </a:lnTo>
                <a:lnTo>
                  <a:pt x="1023" y="73"/>
                </a:lnTo>
                <a:lnTo>
                  <a:pt x="901" y="122"/>
                </a:lnTo>
                <a:lnTo>
                  <a:pt x="780" y="219"/>
                </a:lnTo>
                <a:lnTo>
                  <a:pt x="682" y="316"/>
                </a:lnTo>
                <a:lnTo>
                  <a:pt x="585" y="438"/>
                </a:lnTo>
                <a:lnTo>
                  <a:pt x="488" y="560"/>
                </a:lnTo>
                <a:lnTo>
                  <a:pt x="415" y="706"/>
                </a:lnTo>
                <a:lnTo>
                  <a:pt x="366" y="852"/>
                </a:lnTo>
                <a:lnTo>
                  <a:pt x="317" y="1022"/>
                </a:lnTo>
                <a:lnTo>
                  <a:pt x="293" y="1168"/>
                </a:lnTo>
                <a:lnTo>
                  <a:pt x="293" y="1338"/>
                </a:lnTo>
                <a:lnTo>
                  <a:pt x="269" y="1387"/>
                </a:lnTo>
                <a:lnTo>
                  <a:pt x="171" y="6156"/>
                </a:lnTo>
                <a:lnTo>
                  <a:pt x="123" y="10901"/>
                </a:lnTo>
                <a:lnTo>
                  <a:pt x="74" y="13286"/>
                </a:lnTo>
                <a:lnTo>
                  <a:pt x="1" y="15694"/>
                </a:lnTo>
                <a:lnTo>
                  <a:pt x="1" y="16887"/>
                </a:lnTo>
                <a:lnTo>
                  <a:pt x="1" y="18079"/>
                </a:lnTo>
                <a:lnTo>
                  <a:pt x="25" y="19271"/>
                </a:lnTo>
                <a:lnTo>
                  <a:pt x="98" y="20464"/>
                </a:lnTo>
                <a:lnTo>
                  <a:pt x="123" y="20561"/>
                </a:lnTo>
                <a:lnTo>
                  <a:pt x="171" y="20634"/>
                </a:lnTo>
                <a:lnTo>
                  <a:pt x="244" y="20658"/>
                </a:lnTo>
                <a:lnTo>
                  <a:pt x="317" y="20683"/>
                </a:lnTo>
                <a:lnTo>
                  <a:pt x="390" y="20707"/>
                </a:lnTo>
                <a:lnTo>
                  <a:pt x="463" y="20683"/>
                </a:lnTo>
                <a:lnTo>
                  <a:pt x="536" y="20634"/>
                </a:lnTo>
                <a:lnTo>
                  <a:pt x="561" y="20585"/>
                </a:lnTo>
                <a:lnTo>
                  <a:pt x="926" y="20634"/>
                </a:lnTo>
                <a:lnTo>
                  <a:pt x="1315" y="20658"/>
                </a:lnTo>
                <a:lnTo>
                  <a:pt x="2069" y="20634"/>
                </a:lnTo>
                <a:lnTo>
                  <a:pt x="2118" y="20634"/>
                </a:lnTo>
                <a:lnTo>
                  <a:pt x="2166" y="20610"/>
                </a:lnTo>
                <a:lnTo>
                  <a:pt x="2215" y="20658"/>
                </a:lnTo>
                <a:lnTo>
                  <a:pt x="2288" y="20683"/>
                </a:lnTo>
                <a:lnTo>
                  <a:pt x="2361" y="20683"/>
                </a:lnTo>
                <a:lnTo>
                  <a:pt x="2410" y="20658"/>
                </a:lnTo>
                <a:lnTo>
                  <a:pt x="2483" y="20610"/>
                </a:lnTo>
                <a:lnTo>
                  <a:pt x="2507" y="20561"/>
                </a:lnTo>
                <a:lnTo>
                  <a:pt x="2556" y="20488"/>
                </a:lnTo>
                <a:lnTo>
                  <a:pt x="2556" y="20415"/>
                </a:lnTo>
                <a:lnTo>
                  <a:pt x="2458" y="19807"/>
                </a:lnTo>
                <a:lnTo>
                  <a:pt x="2434" y="19223"/>
                </a:lnTo>
                <a:lnTo>
                  <a:pt x="2410" y="18614"/>
                </a:lnTo>
                <a:lnTo>
                  <a:pt x="2410" y="18006"/>
                </a:lnTo>
                <a:lnTo>
                  <a:pt x="2483" y="16814"/>
                </a:lnTo>
                <a:lnTo>
                  <a:pt x="2531" y="15621"/>
                </a:lnTo>
                <a:lnTo>
                  <a:pt x="2531" y="14308"/>
                </a:lnTo>
                <a:lnTo>
                  <a:pt x="2507" y="13018"/>
                </a:lnTo>
                <a:lnTo>
                  <a:pt x="2434" y="10390"/>
                </a:lnTo>
                <a:lnTo>
                  <a:pt x="2361" y="8638"/>
                </a:lnTo>
                <a:lnTo>
                  <a:pt x="2312" y="6886"/>
                </a:lnTo>
                <a:lnTo>
                  <a:pt x="2361" y="6837"/>
                </a:lnTo>
                <a:lnTo>
                  <a:pt x="2385" y="6764"/>
                </a:lnTo>
                <a:lnTo>
                  <a:pt x="2385" y="6691"/>
                </a:lnTo>
                <a:lnTo>
                  <a:pt x="2361" y="6667"/>
                </a:lnTo>
                <a:lnTo>
                  <a:pt x="2337" y="6643"/>
                </a:lnTo>
                <a:lnTo>
                  <a:pt x="2312" y="6643"/>
                </a:lnTo>
                <a:lnTo>
                  <a:pt x="2312" y="5280"/>
                </a:lnTo>
                <a:lnTo>
                  <a:pt x="2312" y="4283"/>
                </a:lnTo>
                <a:lnTo>
                  <a:pt x="2288" y="3285"/>
                </a:lnTo>
                <a:lnTo>
                  <a:pt x="2312" y="2823"/>
                </a:lnTo>
                <a:lnTo>
                  <a:pt x="2361" y="2701"/>
                </a:lnTo>
                <a:lnTo>
                  <a:pt x="2385" y="2531"/>
                </a:lnTo>
                <a:lnTo>
                  <a:pt x="2434" y="2214"/>
                </a:lnTo>
                <a:lnTo>
                  <a:pt x="2458" y="1582"/>
                </a:lnTo>
                <a:lnTo>
                  <a:pt x="2458" y="1387"/>
                </a:lnTo>
                <a:lnTo>
                  <a:pt x="2434" y="1192"/>
                </a:lnTo>
                <a:lnTo>
                  <a:pt x="2410" y="998"/>
                </a:lnTo>
                <a:lnTo>
                  <a:pt x="2337" y="827"/>
                </a:lnTo>
                <a:lnTo>
                  <a:pt x="2264" y="657"/>
                </a:lnTo>
                <a:lnTo>
                  <a:pt x="2166" y="487"/>
                </a:lnTo>
                <a:lnTo>
                  <a:pt x="2045" y="341"/>
                </a:lnTo>
                <a:lnTo>
                  <a:pt x="1899" y="219"/>
                </a:lnTo>
                <a:lnTo>
                  <a:pt x="1753" y="122"/>
                </a:lnTo>
                <a:lnTo>
                  <a:pt x="1583" y="49"/>
                </a:lnTo>
                <a:lnTo>
                  <a:pt x="143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46"/>
          <p:cNvSpPr/>
          <p:nvPr/>
        </p:nvSpPr>
        <p:spPr>
          <a:xfrm>
            <a:off x="4002964" y="1970175"/>
            <a:ext cx="369275" cy="238197"/>
          </a:xfrm>
          <a:custGeom>
            <a:avLst/>
            <a:gdLst/>
            <a:ahLst/>
            <a:cxnLst/>
            <a:rect l="l" t="t" r="r" b="b"/>
            <a:pathLst>
              <a:path w="19126" h="12337" extrusionOk="0">
                <a:moveTo>
                  <a:pt x="9733" y="463"/>
                </a:moveTo>
                <a:lnTo>
                  <a:pt x="9831" y="511"/>
                </a:lnTo>
                <a:lnTo>
                  <a:pt x="9904" y="560"/>
                </a:lnTo>
                <a:lnTo>
                  <a:pt x="9758" y="584"/>
                </a:lnTo>
                <a:lnTo>
                  <a:pt x="9709" y="633"/>
                </a:lnTo>
                <a:lnTo>
                  <a:pt x="9660" y="682"/>
                </a:lnTo>
                <a:lnTo>
                  <a:pt x="9612" y="755"/>
                </a:lnTo>
                <a:lnTo>
                  <a:pt x="9612" y="828"/>
                </a:lnTo>
                <a:lnTo>
                  <a:pt x="9636" y="852"/>
                </a:lnTo>
                <a:lnTo>
                  <a:pt x="9685" y="925"/>
                </a:lnTo>
                <a:lnTo>
                  <a:pt x="9782" y="974"/>
                </a:lnTo>
                <a:lnTo>
                  <a:pt x="9977" y="1022"/>
                </a:lnTo>
                <a:lnTo>
                  <a:pt x="10147" y="1071"/>
                </a:lnTo>
                <a:lnTo>
                  <a:pt x="10147" y="1193"/>
                </a:lnTo>
                <a:lnTo>
                  <a:pt x="9879" y="1120"/>
                </a:lnTo>
                <a:lnTo>
                  <a:pt x="9612" y="1095"/>
                </a:lnTo>
                <a:lnTo>
                  <a:pt x="9563" y="1095"/>
                </a:lnTo>
                <a:lnTo>
                  <a:pt x="9563" y="1144"/>
                </a:lnTo>
                <a:lnTo>
                  <a:pt x="9587" y="1266"/>
                </a:lnTo>
                <a:lnTo>
                  <a:pt x="9660" y="1363"/>
                </a:lnTo>
                <a:lnTo>
                  <a:pt x="9758" y="1436"/>
                </a:lnTo>
                <a:lnTo>
                  <a:pt x="9879" y="1485"/>
                </a:lnTo>
                <a:lnTo>
                  <a:pt x="10001" y="1509"/>
                </a:lnTo>
                <a:lnTo>
                  <a:pt x="10098" y="1558"/>
                </a:lnTo>
                <a:lnTo>
                  <a:pt x="10123" y="1558"/>
                </a:lnTo>
                <a:lnTo>
                  <a:pt x="10098" y="1655"/>
                </a:lnTo>
                <a:lnTo>
                  <a:pt x="10074" y="1704"/>
                </a:lnTo>
                <a:lnTo>
                  <a:pt x="9952" y="1631"/>
                </a:lnTo>
                <a:lnTo>
                  <a:pt x="9831" y="1606"/>
                </a:lnTo>
                <a:lnTo>
                  <a:pt x="9636" y="1533"/>
                </a:lnTo>
                <a:lnTo>
                  <a:pt x="9563" y="1460"/>
                </a:lnTo>
                <a:lnTo>
                  <a:pt x="9539" y="1436"/>
                </a:lnTo>
                <a:lnTo>
                  <a:pt x="9490" y="1412"/>
                </a:lnTo>
                <a:lnTo>
                  <a:pt x="9417" y="1412"/>
                </a:lnTo>
                <a:lnTo>
                  <a:pt x="9368" y="1460"/>
                </a:lnTo>
                <a:lnTo>
                  <a:pt x="9368" y="1509"/>
                </a:lnTo>
                <a:lnTo>
                  <a:pt x="9368" y="1582"/>
                </a:lnTo>
                <a:lnTo>
                  <a:pt x="9368" y="1631"/>
                </a:lnTo>
                <a:lnTo>
                  <a:pt x="9441" y="1728"/>
                </a:lnTo>
                <a:lnTo>
                  <a:pt x="9514" y="1801"/>
                </a:lnTo>
                <a:lnTo>
                  <a:pt x="9320" y="1704"/>
                </a:lnTo>
                <a:lnTo>
                  <a:pt x="9222" y="1631"/>
                </a:lnTo>
                <a:lnTo>
                  <a:pt x="9174" y="1558"/>
                </a:lnTo>
                <a:lnTo>
                  <a:pt x="9125" y="1460"/>
                </a:lnTo>
                <a:lnTo>
                  <a:pt x="9101" y="1363"/>
                </a:lnTo>
                <a:lnTo>
                  <a:pt x="9101" y="1120"/>
                </a:lnTo>
                <a:lnTo>
                  <a:pt x="9125" y="925"/>
                </a:lnTo>
                <a:lnTo>
                  <a:pt x="9174" y="755"/>
                </a:lnTo>
                <a:lnTo>
                  <a:pt x="9222" y="682"/>
                </a:lnTo>
                <a:lnTo>
                  <a:pt x="9295" y="609"/>
                </a:lnTo>
                <a:lnTo>
                  <a:pt x="9368" y="584"/>
                </a:lnTo>
                <a:lnTo>
                  <a:pt x="9393" y="560"/>
                </a:lnTo>
                <a:lnTo>
                  <a:pt x="9490" y="560"/>
                </a:lnTo>
                <a:lnTo>
                  <a:pt x="9587" y="511"/>
                </a:lnTo>
                <a:lnTo>
                  <a:pt x="9636" y="487"/>
                </a:lnTo>
                <a:lnTo>
                  <a:pt x="9733" y="463"/>
                </a:lnTo>
                <a:close/>
                <a:moveTo>
                  <a:pt x="1022" y="2823"/>
                </a:moveTo>
                <a:lnTo>
                  <a:pt x="1168" y="2871"/>
                </a:lnTo>
                <a:lnTo>
                  <a:pt x="1314" y="2944"/>
                </a:lnTo>
                <a:lnTo>
                  <a:pt x="1071" y="2969"/>
                </a:lnTo>
                <a:lnTo>
                  <a:pt x="998" y="3017"/>
                </a:lnTo>
                <a:lnTo>
                  <a:pt x="974" y="3066"/>
                </a:lnTo>
                <a:lnTo>
                  <a:pt x="998" y="3139"/>
                </a:lnTo>
                <a:lnTo>
                  <a:pt x="1022" y="3188"/>
                </a:lnTo>
                <a:lnTo>
                  <a:pt x="1193" y="3236"/>
                </a:lnTo>
                <a:lnTo>
                  <a:pt x="1363" y="3285"/>
                </a:lnTo>
                <a:lnTo>
                  <a:pt x="1631" y="3334"/>
                </a:lnTo>
                <a:lnTo>
                  <a:pt x="1655" y="3455"/>
                </a:lnTo>
                <a:lnTo>
                  <a:pt x="1655" y="3577"/>
                </a:lnTo>
                <a:lnTo>
                  <a:pt x="1339" y="3504"/>
                </a:lnTo>
                <a:lnTo>
                  <a:pt x="1120" y="3455"/>
                </a:lnTo>
                <a:lnTo>
                  <a:pt x="998" y="3431"/>
                </a:lnTo>
                <a:lnTo>
                  <a:pt x="876" y="3455"/>
                </a:lnTo>
                <a:lnTo>
                  <a:pt x="828" y="3480"/>
                </a:lnTo>
                <a:lnTo>
                  <a:pt x="828" y="3528"/>
                </a:lnTo>
                <a:lnTo>
                  <a:pt x="852" y="3601"/>
                </a:lnTo>
                <a:lnTo>
                  <a:pt x="876" y="3650"/>
                </a:lnTo>
                <a:lnTo>
                  <a:pt x="998" y="3747"/>
                </a:lnTo>
                <a:lnTo>
                  <a:pt x="1144" y="3820"/>
                </a:lnTo>
                <a:lnTo>
                  <a:pt x="1290" y="3869"/>
                </a:lnTo>
                <a:lnTo>
                  <a:pt x="1071" y="3869"/>
                </a:lnTo>
                <a:lnTo>
                  <a:pt x="974" y="3845"/>
                </a:lnTo>
                <a:lnTo>
                  <a:pt x="876" y="3820"/>
                </a:lnTo>
                <a:lnTo>
                  <a:pt x="779" y="3772"/>
                </a:lnTo>
                <a:lnTo>
                  <a:pt x="682" y="3699"/>
                </a:lnTo>
                <a:lnTo>
                  <a:pt x="609" y="3626"/>
                </a:lnTo>
                <a:lnTo>
                  <a:pt x="536" y="3553"/>
                </a:lnTo>
                <a:lnTo>
                  <a:pt x="487" y="3455"/>
                </a:lnTo>
                <a:lnTo>
                  <a:pt x="439" y="3334"/>
                </a:lnTo>
                <a:lnTo>
                  <a:pt x="414" y="3212"/>
                </a:lnTo>
                <a:lnTo>
                  <a:pt x="414" y="3090"/>
                </a:lnTo>
                <a:lnTo>
                  <a:pt x="414" y="3017"/>
                </a:lnTo>
                <a:lnTo>
                  <a:pt x="463" y="2969"/>
                </a:lnTo>
                <a:lnTo>
                  <a:pt x="560" y="2871"/>
                </a:lnTo>
                <a:lnTo>
                  <a:pt x="779" y="2871"/>
                </a:lnTo>
                <a:lnTo>
                  <a:pt x="901" y="2847"/>
                </a:lnTo>
                <a:lnTo>
                  <a:pt x="1022" y="2823"/>
                </a:lnTo>
                <a:close/>
                <a:moveTo>
                  <a:pt x="18250" y="2677"/>
                </a:moveTo>
                <a:lnTo>
                  <a:pt x="18323" y="2701"/>
                </a:lnTo>
                <a:lnTo>
                  <a:pt x="18371" y="2725"/>
                </a:lnTo>
                <a:lnTo>
                  <a:pt x="18225" y="2774"/>
                </a:lnTo>
                <a:lnTo>
                  <a:pt x="18201" y="2798"/>
                </a:lnTo>
                <a:lnTo>
                  <a:pt x="18201" y="2823"/>
                </a:lnTo>
                <a:lnTo>
                  <a:pt x="18201" y="2847"/>
                </a:lnTo>
                <a:lnTo>
                  <a:pt x="18225" y="2871"/>
                </a:lnTo>
                <a:lnTo>
                  <a:pt x="18323" y="2944"/>
                </a:lnTo>
                <a:lnTo>
                  <a:pt x="18396" y="2969"/>
                </a:lnTo>
                <a:lnTo>
                  <a:pt x="18493" y="2993"/>
                </a:lnTo>
                <a:lnTo>
                  <a:pt x="18590" y="3017"/>
                </a:lnTo>
                <a:lnTo>
                  <a:pt x="18639" y="3139"/>
                </a:lnTo>
                <a:lnTo>
                  <a:pt x="18663" y="3261"/>
                </a:lnTo>
                <a:lnTo>
                  <a:pt x="18444" y="3236"/>
                </a:lnTo>
                <a:lnTo>
                  <a:pt x="18250" y="3139"/>
                </a:lnTo>
                <a:lnTo>
                  <a:pt x="18152" y="3115"/>
                </a:lnTo>
                <a:lnTo>
                  <a:pt x="18031" y="3115"/>
                </a:lnTo>
                <a:lnTo>
                  <a:pt x="18006" y="3139"/>
                </a:lnTo>
                <a:lnTo>
                  <a:pt x="17982" y="3188"/>
                </a:lnTo>
                <a:lnTo>
                  <a:pt x="17982" y="3261"/>
                </a:lnTo>
                <a:lnTo>
                  <a:pt x="18006" y="3309"/>
                </a:lnTo>
                <a:lnTo>
                  <a:pt x="18104" y="3407"/>
                </a:lnTo>
                <a:lnTo>
                  <a:pt x="18201" y="3480"/>
                </a:lnTo>
                <a:lnTo>
                  <a:pt x="18323" y="3528"/>
                </a:lnTo>
                <a:lnTo>
                  <a:pt x="18493" y="3601"/>
                </a:lnTo>
                <a:lnTo>
                  <a:pt x="18663" y="3626"/>
                </a:lnTo>
                <a:lnTo>
                  <a:pt x="18615" y="3796"/>
                </a:lnTo>
                <a:lnTo>
                  <a:pt x="18590" y="3820"/>
                </a:lnTo>
                <a:lnTo>
                  <a:pt x="18420" y="3747"/>
                </a:lnTo>
                <a:lnTo>
                  <a:pt x="18250" y="3674"/>
                </a:lnTo>
                <a:lnTo>
                  <a:pt x="18055" y="3601"/>
                </a:lnTo>
                <a:lnTo>
                  <a:pt x="17860" y="3528"/>
                </a:lnTo>
                <a:lnTo>
                  <a:pt x="17812" y="3528"/>
                </a:lnTo>
                <a:lnTo>
                  <a:pt x="17763" y="3577"/>
                </a:lnTo>
                <a:lnTo>
                  <a:pt x="17739" y="3626"/>
                </a:lnTo>
                <a:lnTo>
                  <a:pt x="17763" y="3674"/>
                </a:lnTo>
                <a:lnTo>
                  <a:pt x="17860" y="3796"/>
                </a:lnTo>
                <a:lnTo>
                  <a:pt x="17982" y="3918"/>
                </a:lnTo>
                <a:lnTo>
                  <a:pt x="18128" y="3991"/>
                </a:lnTo>
                <a:lnTo>
                  <a:pt x="18274" y="4064"/>
                </a:lnTo>
                <a:lnTo>
                  <a:pt x="18055" y="4064"/>
                </a:lnTo>
                <a:lnTo>
                  <a:pt x="17836" y="3991"/>
                </a:lnTo>
                <a:lnTo>
                  <a:pt x="17739" y="3942"/>
                </a:lnTo>
                <a:lnTo>
                  <a:pt x="17666" y="3893"/>
                </a:lnTo>
                <a:lnTo>
                  <a:pt x="17593" y="3820"/>
                </a:lnTo>
                <a:lnTo>
                  <a:pt x="17520" y="3747"/>
                </a:lnTo>
                <a:lnTo>
                  <a:pt x="17495" y="3674"/>
                </a:lnTo>
                <a:lnTo>
                  <a:pt x="17471" y="3577"/>
                </a:lnTo>
                <a:lnTo>
                  <a:pt x="17447" y="3407"/>
                </a:lnTo>
                <a:lnTo>
                  <a:pt x="17471" y="3236"/>
                </a:lnTo>
                <a:lnTo>
                  <a:pt x="17544" y="3066"/>
                </a:lnTo>
                <a:lnTo>
                  <a:pt x="17666" y="2896"/>
                </a:lnTo>
                <a:lnTo>
                  <a:pt x="17812" y="2774"/>
                </a:lnTo>
                <a:lnTo>
                  <a:pt x="17958" y="2701"/>
                </a:lnTo>
                <a:lnTo>
                  <a:pt x="18104" y="2677"/>
                </a:lnTo>
                <a:close/>
                <a:moveTo>
                  <a:pt x="9660" y="2604"/>
                </a:moveTo>
                <a:lnTo>
                  <a:pt x="9928" y="2847"/>
                </a:lnTo>
                <a:lnTo>
                  <a:pt x="10196" y="3090"/>
                </a:lnTo>
                <a:lnTo>
                  <a:pt x="10390" y="3334"/>
                </a:lnTo>
                <a:lnTo>
                  <a:pt x="10561" y="3601"/>
                </a:lnTo>
                <a:lnTo>
                  <a:pt x="10926" y="4112"/>
                </a:lnTo>
                <a:lnTo>
                  <a:pt x="11291" y="4623"/>
                </a:lnTo>
                <a:lnTo>
                  <a:pt x="11680" y="5110"/>
                </a:lnTo>
                <a:lnTo>
                  <a:pt x="12094" y="5694"/>
                </a:lnTo>
                <a:lnTo>
                  <a:pt x="12313" y="5962"/>
                </a:lnTo>
                <a:lnTo>
                  <a:pt x="12556" y="6229"/>
                </a:lnTo>
                <a:lnTo>
                  <a:pt x="12605" y="6254"/>
                </a:lnTo>
                <a:lnTo>
                  <a:pt x="12678" y="6278"/>
                </a:lnTo>
                <a:lnTo>
                  <a:pt x="12726" y="6278"/>
                </a:lnTo>
                <a:lnTo>
                  <a:pt x="12775" y="6254"/>
                </a:lnTo>
                <a:lnTo>
                  <a:pt x="12824" y="6229"/>
                </a:lnTo>
                <a:lnTo>
                  <a:pt x="12872" y="6181"/>
                </a:lnTo>
                <a:lnTo>
                  <a:pt x="12897" y="6132"/>
                </a:lnTo>
                <a:lnTo>
                  <a:pt x="12897" y="6083"/>
                </a:lnTo>
                <a:lnTo>
                  <a:pt x="13091" y="6059"/>
                </a:lnTo>
                <a:lnTo>
                  <a:pt x="13286" y="6035"/>
                </a:lnTo>
                <a:lnTo>
                  <a:pt x="13651" y="5889"/>
                </a:lnTo>
                <a:lnTo>
                  <a:pt x="14016" y="5718"/>
                </a:lnTo>
                <a:lnTo>
                  <a:pt x="14381" y="5572"/>
                </a:lnTo>
                <a:lnTo>
                  <a:pt x="15087" y="5353"/>
                </a:lnTo>
                <a:lnTo>
                  <a:pt x="15817" y="5134"/>
                </a:lnTo>
                <a:lnTo>
                  <a:pt x="16547" y="4915"/>
                </a:lnTo>
                <a:lnTo>
                  <a:pt x="16911" y="4794"/>
                </a:lnTo>
                <a:lnTo>
                  <a:pt x="17276" y="4648"/>
                </a:lnTo>
                <a:lnTo>
                  <a:pt x="17106" y="5037"/>
                </a:lnTo>
                <a:lnTo>
                  <a:pt x="16814" y="5207"/>
                </a:lnTo>
                <a:lnTo>
                  <a:pt x="16474" y="5329"/>
                </a:lnTo>
                <a:lnTo>
                  <a:pt x="15817" y="5597"/>
                </a:lnTo>
                <a:lnTo>
                  <a:pt x="15476" y="5743"/>
                </a:lnTo>
                <a:lnTo>
                  <a:pt x="15184" y="5889"/>
                </a:lnTo>
                <a:lnTo>
                  <a:pt x="14892" y="6083"/>
                </a:lnTo>
                <a:lnTo>
                  <a:pt x="14770" y="6205"/>
                </a:lnTo>
                <a:lnTo>
                  <a:pt x="14649" y="6327"/>
                </a:lnTo>
                <a:lnTo>
                  <a:pt x="14624" y="6327"/>
                </a:lnTo>
                <a:lnTo>
                  <a:pt x="14649" y="6351"/>
                </a:lnTo>
                <a:lnTo>
                  <a:pt x="15135" y="6205"/>
                </a:lnTo>
                <a:lnTo>
                  <a:pt x="15598" y="6059"/>
                </a:lnTo>
                <a:lnTo>
                  <a:pt x="16036" y="5864"/>
                </a:lnTo>
                <a:lnTo>
                  <a:pt x="16498" y="5694"/>
                </a:lnTo>
                <a:lnTo>
                  <a:pt x="16960" y="5524"/>
                </a:lnTo>
                <a:lnTo>
                  <a:pt x="16936" y="5645"/>
                </a:lnTo>
                <a:lnTo>
                  <a:pt x="16863" y="5962"/>
                </a:lnTo>
                <a:lnTo>
                  <a:pt x="16790" y="5962"/>
                </a:lnTo>
                <a:lnTo>
                  <a:pt x="16279" y="6108"/>
                </a:lnTo>
                <a:lnTo>
                  <a:pt x="15744" y="6302"/>
                </a:lnTo>
                <a:lnTo>
                  <a:pt x="15500" y="6424"/>
                </a:lnTo>
                <a:lnTo>
                  <a:pt x="15257" y="6546"/>
                </a:lnTo>
                <a:lnTo>
                  <a:pt x="15038" y="6692"/>
                </a:lnTo>
                <a:lnTo>
                  <a:pt x="14843" y="6862"/>
                </a:lnTo>
                <a:lnTo>
                  <a:pt x="14843" y="6911"/>
                </a:lnTo>
                <a:lnTo>
                  <a:pt x="14843" y="6935"/>
                </a:lnTo>
                <a:lnTo>
                  <a:pt x="14868" y="6959"/>
                </a:lnTo>
                <a:lnTo>
                  <a:pt x="14892" y="6959"/>
                </a:lnTo>
                <a:lnTo>
                  <a:pt x="15160" y="6935"/>
                </a:lnTo>
                <a:lnTo>
                  <a:pt x="15403" y="6886"/>
                </a:lnTo>
                <a:lnTo>
                  <a:pt x="15890" y="6692"/>
                </a:lnTo>
                <a:lnTo>
                  <a:pt x="16303" y="6546"/>
                </a:lnTo>
                <a:lnTo>
                  <a:pt x="16741" y="6400"/>
                </a:lnTo>
                <a:lnTo>
                  <a:pt x="16741" y="6400"/>
                </a:lnTo>
                <a:lnTo>
                  <a:pt x="16620" y="7032"/>
                </a:lnTo>
                <a:lnTo>
                  <a:pt x="16376" y="7081"/>
                </a:lnTo>
                <a:lnTo>
                  <a:pt x="16133" y="7178"/>
                </a:lnTo>
                <a:lnTo>
                  <a:pt x="15646" y="7349"/>
                </a:lnTo>
                <a:lnTo>
                  <a:pt x="15160" y="7495"/>
                </a:lnTo>
                <a:lnTo>
                  <a:pt x="14916" y="7616"/>
                </a:lnTo>
                <a:lnTo>
                  <a:pt x="14819" y="7665"/>
                </a:lnTo>
                <a:lnTo>
                  <a:pt x="14722" y="7762"/>
                </a:lnTo>
                <a:lnTo>
                  <a:pt x="14697" y="7787"/>
                </a:lnTo>
                <a:lnTo>
                  <a:pt x="14746" y="7835"/>
                </a:lnTo>
                <a:lnTo>
                  <a:pt x="14868" y="7860"/>
                </a:lnTo>
                <a:lnTo>
                  <a:pt x="14989" y="7860"/>
                </a:lnTo>
                <a:lnTo>
                  <a:pt x="15233" y="7835"/>
                </a:lnTo>
                <a:lnTo>
                  <a:pt x="15500" y="7787"/>
                </a:lnTo>
                <a:lnTo>
                  <a:pt x="15744" y="7714"/>
                </a:lnTo>
                <a:lnTo>
                  <a:pt x="16133" y="7592"/>
                </a:lnTo>
                <a:lnTo>
                  <a:pt x="16522" y="7470"/>
                </a:lnTo>
                <a:lnTo>
                  <a:pt x="16449" y="7738"/>
                </a:lnTo>
                <a:lnTo>
                  <a:pt x="16401" y="7860"/>
                </a:lnTo>
                <a:lnTo>
                  <a:pt x="15963" y="8030"/>
                </a:lnTo>
                <a:lnTo>
                  <a:pt x="15525" y="8176"/>
                </a:lnTo>
                <a:lnTo>
                  <a:pt x="15257" y="8249"/>
                </a:lnTo>
                <a:lnTo>
                  <a:pt x="15014" y="8346"/>
                </a:lnTo>
                <a:lnTo>
                  <a:pt x="14770" y="8444"/>
                </a:lnTo>
                <a:lnTo>
                  <a:pt x="14649" y="8517"/>
                </a:lnTo>
                <a:lnTo>
                  <a:pt x="14551" y="8614"/>
                </a:lnTo>
                <a:lnTo>
                  <a:pt x="14551" y="8663"/>
                </a:lnTo>
                <a:lnTo>
                  <a:pt x="14551" y="8687"/>
                </a:lnTo>
                <a:lnTo>
                  <a:pt x="14576" y="8711"/>
                </a:lnTo>
                <a:lnTo>
                  <a:pt x="14600" y="8736"/>
                </a:lnTo>
                <a:lnTo>
                  <a:pt x="14868" y="8736"/>
                </a:lnTo>
                <a:lnTo>
                  <a:pt x="15111" y="8687"/>
                </a:lnTo>
                <a:lnTo>
                  <a:pt x="15622" y="8565"/>
                </a:lnTo>
                <a:lnTo>
                  <a:pt x="15938" y="8492"/>
                </a:lnTo>
                <a:lnTo>
                  <a:pt x="16255" y="8395"/>
                </a:lnTo>
                <a:lnTo>
                  <a:pt x="16157" y="8711"/>
                </a:lnTo>
                <a:lnTo>
                  <a:pt x="15987" y="8736"/>
                </a:lnTo>
                <a:lnTo>
                  <a:pt x="15841" y="8784"/>
                </a:lnTo>
                <a:lnTo>
                  <a:pt x="15549" y="8882"/>
                </a:lnTo>
                <a:lnTo>
                  <a:pt x="15257" y="9003"/>
                </a:lnTo>
                <a:lnTo>
                  <a:pt x="14989" y="9125"/>
                </a:lnTo>
                <a:lnTo>
                  <a:pt x="14722" y="9271"/>
                </a:lnTo>
                <a:lnTo>
                  <a:pt x="14478" y="9441"/>
                </a:lnTo>
                <a:lnTo>
                  <a:pt x="14454" y="9466"/>
                </a:lnTo>
                <a:lnTo>
                  <a:pt x="14454" y="9514"/>
                </a:lnTo>
                <a:lnTo>
                  <a:pt x="14454" y="9539"/>
                </a:lnTo>
                <a:lnTo>
                  <a:pt x="14503" y="9539"/>
                </a:lnTo>
                <a:lnTo>
                  <a:pt x="14770" y="9514"/>
                </a:lnTo>
                <a:lnTo>
                  <a:pt x="15014" y="9466"/>
                </a:lnTo>
                <a:lnTo>
                  <a:pt x="15281" y="9417"/>
                </a:lnTo>
                <a:lnTo>
                  <a:pt x="15525" y="9320"/>
                </a:lnTo>
                <a:lnTo>
                  <a:pt x="16011" y="9198"/>
                </a:lnTo>
                <a:lnTo>
                  <a:pt x="15890" y="9563"/>
                </a:lnTo>
                <a:lnTo>
                  <a:pt x="15671" y="9685"/>
                </a:lnTo>
                <a:lnTo>
                  <a:pt x="15452" y="9806"/>
                </a:lnTo>
                <a:lnTo>
                  <a:pt x="12483" y="9904"/>
                </a:lnTo>
                <a:lnTo>
                  <a:pt x="9539" y="9952"/>
                </a:lnTo>
                <a:lnTo>
                  <a:pt x="7884" y="9977"/>
                </a:lnTo>
                <a:lnTo>
                  <a:pt x="6254" y="9952"/>
                </a:lnTo>
                <a:lnTo>
                  <a:pt x="4697" y="9952"/>
                </a:lnTo>
                <a:lnTo>
                  <a:pt x="3991" y="9904"/>
                </a:lnTo>
                <a:lnTo>
                  <a:pt x="3626" y="9904"/>
                </a:lnTo>
                <a:lnTo>
                  <a:pt x="3431" y="9928"/>
                </a:lnTo>
                <a:lnTo>
                  <a:pt x="3261" y="9977"/>
                </a:lnTo>
                <a:lnTo>
                  <a:pt x="2847" y="8468"/>
                </a:lnTo>
                <a:lnTo>
                  <a:pt x="2701" y="7981"/>
                </a:lnTo>
                <a:lnTo>
                  <a:pt x="2580" y="7470"/>
                </a:lnTo>
                <a:lnTo>
                  <a:pt x="2361" y="6473"/>
                </a:lnTo>
                <a:lnTo>
                  <a:pt x="2263" y="6010"/>
                </a:lnTo>
                <a:lnTo>
                  <a:pt x="2142" y="5524"/>
                </a:lnTo>
                <a:lnTo>
                  <a:pt x="1996" y="5061"/>
                </a:lnTo>
                <a:lnTo>
                  <a:pt x="1898" y="4842"/>
                </a:lnTo>
                <a:lnTo>
                  <a:pt x="1801" y="4623"/>
                </a:lnTo>
                <a:lnTo>
                  <a:pt x="1971" y="4696"/>
                </a:lnTo>
                <a:lnTo>
                  <a:pt x="2142" y="4769"/>
                </a:lnTo>
                <a:lnTo>
                  <a:pt x="2507" y="4867"/>
                </a:lnTo>
                <a:lnTo>
                  <a:pt x="3821" y="5353"/>
                </a:lnTo>
                <a:lnTo>
                  <a:pt x="4429" y="5621"/>
                </a:lnTo>
                <a:lnTo>
                  <a:pt x="5037" y="5864"/>
                </a:lnTo>
                <a:lnTo>
                  <a:pt x="5354" y="5986"/>
                </a:lnTo>
                <a:lnTo>
                  <a:pt x="5670" y="6083"/>
                </a:lnTo>
                <a:lnTo>
                  <a:pt x="6011" y="6132"/>
                </a:lnTo>
                <a:lnTo>
                  <a:pt x="6327" y="6156"/>
                </a:lnTo>
                <a:lnTo>
                  <a:pt x="6400" y="6156"/>
                </a:lnTo>
                <a:lnTo>
                  <a:pt x="6449" y="6132"/>
                </a:lnTo>
                <a:lnTo>
                  <a:pt x="6497" y="6132"/>
                </a:lnTo>
                <a:lnTo>
                  <a:pt x="6619" y="6059"/>
                </a:lnTo>
                <a:lnTo>
                  <a:pt x="6716" y="5986"/>
                </a:lnTo>
                <a:lnTo>
                  <a:pt x="6911" y="5791"/>
                </a:lnTo>
                <a:lnTo>
                  <a:pt x="7081" y="5572"/>
                </a:lnTo>
                <a:lnTo>
                  <a:pt x="7276" y="5378"/>
                </a:lnTo>
                <a:lnTo>
                  <a:pt x="7690" y="4940"/>
                </a:lnTo>
                <a:lnTo>
                  <a:pt x="8055" y="4477"/>
                </a:lnTo>
                <a:lnTo>
                  <a:pt x="8468" y="3918"/>
                </a:lnTo>
                <a:lnTo>
                  <a:pt x="8906" y="3358"/>
                </a:lnTo>
                <a:lnTo>
                  <a:pt x="9101" y="3163"/>
                </a:lnTo>
                <a:lnTo>
                  <a:pt x="9295" y="2993"/>
                </a:lnTo>
                <a:lnTo>
                  <a:pt x="9490" y="2798"/>
                </a:lnTo>
                <a:lnTo>
                  <a:pt x="9660" y="2604"/>
                </a:lnTo>
                <a:close/>
                <a:moveTo>
                  <a:pt x="15695" y="10268"/>
                </a:moveTo>
                <a:lnTo>
                  <a:pt x="15598" y="10658"/>
                </a:lnTo>
                <a:lnTo>
                  <a:pt x="15038" y="10950"/>
                </a:lnTo>
                <a:lnTo>
                  <a:pt x="14795" y="11071"/>
                </a:lnTo>
                <a:lnTo>
                  <a:pt x="14600" y="11193"/>
                </a:lnTo>
                <a:lnTo>
                  <a:pt x="14430" y="11339"/>
                </a:lnTo>
                <a:lnTo>
                  <a:pt x="14235" y="11509"/>
                </a:lnTo>
                <a:lnTo>
                  <a:pt x="14235" y="11534"/>
                </a:lnTo>
                <a:lnTo>
                  <a:pt x="14259" y="11558"/>
                </a:lnTo>
                <a:lnTo>
                  <a:pt x="14697" y="11461"/>
                </a:lnTo>
                <a:lnTo>
                  <a:pt x="14892" y="11388"/>
                </a:lnTo>
                <a:lnTo>
                  <a:pt x="15111" y="11315"/>
                </a:lnTo>
                <a:lnTo>
                  <a:pt x="15427" y="11193"/>
                </a:lnTo>
                <a:lnTo>
                  <a:pt x="15427" y="11193"/>
                </a:lnTo>
                <a:lnTo>
                  <a:pt x="15233" y="11826"/>
                </a:lnTo>
                <a:lnTo>
                  <a:pt x="14965" y="11728"/>
                </a:lnTo>
                <a:lnTo>
                  <a:pt x="14697" y="11655"/>
                </a:lnTo>
                <a:lnTo>
                  <a:pt x="14162" y="11558"/>
                </a:lnTo>
                <a:lnTo>
                  <a:pt x="13043" y="11436"/>
                </a:lnTo>
                <a:lnTo>
                  <a:pt x="12215" y="11339"/>
                </a:lnTo>
                <a:lnTo>
                  <a:pt x="11388" y="11242"/>
                </a:lnTo>
                <a:lnTo>
                  <a:pt x="10561" y="11193"/>
                </a:lnTo>
                <a:lnTo>
                  <a:pt x="9709" y="11169"/>
                </a:lnTo>
                <a:lnTo>
                  <a:pt x="8955" y="11144"/>
                </a:lnTo>
                <a:lnTo>
                  <a:pt x="8176" y="11169"/>
                </a:lnTo>
                <a:lnTo>
                  <a:pt x="7398" y="11193"/>
                </a:lnTo>
                <a:lnTo>
                  <a:pt x="6619" y="11242"/>
                </a:lnTo>
                <a:lnTo>
                  <a:pt x="5865" y="11339"/>
                </a:lnTo>
                <a:lnTo>
                  <a:pt x="5086" y="11461"/>
                </a:lnTo>
                <a:lnTo>
                  <a:pt x="4332" y="11607"/>
                </a:lnTo>
                <a:lnTo>
                  <a:pt x="3602" y="11777"/>
                </a:lnTo>
                <a:lnTo>
                  <a:pt x="3602" y="11607"/>
                </a:lnTo>
                <a:lnTo>
                  <a:pt x="3602" y="11436"/>
                </a:lnTo>
                <a:lnTo>
                  <a:pt x="3553" y="11071"/>
                </a:lnTo>
                <a:lnTo>
                  <a:pt x="3383" y="10390"/>
                </a:lnTo>
                <a:lnTo>
                  <a:pt x="3358" y="10317"/>
                </a:lnTo>
                <a:lnTo>
                  <a:pt x="3602" y="10366"/>
                </a:lnTo>
                <a:lnTo>
                  <a:pt x="4332" y="10366"/>
                </a:lnTo>
                <a:lnTo>
                  <a:pt x="5183" y="10414"/>
                </a:lnTo>
                <a:lnTo>
                  <a:pt x="9344" y="10414"/>
                </a:lnTo>
                <a:lnTo>
                  <a:pt x="11972" y="10366"/>
                </a:lnTo>
                <a:lnTo>
                  <a:pt x="14624" y="10293"/>
                </a:lnTo>
                <a:lnTo>
                  <a:pt x="14332" y="10463"/>
                </a:lnTo>
                <a:lnTo>
                  <a:pt x="14065" y="10658"/>
                </a:lnTo>
                <a:lnTo>
                  <a:pt x="14040" y="10682"/>
                </a:lnTo>
                <a:lnTo>
                  <a:pt x="14040" y="10731"/>
                </a:lnTo>
                <a:lnTo>
                  <a:pt x="14065" y="10755"/>
                </a:lnTo>
                <a:lnTo>
                  <a:pt x="14089" y="10779"/>
                </a:lnTo>
                <a:lnTo>
                  <a:pt x="14284" y="10779"/>
                </a:lnTo>
                <a:lnTo>
                  <a:pt x="14454" y="10755"/>
                </a:lnTo>
                <a:lnTo>
                  <a:pt x="14649" y="10706"/>
                </a:lnTo>
                <a:lnTo>
                  <a:pt x="14819" y="10658"/>
                </a:lnTo>
                <a:lnTo>
                  <a:pt x="15160" y="10487"/>
                </a:lnTo>
                <a:lnTo>
                  <a:pt x="15525" y="10268"/>
                </a:lnTo>
                <a:close/>
                <a:moveTo>
                  <a:pt x="9539" y="0"/>
                </a:moveTo>
                <a:lnTo>
                  <a:pt x="9417" y="49"/>
                </a:lnTo>
                <a:lnTo>
                  <a:pt x="9295" y="73"/>
                </a:lnTo>
                <a:lnTo>
                  <a:pt x="9198" y="146"/>
                </a:lnTo>
                <a:lnTo>
                  <a:pt x="9125" y="219"/>
                </a:lnTo>
                <a:lnTo>
                  <a:pt x="9076" y="317"/>
                </a:lnTo>
                <a:lnTo>
                  <a:pt x="8955" y="390"/>
                </a:lnTo>
                <a:lnTo>
                  <a:pt x="8882" y="487"/>
                </a:lnTo>
                <a:lnTo>
                  <a:pt x="8809" y="609"/>
                </a:lnTo>
                <a:lnTo>
                  <a:pt x="8736" y="755"/>
                </a:lnTo>
                <a:lnTo>
                  <a:pt x="8687" y="901"/>
                </a:lnTo>
                <a:lnTo>
                  <a:pt x="8663" y="1047"/>
                </a:lnTo>
                <a:lnTo>
                  <a:pt x="8663" y="1193"/>
                </a:lnTo>
                <a:lnTo>
                  <a:pt x="8663" y="1339"/>
                </a:lnTo>
                <a:lnTo>
                  <a:pt x="8687" y="1485"/>
                </a:lnTo>
                <a:lnTo>
                  <a:pt x="8736" y="1631"/>
                </a:lnTo>
                <a:lnTo>
                  <a:pt x="8784" y="1728"/>
                </a:lnTo>
                <a:lnTo>
                  <a:pt x="8833" y="1825"/>
                </a:lnTo>
                <a:lnTo>
                  <a:pt x="8979" y="1996"/>
                </a:lnTo>
                <a:lnTo>
                  <a:pt x="9174" y="2142"/>
                </a:lnTo>
                <a:lnTo>
                  <a:pt x="9393" y="2263"/>
                </a:lnTo>
                <a:lnTo>
                  <a:pt x="9271" y="2287"/>
                </a:lnTo>
                <a:lnTo>
                  <a:pt x="9174" y="2360"/>
                </a:lnTo>
                <a:lnTo>
                  <a:pt x="8979" y="2506"/>
                </a:lnTo>
                <a:lnTo>
                  <a:pt x="8784" y="2701"/>
                </a:lnTo>
                <a:lnTo>
                  <a:pt x="8639" y="2871"/>
                </a:lnTo>
                <a:lnTo>
                  <a:pt x="8395" y="3139"/>
                </a:lnTo>
                <a:lnTo>
                  <a:pt x="8176" y="3407"/>
                </a:lnTo>
                <a:lnTo>
                  <a:pt x="7787" y="3966"/>
                </a:lnTo>
                <a:lnTo>
                  <a:pt x="7544" y="4283"/>
                </a:lnTo>
                <a:lnTo>
                  <a:pt x="7300" y="4575"/>
                </a:lnTo>
                <a:lnTo>
                  <a:pt x="6814" y="5134"/>
                </a:lnTo>
                <a:lnTo>
                  <a:pt x="6570" y="5402"/>
                </a:lnTo>
                <a:lnTo>
                  <a:pt x="6473" y="5548"/>
                </a:lnTo>
                <a:lnTo>
                  <a:pt x="6400" y="5718"/>
                </a:lnTo>
                <a:lnTo>
                  <a:pt x="6376" y="5718"/>
                </a:lnTo>
                <a:lnTo>
                  <a:pt x="5767" y="5548"/>
                </a:lnTo>
                <a:lnTo>
                  <a:pt x="5159" y="5329"/>
                </a:lnTo>
                <a:lnTo>
                  <a:pt x="3942" y="4867"/>
                </a:lnTo>
                <a:lnTo>
                  <a:pt x="3285" y="4623"/>
                </a:lnTo>
                <a:lnTo>
                  <a:pt x="2628" y="4404"/>
                </a:lnTo>
                <a:lnTo>
                  <a:pt x="2215" y="4234"/>
                </a:lnTo>
                <a:lnTo>
                  <a:pt x="1996" y="4185"/>
                </a:lnTo>
                <a:lnTo>
                  <a:pt x="1752" y="4137"/>
                </a:lnTo>
                <a:lnTo>
                  <a:pt x="1923" y="4015"/>
                </a:lnTo>
                <a:lnTo>
                  <a:pt x="2044" y="3869"/>
                </a:lnTo>
                <a:lnTo>
                  <a:pt x="2117" y="3699"/>
                </a:lnTo>
                <a:lnTo>
                  <a:pt x="2142" y="3528"/>
                </a:lnTo>
                <a:lnTo>
                  <a:pt x="2117" y="3334"/>
                </a:lnTo>
                <a:lnTo>
                  <a:pt x="2069" y="3139"/>
                </a:lnTo>
                <a:lnTo>
                  <a:pt x="1971" y="2969"/>
                </a:lnTo>
                <a:lnTo>
                  <a:pt x="1874" y="2798"/>
                </a:lnTo>
                <a:lnTo>
                  <a:pt x="1728" y="2652"/>
                </a:lnTo>
                <a:lnTo>
                  <a:pt x="1558" y="2531"/>
                </a:lnTo>
                <a:lnTo>
                  <a:pt x="1363" y="2433"/>
                </a:lnTo>
                <a:lnTo>
                  <a:pt x="1168" y="2385"/>
                </a:lnTo>
                <a:lnTo>
                  <a:pt x="974" y="2360"/>
                </a:lnTo>
                <a:lnTo>
                  <a:pt x="755" y="2360"/>
                </a:lnTo>
                <a:lnTo>
                  <a:pt x="658" y="2385"/>
                </a:lnTo>
                <a:lnTo>
                  <a:pt x="560" y="2433"/>
                </a:lnTo>
                <a:lnTo>
                  <a:pt x="463" y="2506"/>
                </a:lnTo>
                <a:lnTo>
                  <a:pt x="414" y="2579"/>
                </a:lnTo>
                <a:lnTo>
                  <a:pt x="317" y="2604"/>
                </a:lnTo>
                <a:lnTo>
                  <a:pt x="195" y="2677"/>
                </a:lnTo>
                <a:lnTo>
                  <a:pt x="122" y="2750"/>
                </a:lnTo>
                <a:lnTo>
                  <a:pt x="49" y="2871"/>
                </a:lnTo>
                <a:lnTo>
                  <a:pt x="25" y="2944"/>
                </a:lnTo>
                <a:lnTo>
                  <a:pt x="1" y="3042"/>
                </a:lnTo>
                <a:lnTo>
                  <a:pt x="1" y="3261"/>
                </a:lnTo>
                <a:lnTo>
                  <a:pt x="25" y="3455"/>
                </a:lnTo>
                <a:lnTo>
                  <a:pt x="98" y="3626"/>
                </a:lnTo>
                <a:lnTo>
                  <a:pt x="195" y="3820"/>
                </a:lnTo>
                <a:lnTo>
                  <a:pt x="341" y="3991"/>
                </a:lnTo>
                <a:lnTo>
                  <a:pt x="487" y="4112"/>
                </a:lnTo>
                <a:lnTo>
                  <a:pt x="658" y="4210"/>
                </a:lnTo>
                <a:lnTo>
                  <a:pt x="828" y="4283"/>
                </a:lnTo>
                <a:lnTo>
                  <a:pt x="1022" y="4307"/>
                </a:lnTo>
                <a:lnTo>
                  <a:pt x="1217" y="4307"/>
                </a:lnTo>
                <a:lnTo>
                  <a:pt x="1436" y="4258"/>
                </a:lnTo>
                <a:lnTo>
                  <a:pt x="1436" y="4331"/>
                </a:lnTo>
                <a:lnTo>
                  <a:pt x="1387" y="4356"/>
                </a:lnTo>
                <a:lnTo>
                  <a:pt x="1363" y="4404"/>
                </a:lnTo>
                <a:lnTo>
                  <a:pt x="1339" y="4453"/>
                </a:lnTo>
                <a:lnTo>
                  <a:pt x="1339" y="4526"/>
                </a:lnTo>
                <a:lnTo>
                  <a:pt x="1436" y="5013"/>
                </a:lnTo>
                <a:lnTo>
                  <a:pt x="1582" y="5475"/>
                </a:lnTo>
                <a:lnTo>
                  <a:pt x="1728" y="5962"/>
                </a:lnTo>
                <a:lnTo>
                  <a:pt x="1850" y="6448"/>
                </a:lnTo>
                <a:lnTo>
                  <a:pt x="2069" y="7446"/>
                </a:lnTo>
                <a:lnTo>
                  <a:pt x="2190" y="7957"/>
                </a:lnTo>
                <a:lnTo>
                  <a:pt x="2312" y="8468"/>
                </a:lnTo>
                <a:lnTo>
                  <a:pt x="2799" y="10244"/>
                </a:lnTo>
                <a:lnTo>
                  <a:pt x="2896" y="10633"/>
                </a:lnTo>
                <a:lnTo>
                  <a:pt x="2969" y="11071"/>
                </a:lnTo>
                <a:lnTo>
                  <a:pt x="3042" y="11485"/>
                </a:lnTo>
                <a:lnTo>
                  <a:pt x="3139" y="11899"/>
                </a:lnTo>
                <a:lnTo>
                  <a:pt x="3164" y="11947"/>
                </a:lnTo>
                <a:lnTo>
                  <a:pt x="3188" y="11972"/>
                </a:lnTo>
                <a:lnTo>
                  <a:pt x="3285" y="12045"/>
                </a:lnTo>
                <a:lnTo>
                  <a:pt x="3334" y="12069"/>
                </a:lnTo>
                <a:lnTo>
                  <a:pt x="3383" y="12093"/>
                </a:lnTo>
                <a:lnTo>
                  <a:pt x="3650" y="12118"/>
                </a:lnTo>
                <a:lnTo>
                  <a:pt x="3894" y="12118"/>
                </a:lnTo>
                <a:lnTo>
                  <a:pt x="4161" y="12069"/>
                </a:lnTo>
                <a:lnTo>
                  <a:pt x="4429" y="12020"/>
                </a:lnTo>
                <a:lnTo>
                  <a:pt x="4818" y="11923"/>
                </a:lnTo>
                <a:lnTo>
                  <a:pt x="5208" y="11874"/>
                </a:lnTo>
                <a:lnTo>
                  <a:pt x="5986" y="11777"/>
                </a:lnTo>
                <a:lnTo>
                  <a:pt x="6765" y="11704"/>
                </a:lnTo>
                <a:lnTo>
                  <a:pt x="7568" y="11655"/>
                </a:lnTo>
                <a:lnTo>
                  <a:pt x="8347" y="11631"/>
                </a:lnTo>
                <a:lnTo>
                  <a:pt x="9149" y="11607"/>
                </a:lnTo>
                <a:lnTo>
                  <a:pt x="9952" y="11631"/>
                </a:lnTo>
                <a:lnTo>
                  <a:pt x="10731" y="11655"/>
                </a:lnTo>
                <a:lnTo>
                  <a:pt x="11534" y="11728"/>
                </a:lnTo>
                <a:lnTo>
                  <a:pt x="12313" y="11801"/>
                </a:lnTo>
                <a:lnTo>
                  <a:pt x="13116" y="11899"/>
                </a:lnTo>
                <a:lnTo>
                  <a:pt x="13919" y="12020"/>
                </a:lnTo>
                <a:lnTo>
                  <a:pt x="14600" y="12118"/>
                </a:lnTo>
                <a:lnTo>
                  <a:pt x="14941" y="12215"/>
                </a:lnTo>
                <a:lnTo>
                  <a:pt x="15257" y="12312"/>
                </a:lnTo>
                <a:lnTo>
                  <a:pt x="15354" y="12337"/>
                </a:lnTo>
                <a:lnTo>
                  <a:pt x="15452" y="12312"/>
                </a:lnTo>
                <a:lnTo>
                  <a:pt x="15525" y="12264"/>
                </a:lnTo>
                <a:lnTo>
                  <a:pt x="15598" y="12191"/>
                </a:lnTo>
                <a:lnTo>
                  <a:pt x="15622" y="12142"/>
                </a:lnTo>
                <a:lnTo>
                  <a:pt x="15671" y="12093"/>
                </a:lnTo>
                <a:lnTo>
                  <a:pt x="16011" y="10950"/>
                </a:lnTo>
                <a:lnTo>
                  <a:pt x="16352" y="9806"/>
                </a:lnTo>
                <a:lnTo>
                  <a:pt x="16401" y="9758"/>
                </a:lnTo>
                <a:lnTo>
                  <a:pt x="16425" y="9685"/>
                </a:lnTo>
                <a:lnTo>
                  <a:pt x="16449" y="9612"/>
                </a:lnTo>
                <a:lnTo>
                  <a:pt x="16425" y="9539"/>
                </a:lnTo>
                <a:lnTo>
                  <a:pt x="16863" y="8006"/>
                </a:lnTo>
                <a:lnTo>
                  <a:pt x="17009" y="7519"/>
                </a:lnTo>
                <a:lnTo>
                  <a:pt x="17106" y="7032"/>
                </a:lnTo>
                <a:lnTo>
                  <a:pt x="17325" y="6059"/>
                </a:lnTo>
                <a:lnTo>
                  <a:pt x="17422" y="5645"/>
                </a:lnTo>
                <a:lnTo>
                  <a:pt x="17544" y="5256"/>
                </a:lnTo>
                <a:lnTo>
                  <a:pt x="17836" y="4477"/>
                </a:lnTo>
                <a:lnTo>
                  <a:pt x="17982" y="4526"/>
                </a:lnTo>
                <a:lnTo>
                  <a:pt x="18274" y="4526"/>
                </a:lnTo>
                <a:lnTo>
                  <a:pt x="18420" y="4502"/>
                </a:lnTo>
                <a:lnTo>
                  <a:pt x="18566" y="4453"/>
                </a:lnTo>
                <a:lnTo>
                  <a:pt x="18688" y="4380"/>
                </a:lnTo>
                <a:lnTo>
                  <a:pt x="18809" y="4307"/>
                </a:lnTo>
                <a:lnTo>
                  <a:pt x="18907" y="4185"/>
                </a:lnTo>
                <a:lnTo>
                  <a:pt x="19004" y="4015"/>
                </a:lnTo>
                <a:lnTo>
                  <a:pt x="19077" y="3845"/>
                </a:lnTo>
                <a:lnTo>
                  <a:pt x="19101" y="3650"/>
                </a:lnTo>
                <a:lnTo>
                  <a:pt x="19126" y="3455"/>
                </a:lnTo>
                <a:lnTo>
                  <a:pt x="19101" y="3261"/>
                </a:lnTo>
                <a:lnTo>
                  <a:pt x="19077" y="3066"/>
                </a:lnTo>
                <a:lnTo>
                  <a:pt x="19004" y="2871"/>
                </a:lnTo>
                <a:lnTo>
                  <a:pt x="18931" y="2701"/>
                </a:lnTo>
                <a:lnTo>
                  <a:pt x="18809" y="2531"/>
                </a:lnTo>
                <a:lnTo>
                  <a:pt x="18639" y="2385"/>
                </a:lnTo>
                <a:lnTo>
                  <a:pt x="18444" y="2287"/>
                </a:lnTo>
                <a:lnTo>
                  <a:pt x="18250" y="2239"/>
                </a:lnTo>
                <a:lnTo>
                  <a:pt x="18055" y="2214"/>
                </a:lnTo>
                <a:lnTo>
                  <a:pt x="17836" y="2263"/>
                </a:lnTo>
                <a:lnTo>
                  <a:pt x="17739" y="2287"/>
                </a:lnTo>
                <a:lnTo>
                  <a:pt x="17641" y="2360"/>
                </a:lnTo>
                <a:lnTo>
                  <a:pt x="17568" y="2409"/>
                </a:lnTo>
                <a:lnTo>
                  <a:pt x="17495" y="2506"/>
                </a:lnTo>
                <a:lnTo>
                  <a:pt x="17447" y="2579"/>
                </a:lnTo>
                <a:lnTo>
                  <a:pt x="17447" y="2652"/>
                </a:lnTo>
                <a:lnTo>
                  <a:pt x="17301" y="2774"/>
                </a:lnTo>
                <a:lnTo>
                  <a:pt x="17179" y="2944"/>
                </a:lnTo>
                <a:lnTo>
                  <a:pt x="17106" y="3115"/>
                </a:lnTo>
                <a:lnTo>
                  <a:pt x="17057" y="3309"/>
                </a:lnTo>
                <a:lnTo>
                  <a:pt x="17033" y="3528"/>
                </a:lnTo>
                <a:lnTo>
                  <a:pt x="17057" y="3723"/>
                </a:lnTo>
                <a:lnTo>
                  <a:pt x="17106" y="3918"/>
                </a:lnTo>
                <a:lnTo>
                  <a:pt x="17203" y="4088"/>
                </a:lnTo>
                <a:lnTo>
                  <a:pt x="17252" y="4137"/>
                </a:lnTo>
                <a:lnTo>
                  <a:pt x="16522" y="4404"/>
                </a:lnTo>
                <a:lnTo>
                  <a:pt x="15768" y="4672"/>
                </a:lnTo>
                <a:lnTo>
                  <a:pt x="14235" y="5134"/>
                </a:lnTo>
                <a:lnTo>
                  <a:pt x="13870" y="5256"/>
                </a:lnTo>
                <a:lnTo>
                  <a:pt x="13481" y="5426"/>
                </a:lnTo>
                <a:lnTo>
                  <a:pt x="13116" y="5572"/>
                </a:lnTo>
                <a:lnTo>
                  <a:pt x="12726" y="5718"/>
                </a:lnTo>
                <a:lnTo>
                  <a:pt x="12532" y="5426"/>
                </a:lnTo>
                <a:lnTo>
                  <a:pt x="12337" y="5159"/>
                </a:lnTo>
                <a:lnTo>
                  <a:pt x="11923" y="4648"/>
                </a:lnTo>
                <a:lnTo>
                  <a:pt x="11485" y="4112"/>
                </a:lnTo>
                <a:lnTo>
                  <a:pt x="11072" y="3601"/>
                </a:lnTo>
                <a:lnTo>
                  <a:pt x="10853" y="3261"/>
                </a:lnTo>
                <a:lnTo>
                  <a:pt x="10585" y="2896"/>
                </a:lnTo>
                <a:lnTo>
                  <a:pt x="10415" y="2725"/>
                </a:lnTo>
                <a:lnTo>
                  <a:pt x="10269" y="2555"/>
                </a:lnTo>
                <a:lnTo>
                  <a:pt x="10098" y="2409"/>
                </a:lnTo>
                <a:lnTo>
                  <a:pt x="9904" y="2312"/>
                </a:lnTo>
                <a:lnTo>
                  <a:pt x="10025" y="2287"/>
                </a:lnTo>
                <a:lnTo>
                  <a:pt x="10147" y="2239"/>
                </a:lnTo>
                <a:lnTo>
                  <a:pt x="10269" y="2166"/>
                </a:lnTo>
                <a:lnTo>
                  <a:pt x="10366" y="2069"/>
                </a:lnTo>
                <a:lnTo>
                  <a:pt x="10488" y="1898"/>
                </a:lnTo>
                <a:lnTo>
                  <a:pt x="10561" y="1704"/>
                </a:lnTo>
                <a:lnTo>
                  <a:pt x="10609" y="1509"/>
                </a:lnTo>
                <a:lnTo>
                  <a:pt x="10634" y="1290"/>
                </a:lnTo>
                <a:lnTo>
                  <a:pt x="10609" y="1095"/>
                </a:lnTo>
                <a:lnTo>
                  <a:pt x="10585" y="876"/>
                </a:lnTo>
                <a:lnTo>
                  <a:pt x="10512" y="682"/>
                </a:lnTo>
                <a:lnTo>
                  <a:pt x="10439" y="511"/>
                </a:lnTo>
                <a:lnTo>
                  <a:pt x="10342" y="341"/>
                </a:lnTo>
                <a:lnTo>
                  <a:pt x="10196" y="195"/>
                </a:lnTo>
                <a:lnTo>
                  <a:pt x="10050" y="98"/>
                </a:lnTo>
                <a:lnTo>
                  <a:pt x="9855" y="25"/>
                </a:lnTo>
                <a:lnTo>
                  <a:pt x="975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46"/>
          <p:cNvSpPr/>
          <p:nvPr/>
        </p:nvSpPr>
        <p:spPr>
          <a:xfrm>
            <a:off x="4537581" y="1919436"/>
            <a:ext cx="340160" cy="343905"/>
          </a:xfrm>
          <a:custGeom>
            <a:avLst/>
            <a:gdLst/>
            <a:ahLst/>
            <a:cxnLst/>
            <a:rect l="l" t="t" r="r" b="b"/>
            <a:pathLst>
              <a:path w="17618" h="17812" extrusionOk="0">
                <a:moveTo>
                  <a:pt x="8785" y="3553"/>
                </a:moveTo>
                <a:lnTo>
                  <a:pt x="8931" y="3845"/>
                </a:lnTo>
                <a:lnTo>
                  <a:pt x="9052" y="4137"/>
                </a:lnTo>
                <a:lnTo>
                  <a:pt x="9223" y="4453"/>
                </a:lnTo>
                <a:lnTo>
                  <a:pt x="9198" y="4502"/>
                </a:lnTo>
                <a:lnTo>
                  <a:pt x="9198" y="4551"/>
                </a:lnTo>
                <a:lnTo>
                  <a:pt x="9223" y="4599"/>
                </a:lnTo>
                <a:lnTo>
                  <a:pt x="9247" y="4624"/>
                </a:lnTo>
                <a:lnTo>
                  <a:pt x="9393" y="4721"/>
                </a:lnTo>
                <a:lnTo>
                  <a:pt x="9539" y="4794"/>
                </a:lnTo>
                <a:lnTo>
                  <a:pt x="9685" y="4842"/>
                </a:lnTo>
                <a:lnTo>
                  <a:pt x="9855" y="4891"/>
                </a:lnTo>
                <a:lnTo>
                  <a:pt x="10220" y="4940"/>
                </a:lnTo>
                <a:lnTo>
                  <a:pt x="10561" y="4988"/>
                </a:lnTo>
                <a:lnTo>
                  <a:pt x="10366" y="5110"/>
                </a:lnTo>
                <a:lnTo>
                  <a:pt x="10172" y="5256"/>
                </a:lnTo>
                <a:lnTo>
                  <a:pt x="10001" y="5378"/>
                </a:lnTo>
                <a:lnTo>
                  <a:pt x="9831" y="5524"/>
                </a:lnTo>
                <a:lnTo>
                  <a:pt x="9734" y="5548"/>
                </a:lnTo>
                <a:lnTo>
                  <a:pt x="9661" y="5572"/>
                </a:lnTo>
                <a:lnTo>
                  <a:pt x="9612" y="5645"/>
                </a:lnTo>
                <a:lnTo>
                  <a:pt x="9588" y="5743"/>
                </a:lnTo>
                <a:lnTo>
                  <a:pt x="9588" y="5962"/>
                </a:lnTo>
                <a:lnTo>
                  <a:pt x="9636" y="6156"/>
                </a:lnTo>
                <a:lnTo>
                  <a:pt x="9758" y="6570"/>
                </a:lnTo>
                <a:lnTo>
                  <a:pt x="9831" y="6911"/>
                </a:lnTo>
                <a:lnTo>
                  <a:pt x="9831" y="6911"/>
                </a:lnTo>
                <a:lnTo>
                  <a:pt x="9466" y="6740"/>
                </a:lnTo>
                <a:lnTo>
                  <a:pt x="9125" y="6546"/>
                </a:lnTo>
                <a:lnTo>
                  <a:pt x="8979" y="6473"/>
                </a:lnTo>
                <a:lnTo>
                  <a:pt x="8785" y="6400"/>
                </a:lnTo>
                <a:lnTo>
                  <a:pt x="8687" y="6400"/>
                </a:lnTo>
                <a:lnTo>
                  <a:pt x="8614" y="6473"/>
                </a:lnTo>
                <a:lnTo>
                  <a:pt x="8444" y="6497"/>
                </a:lnTo>
                <a:lnTo>
                  <a:pt x="8274" y="6570"/>
                </a:lnTo>
                <a:lnTo>
                  <a:pt x="7957" y="6765"/>
                </a:lnTo>
                <a:lnTo>
                  <a:pt x="7592" y="6984"/>
                </a:lnTo>
                <a:lnTo>
                  <a:pt x="7714" y="6351"/>
                </a:lnTo>
                <a:lnTo>
                  <a:pt x="7787" y="6083"/>
                </a:lnTo>
                <a:lnTo>
                  <a:pt x="7836" y="6083"/>
                </a:lnTo>
                <a:lnTo>
                  <a:pt x="7909" y="6059"/>
                </a:lnTo>
                <a:lnTo>
                  <a:pt x="7957" y="6035"/>
                </a:lnTo>
                <a:lnTo>
                  <a:pt x="8006" y="5986"/>
                </a:lnTo>
                <a:lnTo>
                  <a:pt x="8030" y="5937"/>
                </a:lnTo>
                <a:lnTo>
                  <a:pt x="8030" y="5889"/>
                </a:lnTo>
                <a:lnTo>
                  <a:pt x="8030" y="5816"/>
                </a:lnTo>
                <a:lnTo>
                  <a:pt x="8006" y="5767"/>
                </a:lnTo>
                <a:lnTo>
                  <a:pt x="7860" y="5572"/>
                </a:lnTo>
                <a:lnTo>
                  <a:pt x="7690" y="5426"/>
                </a:lnTo>
                <a:lnTo>
                  <a:pt x="7300" y="5159"/>
                </a:lnTo>
                <a:lnTo>
                  <a:pt x="6960" y="4915"/>
                </a:lnTo>
                <a:lnTo>
                  <a:pt x="7057" y="4915"/>
                </a:lnTo>
                <a:lnTo>
                  <a:pt x="7325" y="4867"/>
                </a:lnTo>
                <a:lnTo>
                  <a:pt x="7592" y="4818"/>
                </a:lnTo>
                <a:lnTo>
                  <a:pt x="7884" y="4745"/>
                </a:lnTo>
                <a:lnTo>
                  <a:pt x="8006" y="4721"/>
                </a:lnTo>
                <a:lnTo>
                  <a:pt x="8128" y="4648"/>
                </a:lnTo>
                <a:lnTo>
                  <a:pt x="8201" y="4599"/>
                </a:lnTo>
                <a:lnTo>
                  <a:pt x="8225" y="4526"/>
                </a:lnTo>
                <a:lnTo>
                  <a:pt x="8298" y="4453"/>
                </a:lnTo>
                <a:lnTo>
                  <a:pt x="8371" y="4380"/>
                </a:lnTo>
                <a:lnTo>
                  <a:pt x="8493" y="4186"/>
                </a:lnTo>
                <a:lnTo>
                  <a:pt x="8663" y="3821"/>
                </a:lnTo>
                <a:lnTo>
                  <a:pt x="8785" y="3553"/>
                </a:lnTo>
                <a:close/>
                <a:moveTo>
                  <a:pt x="8712" y="3042"/>
                </a:moveTo>
                <a:lnTo>
                  <a:pt x="8614" y="3091"/>
                </a:lnTo>
                <a:lnTo>
                  <a:pt x="8541" y="3139"/>
                </a:lnTo>
                <a:lnTo>
                  <a:pt x="8468" y="3237"/>
                </a:lnTo>
                <a:lnTo>
                  <a:pt x="8347" y="3431"/>
                </a:lnTo>
                <a:lnTo>
                  <a:pt x="8274" y="3602"/>
                </a:lnTo>
                <a:lnTo>
                  <a:pt x="8152" y="3821"/>
                </a:lnTo>
                <a:lnTo>
                  <a:pt x="8006" y="4040"/>
                </a:lnTo>
                <a:lnTo>
                  <a:pt x="7909" y="4161"/>
                </a:lnTo>
                <a:lnTo>
                  <a:pt x="7860" y="4234"/>
                </a:lnTo>
                <a:lnTo>
                  <a:pt x="7811" y="4307"/>
                </a:lnTo>
                <a:lnTo>
                  <a:pt x="7617" y="4356"/>
                </a:lnTo>
                <a:lnTo>
                  <a:pt x="7398" y="4405"/>
                </a:lnTo>
                <a:lnTo>
                  <a:pt x="7008" y="4526"/>
                </a:lnTo>
                <a:lnTo>
                  <a:pt x="6643" y="4575"/>
                </a:lnTo>
                <a:lnTo>
                  <a:pt x="6546" y="4599"/>
                </a:lnTo>
                <a:lnTo>
                  <a:pt x="6449" y="4648"/>
                </a:lnTo>
                <a:lnTo>
                  <a:pt x="6400" y="4697"/>
                </a:lnTo>
                <a:lnTo>
                  <a:pt x="6376" y="4745"/>
                </a:lnTo>
                <a:lnTo>
                  <a:pt x="6400" y="4818"/>
                </a:lnTo>
                <a:lnTo>
                  <a:pt x="6449" y="4867"/>
                </a:lnTo>
                <a:lnTo>
                  <a:pt x="6449" y="4940"/>
                </a:lnTo>
                <a:lnTo>
                  <a:pt x="6497" y="5013"/>
                </a:lnTo>
                <a:lnTo>
                  <a:pt x="6619" y="5159"/>
                </a:lnTo>
                <a:lnTo>
                  <a:pt x="6741" y="5280"/>
                </a:lnTo>
                <a:lnTo>
                  <a:pt x="6887" y="5378"/>
                </a:lnTo>
                <a:lnTo>
                  <a:pt x="7495" y="5889"/>
                </a:lnTo>
                <a:lnTo>
                  <a:pt x="7446" y="5962"/>
                </a:lnTo>
                <a:lnTo>
                  <a:pt x="7398" y="6059"/>
                </a:lnTo>
                <a:lnTo>
                  <a:pt x="7325" y="6229"/>
                </a:lnTo>
                <a:lnTo>
                  <a:pt x="7179" y="6765"/>
                </a:lnTo>
                <a:lnTo>
                  <a:pt x="7057" y="7300"/>
                </a:lnTo>
                <a:lnTo>
                  <a:pt x="7057" y="7397"/>
                </a:lnTo>
                <a:lnTo>
                  <a:pt x="7106" y="7470"/>
                </a:lnTo>
                <a:lnTo>
                  <a:pt x="7154" y="7519"/>
                </a:lnTo>
                <a:lnTo>
                  <a:pt x="7203" y="7543"/>
                </a:lnTo>
                <a:lnTo>
                  <a:pt x="7276" y="7568"/>
                </a:lnTo>
                <a:lnTo>
                  <a:pt x="7349" y="7543"/>
                </a:lnTo>
                <a:lnTo>
                  <a:pt x="7422" y="7519"/>
                </a:lnTo>
                <a:lnTo>
                  <a:pt x="7471" y="7446"/>
                </a:lnTo>
                <a:lnTo>
                  <a:pt x="7617" y="7397"/>
                </a:lnTo>
                <a:lnTo>
                  <a:pt x="7763" y="7324"/>
                </a:lnTo>
                <a:lnTo>
                  <a:pt x="8030" y="7178"/>
                </a:lnTo>
                <a:lnTo>
                  <a:pt x="8371" y="7032"/>
                </a:lnTo>
                <a:lnTo>
                  <a:pt x="8541" y="6935"/>
                </a:lnTo>
                <a:lnTo>
                  <a:pt x="8712" y="6838"/>
                </a:lnTo>
                <a:lnTo>
                  <a:pt x="8736" y="6838"/>
                </a:lnTo>
                <a:lnTo>
                  <a:pt x="8833" y="6935"/>
                </a:lnTo>
                <a:lnTo>
                  <a:pt x="8955" y="7008"/>
                </a:lnTo>
                <a:lnTo>
                  <a:pt x="9174" y="7130"/>
                </a:lnTo>
                <a:lnTo>
                  <a:pt x="9369" y="7251"/>
                </a:lnTo>
                <a:lnTo>
                  <a:pt x="9612" y="7373"/>
                </a:lnTo>
                <a:lnTo>
                  <a:pt x="9855" y="7446"/>
                </a:lnTo>
                <a:lnTo>
                  <a:pt x="10074" y="7519"/>
                </a:lnTo>
                <a:lnTo>
                  <a:pt x="10147" y="7495"/>
                </a:lnTo>
                <a:lnTo>
                  <a:pt x="10220" y="7470"/>
                </a:lnTo>
                <a:lnTo>
                  <a:pt x="10269" y="7446"/>
                </a:lnTo>
                <a:lnTo>
                  <a:pt x="10293" y="7373"/>
                </a:lnTo>
                <a:lnTo>
                  <a:pt x="10293" y="7324"/>
                </a:lnTo>
                <a:lnTo>
                  <a:pt x="10293" y="7251"/>
                </a:lnTo>
                <a:lnTo>
                  <a:pt x="10293" y="7178"/>
                </a:lnTo>
                <a:lnTo>
                  <a:pt x="10245" y="7130"/>
                </a:lnTo>
                <a:lnTo>
                  <a:pt x="10269" y="7032"/>
                </a:lnTo>
                <a:lnTo>
                  <a:pt x="10269" y="6935"/>
                </a:lnTo>
                <a:lnTo>
                  <a:pt x="10245" y="6716"/>
                </a:lnTo>
                <a:lnTo>
                  <a:pt x="10196" y="6497"/>
                </a:lnTo>
                <a:lnTo>
                  <a:pt x="10123" y="6278"/>
                </a:lnTo>
                <a:lnTo>
                  <a:pt x="10074" y="6059"/>
                </a:lnTo>
                <a:lnTo>
                  <a:pt x="10050" y="5840"/>
                </a:lnTo>
                <a:lnTo>
                  <a:pt x="10293" y="5694"/>
                </a:lnTo>
                <a:lnTo>
                  <a:pt x="10537" y="5524"/>
                </a:lnTo>
                <a:lnTo>
                  <a:pt x="10683" y="5426"/>
                </a:lnTo>
                <a:lnTo>
                  <a:pt x="10829" y="5305"/>
                </a:lnTo>
                <a:lnTo>
                  <a:pt x="10975" y="5183"/>
                </a:lnTo>
                <a:lnTo>
                  <a:pt x="11096" y="5037"/>
                </a:lnTo>
                <a:lnTo>
                  <a:pt x="11121" y="4940"/>
                </a:lnTo>
                <a:lnTo>
                  <a:pt x="11096" y="4842"/>
                </a:lnTo>
                <a:lnTo>
                  <a:pt x="11121" y="4745"/>
                </a:lnTo>
                <a:lnTo>
                  <a:pt x="11072" y="4648"/>
                </a:lnTo>
                <a:lnTo>
                  <a:pt x="10999" y="4551"/>
                </a:lnTo>
                <a:lnTo>
                  <a:pt x="10950" y="4526"/>
                </a:lnTo>
                <a:lnTo>
                  <a:pt x="10877" y="4526"/>
                </a:lnTo>
                <a:lnTo>
                  <a:pt x="10610" y="4502"/>
                </a:lnTo>
                <a:lnTo>
                  <a:pt x="10318" y="4453"/>
                </a:lnTo>
                <a:lnTo>
                  <a:pt x="10026" y="4429"/>
                </a:lnTo>
                <a:lnTo>
                  <a:pt x="9734" y="4380"/>
                </a:lnTo>
                <a:lnTo>
                  <a:pt x="9709" y="4283"/>
                </a:lnTo>
                <a:lnTo>
                  <a:pt x="9490" y="3942"/>
                </a:lnTo>
                <a:lnTo>
                  <a:pt x="9296" y="3602"/>
                </a:lnTo>
                <a:lnTo>
                  <a:pt x="9150" y="3334"/>
                </a:lnTo>
                <a:lnTo>
                  <a:pt x="9052" y="3212"/>
                </a:lnTo>
                <a:lnTo>
                  <a:pt x="8979" y="3164"/>
                </a:lnTo>
                <a:lnTo>
                  <a:pt x="8906" y="3139"/>
                </a:lnTo>
                <a:lnTo>
                  <a:pt x="8882" y="3139"/>
                </a:lnTo>
                <a:lnTo>
                  <a:pt x="8858" y="3091"/>
                </a:lnTo>
                <a:lnTo>
                  <a:pt x="8785" y="3066"/>
                </a:lnTo>
                <a:lnTo>
                  <a:pt x="8712" y="3042"/>
                </a:lnTo>
                <a:close/>
                <a:moveTo>
                  <a:pt x="14430" y="2507"/>
                </a:moveTo>
                <a:lnTo>
                  <a:pt x="14576" y="2531"/>
                </a:lnTo>
                <a:lnTo>
                  <a:pt x="14868" y="2531"/>
                </a:lnTo>
                <a:lnTo>
                  <a:pt x="15403" y="2580"/>
                </a:lnTo>
                <a:lnTo>
                  <a:pt x="15695" y="2604"/>
                </a:lnTo>
                <a:lnTo>
                  <a:pt x="15987" y="2604"/>
                </a:lnTo>
                <a:lnTo>
                  <a:pt x="15890" y="2945"/>
                </a:lnTo>
                <a:lnTo>
                  <a:pt x="15865" y="3310"/>
                </a:lnTo>
                <a:lnTo>
                  <a:pt x="15817" y="3675"/>
                </a:lnTo>
                <a:lnTo>
                  <a:pt x="15768" y="4015"/>
                </a:lnTo>
                <a:lnTo>
                  <a:pt x="15671" y="4599"/>
                </a:lnTo>
                <a:lnTo>
                  <a:pt x="15500" y="5159"/>
                </a:lnTo>
                <a:lnTo>
                  <a:pt x="15306" y="5718"/>
                </a:lnTo>
                <a:lnTo>
                  <a:pt x="15184" y="5986"/>
                </a:lnTo>
                <a:lnTo>
                  <a:pt x="15062" y="6254"/>
                </a:lnTo>
                <a:lnTo>
                  <a:pt x="14843" y="6594"/>
                </a:lnTo>
                <a:lnTo>
                  <a:pt x="14576" y="6935"/>
                </a:lnTo>
                <a:lnTo>
                  <a:pt x="14308" y="7227"/>
                </a:lnTo>
                <a:lnTo>
                  <a:pt x="14040" y="7543"/>
                </a:lnTo>
                <a:lnTo>
                  <a:pt x="13700" y="7860"/>
                </a:lnTo>
                <a:lnTo>
                  <a:pt x="13335" y="8127"/>
                </a:lnTo>
                <a:lnTo>
                  <a:pt x="13286" y="8152"/>
                </a:lnTo>
                <a:lnTo>
                  <a:pt x="13408" y="7641"/>
                </a:lnTo>
                <a:lnTo>
                  <a:pt x="13529" y="7251"/>
                </a:lnTo>
                <a:lnTo>
                  <a:pt x="13602" y="6862"/>
                </a:lnTo>
                <a:lnTo>
                  <a:pt x="13724" y="6059"/>
                </a:lnTo>
                <a:lnTo>
                  <a:pt x="13748" y="5937"/>
                </a:lnTo>
                <a:lnTo>
                  <a:pt x="13992" y="4624"/>
                </a:lnTo>
                <a:lnTo>
                  <a:pt x="14089" y="4088"/>
                </a:lnTo>
                <a:lnTo>
                  <a:pt x="14186" y="3553"/>
                </a:lnTo>
                <a:lnTo>
                  <a:pt x="14259" y="3018"/>
                </a:lnTo>
                <a:lnTo>
                  <a:pt x="14284" y="2507"/>
                </a:lnTo>
                <a:close/>
                <a:moveTo>
                  <a:pt x="2118" y="2482"/>
                </a:moveTo>
                <a:lnTo>
                  <a:pt x="2677" y="2507"/>
                </a:lnTo>
                <a:lnTo>
                  <a:pt x="3261" y="2555"/>
                </a:lnTo>
                <a:lnTo>
                  <a:pt x="3213" y="2750"/>
                </a:lnTo>
                <a:lnTo>
                  <a:pt x="3213" y="2945"/>
                </a:lnTo>
                <a:lnTo>
                  <a:pt x="3237" y="3310"/>
                </a:lnTo>
                <a:lnTo>
                  <a:pt x="3286" y="3699"/>
                </a:lnTo>
                <a:lnTo>
                  <a:pt x="3334" y="4064"/>
                </a:lnTo>
                <a:lnTo>
                  <a:pt x="3456" y="4842"/>
                </a:lnTo>
                <a:lnTo>
                  <a:pt x="3529" y="5305"/>
                </a:lnTo>
                <a:lnTo>
                  <a:pt x="3602" y="5791"/>
                </a:lnTo>
                <a:lnTo>
                  <a:pt x="3699" y="6254"/>
                </a:lnTo>
                <a:lnTo>
                  <a:pt x="3845" y="6716"/>
                </a:lnTo>
                <a:lnTo>
                  <a:pt x="3991" y="7154"/>
                </a:lnTo>
                <a:lnTo>
                  <a:pt x="4162" y="7592"/>
                </a:lnTo>
                <a:lnTo>
                  <a:pt x="4381" y="8030"/>
                </a:lnTo>
                <a:lnTo>
                  <a:pt x="4600" y="8444"/>
                </a:lnTo>
                <a:lnTo>
                  <a:pt x="4381" y="8346"/>
                </a:lnTo>
                <a:lnTo>
                  <a:pt x="4162" y="8225"/>
                </a:lnTo>
                <a:lnTo>
                  <a:pt x="3967" y="8103"/>
                </a:lnTo>
                <a:lnTo>
                  <a:pt x="3772" y="7933"/>
                </a:lnTo>
                <a:lnTo>
                  <a:pt x="3602" y="7762"/>
                </a:lnTo>
                <a:lnTo>
                  <a:pt x="3407" y="7568"/>
                </a:lnTo>
                <a:lnTo>
                  <a:pt x="3091" y="7130"/>
                </a:lnTo>
                <a:lnTo>
                  <a:pt x="2823" y="6692"/>
                </a:lnTo>
                <a:lnTo>
                  <a:pt x="2580" y="6229"/>
                </a:lnTo>
                <a:lnTo>
                  <a:pt x="2385" y="5767"/>
                </a:lnTo>
                <a:lnTo>
                  <a:pt x="2191" y="5305"/>
                </a:lnTo>
                <a:lnTo>
                  <a:pt x="1947" y="4624"/>
                </a:lnTo>
                <a:lnTo>
                  <a:pt x="1728" y="3918"/>
                </a:lnTo>
                <a:lnTo>
                  <a:pt x="1607" y="3480"/>
                </a:lnTo>
                <a:lnTo>
                  <a:pt x="1534" y="3042"/>
                </a:lnTo>
                <a:lnTo>
                  <a:pt x="1534" y="2920"/>
                </a:lnTo>
                <a:lnTo>
                  <a:pt x="1534" y="2799"/>
                </a:lnTo>
                <a:lnTo>
                  <a:pt x="1558" y="2677"/>
                </a:lnTo>
                <a:lnTo>
                  <a:pt x="1534" y="2555"/>
                </a:lnTo>
                <a:lnTo>
                  <a:pt x="1850" y="2507"/>
                </a:lnTo>
                <a:lnTo>
                  <a:pt x="2118" y="2482"/>
                </a:lnTo>
                <a:close/>
                <a:moveTo>
                  <a:pt x="1850" y="1996"/>
                </a:moveTo>
                <a:lnTo>
                  <a:pt x="1558" y="2044"/>
                </a:lnTo>
                <a:lnTo>
                  <a:pt x="1412" y="2069"/>
                </a:lnTo>
                <a:lnTo>
                  <a:pt x="1290" y="2142"/>
                </a:lnTo>
                <a:lnTo>
                  <a:pt x="1193" y="2215"/>
                </a:lnTo>
                <a:lnTo>
                  <a:pt x="1120" y="2336"/>
                </a:lnTo>
                <a:lnTo>
                  <a:pt x="1120" y="2409"/>
                </a:lnTo>
                <a:lnTo>
                  <a:pt x="1169" y="2482"/>
                </a:lnTo>
                <a:lnTo>
                  <a:pt x="1096" y="2604"/>
                </a:lnTo>
                <a:lnTo>
                  <a:pt x="1047" y="2750"/>
                </a:lnTo>
                <a:lnTo>
                  <a:pt x="1023" y="2945"/>
                </a:lnTo>
                <a:lnTo>
                  <a:pt x="1023" y="3139"/>
                </a:lnTo>
                <a:lnTo>
                  <a:pt x="1047" y="3358"/>
                </a:lnTo>
                <a:lnTo>
                  <a:pt x="1071" y="3577"/>
                </a:lnTo>
                <a:lnTo>
                  <a:pt x="1193" y="4064"/>
                </a:lnTo>
                <a:lnTo>
                  <a:pt x="1363" y="4551"/>
                </a:lnTo>
                <a:lnTo>
                  <a:pt x="1509" y="4988"/>
                </a:lnTo>
                <a:lnTo>
                  <a:pt x="1753" y="5597"/>
                </a:lnTo>
                <a:lnTo>
                  <a:pt x="1972" y="6132"/>
                </a:lnTo>
                <a:lnTo>
                  <a:pt x="2215" y="6692"/>
                </a:lnTo>
                <a:lnTo>
                  <a:pt x="2531" y="7227"/>
                </a:lnTo>
                <a:lnTo>
                  <a:pt x="2726" y="7495"/>
                </a:lnTo>
                <a:lnTo>
                  <a:pt x="2896" y="7762"/>
                </a:lnTo>
                <a:lnTo>
                  <a:pt x="3115" y="7981"/>
                </a:lnTo>
                <a:lnTo>
                  <a:pt x="3334" y="8200"/>
                </a:lnTo>
                <a:lnTo>
                  <a:pt x="3553" y="8395"/>
                </a:lnTo>
                <a:lnTo>
                  <a:pt x="3797" y="8565"/>
                </a:lnTo>
                <a:lnTo>
                  <a:pt x="4064" y="8711"/>
                </a:lnTo>
                <a:lnTo>
                  <a:pt x="4332" y="8833"/>
                </a:lnTo>
                <a:lnTo>
                  <a:pt x="4624" y="8882"/>
                </a:lnTo>
                <a:lnTo>
                  <a:pt x="4916" y="8930"/>
                </a:lnTo>
                <a:lnTo>
                  <a:pt x="4964" y="8906"/>
                </a:lnTo>
                <a:lnTo>
                  <a:pt x="5013" y="8906"/>
                </a:lnTo>
                <a:lnTo>
                  <a:pt x="5062" y="8833"/>
                </a:lnTo>
                <a:lnTo>
                  <a:pt x="5110" y="8736"/>
                </a:lnTo>
                <a:lnTo>
                  <a:pt x="5086" y="8663"/>
                </a:lnTo>
                <a:lnTo>
                  <a:pt x="5110" y="8590"/>
                </a:lnTo>
                <a:lnTo>
                  <a:pt x="5135" y="8492"/>
                </a:lnTo>
                <a:lnTo>
                  <a:pt x="5110" y="8322"/>
                </a:lnTo>
                <a:lnTo>
                  <a:pt x="5037" y="8152"/>
                </a:lnTo>
                <a:lnTo>
                  <a:pt x="4940" y="7957"/>
                </a:lnTo>
                <a:lnTo>
                  <a:pt x="4721" y="7568"/>
                </a:lnTo>
                <a:lnTo>
                  <a:pt x="4527" y="7276"/>
                </a:lnTo>
                <a:lnTo>
                  <a:pt x="4405" y="7032"/>
                </a:lnTo>
                <a:lnTo>
                  <a:pt x="4283" y="6740"/>
                </a:lnTo>
                <a:lnTo>
                  <a:pt x="4186" y="6448"/>
                </a:lnTo>
                <a:lnTo>
                  <a:pt x="4113" y="6156"/>
                </a:lnTo>
                <a:lnTo>
                  <a:pt x="4040" y="5864"/>
                </a:lnTo>
                <a:lnTo>
                  <a:pt x="3991" y="5572"/>
                </a:lnTo>
                <a:lnTo>
                  <a:pt x="3918" y="4964"/>
                </a:lnTo>
                <a:lnTo>
                  <a:pt x="3894" y="4672"/>
                </a:lnTo>
                <a:lnTo>
                  <a:pt x="3845" y="4380"/>
                </a:lnTo>
                <a:lnTo>
                  <a:pt x="3724" y="3796"/>
                </a:lnTo>
                <a:lnTo>
                  <a:pt x="3651" y="3480"/>
                </a:lnTo>
                <a:lnTo>
                  <a:pt x="3626" y="3188"/>
                </a:lnTo>
                <a:lnTo>
                  <a:pt x="3602" y="2896"/>
                </a:lnTo>
                <a:lnTo>
                  <a:pt x="3602" y="2580"/>
                </a:lnTo>
                <a:lnTo>
                  <a:pt x="3699" y="2555"/>
                </a:lnTo>
                <a:lnTo>
                  <a:pt x="3748" y="2507"/>
                </a:lnTo>
                <a:lnTo>
                  <a:pt x="3797" y="2409"/>
                </a:lnTo>
                <a:lnTo>
                  <a:pt x="3821" y="2336"/>
                </a:lnTo>
                <a:lnTo>
                  <a:pt x="3821" y="2263"/>
                </a:lnTo>
                <a:lnTo>
                  <a:pt x="3797" y="2190"/>
                </a:lnTo>
                <a:lnTo>
                  <a:pt x="3724" y="2117"/>
                </a:lnTo>
                <a:lnTo>
                  <a:pt x="3651" y="2093"/>
                </a:lnTo>
                <a:lnTo>
                  <a:pt x="2872" y="2020"/>
                </a:lnTo>
                <a:lnTo>
                  <a:pt x="2507" y="1996"/>
                </a:lnTo>
                <a:close/>
                <a:moveTo>
                  <a:pt x="16425" y="1558"/>
                </a:moveTo>
                <a:lnTo>
                  <a:pt x="16522" y="1582"/>
                </a:lnTo>
                <a:lnTo>
                  <a:pt x="16717" y="1679"/>
                </a:lnTo>
                <a:lnTo>
                  <a:pt x="16839" y="1801"/>
                </a:lnTo>
                <a:lnTo>
                  <a:pt x="16960" y="1971"/>
                </a:lnTo>
                <a:lnTo>
                  <a:pt x="17033" y="2166"/>
                </a:lnTo>
                <a:lnTo>
                  <a:pt x="17106" y="2385"/>
                </a:lnTo>
                <a:lnTo>
                  <a:pt x="17131" y="2628"/>
                </a:lnTo>
                <a:lnTo>
                  <a:pt x="17155" y="2872"/>
                </a:lnTo>
                <a:lnTo>
                  <a:pt x="17131" y="3407"/>
                </a:lnTo>
                <a:lnTo>
                  <a:pt x="17058" y="3918"/>
                </a:lnTo>
                <a:lnTo>
                  <a:pt x="16985" y="4356"/>
                </a:lnTo>
                <a:lnTo>
                  <a:pt x="16936" y="4672"/>
                </a:lnTo>
                <a:lnTo>
                  <a:pt x="16814" y="5134"/>
                </a:lnTo>
                <a:lnTo>
                  <a:pt x="16668" y="5572"/>
                </a:lnTo>
                <a:lnTo>
                  <a:pt x="16498" y="6010"/>
                </a:lnTo>
                <a:lnTo>
                  <a:pt x="16279" y="6424"/>
                </a:lnTo>
                <a:lnTo>
                  <a:pt x="16060" y="6838"/>
                </a:lnTo>
                <a:lnTo>
                  <a:pt x="15792" y="7227"/>
                </a:lnTo>
                <a:lnTo>
                  <a:pt x="15525" y="7592"/>
                </a:lnTo>
                <a:lnTo>
                  <a:pt x="15233" y="7957"/>
                </a:lnTo>
                <a:lnTo>
                  <a:pt x="15062" y="8127"/>
                </a:lnTo>
                <a:lnTo>
                  <a:pt x="14892" y="8298"/>
                </a:lnTo>
                <a:lnTo>
                  <a:pt x="14503" y="8614"/>
                </a:lnTo>
                <a:lnTo>
                  <a:pt x="14089" y="8906"/>
                </a:lnTo>
                <a:lnTo>
                  <a:pt x="13675" y="9149"/>
                </a:lnTo>
                <a:lnTo>
                  <a:pt x="13456" y="9247"/>
                </a:lnTo>
                <a:lnTo>
                  <a:pt x="13262" y="9320"/>
                </a:lnTo>
                <a:lnTo>
                  <a:pt x="12824" y="9441"/>
                </a:lnTo>
                <a:lnTo>
                  <a:pt x="12970" y="9076"/>
                </a:lnTo>
                <a:lnTo>
                  <a:pt x="13091" y="8760"/>
                </a:lnTo>
                <a:lnTo>
                  <a:pt x="13237" y="8711"/>
                </a:lnTo>
                <a:lnTo>
                  <a:pt x="13359" y="8663"/>
                </a:lnTo>
                <a:lnTo>
                  <a:pt x="13627" y="8492"/>
                </a:lnTo>
                <a:lnTo>
                  <a:pt x="13870" y="8298"/>
                </a:lnTo>
                <a:lnTo>
                  <a:pt x="14089" y="8127"/>
                </a:lnTo>
                <a:lnTo>
                  <a:pt x="14430" y="7787"/>
                </a:lnTo>
                <a:lnTo>
                  <a:pt x="14746" y="7446"/>
                </a:lnTo>
                <a:lnTo>
                  <a:pt x="15062" y="7057"/>
                </a:lnTo>
                <a:lnTo>
                  <a:pt x="15330" y="6667"/>
                </a:lnTo>
                <a:lnTo>
                  <a:pt x="15500" y="6424"/>
                </a:lnTo>
                <a:lnTo>
                  <a:pt x="15622" y="6156"/>
                </a:lnTo>
                <a:lnTo>
                  <a:pt x="15744" y="5889"/>
                </a:lnTo>
                <a:lnTo>
                  <a:pt x="15841" y="5597"/>
                </a:lnTo>
                <a:lnTo>
                  <a:pt x="16011" y="5013"/>
                </a:lnTo>
                <a:lnTo>
                  <a:pt x="16133" y="4429"/>
                </a:lnTo>
                <a:lnTo>
                  <a:pt x="16255" y="3894"/>
                </a:lnTo>
                <a:lnTo>
                  <a:pt x="16328" y="3334"/>
                </a:lnTo>
                <a:lnTo>
                  <a:pt x="16401" y="2896"/>
                </a:lnTo>
                <a:lnTo>
                  <a:pt x="16425" y="2677"/>
                </a:lnTo>
                <a:lnTo>
                  <a:pt x="16425" y="2580"/>
                </a:lnTo>
                <a:lnTo>
                  <a:pt x="16425" y="2482"/>
                </a:lnTo>
                <a:lnTo>
                  <a:pt x="16449" y="2409"/>
                </a:lnTo>
                <a:lnTo>
                  <a:pt x="16449" y="2336"/>
                </a:lnTo>
                <a:lnTo>
                  <a:pt x="16425" y="2288"/>
                </a:lnTo>
                <a:lnTo>
                  <a:pt x="16376" y="2215"/>
                </a:lnTo>
                <a:lnTo>
                  <a:pt x="16230" y="2166"/>
                </a:lnTo>
                <a:lnTo>
                  <a:pt x="16060" y="2117"/>
                </a:lnTo>
                <a:lnTo>
                  <a:pt x="15890" y="2093"/>
                </a:lnTo>
                <a:lnTo>
                  <a:pt x="15719" y="2069"/>
                </a:lnTo>
                <a:lnTo>
                  <a:pt x="14624" y="2069"/>
                </a:lnTo>
                <a:lnTo>
                  <a:pt x="14430" y="2093"/>
                </a:lnTo>
                <a:lnTo>
                  <a:pt x="14259" y="2142"/>
                </a:lnTo>
                <a:lnTo>
                  <a:pt x="14235" y="1606"/>
                </a:lnTo>
                <a:lnTo>
                  <a:pt x="14478" y="1679"/>
                </a:lnTo>
                <a:lnTo>
                  <a:pt x="14746" y="1704"/>
                </a:lnTo>
                <a:lnTo>
                  <a:pt x="15014" y="1679"/>
                </a:lnTo>
                <a:lnTo>
                  <a:pt x="15281" y="1655"/>
                </a:lnTo>
                <a:lnTo>
                  <a:pt x="15817" y="1582"/>
                </a:lnTo>
                <a:lnTo>
                  <a:pt x="16060" y="1558"/>
                </a:lnTo>
                <a:close/>
                <a:moveTo>
                  <a:pt x="12556" y="463"/>
                </a:moveTo>
                <a:lnTo>
                  <a:pt x="12337" y="536"/>
                </a:lnTo>
                <a:lnTo>
                  <a:pt x="12118" y="633"/>
                </a:lnTo>
                <a:lnTo>
                  <a:pt x="11948" y="755"/>
                </a:lnTo>
                <a:lnTo>
                  <a:pt x="11875" y="828"/>
                </a:lnTo>
                <a:lnTo>
                  <a:pt x="11826" y="925"/>
                </a:lnTo>
                <a:lnTo>
                  <a:pt x="11826" y="949"/>
                </a:lnTo>
                <a:lnTo>
                  <a:pt x="11851" y="974"/>
                </a:lnTo>
                <a:lnTo>
                  <a:pt x="12921" y="682"/>
                </a:lnTo>
                <a:lnTo>
                  <a:pt x="13505" y="560"/>
                </a:lnTo>
                <a:lnTo>
                  <a:pt x="13700" y="536"/>
                </a:lnTo>
                <a:lnTo>
                  <a:pt x="13797" y="536"/>
                </a:lnTo>
                <a:lnTo>
                  <a:pt x="13894" y="511"/>
                </a:lnTo>
                <a:lnTo>
                  <a:pt x="13894" y="511"/>
                </a:lnTo>
                <a:lnTo>
                  <a:pt x="13870" y="682"/>
                </a:lnTo>
                <a:lnTo>
                  <a:pt x="13748" y="730"/>
                </a:lnTo>
                <a:lnTo>
                  <a:pt x="13627" y="779"/>
                </a:lnTo>
                <a:lnTo>
                  <a:pt x="13383" y="876"/>
                </a:lnTo>
                <a:lnTo>
                  <a:pt x="13018" y="1022"/>
                </a:lnTo>
                <a:lnTo>
                  <a:pt x="12654" y="1144"/>
                </a:lnTo>
                <a:lnTo>
                  <a:pt x="12289" y="1266"/>
                </a:lnTo>
                <a:lnTo>
                  <a:pt x="11948" y="1412"/>
                </a:lnTo>
                <a:lnTo>
                  <a:pt x="11924" y="1436"/>
                </a:lnTo>
                <a:lnTo>
                  <a:pt x="11924" y="1460"/>
                </a:lnTo>
                <a:lnTo>
                  <a:pt x="11924" y="1485"/>
                </a:lnTo>
                <a:lnTo>
                  <a:pt x="12337" y="1485"/>
                </a:lnTo>
                <a:lnTo>
                  <a:pt x="12751" y="1412"/>
                </a:lnTo>
                <a:lnTo>
                  <a:pt x="13140" y="1314"/>
                </a:lnTo>
                <a:lnTo>
                  <a:pt x="13505" y="1193"/>
                </a:lnTo>
                <a:lnTo>
                  <a:pt x="13651" y="1120"/>
                </a:lnTo>
                <a:lnTo>
                  <a:pt x="13870" y="1047"/>
                </a:lnTo>
                <a:lnTo>
                  <a:pt x="13870" y="1047"/>
                </a:lnTo>
                <a:lnTo>
                  <a:pt x="13821" y="1290"/>
                </a:lnTo>
                <a:lnTo>
                  <a:pt x="13821" y="1339"/>
                </a:lnTo>
                <a:lnTo>
                  <a:pt x="13529" y="1387"/>
                </a:lnTo>
                <a:lnTo>
                  <a:pt x="13262" y="1460"/>
                </a:lnTo>
                <a:lnTo>
                  <a:pt x="12970" y="1558"/>
                </a:lnTo>
                <a:lnTo>
                  <a:pt x="12702" y="1631"/>
                </a:lnTo>
                <a:lnTo>
                  <a:pt x="12508" y="1679"/>
                </a:lnTo>
                <a:lnTo>
                  <a:pt x="12264" y="1728"/>
                </a:lnTo>
                <a:lnTo>
                  <a:pt x="12143" y="1777"/>
                </a:lnTo>
                <a:lnTo>
                  <a:pt x="12045" y="1825"/>
                </a:lnTo>
                <a:lnTo>
                  <a:pt x="11972" y="1898"/>
                </a:lnTo>
                <a:lnTo>
                  <a:pt x="11924" y="1971"/>
                </a:lnTo>
                <a:lnTo>
                  <a:pt x="11948" y="1996"/>
                </a:lnTo>
                <a:lnTo>
                  <a:pt x="12021" y="2069"/>
                </a:lnTo>
                <a:lnTo>
                  <a:pt x="12118" y="2093"/>
                </a:lnTo>
                <a:lnTo>
                  <a:pt x="12240" y="2093"/>
                </a:lnTo>
                <a:lnTo>
                  <a:pt x="12362" y="2069"/>
                </a:lnTo>
                <a:lnTo>
                  <a:pt x="12605" y="2020"/>
                </a:lnTo>
                <a:lnTo>
                  <a:pt x="12800" y="1971"/>
                </a:lnTo>
                <a:lnTo>
                  <a:pt x="13335" y="1874"/>
                </a:lnTo>
                <a:lnTo>
                  <a:pt x="13602" y="1801"/>
                </a:lnTo>
                <a:lnTo>
                  <a:pt x="13870" y="1704"/>
                </a:lnTo>
                <a:lnTo>
                  <a:pt x="13821" y="2020"/>
                </a:lnTo>
                <a:lnTo>
                  <a:pt x="13773" y="1996"/>
                </a:lnTo>
                <a:lnTo>
                  <a:pt x="13748" y="1971"/>
                </a:lnTo>
                <a:lnTo>
                  <a:pt x="13529" y="1971"/>
                </a:lnTo>
                <a:lnTo>
                  <a:pt x="13310" y="2069"/>
                </a:lnTo>
                <a:lnTo>
                  <a:pt x="12921" y="2263"/>
                </a:lnTo>
                <a:lnTo>
                  <a:pt x="12508" y="2458"/>
                </a:lnTo>
                <a:lnTo>
                  <a:pt x="12313" y="2604"/>
                </a:lnTo>
                <a:lnTo>
                  <a:pt x="12216" y="2677"/>
                </a:lnTo>
                <a:lnTo>
                  <a:pt x="12143" y="2750"/>
                </a:lnTo>
                <a:lnTo>
                  <a:pt x="12143" y="2774"/>
                </a:lnTo>
                <a:lnTo>
                  <a:pt x="12362" y="2774"/>
                </a:lnTo>
                <a:lnTo>
                  <a:pt x="12581" y="2701"/>
                </a:lnTo>
                <a:lnTo>
                  <a:pt x="12970" y="2555"/>
                </a:lnTo>
                <a:lnTo>
                  <a:pt x="13408" y="2409"/>
                </a:lnTo>
                <a:lnTo>
                  <a:pt x="13627" y="2312"/>
                </a:lnTo>
                <a:lnTo>
                  <a:pt x="13797" y="2215"/>
                </a:lnTo>
                <a:lnTo>
                  <a:pt x="13797" y="2458"/>
                </a:lnTo>
                <a:lnTo>
                  <a:pt x="13602" y="2531"/>
                </a:lnTo>
                <a:lnTo>
                  <a:pt x="13432" y="2604"/>
                </a:lnTo>
                <a:lnTo>
                  <a:pt x="13091" y="2774"/>
                </a:lnTo>
                <a:lnTo>
                  <a:pt x="12581" y="3018"/>
                </a:lnTo>
                <a:lnTo>
                  <a:pt x="12313" y="3164"/>
                </a:lnTo>
                <a:lnTo>
                  <a:pt x="12094" y="3358"/>
                </a:lnTo>
                <a:lnTo>
                  <a:pt x="12118" y="3383"/>
                </a:lnTo>
                <a:lnTo>
                  <a:pt x="12240" y="3383"/>
                </a:lnTo>
                <a:lnTo>
                  <a:pt x="12386" y="3358"/>
                </a:lnTo>
                <a:lnTo>
                  <a:pt x="12678" y="3261"/>
                </a:lnTo>
                <a:lnTo>
                  <a:pt x="13213" y="3042"/>
                </a:lnTo>
                <a:lnTo>
                  <a:pt x="13481" y="2945"/>
                </a:lnTo>
                <a:lnTo>
                  <a:pt x="13627" y="2896"/>
                </a:lnTo>
                <a:lnTo>
                  <a:pt x="13773" y="2823"/>
                </a:lnTo>
                <a:lnTo>
                  <a:pt x="13773" y="3164"/>
                </a:lnTo>
                <a:lnTo>
                  <a:pt x="13748" y="3285"/>
                </a:lnTo>
                <a:lnTo>
                  <a:pt x="13602" y="3285"/>
                </a:lnTo>
                <a:lnTo>
                  <a:pt x="13432" y="3358"/>
                </a:lnTo>
                <a:lnTo>
                  <a:pt x="13140" y="3529"/>
                </a:lnTo>
                <a:lnTo>
                  <a:pt x="12727" y="3748"/>
                </a:lnTo>
                <a:lnTo>
                  <a:pt x="12508" y="3894"/>
                </a:lnTo>
                <a:lnTo>
                  <a:pt x="12337" y="4040"/>
                </a:lnTo>
                <a:lnTo>
                  <a:pt x="12313" y="4064"/>
                </a:lnTo>
                <a:lnTo>
                  <a:pt x="12362" y="4064"/>
                </a:lnTo>
                <a:lnTo>
                  <a:pt x="12556" y="4015"/>
                </a:lnTo>
                <a:lnTo>
                  <a:pt x="12775" y="3942"/>
                </a:lnTo>
                <a:lnTo>
                  <a:pt x="13164" y="3748"/>
                </a:lnTo>
                <a:lnTo>
                  <a:pt x="13456" y="3650"/>
                </a:lnTo>
                <a:lnTo>
                  <a:pt x="13602" y="3577"/>
                </a:lnTo>
                <a:lnTo>
                  <a:pt x="13748" y="3480"/>
                </a:lnTo>
                <a:lnTo>
                  <a:pt x="13700" y="3796"/>
                </a:lnTo>
                <a:lnTo>
                  <a:pt x="13627" y="3772"/>
                </a:lnTo>
                <a:lnTo>
                  <a:pt x="13554" y="3796"/>
                </a:lnTo>
                <a:lnTo>
                  <a:pt x="13189" y="3967"/>
                </a:lnTo>
                <a:lnTo>
                  <a:pt x="12824" y="4137"/>
                </a:lnTo>
                <a:lnTo>
                  <a:pt x="12459" y="4332"/>
                </a:lnTo>
                <a:lnTo>
                  <a:pt x="12289" y="4453"/>
                </a:lnTo>
                <a:lnTo>
                  <a:pt x="12143" y="4575"/>
                </a:lnTo>
                <a:lnTo>
                  <a:pt x="12118" y="4624"/>
                </a:lnTo>
                <a:lnTo>
                  <a:pt x="12143" y="4648"/>
                </a:lnTo>
                <a:lnTo>
                  <a:pt x="12337" y="4672"/>
                </a:lnTo>
                <a:lnTo>
                  <a:pt x="12532" y="4648"/>
                </a:lnTo>
                <a:lnTo>
                  <a:pt x="12727" y="4599"/>
                </a:lnTo>
                <a:lnTo>
                  <a:pt x="12921" y="4502"/>
                </a:lnTo>
                <a:lnTo>
                  <a:pt x="13310" y="4307"/>
                </a:lnTo>
                <a:lnTo>
                  <a:pt x="13481" y="4210"/>
                </a:lnTo>
                <a:lnTo>
                  <a:pt x="13651" y="4137"/>
                </a:lnTo>
                <a:lnTo>
                  <a:pt x="13578" y="4502"/>
                </a:lnTo>
                <a:lnTo>
                  <a:pt x="13456" y="4526"/>
                </a:lnTo>
                <a:lnTo>
                  <a:pt x="13310" y="4551"/>
                </a:lnTo>
                <a:lnTo>
                  <a:pt x="13067" y="4672"/>
                </a:lnTo>
                <a:lnTo>
                  <a:pt x="12605" y="4915"/>
                </a:lnTo>
                <a:lnTo>
                  <a:pt x="12337" y="5013"/>
                </a:lnTo>
                <a:lnTo>
                  <a:pt x="12216" y="5086"/>
                </a:lnTo>
                <a:lnTo>
                  <a:pt x="12118" y="5159"/>
                </a:lnTo>
                <a:lnTo>
                  <a:pt x="12094" y="5207"/>
                </a:lnTo>
                <a:lnTo>
                  <a:pt x="12118" y="5256"/>
                </a:lnTo>
                <a:lnTo>
                  <a:pt x="12216" y="5305"/>
                </a:lnTo>
                <a:lnTo>
                  <a:pt x="12313" y="5353"/>
                </a:lnTo>
                <a:lnTo>
                  <a:pt x="12508" y="5353"/>
                </a:lnTo>
                <a:lnTo>
                  <a:pt x="12727" y="5280"/>
                </a:lnTo>
                <a:lnTo>
                  <a:pt x="12921" y="5207"/>
                </a:lnTo>
                <a:lnTo>
                  <a:pt x="13383" y="5013"/>
                </a:lnTo>
                <a:lnTo>
                  <a:pt x="13481" y="4964"/>
                </a:lnTo>
                <a:lnTo>
                  <a:pt x="13432" y="5280"/>
                </a:lnTo>
                <a:lnTo>
                  <a:pt x="13286" y="5305"/>
                </a:lnTo>
                <a:lnTo>
                  <a:pt x="13140" y="5353"/>
                </a:lnTo>
                <a:lnTo>
                  <a:pt x="12872" y="5499"/>
                </a:lnTo>
                <a:lnTo>
                  <a:pt x="12435" y="5645"/>
                </a:lnTo>
                <a:lnTo>
                  <a:pt x="12240" y="5743"/>
                </a:lnTo>
                <a:lnTo>
                  <a:pt x="12021" y="5840"/>
                </a:lnTo>
                <a:lnTo>
                  <a:pt x="12021" y="5864"/>
                </a:lnTo>
                <a:lnTo>
                  <a:pt x="12045" y="5889"/>
                </a:lnTo>
                <a:lnTo>
                  <a:pt x="12216" y="5913"/>
                </a:lnTo>
                <a:lnTo>
                  <a:pt x="12410" y="5889"/>
                </a:lnTo>
                <a:lnTo>
                  <a:pt x="12605" y="5840"/>
                </a:lnTo>
                <a:lnTo>
                  <a:pt x="12775" y="5791"/>
                </a:lnTo>
                <a:lnTo>
                  <a:pt x="13067" y="5694"/>
                </a:lnTo>
                <a:lnTo>
                  <a:pt x="13359" y="5572"/>
                </a:lnTo>
                <a:lnTo>
                  <a:pt x="13335" y="5694"/>
                </a:lnTo>
                <a:lnTo>
                  <a:pt x="13310" y="5913"/>
                </a:lnTo>
                <a:lnTo>
                  <a:pt x="13116" y="5937"/>
                </a:lnTo>
                <a:lnTo>
                  <a:pt x="12945" y="5986"/>
                </a:lnTo>
                <a:lnTo>
                  <a:pt x="12605" y="6108"/>
                </a:lnTo>
                <a:lnTo>
                  <a:pt x="12191" y="6254"/>
                </a:lnTo>
                <a:lnTo>
                  <a:pt x="11997" y="6351"/>
                </a:lnTo>
                <a:lnTo>
                  <a:pt x="11826" y="6473"/>
                </a:lnTo>
                <a:lnTo>
                  <a:pt x="11826" y="6497"/>
                </a:lnTo>
                <a:lnTo>
                  <a:pt x="11826" y="6521"/>
                </a:lnTo>
                <a:lnTo>
                  <a:pt x="12021" y="6497"/>
                </a:lnTo>
                <a:lnTo>
                  <a:pt x="12216" y="6448"/>
                </a:lnTo>
                <a:lnTo>
                  <a:pt x="12581" y="6327"/>
                </a:lnTo>
                <a:lnTo>
                  <a:pt x="12921" y="6229"/>
                </a:lnTo>
                <a:lnTo>
                  <a:pt x="13262" y="6132"/>
                </a:lnTo>
                <a:lnTo>
                  <a:pt x="13262" y="6132"/>
                </a:lnTo>
                <a:lnTo>
                  <a:pt x="13213" y="6327"/>
                </a:lnTo>
                <a:lnTo>
                  <a:pt x="13140" y="6351"/>
                </a:lnTo>
                <a:lnTo>
                  <a:pt x="12800" y="6546"/>
                </a:lnTo>
                <a:lnTo>
                  <a:pt x="12459" y="6740"/>
                </a:lnTo>
                <a:lnTo>
                  <a:pt x="12118" y="6935"/>
                </a:lnTo>
                <a:lnTo>
                  <a:pt x="11948" y="7057"/>
                </a:lnTo>
                <a:lnTo>
                  <a:pt x="11802" y="7178"/>
                </a:lnTo>
                <a:lnTo>
                  <a:pt x="11802" y="7227"/>
                </a:lnTo>
                <a:lnTo>
                  <a:pt x="11802" y="7251"/>
                </a:lnTo>
                <a:lnTo>
                  <a:pt x="11826" y="7251"/>
                </a:lnTo>
                <a:lnTo>
                  <a:pt x="12167" y="7203"/>
                </a:lnTo>
                <a:lnTo>
                  <a:pt x="12508" y="7081"/>
                </a:lnTo>
                <a:lnTo>
                  <a:pt x="12824" y="6935"/>
                </a:lnTo>
                <a:lnTo>
                  <a:pt x="13140" y="6789"/>
                </a:lnTo>
                <a:lnTo>
                  <a:pt x="13140" y="6789"/>
                </a:lnTo>
                <a:lnTo>
                  <a:pt x="13091" y="6984"/>
                </a:lnTo>
                <a:lnTo>
                  <a:pt x="12945" y="7081"/>
                </a:lnTo>
                <a:lnTo>
                  <a:pt x="12848" y="7130"/>
                </a:lnTo>
                <a:lnTo>
                  <a:pt x="12362" y="7495"/>
                </a:lnTo>
                <a:lnTo>
                  <a:pt x="11851" y="7860"/>
                </a:lnTo>
                <a:lnTo>
                  <a:pt x="11875" y="7884"/>
                </a:lnTo>
                <a:lnTo>
                  <a:pt x="11997" y="7908"/>
                </a:lnTo>
                <a:lnTo>
                  <a:pt x="12216" y="7908"/>
                </a:lnTo>
                <a:lnTo>
                  <a:pt x="12337" y="7860"/>
                </a:lnTo>
                <a:lnTo>
                  <a:pt x="12556" y="7762"/>
                </a:lnTo>
                <a:lnTo>
                  <a:pt x="12775" y="7616"/>
                </a:lnTo>
                <a:lnTo>
                  <a:pt x="12994" y="7470"/>
                </a:lnTo>
                <a:lnTo>
                  <a:pt x="12994" y="7470"/>
                </a:lnTo>
                <a:lnTo>
                  <a:pt x="12921" y="7762"/>
                </a:lnTo>
                <a:lnTo>
                  <a:pt x="12872" y="7762"/>
                </a:lnTo>
                <a:lnTo>
                  <a:pt x="12556" y="7957"/>
                </a:lnTo>
                <a:lnTo>
                  <a:pt x="12216" y="8103"/>
                </a:lnTo>
                <a:lnTo>
                  <a:pt x="12070" y="8176"/>
                </a:lnTo>
                <a:lnTo>
                  <a:pt x="11924" y="8273"/>
                </a:lnTo>
                <a:lnTo>
                  <a:pt x="11802" y="8371"/>
                </a:lnTo>
                <a:lnTo>
                  <a:pt x="11680" y="8492"/>
                </a:lnTo>
                <a:lnTo>
                  <a:pt x="11680" y="8541"/>
                </a:lnTo>
                <a:lnTo>
                  <a:pt x="11729" y="8565"/>
                </a:lnTo>
                <a:lnTo>
                  <a:pt x="11972" y="8517"/>
                </a:lnTo>
                <a:lnTo>
                  <a:pt x="12240" y="8468"/>
                </a:lnTo>
                <a:lnTo>
                  <a:pt x="12508" y="8371"/>
                </a:lnTo>
                <a:lnTo>
                  <a:pt x="12775" y="8273"/>
                </a:lnTo>
                <a:lnTo>
                  <a:pt x="12702" y="8419"/>
                </a:lnTo>
                <a:lnTo>
                  <a:pt x="12629" y="8590"/>
                </a:lnTo>
                <a:lnTo>
                  <a:pt x="12483" y="8614"/>
                </a:lnTo>
                <a:lnTo>
                  <a:pt x="12337" y="8687"/>
                </a:lnTo>
                <a:lnTo>
                  <a:pt x="12070" y="8784"/>
                </a:lnTo>
                <a:lnTo>
                  <a:pt x="11899" y="8857"/>
                </a:lnTo>
                <a:lnTo>
                  <a:pt x="11729" y="8955"/>
                </a:lnTo>
                <a:lnTo>
                  <a:pt x="11583" y="9052"/>
                </a:lnTo>
                <a:lnTo>
                  <a:pt x="11461" y="9198"/>
                </a:lnTo>
                <a:lnTo>
                  <a:pt x="11461" y="9222"/>
                </a:lnTo>
                <a:lnTo>
                  <a:pt x="11486" y="9222"/>
                </a:lnTo>
                <a:lnTo>
                  <a:pt x="11851" y="9174"/>
                </a:lnTo>
                <a:lnTo>
                  <a:pt x="12240" y="9101"/>
                </a:lnTo>
                <a:lnTo>
                  <a:pt x="12459" y="9028"/>
                </a:lnTo>
                <a:lnTo>
                  <a:pt x="12386" y="9174"/>
                </a:lnTo>
                <a:lnTo>
                  <a:pt x="12143" y="9271"/>
                </a:lnTo>
                <a:lnTo>
                  <a:pt x="11899" y="9344"/>
                </a:lnTo>
                <a:lnTo>
                  <a:pt x="11534" y="9466"/>
                </a:lnTo>
                <a:lnTo>
                  <a:pt x="11340" y="9563"/>
                </a:lnTo>
                <a:lnTo>
                  <a:pt x="11194" y="9660"/>
                </a:lnTo>
                <a:lnTo>
                  <a:pt x="11169" y="9685"/>
                </a:lnTo>
                <a:lnTo>
                  <a:pt x="11169" y="9733"/>
                </a:lnTo>
                <a:lnTo>
                  <a:pt x="11194" y="9758"/>
                </a:lnTo>
                <a:lnTo>
                  <a:pt x="11218" y="9782"/>
                </a:lnTo>
                <a:lnTo>
                  <a:pt x="11413" y="9831"/>
                </a:lnTo>
                <a:lnTo>
                  <a:pt x="11583" y="9806"/>
                </a:lnTo>
                <a:lnTo>
                  <a:pt x="11778" y="9758"/>
                </a:lnTo>
                <a:lnTo>
                  <a:pt x="11948" y="9709"/>
                </a:lnTo>
                <a:lnTo>
                  <a:pt x="11875" y="9782"/>
                </a:lnTo>
                <a:lnTo>
                  <a:pt x="11875" y="9879"/>
                </a:lnTo>
                <a:lnTo>
                  <a:pt x="11851" y="9879"/>
                </a:lnTo>
                <a:lnTo>
                  <a:pt x="11656" y="9928"/>
                </a:lnTo>
                <a:lnTo>
                  <a:pt x="11437" y="10001"/>
                </a:lnTo>
                <a:lnTo>
                  <a:pt x="11072" y="10147"/>
                </a:lnTo>
                <a:lnTo>
                  <a:pt x="10683" y="10293"/>
                </a:lnTo>
                <a:lnTo>
                  <a:pt x="10683" y="10317"/>
                </a:lnTo>
                <a:lnTo>
                  <a:pt x="10707" y="10342"/>
                </a:lnTo>
                <a:lnTo>
                  <a:pt x="10877" y="10317"/>
                </a:lnTo>
                <a:lnTo>
                  <a:pt x="11048" y="10317"/>
                </a:lnTo>
                <a:lnTo>
                  <a:pt x="11413" y="10220"/>
                </a:lnTo>
                <a:lnTo>
                  <a:pt x="11583" y="10171"/>
                </a:lnTo>
                <a:lnTo>
                  <a:pt x="11583" y="10171"/>
                </a:lnTo>
                <a:lnTo>
                  <a:pt x="11291" y="10463"/>
                </a:lnTo>
                <a:lnTo>
                  <a:pt x="11023" y="10536"/>
                </a:lnTo>
                <a:lnTo>
                  <a:pt x="10658" y="10585"/>
                </a:lnTo>
                <a:lnTo>
                  <a:pt x="10464" y="10634"/>
                </a:lnTo>
                <a:lnTo>
                  <a:pt x="10391" y="10682"/>
                </a:lnTo>
                <a:lnTo>
                  <a:pt x="10318" y="10731"/>
                </a:lnTo>
                <a:lnTo>
                  <a:pt x="10293" y="10755"/>
                </a:lnTo>
                <a:lnTo>
                  <a:pt x="10318" y="10804"/>
                </a:lnTo>
                <a:lnTo>
                  <a:pt x="10439" y="10853"/>
                </a:lnTo>
                <a:lnTo>
                  <a:pt x="10585" y="10877"/>
                </a:lnTo>
                <a:lnTo>
                  <a:pt x="10731" y="10877"/>
                </a:lnTo>
                <a:lnTo>
                  <a:pt x="10877" y="10853"/>
                </a:lnTo>
                <a:lnTo>
                  <a:pt x="10756" y="10926"/>
                </a:lnTo>
                <a:lnTo>
                  <a:pt x="10512" y="10999"/>
                </a:lnTo>
                <a:lnTo>
                  <a:pt x="10172" y="11047"/>
                </a:lnTo>
                <a:lnTo>
                  <a:pt x="10001" y="11096"/>
                </a:lnTo>
                <a:lnTo>
                  <a:pt x="9831" y="11169"/>
                </a:lnTo>
                <a:lnTo>
                  <a:pt x="9807" y="11218"/>
                </a:lnTo>
                <a:lnTo>
                  <a:pt x="9831" y="11242"/>
                </a:lnTo>
                <a:lnTo>
                  <a:pt x="9953" y="11315"/>
                </a:lnTo>
                <a:lnTo>
                  <a:pt x="10074" y="11339"/>
                </a:lnTo>
                <a:lnTo>
                  <a:pt x="9782" y="11461"/>
                </a:lnTo>
                <a:lnTo>
                  <a:pt x="9490" y="11534"/>
                </a:lnTo>
                <a:lnTo>
                  <a:pt x="9198" y="11607"/>
                </a:lnTo>
                <a:lnTo>
                  <a:pt x="8906" y="11656"/>
                </a:lnTo>
                <a:lnTo>
                  <a:pt x="8639" y="11680"/>
                </a:lnTo>
                <a:lnTo>
                  <a:pt x="8347" y="11680"/>
                </a:lnTo>
                <a:lnTo>
                  <a:pt x="8079" y="11656"/>
                </a:lnTo>
                <a:lnTo>
                  <a:pt x="7836" y="11607"/>
                </a:lnTo>
                <a:lnTo>
                  <a:pt x="7568" y="11534"/>
                </a:lnTo>
                <a:lnTo>
                  <a:pt x="7325" y="11437"/>
                </a:lnTo>
                <a:lnTo>
                  <a:pt x="7081" y="11315"/>
                </a:lnTo>
                <a:lnTo>
                  <a:pt x="6838" y="11193"/>
                </a:lnTo>
                <a:lnTo>
                  <a:pt x="6595" y="11047"/>
                </a:lnTo>
                <a:lnTo>
                  <a:pt x="6376" y="10901"/>
                </a:lnTo>
                <a:lnTo>
                  <a:pt x="6157" y="10731"/>
                </a:lnTo>
                <a:lnTo>
                  <a:pt x="5962" y="10536"/>
                </a:lnTo>
                <a:lnTo>
                  <a:pt x="5840" y="10390"/>
                </a:lnTo>
                <a:lnTo>
                  <a:pt x="5719" y="10220"/>
                </a:lnTo>
                <a:lnTo>
                  <a:pt x="5524" y="9904"/>
                </a:lnTo>
                <a:lnTo>
                  <a:pt x="5548" y="9782"/>
                </a:lnTo>
                <a:lnTo>
                  <a:pt x="5500" y="9660"/>
                </a:lnTo>
                <a:lnTo>
                  <a:pt x="5475" y="9612"/>
                </a:lnTo>
                <a:lnTo>
                  <a:pt x="5427" y="9563"/>
                </a:lnTo>
                <a:lnTo>
                  <a:pt x="5378" y="9539"/>
                </a:lnTo>
                <a:lnTo>
                  <a:pt x="5305" y="9539"/>
                </a:lnTo>
                <a:lnTo>
                  <a:pt x="4867" y="9441"/>
                </a:lnTo>
                <a:lnTo>
                  <a:pt x="4429" y="9320"/>
                </a:lnTo>
                <a:lnTo>
                  <a:pt x="4040" y="9174"/>
                </a:lnTo>
                <a:lnTo>
                  <a:pt x="3651" y="8955"/>
                </a:lnTo>
                <a:lnTo>
                  <a:pt x="3310" y="8711"/>
                </a:lnTo>
                <a:lnTo>
                  <a:pt x="2994" y="8444"/>
                </a:lnTo>
                <a:lnTo>
                  <a:pt x="2677" y="8152"/>
                </a:lnTo>
                <a:lnTo>
                  <a:pt x="2410" y="7811"/>
                </a:lnTo>
                <a:lnTo>
                  <a:pt x="2142" y="7470"/>
                </a:lnTo>
                <a:lnTo>
                  <a:pt x="1923" y="7081"/>
                </a:lnTo>
                <a:lnTo>
                  <a:pt x="1704" y="6716"/>
                </a:lnTo>
                <a:lnTo>
                  <a:pt x="1509" y="6302"/>
                </a:lnTo>
                <a:lnTo>
                  <a:pt x="1339" y="5913"/>
                </a:lnTo>
                <a:lnTo>
                  <a:pt x="1169" y="5499"/>
                </a:lnTo>
                <a:lnTo>
                  <a:pt x="1047" y="5086"/>
                </a:lnTo>
                <a:lnTo>
                  <a:pt x="925" y="4672"/>
                </a:lnTo>
                <a:lnTo>
                  <a:pt x="731" y="4040"/>
                </a:lnTo>
                <a:lnTo>
                  <a:pt x="560" y="3358"/>
                </a:lnTo>
                <a:lnTo>
                  <a:pt x="487" y="3018"/>
                </a:lnTo>
                <a:lnTo>
                  <a:pt x="463" y="2701"/>
                </a:lnTo>
                <a:lnTo>
                  <a:pt x="463" y="2361"/>
                </a:lnTo>
                <a:lnTo>
                  <a:pt x="512" y="2020"/>
                </a:lnTo>
                <a:lnTo>
                  <a:pt x="560" y="1923"/>
                </a:lnTo>
                <a:lnTo>
                  <a:pt x="609" y="1850"/>
                </a:lnTo>
                <a:lnTo>
                  <a:pt x="731" y="1679"/>
                </a:lnTo>
                <a:lnTo>
                  <a:pt x="877" y="1582"/>
                </a:lnTo>
                <a:lnTo>
                  <a:pt x="1071" y="1485"/>
                </a:lnTo>
                <a:lnTo>
                  <a:pt x="1266" y="1436"/>
                </a:lnTo>
                <a:lnTo>
                  <a:pt x="1485" y="1387"/>
                </a:lnTo>
                <a:lnTo>
                  <a:pt x="1874" y="1339"/>
                </a:lnTo>
                <a:lnTo>
                  <a:pt x="2215" y="1314"/>
                </a:lnTo>
                <a:lnTo>
                  <a:pt x="2580" y="1339"/>
                </a:lnTo>
                <a:lnTo>
                  <a:pt x="3115" y="1339"/>
                </a:lnTo>
                <a:lnTo>
                  <a:pt x="3286" y="1314"/>
                </a:lnTo>
                <a:lnTo>
                  <a:pt x="3383" y="1339"/>
                </a:lnTo>
                <a:lnTo>
                  <a:pt x="3456" y="1339"/>
                </a:lnTo>
                <a:lnTo>
                  <a:pt x="3553" y="1290"/>
                </a:lnTo>
                <a:lnTo>
                  <a:pt x="3578" y="1241"/>
                </a:lnTo>
                <a:lnTo>
                  <a:pt x="3578" y="1193"/>
                </a:lnTo>
                <a:lnTo>
                  <a:pt x="3602" y="1047"/>
                </a:lnTo>
                <a:lnTo>
                  <a:pt x="3602" y="876"/>
                </a:lnTo>
                <a:lnTo>
                  <a:pt x="3578" y="584"/>
                </a:lnTo>
                <a:lnTo>
                  <a:pt x="3894" y="536"/>
                </a:lnTo>
                <a:lnTo>
                  <a:pt x="4210" y="511"/>
                </a:lnTo>
                <a:lnTo>
                  <a:pt x="4867" y="511"/>
                </a:lnTo>
                <a:lnTo>
                  <a:pt x="5500" y="536"/>
                </a:lnTo>
                <a:lnTo>
                  <a:pt x="6132" y="536"/>
                </a:lnTo>
                <a:lnTo>
                  <a:pt x="7422" y="511"/>
                </a:lnTo>
                <a:lnTo>
                  <a:pt x="11315" y="511"/>
                </a:lnTo>
                <a:lnTo>
                  <a:pt x="11948" y="487"/>
                </a:lnTo>
                <a:lnTo>
                  <a:pt x="12556" y="463"/>
                </a:lnTo>
                <a:close/>
                <a:moveTo>
                  <a:pt x="9636" y="12069"/>
                </a:moveTo>
                <a:lnTo>
                  <a:pt x="9612" y="12118"/>
                </a:lnTo>
                <a:lnTo>
                  <a:pt x="9466" y="12167"/>
                </a:lnTo>
                <a:lnTo>
                  <a:pt x="9320" y="12240"/>
                </a:lnTo>
                <a:lnTo>
                  <a:pt x="9052" y="12386"/>
                </a:lnTo>
                <a:lnTo>
                  <a:pt x="8906" y="12483"/>
                </a:lnTo>
                <a:lnTo>
                  <a:pt x="8809" y="12580"/>
                </a:lnTo>
                <a:lnTo>
                  <a:pt x="8785" y="12629"/>
                </a:lnTo>
                <a:lnTo>
                  <a:pt x="8809" y="12702"/>
                </a:lnTo>
                <a:lnTo>
                  <a:pt x="8858" y="12751"/>
                </a:lnTo>
                <a:lnTo>
                  <a:pt x="9052" y="12751"/>
                </a:lnTo>
                <a:lnTo>
                  <a:pt x="9198" y="12702"/>
                </a:lnTo>
                <a:lnTo>
                  <a:pt x="9466" y="12580"/>
                </a:lnTo>
                <a:lnTo>
                  <a:pt x="9563" y="12556"/>
                </a:lnTo>
                <a:lnTo>
                  <a:pt x="9563" y="12678"/>
                </a:lnTo>
                <a:lnTo>
                  <a:pt x="9198" y="12872"/>
                </a:lnTo>
                <a:lnTo>
                  <a:pt x="8955" y="13018"/>
                </a:lnTo>
                <a:lnTo>
                  <a:pt x="8833" y="13115"/>
                </a:lnTo>
                <a:lnTo>
                  <a:pt x="8760" y="13237"/>
                </a:lnTo>
                <a:lnTo>
                  <a:pt x="8736" y="13261"/>
                </a:lnTo>
                <a:lnTo>
                  <a:pt x="8760" y="13310"/>
                </a:lnTo>
                <a:lnTo>
                  <a:pt x="8785" y="13334"/>
                </a:lnTo>
                <a:lnTo>
                  <a:pt x="8955" y="13334"/>
                </a:lnTo>
                <a:lnTo>
                  <a:pt x="9077" y="13286"/>
                </a:lnTo>
                <a:lnTo>
                  <a:pt x="9320" y="13188"/>
                </a:lnTo>
                <a:lnTo>
                  <a:pt x="9588" y="13042"/>
                </a:lnTo>
                <a:lnTo>
                  <a:pt x="9588" y="13213"/>
                </a:lnTo>
                <a:lnTo>
                  <a:pt x="9223" y="13383"/>
                </a:lnTo>
                <a:lnTo>
                  <a:pt x="9077" y="13480"/>
                </a:lnTo>
                <a:lnTo>
                  <a:pt x="8931" y="13578"/>
                </a:lnTo>
                <a:lnTo>
                  <a:pt x="8906" y="13626"/>
                </a:lnTo>
                <a:lnTo>
                  <a:pt x="8882" y="13675"/>
                </a:lnTo>
                <a:lnTo>
                  <a:pt x="8882" y="13797"/>
                </a:lnTo>
                <a:lnTo>
                  <a:pt x="8882" y="13821"/>
                </a:lnTo>
                <a:lnTo>
                  <a:pt x="8906" y="13845"/>
                </a:lnTo>
                <a:lnTo>
                  <a:pt x="9004" y="13845"/>
                </a:lnTo>
                <a:lnTo>
                  <a:pt x="9077" y="13821"/>
                </a:lnTo>
                <a:lnTo>
                  <a:pt x="9247" y="13748"/>
                </a:lnTo>
                <a:lnTo>
                  <a:pt x="9393" y="13675"/>
                </a:lnTo>
                <a:lnTo>
                  <a:pt x="9612" y="13578"/>
                </a:lnTo>
                <a:lnTo>
                  <a:pt x="9588" y="13602"/>
                </a:lnTo>
                <a:lnTo>
                  <a:pt x="9417" y="13699"/>
                </a:lnTo>
                <a:lnTo>
                  <a:pt x="9223" y="13845"/>
                </a:lnTo>
                <a:lnTo>
                  <a:pt x="9077" y="13991"/>
                </a:lnTo>
                <a:lnTo>
                  <a:pt x="8931" y="14162"/>
                </a:lnTo>
                <a:lnTo>
                  <a:pt x="8931" y="14186"/>
                </a:lnTo>
                <a:lnTo>
                  <a:pt x="8931" y="14210"/>
                </a:lnTo>
                <a:lnTo>
                  <a:pt x="8955" y="14235"/>
                </a:lnTo>
                <a:lnTo>
                  <a:pt x="8979" y="14235"/>
                </a:lnTo>
                <a:lnTo>
                  <a:pt x="9271" y="14137"/>
                </a:lnTo>
                <a:lnTo>
                  <a:pt x="9563" y="14016"/>
                </a:lnTo>
                <a:lnTo>
                  <a:pt x="9563" y="14259"/>
                </a:lnTo>
                <a:lnTo>
                  <a:pt x="9320" y="14405"/>
                </a:lnTo>
                <a:lnTo>
                  <a:pt x="9198" y="14454"/>
                </a:lnTo>
                <a:lnTo>
                  <a:pt x="9052" y="14551"/>
                </a:lnTo>
                <a:lnTo>
                  <a:pt x="8955" y="14648"/>
                </a:lnTo>
                <a:lnTo>
                  <a:pt x="8906" y="14697"/>
                </a:lnTo>
                <a:lnTo>
                  <a:pt x="8882" y="14770"/>
                </a:lnTo>
                <a:lnTo>
                  <a:pt x="8882" y="14819"/>
                </a:lnTo>
                <a:lnTo>
                  <a:pt x="8931" y="14843"/>
                </a:lnTo>
                <a:lnTo>
                  <a:pt x="9004" y="14867"/>
                </a:lnTo>
                <a:lnTo>
                  <a:pt x="9077" y="14843"/>
                </a:lnTo>
                <a:lnTo>
                  <a:pt x="9223" y="14819"/>
                </a:lnTo>
                <a:lnTo>
                  <a:pt x="9490" y="14673"/>
                </a:lnTo>
                <a:lnTo>
                  <a:pt x="9539" y="14648"/>
                </a:lnTo>
                <a:lnTo>
                  <a:pt x="9563" y="14940"/>
                </a:lnTo>
                <a:lnTo>
                  <a:pt x="9442" y="14965"/>
                </a:lnTo>
                <a:lnTo>
                  <a:pt x="9320" y="15038"/>
                </a:lnTo>
                <a:lnTo>
                  <a:pt x="9174" y="15159"/>
                </a:lnTo>
                <a:lnTo>
                  <a:pt x="9101" y="15232"/>
                </a:lnTo>
                <a:lnTo>
                  <a:pt x="9052" y="15281"/>
                </a:lnTo>
                <a:lnTo>
                  <a:pt x="9028" y="15305"/>
                </a:lnTo>
                <a:lnTo>
                  <a:pt x="9028" y="15354"/>
                </a:lnTo>
                <a:lnTo>
                  <a:pt x="9174" y="15354"/>
                </a:lnTo>
                <a:lnTo>
                  <a:pt x="9271" y="15330"/>
                </a:lnTo>
                <a:lnTo>
                  <a:pt x="9442" y="15257"/>
                </a:lnTo>
                <a:lnTo>
                  <a:pt x="9539" y="15208"/>
                </a:lnTo>
                <a:lnTo>
                  <a:pt x="9612" y="15159"/>
                </a:lnTo>
                <a:lnTo>
                  <a:pt x="9661" y="15208"/>
                </a:lnTo>
                <a:lnTo>
                  <a:pt x="9539" y="15281"/>
                </a:lnTo>
                <a:lnTo>
                  <a:pt x="9393" y="15378"/>
                </a:lnTo>
                <a:lnTo>
                  <a:pt x="9296" y="15500"/>
                </a:lnTo>
                <a:lnTo>
                  <a:pt x="9223" y="15622"/>
                </a:lnTo>
                <a:lnTo>
                  <a:pt x="9223" y="15646"/>
                </a:lnTo>
                <a:lnTo>
                  <a:pt x="9223" y="15695"/>
                </a:lnTo>
                <a:lnTo>
                  <a:pt x="9271" y="15743"/>
                </a:lnTo>
                <a:lnTo>
                  <a:pt x="9344" y="15768"/>
                </a:lnTo>
                <a:lnTo>
                  <a:pt x="9417" y="15768"/>
                </a:lnTo>
                <a:lnTo>
                  <a:pt x="9636" y="15670"/>
                </a:lnTo>
                <a:lnTo>
                  <a:pt x="9855" y="15573"/>
                </a:lnTo>
                <a:lnTo>
                  <a:pt x="10123" y="15500"/>
                </a:lnTo>
                <a:lnTo>
                  <a:pt x="10196" y="15524"/>
                </a:lnTo>
                <a:lnTo>
                  <a:pt x="10074" y="15573"/>
                </a:lnTo>
                <a:lnTo>
                  <a:pt x="9953" y="15670"/>
                </a:lnTo>
                <a:lnTo>
                  <a:pt x="9855" y="15768"/>
                </a:lnTo>
                <a:lnTo>
                  <a:pt x="9807" y="15865"/>
                </a:lnTo>
                <a:lnTo>
                  <a:pt x="9807" y="15938"/>
                </a:lnTo>
                <a:lnTo>
                  <a:pt x="9831" y="15987"/>
                </a:lnTo>
                <a:lnTo>
                  <a:pt x="9880" y="16035"/>
                </a:lnTo>
                <a:lnTo>
                  <a:pt x="9928" y="16035"/>
                </a:lnTo>
                <a:lnTo>
                  <a:pt x="10099" y="16011"/>
                </a:lnTo>
                <a:lnTo>
                  <a:pt x="10245" y="15962"/>
                </a:lnTo>
                <a:lnTo>
                  <a:pt x="10537" y="15841"/>
                </a:lnTo>
                <a:lnTo>
                  <a:pt x="10829" y="15768"/>
                </a:lnTo>
                <a:lnTo>
                  <a:pt x="10950" y="15743"/>
                </a:lnTo>
                <a:lnTo>
                  <a:pt x="11096" y="15670"/>
                </a:lnTo>
                <a:lnTo>
                  <a:pt x="11267" y="15719"/>
                </a:lnTo>
                <a:lnTo>
                  <a:pt x="11169" y="15743"/>
                </a:lnTo>
                <a:lnTo>
                  <a:pt x="11072" y="15768"/>
                </a:lnTo>
                <a:lnTo>
                  <a:pt x="10877" y="15865"/>
                </a:lnTo>
                <a:lnTo>
                  <a:pt x="10610" y="15987"/>
                </a:lnTo>
                <a:lnTo>
                  <a:pt x="10488" y="16060"/>
                </a:lnTo>
                <a:lnTo>
                  <a:pt x="10366" y="16157"/>
                </a:lnTo>
                <a:lnTo>
                  <a:pt x="10342" y="16230"/>
                </a:lnTo>
                <a:lnTo>
                  <a:pt x="10366" y="16303"/>
                </a:lnTo>
                <a:lnTo>
                  <a:pt x="10415" y="16352"/>
                </a:lnTo>
                <a:lnTo>
                  <a:pt x="10634" y="16352"/>
                </a:lnTo>
                <a:lnTo>
                  <a:pt x="10780" y="16303"/>
                </a:lnTo>
                <a:lnTo>
                  <a:pt x="11048" y="16181"/>
                </a:lnTo>
                <a:lnTo>
                  <a:pt x="11315" y="16084"/>
                </a:lnTo>
                <a:lnTo>
                  <a:pt x="11437" y="16011"/>
                </a:lnTo>
                <a:lnTo>
                  <a:pt x="11486" y="15962"/>
                </a:lnTo>
                <a:lnTo>
                  <a:pt x="11510" y="15889"/>
                </a:lnTo>
                <a:lnTo>
                  <a:pt x="11510" y="15841"/>
                </a:lnTo>
                <a:lnTo>
                  <a:pt x="11510" y="15816"/>
                </a:lnTo>
                <a:lnTo>
                  <a:pt x="11826" y="15962"/>
                </a:lnTo>
                <a:lnTo>
                  <a:pt x="11583" y="16035"/>
                </a:lnTo>
                <a:lnTo>
                  <a:pt x="11340" y="16108"/>
                </a:lnTo>
                <a:lnTo>
                  <a:pt x="11121" y="16230"/>
                </a:lnTo>
                <a:lnTo>
                  <a:pt x="11048" y="16303"/>
                </a:lnTo>
                <a:lnTo>
                  <a:pt x="10975" y="16376"/>
                </a:lnTo>
                <a:lnTo>
                  <a:pt x="10950" y="16449"/>
                </a:lnTo>
                <a:lnTo>
                  <a:pt x="10950" y="16522"/>
                </a:lnTo>
                <a:lnTo>
                  <a:pt x="10999" y="16571"/>
                </a:lnTo>
                <a:lnTo>
                  <a:pt x="11072" y="16571"/>
                </a:lnTo>
                <a:lnTo>
                  <a:pt x="11291" y="16473"/>
                </a:lnTo>
                <a:lnTo>
                  <a:pt x="11510" y="16376"/>
                </a:lnTo>
                <a:lnTo>
                  <a:pt x="11802" y="16279"/>
                </a:lnTo>
                <a:lnTo>
                  <a:pt x="12094" y="16206"/>
                </a:lnTo>
                <a:lnTo>
                  <a:pt x="12143" y="16181"/>
                </a:lnTo>
                <a:lnTo>
                  <a:pt x="12313" y="16303"/>
                </a:lnTo>
                <a:lnTo>
                  <a:pt x="12021" y="16352"/>
                </a:lnTo>
                <a:lnTo>
                  <a:pt x="11851" y="16376"/>
                </a:lnTo>
                <a:lnTo>
                  <a:pt x="11705" y="16425"/>
                </a:lnTo>
                <a:lnTo>
                  <a:pt x="11559" y="16498"/>
                </a:lnTo>
                <a:lnTo>
                  <a:pt x="11413" y="16571"/>
                </a:lnTo>
                <a:lnTo>
                  <a:pt x="11364" y="16619"/>
                </a:lnTo>
                <a:lnTo>
                  <a:pt x="11340" y="16668"/>
                </a:lnTo>
                <a:lnTo>
                  <a:pt x="11340" y="16717"/>
                </a:lnTo>
                <a:lnTo>
                  <a:pt x="11340" y="16765"/>
                </a:lnTo>
                <a:lnTo>
                  <a:pt x="11364" y="16814"/>
                </a:lnTo>
                <a:lnTo>
                  <a:pt x="11413" y="16863"/>
                </a:lnTo>
                <a:lnTo>
                  <a:pt x="11534" y="16863"/>
                </a:lnTo>
                <a:lnTo>
                  <a:pt x="11778" y="16790"/>
                </a:lnTo>
                <a:lnTo>
                  <a:pt x="12045" y="16717"/>
                </a:lnTo>
                <a:lnTo>
                  <a:pt x="12337" y="16692"/>
                </a:lnTo>
                <a:lnTo>
                  <a:pt x="12629" y="16644"/>
                </a:lnTo>
                <a:lnTo>
                  <a:pt x="12702" y="16741"/>
                </a:lnTo>
                <a:lnTo>
                  <a:pt x="12532" y="16814"/>
                </a:lnTo>
                <a:lnTo>
                  <a:pt x="12362" y="16887"/>
                </a:lnTo>
                <a:lnTo>
                  <a:pt x="11997" y="16984"/>
                </a:lnTo>
                <a:lnTo>
                  <a:pt x="11242" y="17106"/>
                </a:lnTo>
                <a:lnTo>
                  <a:pt x="10658" y="17203"/>
                </a:lnTo>
                <a:lnTo>
                  <a:pt x="10074" y="17252"/>
                </a:lnTo>
                <a:lnTo>
                  <a:pt x="9466" y="17276"/>
                </a:lnTo>
                <a:lnTo>
                  <a:pt x="7860" y="17276"/>
                </a:lnTo>
                <a:lnTo>
                  <a:pt x="7373" y="17228"/>
                </a:lnTo>
                <a:lnTo>
                  <a:pt x="6862" y="17179"/>
                </a:lnTo>
                <a:lnTo>
                  <a:pt x="5865" y="17057"/>
                </a:lnTo>
                <a:lnTo>
                  <a:pt x="4892" y="16863"/>
                </a:lnTo>
                <a:lnTo>
                  <a:pt x="4989" y="16668"/>
                </a:lnTo>
                <a:lnTo>
                  <a:pt x="5110" y="16522"/>
                </a:lnTo>
                <a:lnTo>
                  <a:pt x="5256" y="16376"/>
                </a:lnTo>
                <a:lnTo>
                  <a:pt x="5427" y="16254"/>
                </a:lnTo>
                <a:lnTo>
                  <a:pt x="5597" y="16157"/>
                </a:lnTo>
                <a:lnTo>
                  <a:pt x="5792" y="16060"/>
                </a:lnTo>
                <a:lnTo>
                  <a:pt x="6181" y="15914"/>
                </a:lnTo>
                <a:lnTo>
                  <a:pt x="6546" y="15768"/>
                </a:lnTo>
                <a:lnTo>
                  <a:pt x="6911" y="15622"/>
                </a:lnTo>
                <a:lnTo>
                  <a:pt x="7276" y="15476"/>
                </a:lnTo>
                <a:lnTo>
                  <a:pt x="7641" y="15354"/>
                </a:lnTo>
                <a:lnTo>
                  <a:pt x="7714" y="15330"/>
                </a:lnTo>
                <a:lnTo>
                  <a:pt x="7763" y="15281"/>
                </a:lnTo>
                <a:lnTo>
                  <a:pt x="7787" y="15257"/>
                </a:lnTo>
                <a:lnTo>
                  <a:pt x="7860" y="15159"/>
                </a:lnTo>
                <a:lnTo>
                  <a:pt x="7909" y="15086"/>
                </a:lnTo>
                <a:lnTo>
                  <a:pt x="7957" y="14892"/>
                </a:lnTo>
                <a:lnTo>
                  <a:pt x="7982" y="14697"/>
                </a:lnTo>
                <a:lnTo>
                  <a:pt x="8006" y="14478"/>
                </a:lnTo>
                <a:lnTo>
                  <a:pt x="8055" y="13894"/>
                </a:lnTo>
                <a:lnTo>
                  <a:pt x="8055" y="13286"/>
                </a:lnTo>
                <a:lnTo>
                  <a:pt x="8055" y="12726"/>
                </a:lnTo>
                <a:lnTo>
                  <a:pt x="8030" y="12434"/>
                </a:lnTo>
                <a:lnTo>
                  <a:pt x="7982" y="12167"/>
                </a:lnTo>
                <a:lnTo>
                  <a:pt x="8371" y="12191"/>
                </a:lnTo>
                <a:lnTo>
                  <a:pt x="8760" y="12191"/>
                </a:lnTo>
                <a:lnTo>
                  <a:pt x="9198" y="12167"/>
                </a:lnTo>
                <a:lnTo>
                  <a:pt x="9636" y="12069"/>
                </a:lnTo>
                <a:close/>
                <a:moveTo>
                  <a:pt x="12945" y="0"/>
                </a:moveTo>
                <a:lnTo>
                  <a:pt x="11705" y="49"/>
                </a:lnTo>
                <a:lnTo>
                  <a:pt x="7519" y="49"/>
                </a:lnTo>
                <a:lnTo>
                  <a:pt x="6132" y="73"/>
                </a:lnTo>
                <a:lnTo>
                  <a:pt x="5427" y="49"/>
                </a:lnTo>
                <a:lnTo>
                  <a:pt x="4697" y="49"/>
                </a:lnTo>
                <a:lnTo>
                  <a:pt x="3967" y="73"/>
                </a:lnTo>
                <a:lnTo>
                  <a:pt x="3626" y="98"/>
                </a:lnTo>
                <a:lnTo>
                  <a:pt x="3261" y="146"/>
                </a:lnTo>
                <a:lnTo>
                  <a:pt x="3213" y="171"/>
                </a:lnTo>
                <a:lnTo>
                  <a:pt x="3140" y="244"/>
                </a:lnTo>
                <a:lnTo>
                  <a:pt x="3115" y="292"/>
                </a:lnTo>
                <a:lnTo>
                  <a:pt x="3091" y="365"/>
                </a:lnTo>
                <a:lnTo>
                  <a:pt x="3164" y="1071"/>
                </a:lnTo>
                <a:lnTo>
                  <a:pt x="2994" y="998"/>
                </a:lnTo>
                <a:lnTo>
                  <a:pt x="2823" y="974"/>
                </a:lnTo>
                <a:lnTo>
                  <a:pt x="2434" y="949"/>
                </a:lnTo>
                <a:lnTo>
                  <a:pt x="2045" y="949"/>
                </a:lnTo>
                <a:lnTo>
                  <a:pt x="1728" y="974"/>
                </a:lnTo>
                <a:lnTo>
                  <a:pt x="1339" y="1022"/>
                </a:lnTo>
                <a:lnTo>
                  <a:pt x="1144" y="1047"/>
                </a:lnTo>
                <a:lnTo>
                  <a:pt x="974" y="1095"/>
                </a:lnTo>
                <a:lnTo>
                  <a:pt x="779" y="1168"/>
                </a:lnTo>
                <a:lnTo>
                  <a:pt x="609" y="1266"/>
                </a:lnTo>
                <a:lnTo>
                  <a:pt x="463" y="1387"/>
                </a:lnTo>
                <a:lnTo>
                  <a:pt x="317" y="1509"/>
                </a:lnTo>
                <a:lnTo>
                  <a:pt x="220" y="1679"/>
                </a:lnTo>
                <a:lnTo>
                  <a:pt x="122" y="1825"/>
                </a:lnTo>
                <a:lnTo>
                  <a:pt x="74" y="2020"/>
                </a:lnTo>
                <a:lnTo>
                  <a:pt x="25" y="2190"/>
                </a:lnTo>
                <a:lnTo>
                  <a:pt x="25" y="2385"/>
                </a:lnTo>
                <a:lnTo>
                  <a:pt x="1" y="2604"/>
                </a:lnTo>
                <a:lnTo>
                  <a:pt x="49" y="2993"/>
                </a:lnTo>
                <a:lnTo>
                  <a:pt x="98" y="3431"/>
                </a:lnTo>
                <a:lnTo>
                  <a:pt x="195" y="3821"/>
                </a:lnTo>
                <a:lnTo>
                  <a:pt x="414" y="4551"/>
                </a:lnTo>
                <a:lnTo>
                  <a:pt x="536" y="4988"/>
                </a:lnTo>
                <a:lnTo>
                  <a:pt x="682" y="5451"/>
                </a:lnTo>
                <a:lnTo>
                  <a:pt x="852" y="5913"/>
                </a:lnTo>
                <a:lnTo>
                  <a:pt x="1047" y="6351"/>
                </a:lnTo>
                <a:lnTo>
                  <a:pt x="1242" y="6789"/>
                </a:lnTo>
                <a:lnTo>
                  <a:pt x="1461" y="7203"/>
                </a:lnTo>
                <a:lnTo>
                  <a:pt x="1704" y="7616"/>
                </a:lnTo>
                <a:lnTo>
                  <a:pt x="1972" y="8006"/>
                </a:lnTo>
                <a:lnTo>
                  <a:pt x="2264" y="8371"/>
                </a:lnTo>
                <a:lnTo>
                  <a:pt x="2580" y="8687"/>
                </a:lnTo>
                <a:lnTo>
                  <a:pt x="2896" y="9003"/>
                </a:lnTo>
                <a:lnTo>
                  <a:pt x="3286" y="9271"/>
                </a:lnTo>
                <a:lnTo>
                  <a:pt x="3675" y="9514"/>
                </a:lnTo>
                <a:lnTo>
                  <a:pt x="4089" y="9709"/>
                </a:lnTo>
                <a:lnTo>
                  <a:pt x="4551" y="9879"/>
                </a:lnTo>
                <a:lnTo>
                  <a:pt x="5037" y="9977"/>
                </a:lnTo>
                <a:lnTo>
                  <a:pt x="5037" y="10098"/>
                </a:lnTo>
                <a:lnTo>
                  <a:pt x="5062" y="10196"/>
                </a:lnTo>
                <a:lnTo>
                  <a:pt x="5183" y="10415"/>
                </a:lnTo>
                <a:lnTo>
                  <a:pt x="5329" y="10634"/>
                </a:lnTo>
                <a:lnTo>
                  <a:pt x="5500" y="10828"/>
                </a:lnTo>
                <a:lnTo>
                  <a:pt x="5694" y="11023"/>
                </a:lnTo>
                <a:lnTo>
                  <a:pt x="5889" y="11169"/>
                </a:lnTo>
                <a:lnTo>
                  <a:pt x="6254" y="11437"/>
                </a:lnTo>
                <a:lnTo>
                  <a:pt x="6546" y="11631"/>
                </a:lnTo>
                <a:lnTo>
                  <a:pt x="6862" y="11802"/>
                </a:lnTo>
                <a:lnTo>
                  <a:pt x="7179" y="11948"/>
                </a:lnTo>
                <a:lnTo>
                  <a:pt x="7519" y="12045"/>
                </a:lnTo>
                <a:lnTo>
                  <a:pt x="7471" y="12313"/>
                </a:lnTo>
                <a:lnTo>
                  <a:pt x="7471" y="12580"/>
                </a:lnTo>
                <a:lnTo>
                  <a:pt x="7471" y="12872"/>
                </a:lnTo>
                <a:lnTo>
                  <a:pt x="7519" y="13115"/>
                </a:lnTo>
                <a:lnTo>
                  <a:pt x="7519" y="13407"/>
                </a:lnTo>
                <a:lnTo>
                  <a:pt x="7519" y="13724"/>
                </a:lnTo>
                <a:lnTo>
                  <a:pt x="7471" y="14308"/>
                </a:lnTo>
                <a:lnTo>
                  <a:pt x="7422" y="14624"/>
                </a:lnTo>
                <a:lnTo>
                  <a:pt x="7422" y="14770"/>
                </a:lnTo>
                <a:lnTo>
                  <a:pt x="7422" y="14916"/>
                </a:lnTo>
                <a:lnTo>
                  <a:pt x="7203" y="14965"/>
                </a:lnTo>
                <a:lnTo>
                  <a:pt x="6984" y="15013"/>
                </a:lnTo>
                <a:lnTo>
                  <a:pt x="6741" y="15086"/>
                </a:lnTo>
                <a:lnTo>
                  <a:pt x="6522" y="15184"/>
                </a:lnTo>
                <a:lnTo>
                  <a:pt x="6084" y="15378"/>
                </a:lnTo>
                <a:lnTo>
                  <a:pt x="5670" y="15549"/>
                </a:lnTo>
                <a:lnTo>
                  <a:pt x="5451" y="15646"/>
                </a:lnTo>
                <a:lnTo>
                  <a:pt x="5232" y="15743"/>
                </a:lnTo>
                <a:lnTo>
                  <a:pt x="5037" y="15889"/>
                </a:lnTo>
                <a:lnTo>
                  <a:pt x="4867" y="16011"/>
                </a:lnTo>
                <a:lnTo>
                  <a:pt x="4697" y="16181"/>
                </a:lnTo>
                <a:lnTo>
                  <a:pt x="4551" y="16376"/>
                </a:lnTo>
                <a:lnTo>
                  <a:pt x="4429" y="16571"/>
                </a:lnTo>
                <a:lnTo>
                  <a:pt x="4332" y="16814"/>
                </a:lnTo>
                <a:lnTo>
                  <a:pt x="4308" y="16887"/>
                </a:lnTo>
                <a:lnTo>
                  <a:pt x="4308" y="16936"/>
                </a:lnTo>
                <a:lnTo>
                  <a:pt x="4332" y="16984"/>
                </a:lnTo>
                <a:lnTo>
                  <a:pt x="4356" y="17033"/>
                </a:lnTo>
                <a:lnTo>
                  <a:pt x="4454" y="17106"/>
                </a:lnTo>
                <a:lnTo>
                  <a:pt x="4575" y="17130"/>
                </a:lnTo>
                <a:lnTo>
                  <a:pt x="4746" y="17252"/>
                </a:lnTo>
                <a:lnTo>
                  <a:pt x="4940" y="17374"/>
                </a:lnTo>
                <a:lnTo>
                  <a:pt x="5159" y="17447"/>
                </a:lnTo>
                <a:lnTo>
                  <a:pt x="5402" y="17495"/>
                </a:lnTo>
                <a:lnTo>
                  <a:pt x="5865" y="17568"/>
                </a:lnTo>
                <a:lnTo>
                  <a:pt x="6303" y="17617"/>
                </a:lnTo>
                <a:lnTo>
                  <a:pt x="6984" y="17714"/>
                </a:lnTo>
                <a:lnTo>
                  <a:pt x="7665" y="17763"/>
                </a:lnTo>
                <a:lnTo>
                  <a:pt x="8371" y="17787"/>
                </a:lnTo>
                <a:lnTo>
                  <a:pt x="9052" y="17812"/>
                </a:lnTo>
                <a:lnTo>
                  <a:pt x="9685" y="17787"/>
                </a:lnTo>
                <a:lnTo>
                  <a:pt x="10318" y="17739"/>
                </a:lnTo>
                <a:lnTo>
                  <a:pt x="10950" y="17690"/>
                </a:lnTo>
                <a:lnTo>
                  <a:pt x="11559" y="17593"/>
                </a:lnTo>
                <a:lnTo>
                  <a:pt x="11948" y="17520"/>
                </a:lnTo>
                <a:lnTo>
                  <a:pt x="12410" y="17447"/>
                </a:lnTo>
                <a:lnTo>
                  <a:pt x="12654" y="17398"/>
                </a:lnTo>
                <a:lnTo>
                  <a:pt x="12848" y="17301"/>
                </a:lnTo>
                <a:lnTo>
                  <a:pt x="13018" y="17203"/>
                </a:lnTo>
                <a:lnTo>
                  <a:pt x="13091" y="17130"/>
                </a:lnTo>
                <a:lnTo>
                  <a:pt x="13164" y="17057"/>
                </a:lnTo>
                <a:lnTo>
                  <a:pt x="13237" y="16984"/>
                </a:lnTo>
                <a:lnTo>
                  <a:pt x="13286" y="16911"/>
                </a:lnTo>
                <a:lnTo>
                  <a:pt x="13310" y="16814"/>
                </a:lnTo>
                <a:lnTo>
                  <a:pt x="13286" y="16692"/>
                </a:lnTo>
                <a:lnTo>
                  <a:pt x="13140" y="16400"/>
                </a:lnTo>
                <a:lnTo>
                  <a:pt x="12921" y="16157"/>
                </a:lnTo>
                <a:lnTo>
                  <a:pt x="12702" y="15914"/>
                </a:lnTo>
                <a:lnTo>
                  <a:pt x="12435" y="15719"/>
                </a:lnTo>
                <a:lnTo>
                  <a:pt x="12167" y="15549"/>
                </a:lnTo>
                <a:lnTo>
                  <a:pt x="11851" y="15403"/>
                </a:lnTo>
                <a:lnTo>
                  <a:pt x="11559" y="15281"/>
                </a:lnTo>
                <a:lnTo>
                  <a:pt x="11242" y="15184"/>
                </a:lnTo>
                <a:lnTo>
                  <a:pt x="10780" y="15062"/>
                </a:lnTo>
                <a:lnTo>
                  <a:pt x="10439" y="15013"/>
                </a:lnTo>
                <a:lnTo>
                  <a:pt x="10123" y="14965"/>
                </a:lnTo>
                <a:lnTo>
                  <a:pt x="10147" y="14746"/>
                </a:lnTo>
                <a:lnTo>
                  <a:pt x="10123" y="14502"/>
                </a:lnTo>
                <a:lnTo>
                  <a:pt x="10123" y="14259"/>
                </a:lnTo>
                <a:lnTo>
                  <a:pt x="10099" y="14089"/>
                </a:lnTo>
                <a:lnTo>
                  <a:pt x="10123" y="13529"/>
                </a:lnTo>
                <a:lnTo>
                  <a:pt x="10099" y="12945"/>
                </a:lnTo>
                <a:lnTo>
                  <a:pt x="10099" y="12434"/>
                </a:lnTo>
                <a:lnTo>
                  <a:pt x="10074" y="12191"/>
                </a:lnTo>
                <a:lnTo>
                  <a:pt x="10050" y="12069"/>
                </a:lnTo>
                <a:lnTo>
                  <a:pt x="10001" y="11948"/>
                </a:lnTo>
                <a:lnTo>
                  <a:pt x="10391" y="11777"/>
                </a:lnTo>
                <a:lnTo>
                  <a:pt x="10756" y="11583"/>
                </a:lnTo>
                <a:lnTo>
                  <a:pt x="11096" y="11364"/>
                </a:lnTo>
                <a:lnTo>
                  <a:pt x="11413" y="11096"/>
                </a:lnTo>
                <a:lnTo>
                  <a:pt x="11851" y="10707"/>
                </a:lnTo>
                <a:lnTo>
                  <a:pt x="12118" y="10463"/>
                </a:lnTo>
                <a:lnTo>
                  <a:pt x="12240" y="10317"/>
                </a:lnTo>
                <a:lnTo>
                  <a:pt x="12337" y="10196"/>
                </a:lnTo>
                <a:lnTo>
                  <a:pt x="12508" y="10001"/>
                </a:lnTo>
                <a:lnTo>
                  <a:pt x="12897" y="9879"/>
                </a:lnTo>
                <a:lnTo>
                  <a:pt x="13286" y="9782"/>
                </a:lnTo>
                <a:lnTo>
                  <a:pt x="13675" y="9660"/>
                </a:lnTo>
                <a:lnTo>
                  <a:pt x="13870" y="9587"/>
                </a:lnTo>
                <a:lnTo>
                  <a:pt x="14040" y="9490"/>
                </a:lnTo>
                <a:lnTo>
                  <a:pt x="14478" y="9222"/>
                </a:lnTo>
                <a:lnTo>
                  <a:pt x="14916" y="8906"/>
                </a:lnTo>
                <a:lnTo>
                  <a:pt x="15306" y="8565"/>
                </a:lnTo>
                <a:lnTo>
                  <a:pt x="15646" y="8176"/>
                </a:lnTo>
                <a:lnTo>
                  <a:pt x="15963" y="7787"/>
                </a:lnTo>
                <a:lnTo>
                  <a:pt x="16255" y="7397"/>
                </a:lnTo>
                <a:lnTo>
                  <a:pt x="16522" y="6959"/>
                </a:lnTo>
                <a:lnTo>
                  <a:pt x="16766" y="6521"/>
                </a:lnTo>
                <a:lnTo>
                  <a:pt x="16960" y="6083"/>
                </a:lnTo>
                <a:lnTo>
                  <a:pt x="17155" y="5621"/>
                </a:lnTo>
                <a:lnTo>
                  <a:pt x="17301" y="5134"/>
                </a:lnTo>
                <a:lnTo>
                  <a:pt x="17398" y="4648"/>
                </a:lnTo>
                <a:lnTo>
                  <a:pt x="17544" y="3869"/>
                </a:lnTo>
                <a:lnTo>
                  <a:pt x="17593" y="3431"/>
                </a:lnTo>
                <a:lnTo>
                  <a:pt x="17617" y="2993"/>
                </a:lnTo>
                <a:lnTo>
                  <a:pt x="17593" y="2555"/>
                </a:lnTo>
                <a:lnTo>
                  <a:pt x="17569" y="2361"/>
                </a:lnTo>
                <a:lnTo>
                  <a:pt x="17520" y="2142"/>
                </a:lnTo>
                <a:lnTo>
                  <a:pt x="17447" y="1947"/>
                </a:lnTo>
                <a:lnTo>
                  <a:pt x="17374" y="1777"/>
                </a:lnTo>
                <a:lnTo>
                  <a:pt x="17277" y="1606"/>
                </a:lnTo>
                <a:lnTo>
                  <a:pt x="17131" y="1460"/>
                </a:lnTo>
                <a:lnTo>
                  <a:pt x="17009" y="1339"/>
                </a:lnTo>
                <a:lnTo>
                  <a:pt x="16863" y="1241"/>
                </a:lnTo>
                <a:lnTo>
                  <a:pt x="16693" y="1168"/>
                </a:lnTo>
                <a:lnTo>
                  <a:pt x="16547" y="1120"/>
                </a:lnTo>
                <a:lnTo>
                  <a:pt x="16376" y="1095"/>
                </a:lnTo>
                <a:lnTo>
                  <a:pt x="16206" y="1095"/>
                </a:lnTo>
                <a:lnTo>
                  <a:pt x="15841" y="1120"/>
                </a:lnTo>
                <a:lnTo>
                  <a:pt x="15476" y="1168"/>
                </a:lnTo>
                <a:lnTo>
                  <a:pt x="15087" y="1241"/>
                </a:lnTo>
                <a:lnTo>
                  <a:pt x="14868" y="1266"/>
                </a:lnTo>
                <a:lnTo>
                  <a:pt x="14478" y="1266"/>
                </a:lnTo>
                <a:lnTo>
                  <a:pt x="14308" y="1217"/>
                </a:lnTo>
                <a:lnTo>
                  <a:pt x="14332" y="755"/>
                </a:lnTo>
                <a:lnTo>
                  <a:pt x="14357" y="292"/>
                </a:lnTo>
                <a:lnTo>
                  <a:pt x="14357" y="219"/>
                </a:lnTo>
                <a:lnTo>
                  <a:pt x="14332" y="146"/>
                </a:lnTo>
                <a:lnTo>
                  <a:pt x="14259" y="98"/>
                </a:lnTo>
                <a:lnTo>
                  <a:pt x="14186" y="73"/>
                </a:lnTo>
                <a:lnTo>
                  <a:pt x="13894" y="25"/>
                </a:lnTo>
                <a:lnTo>
                  <a:pt x="1357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46"/>
          <p:cNvSpPr/>
          <p:nvPr/>
        </p:nvSpPr>
        <p:spPr>
          <a:xfrm>
            <a:off x="5055768" y="1906288"/>
            <a:ext cx="342032" cy="355644"/>
          </a:xfrm>
          <a:custGeom>
            <a:avLst/>
            <a:gdLst/>
            <a:ahLst/>
            <a:cxnLst/>
            <a:rect l="l" t="t" r="r" b="b"/>
            <a:pathLst>
              <a:path w="17715" h="18420" extrusionOk="0">
                <a:moveTo>
                  <a:pt x="14673" y="803"/>
                </a:moveTo>
                <a:lnTo>
                  <a:pt x="14746" y="1022"/>
                </a:lnTo>
                <a:lnTo>
                  <a:pt x="14794" y="1217"/>
                </a:lnTo>
                <a:lnTo>
                  <a:pt x="14843" y="1655"/>
                </a:lnTo>
                <a:lnTo>
                  <a:pt x="14892" y="2141"/>
                </a:lnTo>
                <a:lnTo>
                  <a:pt x="14916" y="2385"/>
                </a:lnTo>
                <a:lnTo>
                  <a:pt x="14940" y="2482"/>
                </a:lnTo>
                <a:lnTo>
                  <a:pt x="15013" y="2604"/>
                </a:lnTo>
                <a:lnTo>
                  <a:pt x="14770" y="2847"/>
                </a:lnTo>
                <a:lnTo>
                  <a:pt x="14697" y="2920"/>
                </a:lnTo>
                <a:lnTo>
                  <a:pt x="14648" y="2628"/>
                </a:lnTo>
                <a:lnTo>
                  <a:pt x="14600" y="2360"/>
                </a:lnTo>
                <a:lnTo>
                  <a:pt x="14527" y="2044"/>
                </a:lnTo>
                <a:lnTo>
                  <a:pt x="14405" y="1776"/>
                </a:lnTo>
                <a:lnTo>
                  <a:pt x="14308" y="1484"/>
                </a:lnTo>
                <a:lnTo>
                  <a:pt x="14210" y="1192"/>
                </a:lnTo>
                <a:lnTo>
                  <a:pt x="14673" y="803"/>
                </a:lnTo>
                <a:close/>
                <a:moveTo>
                  <a:pt x="15695" y="2847"/>
                </a:moveTo>
                <a:lnTo>
                  <a:pt x="16400" y="2871"/>
                </a:lnTo>
                <a:lnTo>
                  <a:pt x="17106" y="2969"/>
                </a:lnTo>
                <a:lnTo>
                  <a:pt x="16984" y="3115"/>
                </a:lnTo>
                <a:lnTo>
                  <a:pt x="16960" y="3090"/>
                </a:lnTo>
                <a:lnTo>
                  <a:pt x="16887" y="3042"/>
                </a:lnTo>
                <a:lnTo>
                  <a:pt x="16790" y="2993"/>
                </a:lnTo>
                <a:lnTo>
                  <a:pt x="16595" y="2969"/>
                </a:lnTo>
                <a:lnTo>
                  <a:pt x="16400" y="2944"/>
                </a:lnTo>
                <a:lnTo>
                  <a:pt x="15914" y="2944"/>
                </a:lnTo>
                <a:lnTo>
                  <a:pt x="15622" y="2920"/>
                </a:lnTo>
                <a:lnTo>
                  <a:pt x="15695" y="2847"/>
                </a:lnTo>
                <a:close/>
                <a:moveTo>
                  <a:pt x="14040" y="1314"/>
                </a:moveTo>
                <a:lnTo>
                  <a:pt x="14040" y="1484"/>
                </a:lnTo>
                <a:lnTo>
                  <a:pt x="14064" y="1655"/>
                </a:lnTo>
                <a:lnTo>
                  <a:pt x="14137" y="2020"/>
                </a:lnTo>
                <a:lnTo>
                  <a:pt x="14283" y="2871"/>
                </a:lnTo>
                <a:lnTo>
                  <a:pt x="14308" y="3066"/>
                </a:lnTo>
                <a:lnTo>
                  <a:pt x="14332" y="3236"/>
                </a:lnTo>
                <a:lnTo>
                  <a:pt x="14162" y="3382"/>
                </a:lnTo>
                <a:lnTo>
                  <a:pt x="14137" y="3139"/>
                </a:lnTo>
                <a:lnTo>
                  <a:pt x="14040" y="2871"/>
                </a:lnTo>
                <a:lnTo>
                  <a:pt x="13870" y="2433"/>
                </a:lnTo>
                <a:lnTo>
                  <a:pt x="13748" y="2068"/>
                </a:lnTo>
                <a:lnTo>
                  <a:pt x="13675" y="1703"/>
                </a:lnTo>
                <a:lnTo>
                  <a:pt x="13651" y="1630"/>
                </a:lnTo>
                <a:lnTo>
                  <a:pt x="13699" y="1582"/>
                </a:lnTo>
                <a:lnTo>
                  <a:pt x="14040" y="1314"/>
                </a:lnTo>
                <a:close/>
                <a:moveTo>
                  <a:pt x="13359" y="1898"/>
                </a:moveTo>
                <a:lnTo>
                  <a:pt x="13432" y="2239"/>
                </a:lnTo>
                <a:lnTo>
                  <a:pt x="13553" y="2677"/>
                </a:lnTo>
                <a:lnTo>
                  <a:pt x="13699" y="3090"/>
                </a:lnTo>
                <a:lnTo>
                  <a:pt x="13772" y="3358"/>
                </a:lnTo>
                <a:lnTo>
                  <a:pt x="13821" y="3480"/>
                </a:lnTo>
                <a:lnTo>
                  <a:pt x="13894" y="3601"/>
                </a:lnTo>
                <a:lnTo>
                  <a:pt x="13724" y="3723"/>
                </a:lnTo>
                <a:lnTo>
                  <a:pt x="13699" y="3577"/>
                </a:lnTo>
                <a:lnTo>
                  <a:pt x="13675" y="3407"/>
                </a:lnTo>
                <a:lnTo>
                  <a:pt x="13578" y="3090"/>
                </a:lnTo>
                <a:lnTo>
                  <a:pt x="13529" y="2798"/>
                </a:lnTo>
                <a:lnTo>
                  <a:pt x="13456" y="2531"/>
                </a:lnTo>
                <a:lnTo>
                  <a:pt x="13383" y="2239"/>
                </a:lnTo>
                <a:lnTo>
                  <a:pt x="13237" y="1995"/>
                </a:lnTo>
                <a:lnTo>
                  <a:pt x="13359" y="1898"/>
                </a:lnTo>
                <a:close/>
                <a:moveTo>
                  <a:pt x="15378" y="3188"/>
                </a:moveTo>
                <a:lnTo>
                  <a:pt x="15500" y="3236"/>
                </a:lnTo>
                <a:lnTo>
                  <a:pt x="15646" y="3261"/>
                </a:lnTo>
                <a:lnTo>
                  <a:pt x="15914" y="3285"/>
                </a:lnTo>
                <a:lnTo>
                  <a:pt x="16790" y="3358"/>
                </a:lnTo>
                <a:lnTo>
                  <a:pt x="16473" y="3723"/>
                </a:lnTo>
                <a:lnTo>
                  <a:pt x="16449" y="3650"/>
                </a:lnTo>
                <a:lnTo>
                  <a:pt x="16425" y="3601"/>
                </a:lnTo>
                <a:lnTo>
                  <a:pt x="16376" y="3553"/>
                </a:lnTo>
                <a:lnTo>
                  <a:pt x="16303" y="3528"/>
                </a:lnTo>
                <a:lnTo>
                  <a:pt x="16084" y="3455"/>
                </a:lnTo>
                <a:lnTo>
                  <a:pt x="15816" y="3431"/>
                </a:lnTo>
                <a:lnTo>
                  <a:pt x="15573" y="3431"/>
                </a:lnTo>
                <a:lnTo>
                  <a:pt x="15330" y="3455"/>
                </a:lnTo>
                <a:lnTo>
                  <a:pt x="15086" y="3455"/>
                </a:lnTo>
                <a:lnTo>
                  <a:pt x="15135" y="3431"/>
                </a:lnTo>
                <a:lnTo>
                  <a:pt x="15378" y="3188"/>
                </a:lnTo>
                <a:close/>
                <a:moveTo>
                  <a:pt x="13067" y="2166"/>
                </a:moveTo>
                <a:lnTo>
                  <a:pt x="13115" y="2628"/>
                </a:lnTo>
                <a:lnTo>
                  <a:pt x="13164" y="3042"/>
                </a:lnTo>
                <a:lnTo>
                  <a:pt x="13188" y="3285"/>
                </a:lnTo>
                <a:lnTo>
                  <a:pt x="13213" y="3553"/>
                </a:lnTo>
                <a:lnTo>
                  <a:pt x="13261" y="3699"/>
                </a:lnTo>
                <a:lnTo>
                  <a:pt x="13286" y="3820"/>
                </a:lnTo>
                <a:lnTo>
                  <a:pt x="13359" y="3942"/>
                </a:lnTo>
                <a:lnTo>
                  <a:pt x="13432" y="4015"/>
                </a:lnTo>
                <a:lnTo>
                  <a:pt x="13213" y="4234"/>
                </a:lnTo>
                <a:lnTo>
                  <a:pt x="13140" y="3845"/>
                </a:lnTo>
                <a:lnTo>
                  <a:pt x="13042" y="3480"/>
                </a:lnTo>
                <a:lnTo>
                  <a:pt x="12994" y="3236"/>
                </a:lnTo>
                <a:lnTo>
                  <a:pt x="12921" y="2969"/>
                </a:lnTo>
                <a:lnTo>
                  <a:pt x="12823" y="2701"/>
                </a:lnTo>
                <a:lnTo>
                  <a:pt x="12702" y="2482"/>
                </a:lnTo>
                <a:lnTo>
                  <a:pt x="12872" y="2336"/>
                </a:lnTo>
                <a:lnTo>
                  <a:pt x="13067" y="2166"/>
                </a:lnTo>
                <a:close/>
                <a:moveTo>
                  <a:pt x="14648" y="3796"/>
                </a:moveTo>
                <a:lnTo>
                  <a:pt x="14819" y="3869"/>
                </a:lnTo>
                <a:lnTo>
                  <a:pt x="15013" y="3893"/>
                </a:lnTo>
                <a:lnTo>
                  <a:pt x="15232" y="3918"/>
                </a:lnTo>
                <a:lnTo>
                  <a:pt x="16035" y="3918"/>
                </a:lnTo>
                <a:lnTo>
                  <a:pt x="16181" y="3966"/>
                </a:lnTo>
                <a:lnTo>
                  <a:pt x="16230" y="3966"/>
                </a:lnTo>
                <a:lnTo>
                  <a:pt x="16011" y="4185"/>
                </a:lnTo>
                <a:lnTo>
                  <a:pt x="15938" y="4258"/>
                </a:lnTo>
                <a:lnTo>
                  <a:pt x="15816" y="4210"/>
                </a:lnTo>
                <a:lnTo>
                  <a:pt x="15695" y="4161"/>
                </a:lnTo>
                <a:lnTo>
                  <a:pt x="15403" y="4137"/>
                </a:lnTo>
                <a:lnTo>
                  <a:pt x="14916" y="4137"/>
                </a:lnTo>
                <a:lnTo>
                  <a:pt x="14600" y="4112"/>
                </a:lnTo>
                <a:lnTo>
                  <a:pt x="14259" y="4112"/>
                </a:lnTo>
                <a:lnTo>
                  <a:pt x="14648" y="3796"/>
                </a:lnTo>
                <a:close/>
                <a:moveTo>
                  <a:pt x="13943" y="4404"/>
                </a:moveTo>
                <a:lnTo>
                  <a:pt x="14283" y="4453"/>
                </a:lnTo>
                <a:lnTo>
                  <a:pt x="14648" y="4502"/>
                </a:lnTo>
                <a:lnTo>
                  <a:pt x="15354" y="4550"/>
                </a:lnTo>
                <a:lnTo>
                  <a:pt x="15524" y="4575"/>
                </a:lnTo>
                <a:lnTo>
                  <a:pt x="15330" y="4745"/>
                </a:lnTo>
                <a:lnTo>
                  <a:pt x="15184" y="4915"/>
                </a:lnTo>
                <a:lnTo>
                  <a:pt x="14697" y="4818"/>
                </a:lnTo>
                <a:lnTo>
                  <a:pt x="14186" y="4745"/>
                </a:lnTo>
                <a:lnTo>
                  <a:pt x="13699" y="4672"/>
                </a:lnTo>
                <a:lnTo>
                  <a:pt x="13797" y="4550"/>
                </a:lnTo>
                <a:lnTo>
                  <a:pt x="13943" y="4404"/>
                </a:lnTo>
                <a:close/>
                <a:moveTo>
                  <a:pt x="14721" y="0"/>
                </a:moveTo>
                <a:lnTo>
                  <a:pt x="14673" y="24"/>
                </a:lnTo>
                <a:lnTo>
                  <a:pt x="14600" y="49"/>
                </a:lnTo>
                <a:lnTo>
                  <a:pt x="14551" y="97"/>
                </a:lnTo>
                <a:lnTo>
                  <a:pt x="14235" y="389"/>
                </a:lnTo>
                <a:lnTo>
                  <a:pt x="13894" y="681"/>
                </a:lnTo>
                <a:lnTo>
                  <a:pt x="13213" y="1217"/>
                </a:lnTo>
                <a:lnTo>
                  <a:pt x="12921" y="1460"/>
                </a:lnTo>
                <a:lnTo>
                  <a:pt x="12775" y="1606"/>
                </a:lnTo>
                <a:lnTo>
                  <a:pt x="12629" y="1752"/>
                </a:lnTo>
                <a:lnTo>
                  <a:pt x="12507" y="1922"/>
                </a:lnTo>
                <a:lnTo>
                  <a:pt x="12385" y="2093"/>
                </a:lnTo>
                <a:lnTo>
                  <a:pt x="12337" y="2263"/>
                </a:lnTo>
                <a:lnTo>
                  <a:pt x="12312" y="2458"/>
                </a:lnTo>
                <a:lnTo>
                  <a:pt x="12337" y="2506"/>
                </a:lnTo>
                <a:lnTo>
                  <a:pt x="12312" y="2531"/>
                </a:lnTo>
                <a:lnTo>
                  <a:pt x="12337" y="2774"/>
                </a:lnTo>
                <a:lnTo>
                  <a:pt x="12385" y="3017"/>
                </a:lnTo>
                <a:lnTo>
                  <a:pt x="12507" y="3504"/>
                </a:lnTo>
                <a:lnTo>
                  <a:pt x="12531" y="3796"/>
                </a:lnTo>
                <a:lnTo>
                  <a:pt x="12580" y="4137"/>
                </a:lnTo>
                <a:lnTo>
                  <a:pt x="12629" y="4453"/>
                </a:lnTo>
                <a:lnTo>
                  <a:pt x="12677" y="4599"/>
                </a:lnTo>
                <a:lnTo>
                  <a:pt x="12750" y="4745"/>
                </a:lnTo>
                <a:lnTo>
                  <a:pt x="12288" y="5256"/>
                </a:lnTo>
                <a:lnTo>
                  <a:pt x="11972" y="5621"/>
                </a:lnTo>
                <a:lnTo>
                  <a:pt x="11631" y="5961"/>
                </a:lnTo>
                <a:lnTo>
                  <a:pt x="10925" y="6643"/>
                </a:lnTo>
                <a:lnTo>
                  <a:pt x="10220" y="7300"/>
                </a:lnTo>
                <a:lnTo>
                  <a:pt x="9490" y="7981"/>
                </a:lnTo>
                <a:lnTo>
                  <a:pt x="9125" y="8370"/>
                </a:lnTo>
                <a:lnTo>
                  <a:pt x="8760" y="8760"/>
                </a:lnTo>
                <a:lnTo>
                  <a:pt x="8371" y="9149"/>
                </a:lnTo>
                <a:lnTo>
                  <a:pt x="8006" y="9538"/>
                </a:lnTo>
                <a:lnTo>
                  <a:pt x="7884" y="9490"/>
                </a:lnTo>
                <a:lnTo>
                  <a:pt x="7665" y="9490"/>
                </a:lnTo>
                <a:lnTo>
                  <a:pt x="7568" y="9514"/>
                </a:lnTo>
                <a:lnTo>
                  <a:pt x="7422" y="9538"/>
                </a:lnTo>
                <a:lnTo>
                  <a:pt x="7276" y="9587"/>
                </a:lnTo>
                <a:lnTo>
                  <a:pt x="7154" y="9684"/>
                </a:lnTo>
                <a:lnTo>
                  <a:pt x="7057" y="9830"/>
                </a:lnTo>
                <a:lnTo>
                  <a:pt x="6984" y="9976"/>
                </a:lnTo>
                <a:lnTo>
                  <a:pt x="6935" y="10147"/>
                </a:lnTo>
                <a:lnTo>
                  <a:pt x="6959" y="10317"/>
                </a:lnTo>
                <a:lnTo>
                  <a:pt x="7008" y="10487"/>
                </a:lnTo>
                <a:lnTo>
                  <a:pt x="7105" y="10633"/>
                </a:lnTo>
                <a:lnTo>
                  <a:pt x="7251" y="10755"/>
                </a:lnTo>
                <a:lnTo>
                  <a:pt x="7397" y="10828"/>
                </a:lnTo>
                <a:lnTo>
                  <a:pt x="7568" y="10877"/>
                </a:lnTo>
                <a:lnTo>
                  <a:pt x="7738" y="10901"/>
                </a:lnTo>
                <a:lnTo>
                  <a:pt x="7884" y="10877"/>
                </a:lnTo>
                <a:lnTo>
                  <a:pt x="8006" y="10804"/>
                </a:lnTo>
                <a:lnTo>
                  <a:pt x="8127" y="10731"/>
                </a:lnTo>
                <a:lnTo>
                  <a:pt x="8225" y="10633"/>
                </a:lnTo>
                <a:lnTo>
                  <a:pt x="8298" y="10512"/>
                </a:lnTo>
                <a:lnTo>
                  <a:pt x="8346" y="10390"/>
                </a:lnTo>
                <a:lnTo>
                  <a:pt x="8371" y="10244"/>
                </a:lnTo>
                <a:lnTo>
                  <a:pt x="8371" y="10098"/>
                </a:lnTo>
                <a:lnTo>
                  <a:pt x="8371" y="10049"/>
                </a:lnTo>
                <a:lnTo>
                  <a:pt x="8711" y="9733"/>
                </a:lnTo>
                <a:lnTo>
                  <a:pt x="9003" y="9392"/>
                </a:lnTo>
                <a:lnTo>
                  <a:pt x="9295" y="9052"/>
                </a:lnTo>
                <a:lnTo>
                  <a:pt x="9587" y="8760"/>
                </a:lnTo>
                <a:lnTo>
                  <a:pt x="10317" y="8054"/>
                </a:lnTo>
                <a:lnTo>
                  <a:pt x="11047" y="7373"/>
                </a:lnTo>
                <a:lnTo>
                  <a:pt x="11777" y="6691"/>
                </a:lnTo>
                <a:lnTo>
                  <a:pt x="12507" y="5986"/>
                </a:lnTo>
                <a:lnTo>
                  <a:pt x="12896" y="5548"/>
                </a:lnTo>
                <a:lnTo>
                  <a:pt x="13310" y="5086"/>
                </a:lnTo>
                <a:lnTo>
                  <a:pt x="13529" y="5159"/>
                </a:lnTo>
                <a:lnTo>
                  <a:pt x="13748" y="5207"/>
                </a:lnTo>
                <a:lnTo>
                  <a:pt x="14186" y="5280"/>
                </a:lnTo>
                <a:lnTo>
                  <a:pt x="14648" y="5353"/>
                </a:lnTo>
                <a:lnTo>
                  <a:pt x="15086" y="5426"/>
                </a:lnTo>
                <a:lnTo>
                  <a:pt x="15184" y="5426"/>
                </a:lnTo>
                <a:lnTo>
                  <a:pt x="15281" y="5402"/>
                </a:lnTo>
                <a:lnTo>
                  <a:pt x="15354" y="5353"/>
                </a:lnTo>
                <a:lnTo>
                  <a:pt x="15403" y="5280"/>
                </a:lnTo>
                <a:lnTo>
                  <a:pt x="15524" y="5207"/>
                </a:lnTo>
                <a:lnTo>
                  <a:pt x="15670" y="5134"/>
                </a:lnTo>
                <a:lnTo>
                  <a:pt x="15938" y="4940"/>
                </a:lnTo>
                <a:lnTo>
                  <a:pt x="16352" y="4526"/>
                </a:lnTo>
                <a:lnTo>
                  <a:pt x="16692" y="4210"/>
                </a:lnTo>
                <a:lnTo>
                  <a:pt x="17009" y="3869"/>
                </a:lnTo>
                <a:lnTo>
                  <a:pt x="17325" y="3504"/>
                </a:lnTo>
                <a:lnTo>
                  <a:pt x="17617" y="3115"/>
                </a:lnTo>
                <a:lnTo>
                  <a:pt x="17641" y="3066"/>
                </a:lnTo>
                <a:lnTo>
                  <a:pt x="17666" y="3017"/>
                </a:lnTo>
                <a:lnTo>
                  <a:pt x="17641" y="2896"/>
                </a:lnTo>
                <a:lnTo>
                  <a:pt x="17690" y="2774"/>
                </a:lnTo>
                <a:lnTo>
                  <a:pt x="17714" y="2701"/>
                </a:lnTo>
                <a:lnTo>
                  <a:pt x="17690" y="2652"/>
                </a:lnTo>
                <a:lnTo>
                  <a:pt x="17690" y="2579"/>
                </a:lnTo>
                <a:lnTo>
                  <a:pt x="17641" y="2531"/>
                </a:lnTo>
                <a:lnTo>
                  <a:pt x="17593" y="2506"/>
                </a:lnTo>
                <a:lnTo>
                  <a:pt x="17495" y="2482"/>
                </a:lnTo>
                <a:lnTo>
                  <a:pt x="16838" y="2360"/>
                </a:lnTo>
                <a:lnTo>
                  <a:pt x="16473" y="2312"/>
                </a:lnTo>
                <a:lnTo>
                  <a:pt x="16108" y="2287"/>
                </a:lnTo>
                <a:lnTo>
                  <a:pt x="16303" y="2068"/>
                </a:lnTo>
                <a:lnTo>
                  <a:pt x="16522" y="1801"/>
                </a:lnTo>
                <a:lnTo>
                  <a:pt x="16790" y="1582"/>
                </a:lnTo>
                <a:lnTo>
                  <a:pt x="17033" y="1338"/>
                </a:lnTo>
                <a:lnTo>
                  <a:pt x="17276" y="1095"/>
                </a:lnTo>
                <a:lnTo>
                  <a:pt x="17325" y="1022"/>
                </a:lnTo>
                <a:lnTo>
                  <a:pt x="17374" y="949"/>
                </a:lnTo>
                <a:lnTo>
                  <a:pt x="17374" y="876"/>
                </a:lnTo>
                <a:lnTo>
                  <a:pt x="17374" y="803"/>
                </a:lnTo>
                <a:lnTo>
                  <a:pt x="17325" y="681"/>
                </a:lnTo>
                <a:lnTo>
                  <a:pt x="17252" y="560"/>
                </a:lnTo>
                <a:lnTo>
                  <a:pt x="17155" y="487"/>
                </a:lnTo>
                <a:lnTo>
                  <a:pt x="17009" y="438"/>
                </a:lnTo>
                <a:lnTo>
                  <a:pt x="16960" y="462"/>
                </a:lnTo>
                <a:lnTo>
                  <a:pt x="16887" y="462"/>
                </a:lnTo>
                <a:lnTo>
                  <a:pt x="16838" y="511"/>
                </a:lnTo>
                <a:lnTo>
                  <a:pt x="16765" y="560"/>
                </a:lnTo>
                <a:lnTo>
                  <a:pt x="16571" y="803"/>
                </a:lnTo>
                <a:lnTo>
                  <a:pt x="16352" y="1022"/>
                </a:lnTo>
                <a:lnTo>
                  <a:pt x="16133" y="1241"/>
                </a:lnTo>
                <a:lnTo>
                  <a:pt x="15914" y="1460"/>
                </a:lnTo>
                <a:lnTo>
                  <a:pt x="15500" y="1971"/>
                </a:lnTo>
                <a:lnTo>
                  <a:pt x="15427" y="1436"/>
                </a:lnTo>
                <a:lnTo>
                  <a:pt x="15354" y="1095"/>
                </a:lnTo>
                <a:lnTo>
                  <a:pt x="15281" y="779"/>
                </a:lnTo>
                <a:lnTo>
                  <a:pt x="15184" y="462"/>
                </a:lnTo>
                <a:lnTo>
                  <a:pt x="15111" y="292"/>
                </a:lnTo>
                <a:lnTo>
                  <a:pt x="15013" y="146"/>
                </a:lnTo>
                <a:lnTo>
                  <a:pt x="14965" y="97"/>
                </a:lnTo>
                <a:lnTo>
                  <a:pt x="14916" y="49"/>
                </a:lnTo>
                <a:lnTo>
                  <a:pt x="14794" y="24"/>
                </a:lnTo>
                <a:lnTo>
                  <a:pt x="14721" y="0"/>
                </a:lnTo>
                <a:close/>
                <a:moveTo>
                  <a:pt x="7543" y="6691"/>
                </a:moveTo>
                <a:lnTo>
                  <a:pt x="7203" y="6716"/>
                </a:lnTo>
                <a:lnTo>
                  <a:pt x="6886" y="6789"/>
                </a:lnTo>
                <a:lnTo>
                  <a:pt x="6570" y="6862"/>
                </a:lnTo>
                <a:lnTo>
                  <a:pt x="6254" y="6983"/>
                </a:lnTo>
                <a:lnTo>
                  <a:pt x="5962" y="7105"/>
                </a:lnTo>
                <a:lnTo>
                  <a:pt x="5670" y="7275"/>
                </a:lnTo>
                <a:lnTo>
                  <a:pt x="5402" y="7470"/>
                </a:lnTo>
                <a:lnTo>
                  <a:pt x="5159" y="7713"/>
                </a:lnTo>
                <a:lnTo>
                  <a:pt x="4940" y="7957"/>
                </a:lnTo>
                <a:lnTo>
                  <a:pt x="4745" y="8249"/>
                </a:lnTo>
                <a:lnTo>
                  <a:pt x="4599" y="8565"/>
                </a:lnTo>
                <a:lnTo>
                  <a:pt x="4477" y="8857"/>
                </a:lnTo>
                <a:lnTo>
                  <a:pt x="4380" y="9149"/>
                </a:lnTo>
                <a:lnTo>
                  <a:pt x="4307" y="9441"/>
                </a:lnTo>
                <a:lnTo>
                  <a:pt x="4258" y="9733"/>
                </a:lnTo>
                <a:lnTo>
                  <a:pt x="4234" y="10025"/>
                </a:lnTo>
                <a:lnTo>
                  <a:pt x="4234" y="10317"/>
                </a:lnTo>
                <a:lnTo>
                  <a:pt x="4258" y="10609"/>
                </a:lnTo>
                <a:lnTo>
                  <a:pt x="4307" y="10901"/>
                </a:lnTo>
                <a:lnTo>
                  <a:pt x="4356" y="11193"/>
                </a:lnTo>
                <a:lnTo>
                  <a:pt x="4453" y="11461"/>
                </a:lnTo>
                <a:lnTo>
                  <a:pt x="4550" y="11728"/>
                </a:lnTo>
                <a:lnTo>
                  <a:pt x="4696" y="11996"/>
                </a:lnTo>
                <a:lnTo>
                  <a:pt x="4842" y="12239"/>
                </a:lnTo>
                <a:lnTo>
                  <a:pt x="5013" y="12458"/>
                </a:lnTo>
                <a:lnTo>
                  <a:pt x="5207" y="12677"/>
                </a:lnTo>
                <a:lnTo>
                  <a:pt x="5426" y="12872"/>
                </a:lnTo>
                <a:lnTo>
                  <a:pt x="5670" y="13067"/>
                </a:lnTo>
                <a:lnTo>
                  <a:pt x="5913" y="13213"/>
                </a:lnTo>
                <a:lnTo>
                  <a:pt x="6181" y="13334"/>
                </a:lnTo>
                <a:lnTo>
                  <a:pt x="6473" y="13456"/>
                </a:lnTo>
                <a:lnTo>
                  <a:pt x="6740" y="13529"/>
                </a:lnTo>
                <a:lnTo>
                  <a:pt x="7032" y="13602"/>
                </a:lnTo>
                <a:lnTo>
                  <a:pt x="7324" y="13650"/>
                </a:lnTo>
                <a:lnTo>
                  <a:pt x="7933" y="13650"/>
                </a:lnTo>
                <a:lnTo>
                  <a:pt x="8225" y="13626"/>
                </a:lnTo>
                <a:lnTo>
                  <a:pt x="8541" y="13577"/>
                </a:lnTo>
                <a:lnTo>
                  <a:pt x="8833" y="13505"/>
                </a:lnTo>
                <a:lnTo>
                  <a:pt x="9125" y="13407"/>
                </a:lnTo>
                <a:lnTo>
                  <a:pt x="9393" y="13310"/>
                </a:lnTo>
                <a:lnTo>
                  <a:pt x="9660" y="13164"/>
                </a:lnTo>
                <a:lnTo>
                  <a:pt x="9903" y="12994"/>
                </a:lnTo>
                <a:lnTo>
                  <a:pt x="10147" y="12823"/>
                </a:lnTo>
                <a:lnTo>
                  <a:pt x="10390" y="12604"/>
                </a:lnTo>
                <a:lnTo>
                  <a:pt x="10585" y="12361"/>
                </a:lnTo>
                <a:lnTo>
                  <a:pt x="10779" y="12118"/>
                </a:lnTo>
                <a:lnTo>
                  <a:pt x="10925" y="11826"/>
                </a:lnTo>
                <a:lnTo>
                  <a:pt x="11071" y="11558"/>
                </a:lnTo>
                <a:lnTo>
                  <a:pt x="11193" y="11242"/>
                </a:lnTo>
                <a:lnTo>
                  <a:pt x="11266" y="10950"/>
                </a:lnTo>
                <a:lnTo>
                  <a:pt x="11339" y="10633"/>
                </a:lnTo>
                <a:lnTo>
                  <a:pt x="11388" y="10317"/>
                </a:lnTo>
                <a:lnTo>
                  <a:pt x="11388" y="9976"/>
                </a:lnTo>
                <a:lnTo>
                  <a:pt x="11363" y="9660"/>
                </a:lnTo>
                <a:lnTo>
                  <a:pt x="11315" y="9368"/>
                </a:lnTo>
                <a:lnTo>
                  <a:pt x="11242" y="9052"/>
                </a:lnTo>
                <a:lnTo>
                  <a:pt x="11120" y="8760"/>
                </a:lnTo>
                <a:lnTo>
                  <a:pt x="10974" y="8492"/>
                </a:lnTo>
                <a:lnTo>
                  <a:pt x="10147" y="9295"/>
                </a:lnTo>
                <a:lnTo>
                  <a:pt x="9733" y="9733"/>
                </a:lnTo>
                <a:lnTo>
                  <a:pt x="9636" y="9855"/>
                </a:lnTo>
                <a:lnTo>
                  <a:pt x="9636" y="9879"/>
                </a:lnTo>
                <a:lnTo>
                  <a:pt x="9636" y="10244"/>
                </a:lnTo>
                <a:lnTo>
                  <a:pt x="9587" y="10609"/>
                </a:lnTo>
                <a:lnTo>
                  <a:pt x="9539" y="10779"/>
                </a:lnTo>
                <a:lnTo>
                  <a:pt x="9466" y="10950"/>
                </a:lnTo>
                <a:lnTo>
                  <a:pt x="9393" y="11096"/>
                </a:lnTo>
                <a:lnTo>
                  <a:pt x="9295" y="11242"/>
                </a:lnTo>
                <a:lnTo>
                  <a:pt x="9149" y="11363"/>
                </a:lnTo>
                <a:lnTo>
                  <a:pt x="9003" y="11485"/>
                </a:lnTo>
                <a:lnTo>
                  <a:pt x="8882" y="11582"/>
                </a:lnTo>
                <a:lnTo>
                  <a:pt x="8736" y="11655"/>
                </a:lnTo>
                <a:lnTo>
                  <a:pt x="8590" y="11704"/>
                </a:lnTo>
                <a:lnTo>
                  <a:pt x="8444" y="11728"/>
                </a:lnTo>
                <a:lnTo>
                  <a:pt x="8127" y="11777"/>
                </a:lnTo>
                <a:lnTo>
                  <a:pt x="7811" y="11777"/>
                </a:lnTo>
                <a:lnTo>
                  <a:pt x="7470" y="11728"/>
                </a:lnTo>
                <a:lnTo>
                  <a:pt x="7178" y="11631"/>
                </a:lnTo>
                <a:lnTo>
                  <a:pt x="6886" y="11509"/>
                </a:lnTo>
                <a:lnTo>
                  <a:pt x="6643" y="11339"/>
                </a:lnTo>
                <a:lnTo>
                  <a:pt x="6521" y="11217"/>
                </a:lnTo>
                <a:lnTo>
                  <a:pt x="6400" y="11096"/>
                </a:lnTo>
                <a:lnTo>
                  <a:pt x="6327" y="10974"/>
                </a:lnTo>
                <a:lnTo>
                  <a:pt x="6254" y="10852"/>
                </a:lnTo>
                <a:lnTo>
                  <a:pt x="6132" y="10560"/>
                </a:lnTo>
                <a:lnTo>
                  <a:pt x="6059" y="10244"/>
                </a:lnTo>
                <a:lnTo>
                  <a:pt x="6059" y="9928"/>
                </a:lnTo>
                <a:lnTo>
                  <a:pt x="6083" y="9636"/>
                </a:lnTo>
                <a:lnTo>
                  <a:pt x="6181" y="9319"/>
                </a:lnTo>
                <a:lnTo>
                  <a:pt x="6302" y="9052"/>
                </a:lnTo>
                <a:lnTo>
                  <a:pt x="6400" y="8906"/>
                </a:lnTo>
                <a:lnTo>
                  <a:pt x="6497" y="8808"/>
                </a:lnTo>
                <a:lnTo>
                  <a:pt x="6594" y="8687"/>
                </a:lnTo>
                <a:lnTo>
                  <a:pt x="6716" y="8614"/>
                </a:lnTo>
                <a:lnTo>
                  <a:pt x="6984" y="8468"/>
                </a:lnTo>
                <a:lnTo>
                  <a:pt x="7276" y="8370"/>
                </a:lnTo>
                <a:lnTo>
                  <a:pt x="7495" y="8322"/>
                </a:lnTo>
                <a:lnTo>
                  <a:pt x="7689" y="8322"/>
                </a:lnTo>
                <a:lnTo>
                  <a:pt x="8054" y="8370"/>
                </a:lnTo>
                <a:lnTo>
                  <a:pt x="8200" y="8200"/>
                </a:lnTo>
                <a:lnTo>
                  <a:pt x="8565" y="7811"/>
                </a:lnTo>
                <a:lnTo>
                  <a:pt x="8955" y="7421"/>
                </a:lnTo>
                <a:lnTo>
                  <a:pt x="9344" y="7032"/>
                </a:lnTo>
                <a:lnTo>
                  <a:pt x="9295" y="6983"/>
                </a:lnTo>
                <a:lnTo>
                  <a:pt x="9247" y="6959"/>
                </a:lnTo>
                <a:lnTo>
                  <a:pt x="8906" y="6862"/>
                </a:lnTo>
                <a:lnTo>
                  <a:pt x="8565" y="6764"/>
                </a:lnTo>
                <a:lnTo>
                  <a:pt x="8225" y="6716"/>
                </a:lnTo>
                <a:lnTo>
                  <a:pt x="7884" y="6691"/>
                </a:lnTo>
                <a:close/>
                <a:moveTo>
                  <a:pt x="13407" y="15621"/>
                </a:moveTo>
                <a:lnTo>
                  <a:pt x="13505" y="15694"/>
                </a:lnTo>
                <a:lnTo>
                  <a:pt x="13310" y="15865"/>
                </a:lnTo>
                <a:lnTo>
                  <a:pt x="13213" y="15962"/>
                </a:lnTo>
                <a:lnTo>
                  <a:pt x="13115" y="16059"/>
                </a:lnTo>
                <a:lnTo>
                  <a:pt x="12969" y="16278"/>
                </a:lnTo>
                <a:lnTo>
                  <a:pt x="12969" y="16303"/>
                </a:lnTo>
                <a:lnTo>
                  <a:pt x="12969" y="16351"/>
                </a:lnTo>
                <a:lnTo>
                  <a:pt x="12994" y="16400"/>
                </a:lnTo>
                <a:lnTo>
                  <a:pt x="13067" y="16424"/>
                </a:lnTo>
                <a:lnTo>
                  <a:pt x="13115" y="16424"/>
                </a:lnTo>
                <a:lnTo>
                  <a:pt x="13140" y="16400"/>
                </a:lnTo>
                <a:lnTo>
                  <a:pt x="13237" y="16327"/>
                </a:lnTo>
                <a:lnTo>
                  <a:pt x="13334" y="16254"/>
                </a:lnTo>
                <a:lnTo>
                  <a:pt x="13553" y="16132"/>
                </a:lnTo>
                <a:lnTo>
                  <a:pt x="13699" y="16035"/>
                </a:lnTo>
                <a:lnTo>
                  <a:pt x="13845" y="15938"/>
                </a:lnTo>
                <a:lnTo>
                  <a:pt x="13918" y="15986"/>
                </a:lnTo>
                <a:lnTo>
                  <a:pt x="13772" y="16132"/>
                </a:lnTo>
                <a:lnTo>
                  <a:pt x="13651" y="16254"/>
                </a:lnTo>
                <a:lnTo>
                  <a:pt x="13553" y="16351"/>
                </a:lnTo>
                <a:lnTo>
                  <a:pt x="13456" y="16497"/>
                </a:lnTo>
                <a:lnTo>
                  <a:pt x="13407" y="16570"/>
                </a:lnTo>
                <a:lnTo>
                  <a:pt x="13383" y="16643"/>
                </a:lnTo>
                <a:lnTo>
                  <a:pt x="13383" y="16692"/>
                </a:lnTo>
                <a:lnTo>
                  <a:pt x="13432" y="16741"/>
                </a:lnTo>
                <a:lnTo>
                  <a:pt x="13553" y="16741"/>
                </a:lnTo>
                <a:lnTo>
                  <a:pt x="13675" y="16668"/>
                </a:lnTo>
                <a:lnTo>
                  <a:pt x="13870" y="16497"/>
                </a:lnTo>
                <a:lnTo>
                  <a:pt x="14137" y="16278"/>
                </a:lnTo>
                <a:lnTo>
                  <a:pt x="14186" y="16230"/>
                </a:lnTo>
                <a:lnTo>
                  <a:pt x="14283" y="16351"/>
                </a:lnTo>
                <a:lnTo>
                  <a:pt x="13967" y="16643"/>
                </a:lnTo>
                <a:lnTo>
                  <a:pt x="13821" y="16862"/>
                </a:lnTo>
                <a:lnTo>
                  <a:pt x="13675" y="17057"/>
                </a:lnTo>
                <a:lnTo>
                  <a:pt x="13675" y="17106"/>
                </a:lnTo>
                <a:lnTo>
                  <a:pt x="13724" y="17106"/>
                </a:lnTo>
                <a:lnTo>
                  <a:pt x="13967" y="16984"/>
                </a:lnTo>
                <a:lnTo>
                  <a:pt x="14210" y="16887"/>
                </a:lnTo>
                <a:lnTo>
                  <a:pt x="14381" y="16789"/>
                </a:lnTo>
                <a:lnTo>
                  <a:pt x="14527" y="16668"/>
                </a:lnTo>
                <a:lnTo>
                  <a:pt x="14600" y="16765"/>
                </a:lnTo>
                <a:lnTo>
                  <a:pt x="14575" y="16789"/>
                </a:lnTo>
                <a:lnTo>
                  <a:pt x="14259" y="17033"/>
                </a:lnTo>
                <a:lnTo>
                  <a:pt x="14113" y="17154"/>
                </a:lnTo>
                <a:lnTo>
                  <a:pt x="13991" y="17300"/>
                </a:lnTo>
                <a:lnTo>
                  <a:pt x="13991" y="17349"/>
                </a:lnTo>
                <a:lnTo>
                  <a:pt x="14016" y="17349"/>
                </a:lnTo>
                <a:lnTo>
                  <a:pt x="14210" y="17300"/>
                </a:lnTo>
                <a:lnTo>
                  <a:pt x="14356" y="17252"/>
                </a:lnTo>
                <a:lnTo>
                  <a:pt x="14551" y="17154"/>
                </a:lnTo>
                <a:lnTo>
                  <a:pt x="14721" y="17057"/>
                </a:lnTo>
                <a:lnTo>
                  <a:pt x="14746" y="17203"/>
                </a:lnTo>
                <a:lnTo>
                  <a:pt x="14624" y="17252"/>
                </a:lnTo>
                <a:lnTo>
                  <a:pt x="14478" y="17300"/>
                </a:lnTo>
                <a:lnTo>
                  <a:pt x="14332" y="17373"/>
                </a:lnTo>
                <a:lnTo>
                  <a:pt x="14259" y="17422"/>
                </a:lnTo>
                <a:lnTo>
                  <a:pt x="14186" y="17471"/>
                </a:lnTo>
                <a:lnTo>
                  <a:pt x="14137" y="17544"/>
                </a:lnTo>
                <a:lnTo>
                  <a:pt x="14162" y="17641"/>
                </a:lnTo>
                <a:lnTo>
                  <a:pt x="14210" y="17690"/>
                </a:lnTo>
                <a:lnTo>
                  <a:pt x="14283" y="17714"/>
                </a:lnTo>
                <a:lnTo>
                  <a:pt x="14429" y="17714"/>
                </a:lnTo>
                <a:lnTo>
                  <a:pt x="14575" y="17665"/>
                </a:lnTo>
                <a:lnTo>
                  <a:pt x="14697" y="17617"/>
                </a:lnTo>
                <a:lnTo>
                  <a:pt x="14697" y="17641"/>
                </a:lnTo>
                <a:lnTo>
                  <a:pt x="14600" y="17738"/>
                </a:lnTo>
                <a:lnTo>
                  <a:pt x="14502" y="17811"/>
                </a:lnTo>
                <a:lnTo>
                  <a:pt x="14405" y="17860"/>
                </a:lnTo>
                <a:lnTo>
                  <a:pt x="14283" y="17884"/>
                </a:lnTo>
                <a:lnTo>
                  <a:pt x="14162" y="17909"/>
                </a:lnTo>
                <a:lnTo>
                  <a:pt x="14040" y="17884"/>
                </a:lnTo>
                <a:lnTo>
                  <a:pt x="13772" y="17836"/>
                </a:lnTo>
                <a:lnTo>
                  <a:pt x="13529" y="17738"/>
                </a:lnTo>
                <a:lnTo>
                  <a:pt x="13261" y="17592"/>
                </a:lnTo>
                <a:lnTo>
                  <a:pt x="13067" y="17471"/>
                </a:lnTo>
                <a:lnTo>
                  <a:pt x="12896" y="17349"/>
                </a:lnTo>
                <a:lnTo>
                  <a:pt x="12726" y="17179"/>
                </a:lnTo>
                <a:lnTo>
                  <a:pt x="12556" y="16984"/>
                </a:lnTo>
                <a:lnTo>
                  <a:pt x="12337" y="16765"/>
                </a:lnTo>
                <a:lnTo>
                  <a:pt x="12239" y="16692"/>
                </a:lnTo>
                <a:lnTo>
                  <a:pt x="12118" y="16668"/>
                </a:lnTo>
                <a:lnTo>
                  <a:pt x="12458" y="16424"/>
                </a:lnTo>
                <a:lnTo>
                  <a:pt x="12799" y="16181"/>
                </a:lnTo>
                <a:lnTo>
                  <a:pt x="13115" y="15913"/>
                </a:lnTo>
                <a:lnTo>
                  <a:pt x="13407" y="15621"/>
                </a:lnTo>
                <a:close/>
                <a:moveTo>
                  <a:pt x="2287" y="15548"/>
                </a:moveTo>
                <a:lnTo>
                  <a:pt x="2579" y="15840"/>
                </a:lnTo>
                <a:lnTo>
                  <a:pt x="2871" y="16084"/>
                </a:lnTo>
                <a:lnTo>
                  <a:pt x="3188" y="16351"/>
                </a:lnTo>
                <a:lnTo>
                  <a:pt x="3504" y="16570"/>
                </a:lnTo>
                <a:lnTo>
                  <a:pt x="3382" y="16765"/>
                </a:lnTo>
                <a:lnTo>
                  <a:pt x="3358" y="16741"/>
                </a:lnTo>
                <a:lnTo>
                  <a:pt x="3309" y="16668"/>
                </a:lnTo>
                <a:lnTo>
                  <a:pt x="3261" y="16619"/>
                </a:lnTo>
                <a:lnTo>
                  <a:pt x="3115" y="16522"/>
                </a:lnTo>
                <a:lnTo>
                  <a:pt x="2944" y="16449"/>
                </a:lnTo>
                <a:lnTo>
                  <a:pt x="2823" y="16351"/>
                </a:lnTo>
                <a:lnTo>
                  <a:pt x="2774" y="16351"/>
                </a:lnTo>
                <a:lnTo>
                  <a:pt x="2774" y="16376"/>
                </a:lnTo>
                <a:lnTo>
                  <a:pt x="2823" y="16522"/>
                </a:lnTo>
                <a:lnTo>
                  <a:pt x="2944" y="16668"/>
                </a:lnTo>
                <a:lnTo>
                  <a:pt x="2969" y="16692"/>
                </a:lnTo>
                <a:lnTo>
                  <a:pt x="2725" y="16546"/>
                </a:lnTo>
                <a:lnTo>
                  <a:pt x="2604" y="16497"/>
                </a:lnTo>
                <a:lnTo>
                  <a:pt x="2458" y="16473"/>
                </a:lnTo>
                <a:lnTo>
                  <a:pt x="2433" y="16473"/>
                </a:lnTo>
                <a:lnTo>
                  <a:pt x="2433" y="16522"/>
                </a:lnTo>
                <a:lnTo>
                  <a:pt x="2482" y="16619"/>
                </a:lnTo>
                <a:lnTo>
                  <a:pt x="2555" y="16692"/>
                </a:lnTo>
                <a:lnTo>
                  <a:pt x="2725" y="16862"/>
                </a:lnTo>
                <a:lnTo>
                  <a:pt x="2896" y="17008"/>
                </a:lnTo>
                <a:lnTo>
                  <a:pt x="3090" y="17130"/>
                </a:lnTo>
                <a:lnTo>
                  <a:pt x="2920" y="17300"/>
                </a:lnTo>
                <a:lnTo>
                  <a:pt x="2871" y="17276"/>
                </a:lnTo>
                <a:lnTo>
                  <a:pt x="2774" y="17203"/>
                </a:lnTo>
                <a:lnTo>
                  <a:pt x="2701" y="17106"/>
                </a:lnTo>
                <a:lnTo>
                  <a:pt x="2604" y="17008"/>
                </a:lnTo>
                <a:lnTo>
                  <a:pt x="2506" y="16935"/>
                </a:lnTo>
                <a:lnTo>
                  <a:pt x="2385" y="16887"/>
                </a:lnTo>
                <a:lnTo>
                  <a:pt x="2336" y="16862"/>
                </a:lnTo>
                <a:lnTo>
                  <a:pt x="2263" y="16887"/>
                </a:lnTo>
                <a:lnTo>
                  <a:pt x="2239" y="16911"/>
                </a:lnTo>
                <a:lnTo>
                  <a:pt x="2239" y="16960"/>
                </a:lnTo>
                <a:lnTo>
                  <a:pt x="2287" y="17057"/>
                </a:lnTo>
                <a:lnTo>
                  <a:pt x="2336" y="17179"/>
                </a:lnTo>
                <a:lnTo>
                  <a:pt x="2433" y="17300"/>
                </a:lnTo>
                <a:lnTo>
                  <a:pt x="2506" y="17422"/>
                </a:lnTo>
                <a:lnTo>
                  <a:pt x="2652" y="17544"/>
                </a:lnTo>
                <a:lnTo>
                  <a:pt x="2531" y="17617"/>
                </a:lnTo>
                <a:lnTo>
                  <a:pt x="2336" y="17519"/>
                </a:lnTo>
                <a:lnTo>
                  <a:pt x="2166" y="17398"/>
                </a:lnTo>
                <a:lnTo>
                  <a:pt x="2068" y="17325"/>
                </a:lnTo>
                <a:lnTo>
                  <a:pt x="1995" y="17300"/>
                </a:lnTo>
                <a:lnTo>
                  <a:pt x="1898" y="17252"/>
                </a:lnTo>
                <a:lnTo>
                  <a:pt x="1777" y="17227"/>
                </a:lnTo>
                <a:lnTo>
                  <a:pt x="1752" y="17252"/>
                </a:lnTo>
                <a:lnTo>
                  <a:pt x="1728" y="17276"/>
                </a:lnTo>
                <a:lnTo>
                  <a:pt x="1777" y="17398"/>
                </a:lnTo>
                <a:lnTo>
                  <a:pt x="1825" y="17519"/>
                </a:lnTo>
                <a:lnTo>
                  <a:pt x="1898" y="17641"/>
                </a:lnTo>
                <a:lnTo>
                  <a:pt x="1995" y="17738"/>
                </a:lnTo>
                <a:lnTo>
                  <a:pt x="2117" y="17860"/>
                </a:lnTo>
                <a:lnTo>
                  <a:pt x="1874" y="17763"/>
                </a:lnTo>
                <a:lnTo>
                  <a:pt x="1679" y="17665"/>
                </a:lnTo>
                <a:lnTo>
                  <a:pt x="1582" y="17617"/>
                </a:lnTo>
                <a:lnTo>
                  <a:pt x="1485" y="17592"/>
                </a:lnTo>
                <a:lnTo>
                  <a:pt x="1436" y="17592"/>
                </a:lnTo>
                <a:lnTo>
                  <a:pt x="1363" y="17641"/>
                </a:lnTo>
                <a:lnTo>
                  <a:pt x="1339" y="17690"/>
                </a:lnTo>
                <a:lnTo>
                  <a:pt x="1339" y="17738"/>
                </a:lnTo>
                <a:lnTo>
                  <a:pt x="1412" y="17860"/>
                </a:lnTo>
                <a:lnTo>
                  <a:pt x="1509" y="17957"/>
                </a:lnTo>
                <a:lnTo>
                  <a:pt x="1363" y="17909"/>
                </a:lnTo>
                <a:lnTo>
                  <a:pt x="1266" y="17836"/>
                </a:lnTo>
                <a:lnTo>
                  <a:pt x="1168" y="17738"/>
                </a:lnTo>
                <a:lnTo>
                  <a:pt x="1095" y="17592"/>
                </a:lnTo>
                <a:lnTo>
                  <a:pt x="1071" y="17422"/>
                </a:lnTo>
                <a:lnTo>
                  <a:pt x="1095" y="17227"/>
                </a:lnTo>
                <a:lnTo>
                  <a:pt x="1144" y="17057"/>
                </a:lnTo>
                <a:lnTo>
                  <a:pt x="1217" y="16887"/>
                </a:lnTo>
                <a:lnTo>
                  <a:pt x="1436" y="16522"/>
                </a:lnTo>
                <a:lnTo>
                  <a:pt x="1631" y="16254"/>
                </a:lnTo>
                <a:lnTo>
                  <a:pt x="1777" y="16059"/>
                </a:lnTo>
                <a:lnTo>
                  <a:pt x="1947" y="15889"/>
                </a:lnTo>
                <a:lnTo>
                  <a:pt x="2117" y="15719"/>
                </a:lnTo>
                <a:lnTo>
                  <a:pt x="2287" y="15548"/>
                </a:lnTo>
                <a:close/>
                <a:moveTo>
                  <a:pt x="7689" y="2336"/>
                </a:moveTo>
                <a:lnTo>
                  <a:pt x="7203" y="2360"/>
                </a:lnTo>
                <a:lnTo>
                  <a:pt x="6716" y="2409"/>
                </a:lnTo>
                <a:lnTo>
                  <a:pt x="6205" y="2482"/>
                </a:lnTo>
                <a:lnTo>
                  <a:pt x="5718" y="2604"/>
                </a:lnTo>
                <a:lnTo>
                  <a:pt x="5256" y="2725"/>
                </a:lnTo>
                <a:lnTo>
                  <a:pt x="4794" y="2896"/>
                </a:lnTo>
                <a:lnTo>
                  <a:pt x="4404" y="3066"/>
                </a:lnTo>
                <a:lnTo>
                  <a:pt x="4015" y="3261"/>
                </a:lnTo>
                <a:lnTo>
                  <a:pt x="3626" y="3480"/>
                </a:lnTo>
                <a:lnTo>
                  <a:pt x="3261" y="3723"/>
                </a:lnTo>
                <a:lnTo>
                  <a:pt x="2896" y="3966"/>
                </a:lnTo>
                <a:lnTo>
                  <a:pt x="2555" y="4258"/>
                </a:lnTo>
                <a:lnTo>
                  <a:pt x="2214" y="4526"/>
                </a:lnTo>
                <a:lnTo>
                  <a:pt x="1923" y="4842"/>
                </a:lnTo>
                <a:lnTo>
                  <a:pt x="1655" y="5134"/>
                </a:lnTo>
                <a:lnTo>
                  <a:pt x="1412" y="5451"/>
                </a:lnTo>
                <a:lnTo>
                  <a:pt x="1217" y="5791"/>
                </a:lnTo>
                <a:lnTo>
                  <a:pt x="1071" y="6156"/>
                </a:lnTo>
                <a:lnTo>
                  <a:pt x="657" y="7105"/>
                </a:lnTo>
                <a:lnTo>
                  <a:pt x="463" y="7592"/>
                </a:lnTo>
                <a:lnTo>
                  <a:pt x="292" y="8078"/>
                </a:lnTo>
                <a:lnTo>
                  <a:pt x="171" y="8565"/>
                </a:lnTo>
                <a:lnTo>
                  <a:pt x="73" y="9052"/>
                </a:lnTo>
                <a:lnTo>
                  <a:pt x="25" y="9563"/>
                </a:lnTo>
                <a:lnTo>
                  <a:pt x="0" y="10074"/>
                </a:lnTo>
                <a:lnTo>
                  <a:pt x="25" y="10585"/>
                </a:lnTo>
                <a:lnTo>
                  <a:pt x="49" y="11096"/>
                </a:lnTo>
                <a:lnTo>
                  <a:pt x="122" y="11607"/>
                </a:lnTo>
                <a:lnTo>
                  <a:pt x="195" y="12093"/>
                </a:lnTo>
                <a:lnTo>
                  <a:pt x="268" y="12531"/>
                </a:lnTo>
                <a:lnTo>
                  <a:pt x="414" y="12945"/>
                </a:lnTo>
                <a:lnTo>
                  <a:pt x="584" y="13359"/>
                </a:lnTo>
                <a:lnTo>
                  <a:pt x="779" y="13723"/>
                </a:lnTo>
                <a:lnTo>
                  <a:pt x="1022" y="14088"/>
                </a:lnTo>
                <a:lnTo>
                  <a:pt x="1290" y="14453"/>
                </a:lnTo>
                <a:lnTo>
                  <a:pt x="1558" y="14794"/>
                </a:lnTo>
                <a:lnTo>
                  <a:pt x="1850" y="15135"/>
                </a:lnTo>
                <a:lnTo>
                  <a:pt x="1995" y="15281"/>
                </a:lnTo>
                <a:lnTo>
                  <a:pt x="1850" y="15378"/>
                </a:lnTo>
                <a:lnTo>
                  <a:pt x="1704" y="15500"/>
                </a:lnTo>
                <a:lnTo>
                  <a:pt x="1582" y="15621"/>
                </a:lnTo>
                <a:lnTo>
                  <a:pt x="1460" y="15767"/>
                </a:lnTo>
                <a:lnTo>
                  <a:pt x="1217" y="16084"/>
                </a:lnTo>
                <a:lnTo>
                  <a:pt x="1047" y="16351"/>
                </a:lnTo>
                <a:lnTo>
                  <a:pt x="925" y="16546"/>
                </a:lnTo>
                <a:lnTo>
                  <a:pt x="828" y="16741"/>
                </a:lnTo>
                <a:lnTo>
                  <a:pt x="730" y="16960"/>
                </a:lnTo>
                <a:lnTo>
                  <a:pt x="682" y="17179"/>
                </a:lnTo>
                <a:lnTo>
                  <a:pt x="633" y="17398"/>
                </a:lnTo>
                <a:lnTo>
                  <a:pt x="657" y="17617"/>
                </a:lnTo>
                <a:lnTo>
                  <a:pt x="706" y="17836"/>
                </a:lnTo>
                <a:lnTo>
                  <a:pt x="828" y="18055"/>
                </a:lnTo>
                <a:lnTo>
                  <a:pt x="901" y="18152"/>
                </a:lnTo>
                <a:lnTo>
                  <a:pt x="974" y="18225"/>
                </a:lnTo>
                <a:lnTo>
                  <a:pt x="1144" y="18322"/>
                </a:lnTo>
                <a:lnTo>
                  <a:pt x="1339" y="18395"/>
                </a:lnTo>
                <a:lnTo>
                  <a:pt x="1558" y="18420"/>
                </a:lnTo>
                <a:lnTo>
                  <a:pt x="1777" y="18420"/>
                </a:lnTo>
                <a:lnTo>
                  <a:pt x="1995" y="18371"/>
                </a:lnTo>
                <a:lnTo>
                  <a:pt x="2190" y="18322"/>
                </a:lnTo>
                <a:lnTo>
                  <a:pt x="2385" y="18249"/>
                </a:lnTo>
                <a:lnTo>
                  <a:pt x="2604" y="18128"/>
                </a:lnTo>
                <a:lnTo>
                  <a:pt x="2823" y="18006"/>
                </a:lnTo>
                <a:lnTo>
                  <a:pt x="3042" y="17836"/>
                </a:lnTo>
                <a:lnTo>
                  <a:pt x="3236" y="17665"/>
                </a:lnTo>
                <a:lnTo>
                  <a:pt x="3431" y="17471"/>
                </a:lnTo>
                <a:lnTo>
                  <a:pt x="3601" y="17276"/>
                </a:lnTo>
                <a:lnTo>
                  <a:pt x="3893" y="16838"/>
                </a:lnTo>
                <a:lnTo>
                  <a:pt x="4258" y="17081"/>
                </a:lnTo>
                <a:lnTo>
                  <a:pt x="4648" y="17276"/>
                </a:lnTo>
                <a:lnTo>
                  <a:pt x="4867" y="17398"/>
                </a:lnTo>
                <a:lnTo>
                  <a:pt x="5110" y="17495"/>
                </a:lnTo>
                <a:lnTo>
                  <a:pt x="5353" y="17568"/>
                </a:lnTo>
                <a:lnTo>
                  <a:pt x="5597" y="17641"/>
                </a:lnTo>
                <a:lnTo>
                  <a:pt x="6083" y="17738"/>
                </a:lnTo>
                <a:lnTo>
                  <a:pt x="6594" y="17811"/>
                </a:lnTo>
                <a:lnTo>
                  <a:pt x="7057" y="17884"/>
                </a:lnTo>
                <a:lnTo>
                  <a:pt x="7519" y="17909"/>
                </a:lnTo>
                <a:lnTo>
                  <a:pt x="8006" y="17909"/>
                </a:lnTo>
                <a:lnTo>
                  <a:pt x="8492" y="17860"/>
                </a:lnTo>
                <a:lnTo>
                  <a:pt x="8541" y="17884"/>
                </a:lnTo>
                <a:lnTo>
                  <a:pt x="8590" y="17860"/>
                </a:lnTo>
                <a:lnTo>
                  <a:pt x="8736" y="17811"/>
                </a:lnTo>
                <a:lnTo>
                  <a:pt x="8906" y="17787"/>
                </a:lnTo>
                <a:lnTo>
                  <a:pt x="9222" y="17738"/>
                </a:lnTo>
                <a:lnTo>
                  <a:pt x="9514" y="17690"/>
                </a:lnTo>
                <a:lnTo>
                  <a:pt x="9782" y="17592"/>
                </a:lnTo>
                <a:lnTo>
                  <a:pt x="10317" y="17398"/>
                </a:lnTo>
                <a:lnTo>
                  <a:pt x="11120" y="17130"/>
                </a:lnTo>
                <a:lnTo>
                  <a:pt x="11509" y="16984"/>
                </a:lnTo>
                <a:lnTo>
                  <a:pt x="11899" y="16789"/>
                </a:lnTo>
                <a:lnTo>
                  <a:pt x="11899" y="16814"/>
                </a:lnTo>
                <a:lnTo>
                  <a:pt x="11996" y="17033"/>
                </a:lnTo>
                <a:lnTo>
                  <a:pt x="12118" y="17227"/>
                </a:lnTo>
                <a:lnTo>
                  <a:pt x="12288" y="17446"/>
                </a:lnTo>
                <a:lnTo>
                  <a:pt x="12483" y="17641"/>
                </a:lnTo>
                <a:lnTo>
                  <a:pt x="12702" y="17811"/>
                </a:lnTo>
                <a:lnTo>
                  <a:pt x="12921" y="17957"/>
                </a:lnTo>
                <a:lnTo>
                  <a:pt x="13115" y="18079"/>
                </a:lnTo>
                <a:lnTo>
                  <a:pt x="13334" y="18176"/>
                </a:lnTo>
                <a:lnTo>
                  <a:pt x="13529" y="18249"/>
                </a:lnTo>
                <a:lnTo>
                  <a:pt x="13748" y="18298"/>
                </a:lnTo>
                <a:lnTo>
                  <a:pt x="13991" y="18347"/>
                </a:lnTo>
                <a:lnTo>
                  <a:pt x="14259" y="18347"/>
                </a:lnTo>
                <a:lnTo>
                  <a:pt x="14478" y="18322"/>
                </a:lnTo>
                <a:lnTo>
                  <a:pt x="14721" y="18249"/>
                </a:lnTo>
                <a:lnTo>
                  <a:pt x="14819" y="18176"/>
                </a:lnTo>
                <a:lnTo>
                  <a:pt x="14892" y="18103"/>
                </a:lnTo>
                <a:lnTo>
                  <a:pt x="14989" y="18030"/>
                </a:lnTo>
                <a:lnTo>
                  <a:pt x="15038" y="17933"/>
                </a:lnTo>
                <a:lnTo>
                  <a:pt x="15135" y="17763"/>
                </a:lnTo>
                <a:lnTo>
                  <a:pt x="15159" y="17568"/>
                </a:lnTo>
                <a:lnTo>
                  <a:pt x="15184" y="17373"/>
                </a:lnTo>
                <a:lnTo>
                  <a:pt x="15159" y="17203"/>
                </a:lnTo>
                <a:lnTo>
                  <a:pt x="15111" y="17008"/>
                </a:lnTo>
                <a:lnTo>
                  <a:pt x="15062" y="16838"/>
                </a:lnTo>
                <a:lnTo>
                  <a:pt x="14965" y="16643"/>
                </a:lnTo>
                <a:lnTo>
                  <a:pt x="14867" y="16473"/>
                </a:lnTo>
                <a:lnTo>
                  <a:pt x="14600" y="16132"/>
                </a:lnTo>
                <a:lnTo>
                  <a:pt x="14308" y="15792"/>
                </a:lnTo>
                <a:lnTo>
                  <a:pt x="13991" y="15524"/>
                </a:lnTo>
                <a:lnTo>
                  <a:pt x="13675" y="15281"/>
                </a:lnTo>
                <a:lnTo>
                  <a:pt x="13967" y="14916"/>
                </a:lnTo>
                <a:lnTo>
                  <a:pt x="14235" y="14551"/>
                </a:lnTo>
                <a:lnTo>
                  <a:pt x="14478" y="14137"/>
                </a:lnTo>
                <a:lnTo>
                  <a:pt x="14673" y="13748"/>
                </a:lnTo>
                <a:lnTo>
                  <a:pt x="14916" y="13237"/>
                </a:lnTo>
                <a:lnTo>
                  <a:pt x="15111" y="12677"/>
                </a:lnTo>
                <a:lnTo>
                  <a:pt x="15257" y="12118"/>
                </a:lnTo>
                <a:lnTo>
                  <a:pt x="15378" y="11534"/>
                </a:lnTo>
                <a:lnTo>
                  <a:pt x="15476" y="10950"/>
                </a:lnTo>
                <a:lnTo>
                  <a:pt x="15524" y="10366"/>
                </a:lnTo>
                <a:lnTo>
                  <a:pt x="15549" y="9782"/>
                </a:lnTo>
                <a:lnTo>
                  <a:pt x="15549" y="9222"/>
                </a:lnTo>
                <a:lnTo>
                  <a:pt x="15524" y="8979"/>
                </a:lnTo>
                <a:lnTo>
                  <a:pt x="15476" y="8735"/>
                </a:lnTo>
                <a:lnTo>
                  <a:pt x="15354" y="8249"/>
                </a:lnTo>
                <a:lnTo>
                  <a:pt x="15208" y="7786"/>
                </a:lnTo>
                <a:lnTo>
                  <a:pt x="15038" y="7348"/>
                </a:lnTo>
                <a:lnTo>
                  <a:pt x="14867" y="6910"/>
                </a:lnTo>
                <a:lnTo>
                  <a:pt x="14794" y="6691"/>
                </a:lnTo>
                <a:lnTo>
                  <a:pt x="14697" y="6472"/>
                </a:lnTo>
                <a:lnTo>
                  <a:pt x="14575" y="6278"/>
                </a:lnTo>
                <a:lnTo>
                  <a:pt x="14429" y="6107"/>
                </a:lnTo>
                <a:lnTo>
                  <a:pt x="14381" y="6107"/>
                </a:lnTo>
                <a:lnTo>
                  <a:pt x="13991" y="6034"/>
                </a:lnTo>
                <a:lnTo>
                  <a:pt x="13578" y="5961"/>
                </a:lnTo>
                <a:lnTo>
                  <a:pt x="13042" y="6521"/>
                </a:lnTo>
                <a:lnTo>
                  <a:pt x="12458" y="7105"/>
                </a:lnTo>
                <a:lnTo>
                  <a:pt x="12580" y="7202"/>
                </a:lnTo>
                <a:lnTo>
                  <a:pt x="12702" y="7324"/>
                </a:lnTo>
                <a:lnTo>
                  <a:pt x="12799" y="7470"/>
                </a:lnTo>
                <a:lnTo>
                  <a:pt x="12872" y="7616"/>
                </a:lnTo>
                <a:lnTo>
                  <a:pt x="13018" y="7957"/>
                </a:lnTo>
                <a:lnTo>
                  <a:pt x="13140" y="8249"/>
                </a:lnTo>
                <a:lnTo>
                  <a:pt x="13213" y="8468"/>
                </a:lnTo>
                <a:lnTo>
                  <a:pt x="13286" y="8687"/>
                </a:lnTo>
                <a:lnTo>
                  <a:pt x="13383" y="9173"/>
                </a:lnTo>
                <a:lnTo>
                  <a:pt x="13407" y="9684"/>
                </a:lnTo>
                <a:lnTo>
                  <a:pt x="13407" y="10147"/>
                </a:lnTo>
                <a:lnTo>
                  <a:pt x="13383" y="10585"/>
                </a:lnTo>
                <a:lnTo>
                  <a:pt x="13310" y="11023"/>
                </a:lnTo>
                <a:lnTo>
                  <a:pt x="13188" y="11436"/>
                </a:lnTo>
                <a:lnTo>
                  <a:pt x="13042" y="11850"/>
                </a:lnTo>
                <a:lnTo>
                  <a:pt x="12872" y="12264"/>
                </a:lnTo>
                <a:lnTo>
                  <a:pt x="12677" y="12653"/>
                </a:lnTo>
                <a:lnTo>
                  <a:pt x="12458" y="13018"/>
                </a:lnTo>
                <a:lnTo>
                  <a:pt x="12239" y="13383"/>
                </a:lnTo>
                <a:lnTo>
                  <a:pt x="11923" y="13748"/>
                </a:lnTo>
                <a:lnTo>
                  <a:pt x="11582" y="14088"/>
                </a:lnTo>
                <a:lnTo>
                  <a:pt x="11217" y="14380"/>
                </a:lnTo>
                <a:lnTo>
                  <a:pt x="10828" y="14648"/>
                </a:lnTo>
                <a:lnTo>
                  <a:pt x="10414" y="14867"/>
                </a:lnTo>
                <a:lnTo>
                  <a:pt x="9976" y="15062"/>
                </a:lnTo>
                <a:lnTo>
                  <a:pt x="9539" y="15256"/>
                </a:lnTo>
                <a:lnTo>
                  <a:pt x="9101" y="15427"/>
                </a:lnTo>
                <a:lnTo>
                  <a:pt x="8809" y="15524"/>
                </a:lnTo>
                <a:lnTo>
                  <a:pt x="8517" y="15597"/>
                </a:lnTo>
                <a:lnTo>
                  <a:pt x="8225" y="15646"/>
                </a:lnTo>
                <a:lnTo>
                  <a:pt x="7957" y="15670"/>
                </a:lnTo>
                <a:lnTo>
                  <a:pt x="7397" y="15670"/>
                </a:lnTo>
                <a:lnTo>
                  <a:pt x="7130" y="15646"/>
                </a:lnTo>
                <a:lnTo>
                  <a:pt x="6862" y="15597"/>
                </a:lnTo>
                <a:lnTo>
                  <a:pt x="6594" y="15548"/>
                </a:lnTo>
                <a:lnTo>
                  <a:pt x="6327" y="15475"/>
                </a:lnTo>
                <a:lnTo>
                  <a:pt x="5816" y="15281"/>
                </a:lnTo>
                <a:lnTo>
                  <a:pt x="5280" y="15062"/>
                </a:lnTo>
                <a:lnTo>
                  <a:pt x="4769" y="14770"/>
                </a:lnTo>
                <a:lnTo>
                  <a:pt x="4015" y="14307"/>
                </a:lnTo>
                <a:lnTo>
                  <a:pt x="3918" y="14259"/>
                </a:lnTo>
                <a:lnTo>
                  <a:pt x="3820" y="14161"/>
                </a:lnTo>
                <a:lnTo>
                  <a:pt x="3674" y="13991"/>
                </a:lnTo>
                <a:lnTo>
                  <a:pt x="3382" y="13602"/>
                </a:lnTo>
                <a:lnTo>
                  <a:pt x="3066" y="13164"/>
                </a:lnTo>
                <a:lnTo>
                  <a:pt x="2774" y="12726"/>
                </a:lnTo>
                <a:lnTo>
                  <a:pt x="2652" y="12483"/>
                </a:lnTo>
                <a:lnTo>
                  <a:pt x="2555" y="12239"/>
                </a:lnTo>
                <a:lnTo>
                  <a:pt x="2458" y="11972"/>
                </a:lnTo>
                <a:lnTo>
                  <a:pt x="2360" y="11728"/>
                </a:lnTo>
                <a:lnTo>
                  <a:pt x="2263" y="11242"/>
                </a:lnTo>
                <a:lnTo>
                  <a:pt x="2214" y="10731"/>
                </a:lnTo>
                <a:lnTo>
                  <a:pt x="2214" y="10220"/>
                </a:lnTo>
                <a:lnTo>
                  <a:pt x="2239" y="9684"/>
                </a:lnTo>
                <a:lnTo>
                  <a:pt x="2336" y="9149"/>
                </a:lnTo>
                <a:lnTo>
                  <a:pt x="2433" y="8662"/>
                </a:lnTo>
                <a:lnTo>
                  <a:pt x="2604" y="8151"/>
                </a:lnTo>
                <a:lnTo>
                  <a:pt x="2774" y="7713"/>
                </a:lnTo>
                <a:lnTo>
                  <a:pt x="2969" y="7324"/>
                </a:lnTo>
                <a:lnTo>
                  <a:pt x="3188" y="6959"/>
                </a:lnTo>
                <a:lnTo>
                  <a:pt x="3431" y="6618"/>
                </a:lnTo>
                <a:lnTo>
                  <a:pt x="3699" y="6302"/>
                </a:lnTo>
                <a:lnTo>
                  <a:pt x="4015" y="6010"/>
                </a:lnTo>
                <a:lnTo>
                  <a:pt x="4331" y="5742"/>
                </a:lnTo>
                <a:lnTo>
                  <a:pt x="4648" y="5499"/>
                </a:lnTo>
                <a:lnTo>
                  <a:pt x="5013" y="5280"/>
                </a:lnTo>
                <a:lnTo>
                  <a:pt x="5378" y="5086"/>
                </a:lnTo>
                <a:lnTo>
                  <a:pt x="5767" y="4915"/>
                </a:lnTo>
                <a:lnTo>
                  <a:pt x="6156" y="4794"/>
                </a:lnTo>
                <a:lnTo>
                  <a:pt x="6570" y="4672"/>
                </a:lnTo>
                <a:lnTo>
                  <a:pt x="6984" y="4599"/>
                </a:lnTo>
                <a:lnTo>
                  <a:pt x="7397" y="4550"/>
                </a:lnTo>
                <a:lnTo>
                  <a:pt x="7811" y="4526"/>
                </a:lnTo>
                <a:lnTo>
                  <a:pt x="8225" y="4526"/>
                </a:lnTo>
                <a:lnTo>
                  <a:pt x="8614" y="4575"/>
                </a:lnTo>
                <a:lnTo>
                  <a:pt x="8979" y="4623"/>
                </a:lnTo>
                <a:lnTo>
                  <a:pt x="9344" y="4696"/>
                </a:lnTo>
                <a:lnTo>
                  <a:pt x="9685" y="4794"/>
                </a:lnTo>
                <a:lnTo>
                  <a:pt x="10049" y="4940"/>
                </a:lnTo>
                <a:lnTo>
                  <a:pt x="10390" y="5086"/>
                </a:lnTo>
                <a:lnTo>
                  <a:pt x="10706" y="5280"/>
                </a:lnTo>
                <a:lnTo>
                  <a:pt x="10998" y="5499"/>
                </a:lnTo>
                <a:lnTo>
                  <a:pt x="11363" y="5134"/>
                </a:lnTo>
                <a:lnTo>
                  <a:pt x="11704" y="4745"/>
                </a:lnTo>
                <a:lnTo>
                  <a:pt x="11874" y="4575"/>
                </a:lnTo>
                <a:lnTo>
                  <a:pt x="11801" y="4258"/>
                </a:lnTo>
                <a:lnTo>
                  <a:pt x="11777" y="3942"/>
                </a:lnTo>
                <a:lnTo>
                  <a:pt x="11728" y="3650"/>
                </a:lnTo>
                <a:lnTo>
                  <a:pt x="11680" y="3382"/>
                </a:lnTo>
                <a:lnTo>
                  <a:pt x="11169" y="3042"/>
                </a:lnTo>
                <a:lnTo>
                  <a:pt x="10925" y="2871"/>
                </a:lnTo>
                <a:lnTo>
                  <a:pt x="10633" y="2750"/>
                </a:lnTo>
                <a:lnTo>
                  <a:pt x="10147" y="2579"/>
                </a:lnTo>
                <a:lnTo>
                  <a:pt x="9685" y="2458"/>
                </a:lnTo>
                <a:lnTo>
                  <a:pt x="9174" y="2385"/>
                </a:lnTo>
                <a:lnTo>
                  <a:pt x="8687" y="2336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46"/>
          <p:cNvSpPr/>
          <p:nvPr/>
        </p:nvSpPr>
        <p:spPr>
          <a:xfrm>
            <a:off x="5558915" y="1916617"/>
            <a:ext cx="365993" cy="342959"/>
          </a:xfrm>
          <a:custGeom>
            <a:avLst/>
            <a:gdLst/>
            <a:ahLst/>
            <a:cxnLst/>
            <a:rect l="l" t="t" r="r" b="b"/>
            <a:pathLst>
              <a:path w="18956" h="17763" extrusionOk="0">
                <a:moveTo>
                  <a:pt x="17592" y="6229"/>
                </a:moveTo>
                <a:lnTo>
                  <a:pt x="17836" y="6375"/>
                </a:lnTo>
                <a:lnTo>
                  <a:pt x="17957" y="6473"/>
                </a:lnTo>
                <a:lnTo>
                  <a:pt x="18079" y="6570"/>
                </a:lnTo>
                <a:lnTo>
                  <a:pt x="17933" y="6619"/>
                </a:lnTo>
                <a:lnTo>
                  <a:pt x="17811" y="6667"/>
                </a:lnTo>
                <a:lnTo>
                  <a:pt x="17617" y="6789"/>
                </a:lnTo>
                <a:lnTo>
                  <a:pt x="17592" y="6229"/>
                </a:lnTo>
                <a:close/>
                <a:moveTo>
                  <a:pt x="18225" y="6765"/>
                </a:moveTo>
                <a:lnTo>
                  <a:pt x="18298" y="6911"/>
                </a:lnTo>
                <a:lnTo>
                  <a:pt x="18128" y="6935"/>
                </a:lnTo>
                <a:lnTo>
                  <a:pt x="17957" y="7008"/>
                </a:lnTo>
                <a:lnTo>
                  <a:pt x="17787" y="7081"/>
                </a:lnTo>
                <a:lnTo>
                  <a:pt x="17617" y="7203"/>
                </a:lnTo>
                <a:lnTo>
                  <a:pt x="17617" y="6984"/>
                </a:lnTo>
                <a:lnTo>
                  <a:pt x="17909" y="6862"/>
                </a:lnTo>
                <a:lnTo>
                  <a:pt x="18079" y="6813"/>
                </a:lnTo>
                <a:lnTo>
                  <a:pt x="18225" y="6765"/>
                </a:lnTo>
                <a:close/>
                <a:moveTo>
                  <a:pt x="18371" y="7203"/>
                </a:moveTo>
                <a:lnTo>
                  <a:pt x="18395" y="7397"/>
                </a:lnTo>
                <a:lnTo>
                  <a:pt x="18225" y="7470"/>
                </a:lnTo>
                <a:lnTo>
                  <a:pt x="18079" y="7543"/>
                </a:lnTo>
                <a:lnTo>
                  <a:pt x="17860" y="7689"/>
                </a:lnTo>
                <a:lnTo>
                  <a:pt x="17641" y="7835"/>
                </a:lnTo>
                <a:lnTo>
                  <a:pt x="17641" y="7738"/>
                </a:lnTo>
                <a:lnTo>
                  <a:pt x="17617" y="7470"/>
                </a:lnTo>
                <a:lnTo>
                  <a:pt x="17787" y="7397"/>
                </a:lnTo>
                <a:lnTo>
                  <a:pt x="18347" y="7227"/>
                </a:lnTo>
                <a:lnTo>
                  <a:pt x="18371" y="7203"/>
                </a:lnTo>
                <a:close/>
                <a:moveTo>
                  <a:pt x="18420" y="7689"/>
                </a:moveTo>
                <a:lnTo>
                  <a:pt x="18420" y="7835"/>
                </a:lnTo>
                <a:lnTo>
                  <a:pt x="18420" y="7908"/>
                </a:lnTo>
                <a:lnTo>
                  <a:pt x="18225" y="7981"/>
                </a:lnTo>
                <a:lnTo>
                  <a:pt x="18006" y="8103"/>
                </a:lnTo>
                <a:lnTo>
                  <a:pt x="17811" y="8249"/>
                </a:lnTo>
                <a:lnTo>
                  <a:pt x="17641" y="8395"/>
                </a:lnTo>
                <a:lnTo>
                  <a:pt x="17641" y="8006"/>
                </a:lnTo>
                <a:lnTo>
                  <a:pt x="17860" y="7933"/>
                </a:lnTo>
                <a:lnTo>
                  <a:pt x="18079" y="7835"/>
                </a:lnTo>
                <a:lnTo>
                  <a:pt x="18420" y="7689"/>
                </a:lnTo>
                <a:close/>
                <a:moveTo>
                  <a:pt x="18420" y="8200"/>
                </a:moveTo>
                <a:lnTo>
                  <a:pt x="18395" y="8468"/>
                </a:lnTo>
                <a:lnTo>
                  <a:pt x="18322" y="8492"/>
                </a:lnTo>
                <a:lnTo>
                  <a:pt x="18249" y="8517"/>
                </a:lnTo>
                <a:lnTo>
                  <a:pt x="18103" y="8614"/>
                </a:lnTo>
                <a:lnTo>
                  <a:pt x="17884" y="8736"/>
                </a:lnTo>
                <a:lnTo>
                  <a:pt x="17665" y="8833"/>
                </a:lnTo>
                <a:lnTo>
                  <a:pt x="17665" y="8565"/>
                </a:lnTo>
                <a:lnTo>
                  <a:pt x="17860" y="8517"/>
                </a:lnTo>
                <a:lnTo>
                  <a:pt x="18055" y="8419"/>
                </a:lnTo>
                <a:lnTo>
                  <a:pt x="18225" y="8298"/>
                </a:lnTo>
                <a:lnTo>
                  <a:pt x="18420" y="8200"/>
                </a:lnTo>
                <a:close/>
                <a:moveTo>
                  <a:pt x="18298" y="8784"/>
                </a:moveTo>
                <a:lnTo>
                  <a:pt x="18201" y="8979"/>
                </a:lnTo>
                <a:lnTo>
                  <a:pt x="18079" y="9174"/>
                </a:lnTo>
                <a:lnTo>
                  <a:pt x="17884" y="9344"/>
                </a:lnTo>
                <a:lnTo>
                  <a:pt x="17690" y="9514"/>
                </a:lnTo>
                <a:lnTo>
                  <a:pt x="17665" y="8955"/>
                </a:lnTo>
                <a:lnTo>
                  <a:pt x="17860" y="8930"/>
                </a:lnTo>
                <a:lnTo>
                  <a:pt x="18079" y="8857"/>
                </a:lnTo>
                <a:lnTo>
                  <a:pt x="18298" y="8784"/>
                </a:lnTo>
                <a:close/>
                <a:moveTo>
                  <a:pt x="2969" y="5061"/>
                </a:moveTo>
                <a:lnTo>
                  <a:pt x="3674" y="5086"/>
                </a:lnTo>
                <a:lnTo>
                  <a:pt x="4380" y="5086"/>
                </a:lnTo>
                <a:lnTo>
                  <a:pt x="4331" y="5305"/>
                </a:lnTo>
                <a:lnTo>
                  <a:pt x="4307" y="5572"/>
                </a:lnTo>
                <a:lnTo>
                  <a:pt x="4283" y="6083"/>
                </a:lnTo>
                <a:lnTo>
                  <a:pt x="4258" y="7543"/>
                </a:lnTo>
                <a:lnTo>
                  <a:pt x="4258" y="9003"/>
                </a:lnTo>
                <a:lnTo>
                  <a:pt x="4283" y="10488"/>
                </a:lnTo>
                <a:lnTo>
                  <a:pt x="3869" y="10536"/>
                </a:lnTo>
                <a:lnTo>
                  <a:pt x="3869" y="10512"/>
                </a:lnTo>
                <a:lnTo>
                  <a:pt x="3991" y="10317"/>
                </a:lnTo>
                <a:lnTo>
                  <a:pt x="4088" y="10123"/>
                </a:lnTo>
                <a:lnTo>
                  <a:pt x="4161" y="9904"/>
                </a:lnTo>
                <a:lnTo>
                  <a:pt x="4185" y="9782"/>
                </a:lnTo>
                <a:lnTo>
                  <a:pt x="4185" y="9660"/>
                </a:lnTo>
                <a:lnTo>
                  <a:pt x="4161" y="9612"/>
                </a:lnTo>
                <a:lnTo>
                  <a:pt x="4112" y="9587"/>
                </a:lnTo>
                <a:lnTo>
                  <a:pt x="4064" y="9587"/>
                </a:lnTo>
                <a:lnTo>
                  <a:pt x="4015" y="9612"/>
                </a:lnTo>
                <a:lnTo>
                  <a:pt x="3796" y="9977"/>
                </a:lnTo>
                <a:lnTo>
                  <a:pt x="3601" y="10342"/>
                </a:lnTo>
                <a:lnTo>
                  <a:pt x="3431" y="10561"/>
                </a:lnTo>
                <a:lnTo>
                  <a:pt x="3115" y="10585"/>
                </a:lnTo>
                <a:lnTo>
                  <a:pt x="3115" y="10585"/>
                </a:lnTo>
                <a:lnTo>
                  <a:pt x="3188" y="10390"/>
                </a:lnTo>
                <a:lnTo>
                  <a:pt x="3261" y="10220"/>
                </a:lnTo>
                <a:lnTo>
                  <a:pt x="3334" y="10001"/>
                </a:lnTo>
                <a:lnTo>
                  <a:pt x="3431" y="9806"/>
                </a:lnTo>
                <a:lnTo>
                  <a:pt x="3553" y="9612"/>
                </a:lnTo>
                <a:lnTo>
                  <a:pt x="3626" y="9539"/>
                </a:lnTo>
                <a:lnTo>
                  <a:pt x="3723" y="9490"/>
                </a:lnTo>
                <a:lnTo>
                  <a:pt x="3747" y="9466"/>
                </a:lnTo>
                <a:lnTo>
                  <a:pt x="3747" y="9441"/>
                </a:lnTo>
                <a:lnTo>
                  <a:pt x="3723" y="9417"/>
                </a:lnTo>
                <a:lnTo>
                  <a:pt x="3699" y="9417"/>
                </a:lnTo>
                <a:lnTo>
                  <a:pt x="3601" y="9441"/>
                </a:lnTo>
                <a:lnTo>
                  <a:pt x="3504" y="9466"/>
                </a:lnTo>
                <a:lnTo>
                  <a:pt x="3358" y="9587"/>
                </a:lnTo>
                <a:lnTo>
                  <a:pt x="3212" y="9733"/>
                </a:lnTo>
                <a:lnTo>
                  <a:pt x="3115" y="9904"/>
                </a:lnTo>
                <a:lnTo>
                  <a:pt x="2993" y="10098"/>
                </a:lnTo>
                <a:lnTo>
                  <a:pt x="2896" y="10317"/>
                </a:lnTo>
                <a:lnTo>
                  <a:pt x="2847" y="10463"/>
                </a:lnTo>
                <a:lnTo>
                  <a:pt x="2798" y="10585"/>
                </a:lnTo>
                <a:lnTo>
                  <a:pt x="2409" y="10561"/>
                </a:lnTo>
                <a:lnTo>
                  <a:pt x="2506" y="10244"/>
                </a:lnTo>
                <a:lnTo>
                  <a:pt x="2652" y="9928"/>
                </a:lnTo>
                <a:lnTo>
                  <a:pt x="2823" y="9660"/>
                </a:lnTo>
                <a:lnTo>
                  <a:pt x="3017" y="9393"/>
                </a:lnTo>
                <a:lnTo>
                  <a:pt x="3017" y="9368"/>
                </a:lnTo>
                <a:lnTo>
                  <a:pt x="2993" y="9368"/>
                </a:lnTo>
                <a:lnTo>
                  <a:pt x="2847" y="9441"/>
                </a:lnTo>
                <a:lnTo>
                  <a:pt x="2701" y="9563"/>
                </a:lnTo>
                <a:lnTo>
                  <a:pt x="2579" y="9685"/>
                </a:lnTo>
                <a:lnTo>
                  <a:pt x="2458" y="9831"/>
                </a:lnTo>
                <a:lnTo>
                  <a:pt x="2360" y="10001"/>
                </a:lnTo>
                <a:lnTo>
                  <a:pt x="2287" y="10171"/>
                </a:lnTo>
                <a:lnTo>
                  <a:pt x="2166" y="10512"/>
                </a:lnTo>
                <a:lnTo>
                  <a:pt x="2068" y="10512"/>
                </a:lnTo>
                <a:lnTo>
                  <a:pt x="1776" y="10439"/>
                </a:lnTo>
                <a:lnTo>
                  <a:pt x="1849" y="10366"/>
                </a:lnTo>
                <a:lnTo>
                  <a:pt x="1898" y="10269"/>
                </a:lnTo>
                <a:lnTo>
                  <a:pt x="1995" y="10025"/>
                </a:lnTo>
                <a:lnTo>
                  <a:pt x="2117" y="9806"/>
                </a:lnTo>
                <a:lnTo>
                  <a:pt x="2287" y="9490"/>
                </a:lnTo>
                <a:lnTo>
                  <a:pt x="2385" y="9320"/>
                </a:lnTo>
                <a:lnTo>
                  <a:pt x="2409" y="9149"/>
                </a:lnTo>
                <a:lnTo>
                  <a:pt x="2409" y="9125"/>
                </a:lnTo>
                <a:lnTo>
                  <a:pt x="2360" y="9125"/>
                </a:lnTo>
                <a:lnTo>
                  <a:pt x="2287" y="9174"/>
                </a:lnTo>
                <a:lnTo>
                  <a:pt x="2190" y="9222"/>
                </a:lnTo>
                <a:lnTo>
                  <a:pt x="2044" y="9393"/>
                </a:lnTo>
                <a:lnTo>
                  <a:pt x="1922" y="9563"/>
                </a:lnTo>
                <a:lnTo>
                  <a:pt x="1825" y="9733"/>
                </a:lnTo>
                <a:lnTo>
                  <a:pt x="1752" y="9879"/>
                </a:lnTo>
                <a:lnTo>
                  <a:pt x="1655" y="10050"/>
                </a:lnTo>
                <a:lnTo>
                  <a:pt x="1630" y="10220"/>
                </a:lnTo>
                <a:lnTo>
                  <a:pt x="1630" y="10317"/>
                </a:lnTo>
                <a:lnTo>
                  <a:pt x="1655" y="10390"/>
                </a:lnTo>
                <a:lnTo>
                  <a:pt x="1436" y="10293"/>
                </a:lnTo>
                <a:lnTo>
                  <a:pt x="1217" y="10171"/>
                </a:lnTo>
                <a:lnTo>
                  <a:pt x="1265" y="10098"/>
                </a:lnTo>
                <a:lnTo>
                  <a:pt x="1387" y="9782"/>
                </a:lnTo>
                <a:lnTo>
                  <a:pt x="1557" y="9490"/>
                </a:lnTo>
                <a:lnTo>
                  <a:pt x="1752" y="9174"/>
                </a:lnTo>
                <a:lnTo>
                  <a:pt x="1874" y="9028"/>
                </a:lnTo>
                <a:lnTo>
                  <a:pt x="1971" y="8906"/>
                </a:lnTo>
                <a:lnTo>
                  <a:pt x="1995" y="8857"/>
                </a:lnTo>
                <a:lnTo>
                  <a:pt x="1995" y="8833"/>
                </a:lnTo>
                <a:lnTo>
                  <a:pt x="1922" y="8833"/>
                </a:lnTo>
                <a:lnTo>
                  <a:pt x="1606" y="9052"/>
                </a:lnTo>
                <a:lnTo>
                  <a:pt x="1460" y="9198"/>
                </a:lnTo>
                <a:lnTo>
                  <a:pt x="1314" y="9344"/>
                </a:lnTo>
                <a:lnTo>
                  <a:pt x="1119" y="9636"/>
                </a:lnTo>
                <a:lnTo>
                  <a:pt x="1022" y="9806"/>
                </a:lnTo>
                <a:lnTo>
                  <a:pt x="973" y="9952"/>
                </a:lnTo>
                <a:lnTo>
                  <a:pt x="852" y="9831"/>
                </a:lnTo>
                <a:lnTo>
                  <a:pt x="754" y="9709"/>
                </a:lnTo>
                <a:lnTo>
                  <a:pt x="779" y="9660"/>
                </a:lnTo>
                <a:lnTo>
                  <a:pt x="852" y="9490"/>
                </a:lnTo>
                <a:lnTo>
                  <a:pt x="925" y="9320"/>
                </a:lnTo>
                <a:lnTo>
                  <a:pt x="1144" y="9003"/>
                </a:lnTo>
                <a:lnTo>
                  <a:pt x="1387" y="8736"/>
                </a:lnTo>
                <a:lnTo>
                  <a:pt x="1484" y="8565"/>
                </a:lnTo>
                <a:lnTo>
                  <a:pt x="1582" y="8419"/>
                </a:lnTo>
                <a:lnTo>
                  <a:pt x="1582" y="8371"/>
                </a:lnTo>
                <a:lnTo>
                  <a:pt x="1533" y="8346"/>
                </a:lnTo>
                <a:lnTo>
                  <a:pt x="1436" y="8371"/>
                </a:lnTo>
                <a:lnTo>
                  <a:pt x="1338" y="8419"/>
                </a:lnTo>
                <a:lnTo>
                  <a:pt x="1217" y="8468"/>
                </a:lnTo>
                <a:lnTo>
                  <a:pt x="1119" y="8565"/>
                </a:lnTo>
                <a:lnTo>
                  <a:pt x="949" y="8736"/>
                </a:lnTo>
                <a:lnTo>
                  <a:pt x="827" y="8906"/>
                </a:lnTo>
                <a:lnTo>
                  <a:pt x="681" y="9052"/>
                </a:lnTo>
                <a:lnTo>
                  <a:pt x="560" y="9247"/>
                </a:lnTo>
                <a:lnTo>
                  <a:pt x="511" y="9003"/>
                </a:lnTo>
                <a:lnTo>
                  <a:pt x="535" y="8930"/>
                </a:lnTo>
                <a:lnTo>
                  <a:pt x="633" y="8760"/>
                </a:lnTo>
                <a:lnTo>
                  <a:pt x="730" y="8565"/>
                </a:lnTo>
                <a:lnTo>
                  <a:pt x="998" y="8200"/>
                </a:lnTo>
                <a:lnTo>
                  <a:pt x="1265" y="7835"/>
                </a:lnTo>
                <a:lnTo>
                  <a:pt x="1265" y="7787"/>
                </a:lnTo>
                <a:lnTo>
                  <a:pt x="1241" y="7787"/>
                </a:lnTo>
                <a:lnTo>
                  <a:pt x="1022" y="7908"/>
                </a:lnTo>
                <a:lnTo>
                  <a:pt x="852" y="8054"/>
                </a:lnTo>
                <a:lnTo>
                  <a:pt x="681" y="8200"/>
                </a:lnTo>
                <a:lnTo>
                  <a:pt x="511" y="8395"/>
                </a:lnTo>
                <a:lnTo>
                  <a:pt x="462" y="8444"/>
                </a:lnTo>
                <a:lnTo>
                  <a:pt x="487" y="8030"/>
                </a:lnTo>
                <a:lnTo>
                  <a:pt x="487" y="7981"/>
                </a:lnTo>
                <a:lnTo>
                  <a:pt x="608" y="7835"/>
                </a:lnTo>
                <a:lnTo>
                  <a:pt x="730" y="7689"/>
                </a:lnTo>
                <a:lnTo>
                  <a:pt x="852" y="7543"/>
                </a:lnTo>
                <a:lnTo>
                  <a:pt x="949" y="7373"/>
                </a:lnTo>
                <a:lnTo>
                  <a:pt x="949" y="7349"/>
                </a:lnTo>
                <a:lnTo>
                  <a:pt x="949" y="7324"/>
                </a:lnTo>
                <a:lnTo>
                  <a:pt x="900" y="7324"/>
                </a:lnTo>
                <a:lnTo>
                  <a:pt x="730" y="7446"/>
                </a:lnTo>
                <a:lnTo>
                  <a:pt x="511" y="7592"/>
                </a:lnTo>
                <a:lnTo>
                  <a:pt x="560" y="7276"/>
                </a:lnTo>
                <a:lnTo>
                  <a:pt x="608" y="6959"/>
                </a:lnTo>
                <a:lnTo>
                  <a:pt x="681" y="6643"/>
                </a:lnTo>
                <a:lnTo>
                  <a:pt x="779" y="6351"/>
                </a:lnTo>
                <a:lnTo>
                  <a:pt x="925" y="6083"/>
                </a:lnTo>
                <a:lnTo>
                  <a:pt x="1119" y="5840"/>
                </a:lnTo>
                <a:lnTo>
                  <a:pt x="1338" y="5597"/>
                </a:lnTo>
                <a:lnTo>
                  <a:pt x="1630" y="5402"/>
                </a:lnTo>
                <a:lnTo>
                  <a:pt x="1776" y="5305"/>
                </a:lnTo>
                <a:lnTo>
                  <a:pt x="1922" y="5232"/>
                </a:lnTo>
                <a:lnTo>
                  <a:pt x="2263" y="5134"/>
                </a:lnTo>
                <a:lnTo>
                  <a:pt x="2604" y="5086"/>
                </a:lnTo>
                <a:lnTo>
                  <a:pt x="2969" y="5061"/>
                </a:lnTo>
                <a:close/>
                <a:moveTo>
                  <a:pt x="15622" y="1631"/>
                </a:moveTo>
                <a:lnTo>
                  <a:pt x="15622" y="2044"/>
                </a:lnTo>
                <a:lnTo>
                  <a:pt x="15597" y="2896"/>
                </a:lnTo>
                <a:lnTo>
                  <a:pt x="15597" y="3310"/>
                </a:lnTo>
                <a:lnTo>
                  <a:pt x="15622" y="3748"/>
                </a:lnTo>
                <a:lnTo>
                  <a:pt x="15622" y="4186"/>
                </a:lnTo>
                <a:lnTo>
                  <a:pt x="15622" y="4648"/>
                </a:lnTo>
                <a:lnTo>
                  <a:pt x="15549" y="5524"/>
                </a:lnTo>
                <a:lnTo>
                  <a:pt x="15524" y="6035"/>
                </a:lnTo>
                <a:lnTo>
                  <a:pt x="15524" y="6521"/>
                </a:lnTo>
                <a:lnTo>
                  <a:pt x="15524" y="7519"/>
                </a:lnTo>
                <a:lnTo>
                  <a:pt x="15524" y="9441"/>
                </a:lnTo>
                <a:lnTo>
                  <a:pt x="15500" y="11364"/>
                </a:lnTo>
                <a:lnTo>
                  <a:pt x="15524" y="12142"/>
                </a:lnTo>
                <a:lnTo>
                  <a:pt x="15403" y="12264"/>
                </a:lnTo>
                <a:lnTo>
                  <a:pt x="15281" y="12386"/>
                </a:lnTo>
                <a:lnTo>
                  <a:pt x="15184" y="12532"/>
                </a:lnTo>
                <a:lnTo>
                  <a:pt x="15111" y="12702"/>
                </a:lnTo>
                <a:lnTo>
                  <a:pt x="14940" y="13018"/>
                </a:lnTo>
                <a:lnTo>
                  <a:pt x="14819" y="13334"/>
                </a:lnTo>
                <a:lnTo>
                  <a:pt x="14624" y="13213"/>
                </a:lnTo>
                <a:lnTo>
                  <a:pt x="14746" y="13018"/>
                </a:lnTo>
                <a:lnTo>
                  <a:pt x="14867" y="12775"/>
                </a:lnTo>
                <a:lnTo>
                  <a:pt x="15013" y="12337"/>
                </a:lnTo>
                <a:lnTo>
                  <a:pt x="15184" y="11948"/>
                </a:lnTo>
                <a:lnTo>
                  <a:pt x="15232" y="11729"/>
                </a:lnTo>
                <a:lnTo>
                  <a:pt x="15281" y="11534"/>
                </a:lnTo>
                <a:lnTo>
                  <a:pt x="15281" y="11485"/>
                </a:lnTo>
                <a:lnTo>
                  <a:pt x="15257" y="11485"/>
                </a:lnTo>
                <a:lnTo>
                  <a:pt x="15184" y="11510"/>
                </a:lnTo>
                <a:lnTo>
                  <a:pt x="15111" y="11558"/>
                </a:lnTo>
                <a:lnTo>
                  <a:pt x="15038" y="11607"/>
                </a:lnTo>
                <a:lnTo>
                  <a:pt x="14989" y="11680"/>
                </a:lnTo>
                <a:lnTo>
                  <a:pt x="14916" y="11850"/>
                </a:lnTo>
                <a:lnTo>
                  <a:pt x="14843" y="11996"/>
                </a:lnTo>
                <a:lnTo>
                  <a:pt x="14527" y="12629"/>
                </a:lnTo>
                <a:lnTo>
                  <a:pt x="14405" y="12824"/>
                </a:lnTo>
                <a:lnTo>
                  <a:pt x="14332" y="13042"/>
                </a:lnTo>
                <a:lnTo>
                  <a:pt x="14016" y="12872"/>
                </a:lnTo>
                <a:lnTo>
                  <a:pt x="14089" y="12799"/>
                </a:lnTo>
                <a:lnTo>
                  <a:pt x="14162" y="12726"/>
                </a:lnTo>
                <a:lnTo>
                  <a:pt x="14259" y="12532"/>
                </a:lnTo>
                <a:lnTo>
                  <a:pt x="14405" y="12118"/>
                </a:lnTo>
                <a:lnTo>
                  <a:pt x="14673" y="11558"/>
                </a:lnTo>
                <a:lnTo>
                  <a:pt x="14965" y="10999"/>
                </a:lnTo>
                <a:lnTo>
                  <a:pt x="14965" y="10974"/>
                </a:lnTo>
                <a:lnTo>
                  <a:pt x="14940" y="10950"/>
                </a:lnTo>
                <a:lnTo>
                  <a:pt x="14794" y="11047"/>
                </a:lnTo>
                <a:lnTo>
                  <a:pt x="14697" y="11145"/>
                </a:lnTo>
                <a:lnTo>
                  <a:pt x="14502" y="11364"/>
                </a:lnTo>
                <a:lnTo>
                  <a:pt x="14332" y="11607"/>
                </a:lnTo>
                <a:lnTo>
                  <a:pt x="14210" y="11875"/>
                </a:lnTo>
                <a:lnTo>
                  <a:pt x="13967" y="12288"/>
                </a:lnTo>
                <a:lnTo>
                  <a:pt x="13870" y="12532"/>
                </a:lnTo>
                <a:lnTo>
                  <a:pt x="13821" y="12653"/>
                </a:lnTo>
                <a:lnTo>
                  <a:pt x="13821" y="12775"/>
                </a:lnTo>
                <a:lnTo>
                  <a:pt x="13626" y="12678"/>
                </a:lnTo>
                <a:lnTo>
                  <a:pt x="13651" y="12605"/>
                </a:lnTo>
                <a:lnTo>
                  <a:pt x="13675" y="12507"/>
                </a:lnTo>
                <a:lnTo>
                  <a:pt x="13724" y="12337"/>
                </a:lnTo>
                <a:lnTo>
                  <a:pt x="13797" y="12167"/>
                </a:lnTo>
                <a:lnTo>
                  <a:pt x="13943" y="11875"/>
                </a:lnTo>
                <a:lnTo>
                  <a:pt x="14064" y="11558"/>
                </a:lnTo>
                <a:lnTo>
                  <a:pt x="14162" y="11218"/>
                </a:lnTo>
                <a:lnTo>
                  <a:pt x="14259" y="10901"/>
                </a:lnTo>
                <a:lnTo>
                  <a:pt x="14405" y="10585"/>
                </a:lnTo>
                <a:lnTo>
                  <a:pt x="14405" y="10561"/>
                </a:lnTo>
                <a:lnTo>
                  <a:pt x="14356" y="10561"/>
                </a:lnTo>
                <a:lnTo>
                  <a:pt x="14259" y="10634"/>
                </a:lnTo>
                <a:lnTo>
                  <a:pt x="14162" y="10731"/>
                </a:lnTo>
                <a:lnTo>
                  <a:pt x="13991" y="10950"/>
                </a:lnTo>
                <a:lnTo>
                  <a:pt x="13870" y="11218"/>
                </a:lnTo>
                <a:lnTo>
                  <a:pt x="13772" y="11461"/>
                </a:lnTo>
                <a:lnTo>
                  <a:pt x="13651" y="11729"/>
                </a:lnTo>
                <a:lnTo>
                  <a:pt x="13505" y="11996"/>
                </a:lnTo>
                <a:lnTo>
                  <a:pt x="13383" y="12264"/>
                </a:lnTo>
                <a:lnTo>
                  <a:pt x="13359" y="12410"/>
                </a:lnTo>
                <a:lnTo>
                  <a:pt x="13334" y="12556"/>
                </a:lnTo>
                <a:lnTo>
                  <a:pt x="12872" y="12337"/>
                </a:lnTo>
                <a:lnTo>
                  <a:pt x="12994" y="12191"/>
                </a:lnTo>
                <a:lnTo>
                  <a:pt x="13115" y="12021"/>
                </a:lnTo>
                <a:lnTo>
                  <a:pt x="13310" y="11607"/>
                </a:lnTo>
                <a:lnTo>
                  <a:pt x="13772" y="10609"/>
                </a:lnTo>
                <a:lnTo>
                  <a:pt x="13772" y="10585"/>
                </a:lnTo>
                <a:lnTo>
                  <a:pt x="13772" y="10561"/>
                </a:lnTo>
                <a:lnTo>
                  <a:pt x="13748" y="10561"/>
                </a:lnTo>
                <a:lnTo>
                  <a:pt x="13724" y="10585"/>
                </a:lnTo>
                <a:lnTo>
                  <a:pt x="13456" y="10999"/>
                </a:lnTo>
                <a:lnTo>
                  <a:pt x="13188" y="11412"/>
                </a:lnTo>
                <a:lnTo>
                  <a:pt x="12945" y="11850"/>
                </a:lnTo>
                <a:lnTo>
                  <a:pt x="12823" y="12069"/>
                </a:lnTo>
                <a:lnTo>
                  <a:pt x="12750" y="12313"/>
                </a:lnTo>
                <a:lnTo>
                  <a:pt x="12361" y="12118"/>
                </a:lnTo>
                <a:lnTo>
                  <a:pt x="12288" y="12094"/>
                </a:lnTo>
                <a:lnTo>
                  <a:pt x="12337" y="11923"/>
                </a:lnTo>
                <a:lnTo>
                  <a:pt x="12458" y="11631"/>
                </a:lnTo>
                <a:lnTo>
                  <a:pt x="12604" y="11339"/>
                </a:lnTo>
                <a:lnTo>
                  <a:pt x="12823" y="10828"/>
                </a:lnTo>
                <a:lnTo>
                  <a:pt x="12945" y="10585"/>
                </a:lnTo>
                <a:lnTo>
                  <a:pt x="13091" y="10342"/>
                </a:lnTo>
                <a:lnTo>
                  <a:pt x="13091" y="10293"/>
                </a:lnTo>
                <a:lnTo>
                  <a:pt x="13067" y="10244"/>
                </a:lnTo>
                <a:lnTo>
                  <a:pt x="12969" y="10244"/>
                </a:lnTo>
                <a:lnTo>
                  <a:pt x="12775" y="10463"/>
                </a:lnTo>
                <a:lnTo>
                  <a:pt x="12604" y="10682"/>
                </a:lnTo>
                <a:lnTo>
                  <a:pt x="12458" y="10926"/>
                </a:lnTo>
                <a:lnTo>
                  <a:pt x="12312" y="11193"/>
                </a:lnTo>
                <a:lnTo>
                  <a:pt x="12118" y="11510"/>
                </a:lnTo>
                <a:lnTo>
                  <a:pt x="12020" y="11729"/>
                </a:lnTo>
                <a:lnTo>
                  <a:pt x="11947" y="11923"/>
                </a:lnTo>
                <a:lnTo>
                  <a:pt x="11655" y="11802"/>
                </a:lnTo>
                <a:lnTo>
                  <a:pt x="11728" y="11631"/>
                </a:lnTo>
                <a:lnTo>
                  <a:pt x="11777" y="11461"/>
                </a:lnTo>
                <a:lnTo>
                  <a:pt x="11874" y="11145"/>
                </a:lnTo>
                <a:lnTo>
                  <a:pt x="12118" y="10658"/>
                </a:lnTo>
                <a:lnTo>
                  <a:pt x="12239" y="10415"/>
                </a:lnTo>
                <a:lnTo>
                  <a:pt x="12385" y="10196"/>
                </a:lnTo>
                <a:lnTo>
                  <a:pt x="12410" y="10171"/>
                </a:lnTo>
                <a:lnTo>
                  <a:pt x="12385" y="10147"/>
                </a:lnTo>
                <a:lnTo>
                  <a:pt x="12361" y="10123"/>
                </a:lnTo>
                <a:lnTo>
                  <a:pt x="12312" y="10147"/>
                </a:lnTo>
                <a:lnTo>
                  <a:pt x="12142" y="10342"/>
                </a:lnTo>
                <a:lnTo>
                  <a:pt x="11972" y="10561"/>
                </a:lnTo>
                <a:lnTo>
                  <a:pt x="11826" y="10780"/>
                </a:lnTo>
                <a:lnTo>
                  <a:pt x="11704" y="11023"/>
                </a:lnTo>
                <a:lnTo>
                  <a:pt x="11534" y="11339"/>
                </a:lnTo>
                <a:lnTo>
                  <a:pt x="11461" y="11510"/>
                </a:lnTo>
                <a:lnTo>
                  <a:pt x="11436" y="11704"/>
                </a:lnTo>
                <a:lnTo>
                  <a:pt x="10974" y="11510"/>
                </a:lnTo>
                <a:lnTo>
                  <a:pt x="11120" y="11120"/>
                </a:lnTo>
                <a:lnTo>
                  <a:pt x="11315" y="10755"/>
                </a:lnTo>
                <a:lnTo>
                  <a:pt x="11534" y="10317"/>
                </a:lnTo>
                <a:lnTo>
                  <a:pt x="11655" y="10123"/>
                </a:lnTo>
                <a:lnTo>
                  <a:pt x="11801" y="9928"/>
                </a:lnTo>
                <a:lnTo>
                  <a:pt x="11801" y="9904"/>
                </a:lnTo>
                <a:lnTo>
                  <a:pt x="11680" y="9952"/>
                </a:lnTo>
                <a:lnTo>
                  <a:pt x="11582" y="10001"/>
                </a:lnTo>
                <a:lnTo>
                  <a:pt x="11485" y="10074"/>
                </a:lnTo>
                <a:lnTo>
                  <a:pt x="11412" y="10171"/>
                </a:lnTo>
                <a:lnTo>
                  <a:pt x="11266" y="10366"/>
                </a:lnTo>
                <a:lnTo>
                  <a:pt x="11144" y="10561"/>
                </a:lnTo>
                <a:lnTo>
                  <a:pt x="10877" y="10974"/>
                </a:lnTo>
                <a:lnTo>
                  <a:pt x="10755" y="11193"/>
                </a:lnTo>
                <a:lnTo>
                  <a:pt x="10706" y="11315"/>
                </a:lnTo>
                <a:lnTo>
                  <a:pt x="10682" y="11437"/>
                </a:lnTo>
                <a:lnTo>
                  <a:pt x="10633" y="11412"/>
                </a:lnTo>
                <a:lnTo>
                  <a:pt x="10244" y="11315"/>
                </a:lnTo>
                <a:lnTo>
                  <a:pt x="10366" y="11023"/>
                </a:lnTo>
                <a:lnTo>
                  <a:pt x="10487" y="10731"/>
                </a:lnTo>
                <a:lnTo>
                  <a:pt x="10731" y="10244"/>
                </a:lnTo>
                <a:lnTo>
                  <a:pt x="10974" y="9782"/>
                </a:lnTo>
                <a:lnTo>
                  <a:pt x="10974" y="9758"/>
                </a:lnTo>
                <a:lnTo>
                  <a:pt x="10950" y="9758"/>
                </a:lnTo>
                <a:lnTo>
                  <a:pt x="10779" y="9928"/>
                </a:lnTo>
                <a:lnTo>
                  <a:pt x="10609" y="10123"/>
                </a:lnTo>
                <a:lnTo>
                  <a:pt x="10487" y="10317"/>
                </a:lnTo>
                <a:lnTo>
                  <a:pt x="10341" y="10536"/>
                </a:lnTo>
                <a:lnTo>
                  <a:pt x="10147" y="10877"/>
                </a:lnTo>
                <a:lnTo>
                  <a:pt x="10049" y="11072"/>
                </a:lnTo>
                <a:lnTo>
                  <a:pt x="9976" y="11266"/>
                </a:lnTo>
                <a:lnTo>
                  <a:pt x="9441" y="11169"/>
                </a:lnTo>
                <a:lnTo>
                  <a:pt x="9611" y="10828"/>
                </a:lnTo>
                <a:lnTo>
                  <a:pt x="9806" y="10463"/>
                </a:lnTo>
                <a:lnTo>
                  <a:pt x="9903" y="10269"/>
                </a:lnTo>
                <a:lnTo>
                  <a:pt x="9903" y="10171"/>
                </a:lnTo>
                <a:lnTo>
                  <a:pt x="9903" y="10074"/>
                </a:lnTo>
                <a:lnTo>
                  <a:pt x="9903" y="10050"/>
                </a:lnTo>
                <a:lnTo>
                  <a:pt x="9879" y="10050"/>
                </a:lnTo>
                <a:lnTo>
                  <a:pt x="9782" y="10098"/>
                </a:lnTo>
                <a:lnTo>
                  <a:pt x="9709" y="10147"/>
                </a:lnTo>
                <a:lnTo>
                  <a:pt x="9563" y="10317"/>
                </a:lnTo>
                <a:lnTo>
                  <a:pt x="9441" y="10488"/>
                </a:lnTo>
                <a:lnTo>
                  <a:pt x="9344" y="10658"/>
                </a:lnTo>
                <a:lnTo>
                  <a:pt x="9198" y="10877"/>
                </a:lnTo>
                <a:lnTo>
                  <a:pt x="9149" y="10999"/>
                </a:lnTo>
                <a:lnTo>
                  <a:pt x="9076" y="11120"/>
                </a:lnTo>
                <a:lnTo>
                  <a:pt x="8930" y="11072"/>
                </a:lnTo>
                <a:lnTo>
                  <a:pt x="8492" y="10974"/>
                </a:lnTo>
                <a:lnTo>
                  <a:pt x="8638" y="10731"/>
                </a:lnTo>
                <a:lnTo>
                  <a:pt x="8930" y="10244"/>
                </a:lnTo>
                <a:lnTo>
                  <a:pt x="9100" y="10025"/>
                </a:lnTo>
                <a:lnTo>
                  <a:pt x="9246" y="9782"/>
                </a:lnTo>
                <a:lnTo>
                  <a:pt x="9271" y="9758"/>
                </a:lnTo>
                <a:lnTo>
                  <a:pt x="9271" y="9733"/>
                </a:lnTo>
                <a:lnTo>
                  <a:pt x="9222" y="9733"/>
                </a:lnTo>
                <a:lnTo>
                  <a:pt x="9027" y="9879"/>
                </a:lnTo>
                <a:lnTo>
                  <a:pt x="8857" y="10025"/>
                </a:lnTo>
                <a:lnTo>
                  <a:pt x="8687" y="10196"/>
                </a:lnTo>
                <a:lnTo>
                  <a:pt x="8565" y="10390"/>
                </a:lnTo>
                <a:lnTo>
                  <a:pt x="8370" y="10634"/>
                </a:lnTo>
                <a:lnTo>
                  <a:pt x="8273" y="10780"/>
                </a:lnTo>
                <a:lnTo>
                  <a:pt x="8200" y="10926"/>
                </a:lnTo>
                <a:lnTo>
                  <a:pt x="7932" y="10853"/>
                </a:lnTo>
                <a:lnTo>
                  <a:pt x="8078" y="10536"/>
                </a:lnTo>
                <a:lnTo>
                  <a:pt x="8273" y="10220"/>
                </a:lnTo>
                <a:lnTo>
                  <a:pt x="8370" y="10074"/>
                </a:lnTo>
                <a:lnTo>
                  <a:pt x="8492" y="9952"/>
                </a:lnTo>
                <a:lnTo>
                  <a:pt x="8492" y="9928"/>
                </a:lnTo>
                <a:lnTo>
                  <a:pt x="8492" y="9904"/>
                </a:lnTo>
                <a:lnTo>
                  <a:pt x="8468" y="9879"/>
                </a:lnTo>
                <a:lnTo>
                  <a:pt x="8443" y="9904"/>
                </a:lnTo>
                <a:lnTo>
                  <a:pt x="8273" y="9977"/>
                </a:lnTo>
                <a:lnTo>
                  <a:pt x="8127" y="10074"/>
                </a:lnTo>
                <a:lnTo>
                  <a:pt x="8005" y="10196"/>
                </a:lnTo>
                <a:lnTo>
                  <a:pt x="7884" y="10342"/>
                </a:lnTo>
                <a:lnTo>
                  <a:pt x="7738" y="10561"/>
                </a:lnTo>
                <a:lnTo>
                  <a:pt x="7616" y="10804"/>
                </a:lnTo>
                <a:lnTo>
                  <a:pt x="7300" y="10731"/>
                </a:lnTo>
                <a:lnTo>
                  <a:pt x="7397" y="10561"/>
                </a:lnTo>
                <a:lnTo>
                  <a:pt x="7495" y="10390"/>
                </a:lnTo>
                <a:lnTo>
                  <a:pt x="7641" y="10123"/>
                </a:lnTo>
                <a:lnTo>
                  <a:pt x="7714" y="9977"/>
                </a:lnTo>
                <a:lnTo>
                  <a:pt x="7714" y="9831"/>
                </a:lnTo>
                <a:lnTo>
                  <a:pt x="7689" y="9831"/>
                </a:lnTo>
                <a:lnTo>
                  <a:pt x="7592" y="9904"/>
                </a:lnTo>
                <a:lnTo>
                  <a:pt x="7470" y="10025"/>
                </a:lnTo>
                <a:lnTo>
                  <a:pt x="7324" y="10293"/>
                </a:lnTo>
                <a:lnTo>
                  <a:pt x="7178" y="10488"/>
                </a:lnTo>
                <a:lnTo>
                  <a:pt x="7105" y="10585"/>
                </a:lnTo>
                <a:lnTo>
                  <a:pt x="7057" y="10682"/>
                </a:lnTo>
                <a:lnTo>
                  <a:pt x="6643" y="10585"/>
                </a:lnTo>
                <a:lnTo>
                  <a:pt x="6692" y="10488"/>
                </a:lnTo>
                <a:lnTo>
                  <a:pt x="6789" y="10293"/>
                </a:lnTo>
                <a:lnTo>
                  <a:pt x="6886" y="10074"/>
                </a:lnTo>
                <a:lnTo>
                  <a:pt x="7057" y="9636"/>
                </a:lnTo>
                <a:lnTo>
                  <a:pt x="7057" y="9612"/>
                </a:lnTo>
                <a:lnTo>
                  <a:pt x="7032" y="9587"/>
                </a:lnTo>
                <a:lnTo>
                  <a:pt x="7008" y="9612"/>
                </a:lnTo>
                <a:lnTo>
                  <a:pt x="6765" y="9904"/>
                </a:lnTo>
                <a:lnTo>
                  <a:pt x="6521" y="10196"/>
                </a:lnTo>
                <a:lnTo>
                  <a:pt x="6400" y="10342"/>
                </a:lnTo>
                <a:lnTo>
                  <a:pt x="6254" y="10512"/>
                </a:lnTo>
                <a:lnTo>
                  <a:pt x="5816" y="10463"/>
                </a:lnTo>
                <a:lnTo>
                  <a:pt x="5889" y="10244"/>
                </a:lnTo>
                <a:lnTo>
                  <a:pt x="6010" y="10050"/>
                </a:lnTo>
                <a:lnTo>
                  <a:pt x="6205" y="9806"/>
                </a:lnTo>
                <a:lnTo>
                  <a:pt x="6278" y="9685"/>
                </a:lnTo>
                <a:lnTo>
                  <a:pt x="6302" y="9612"/>
                </a:lnTo>
                <a:lnTo>
                  <a:pt x="6327" y="9539"/>
                </a:lnTo>
                <a:lnTo>
                  <a:pt x="6302" y="9514"/>
                </a:lnTo>
                <a:lnTo>
                  <a:pt x="6205" y="9514"/>
                </a:lnTo>
                <a:lnTo>
                  <a:pt x="6132" y="9539"/>
                </a:lnTo>
                <a:lnTo>
                  <a:pt x="5986" y="9660"/>
                </a:lnTo>
                <a:lnTo>
                  <a:pt x="5864" y="9782"/>
                </a:lnTo>
                <a:lnTo>
                  <a:pt x="5767" y="9928"/>
                </a:lnTo>
                <a:lnTo>
                  <a:pt x="5597" y="10171"/>
                </a:lnTo>
                <a:lnTo>
                  <a:pt x="5524" y="10293"/>
                </a:lnTo>
                <a:lnTo>
                  <a:pt x="5475" y="10439"/>
                </a:lnTo>
                <a:lnTo>
                  <a:pt x="5256" y="10463"/>
                </a:lnTo>
                <a:lnTo>
                  <a:pt x="5061" y="10488"/>
                </a:lnTo>
                <a:lnTo>
                  <a:pt x="5183" y="10220"/>
                </a:lnTo>
                <a:lnTo>
                  <a:pt x="5378" y="9855"/>
                </a:lnTo>
                <a:lnTo>
                  <a:pt x="5475" y="9660"/>
                </a:lnTo>
                <a:lnTo>
                  <a:pt x="5597" y="9490"/>
                </a:lnTo>
                <a:lnTo>
                  <a:pt x="5378" y="9636"/>
                </a:lnTo>
                <a:lnTo>
                  <a:pt x="5183" y="9806"/>
                </a:lnTo>
                <a:lnTo>
                  <a:pt x="4988" y="10025"/>
                </a:lnTo>
                <a:lnTo>
                  <a:pt x="4818" y="10244"/>
                </a:lnTo>
                <a:lnTo>
                  <a:pt x="4818" y="8979"/>
                </a:lnTo>
                <a:lnTo>
                  <a:pt x="4794" y="7714"/>
                </a:lnTo>
                <a:lnTo>
                  <a:pt x="4794" y="6254"/>
                </a:lnTo>
                <a:lnTo>
                  <a:pt x="4794" y="5718"/>
                </a:lnTo>
                <a:lnTo>
                  <a:pt x="4794" y="5426"/>
                </a:lnTo>
                <a:lnTo>
                  <a:pt x="4769" y="5159"/>
                </a:lnTo>
                <a:lnTo>
                  <a:pt x="5086" y="5159"/>
                </a:lnTo>
                <a:lnTo>
                  <a:pt x="5986" y="5134"/>
                </a:lnTo>
                <a:lnTo>
                  <a:pt x="6886" y="5086"/>
                </a:lnTo>
                <a:lnTo>
                  <a:pt x="7349" y="5037"/>
                </a:lnTo>
                <a:lnTo>
                  <a:pt x="7835" y="4988"/>
                </a:lnTo>
                <a:lnTo>
                  <a:pt x="8297" y="4916"/>
                </a:lnTo>
                <a:lnTo>
                  <a:pt x="8784" y="4843"/>
                </a:lnTo>
                <a:lnTo>
                  <a:pt x="9709" y="4624"/>
                </a:lnTo>
                <a:lnTo>
                  <a:pt x="10633" y="4356"/>
                </a:lnTo>
                <a:lnTo>
                  <a:pt x="11071" y="4210"/>
                </a:lnTo>
                <a:lnTo>
                  <a:pt x="11509" y="4040"/>
                </a:lnTo>
                <a:lnTo>
                  <a:pt x="11923" y="3869"/>
                </a:lnTo>
                <a:lnTo>
                  <a:pt x="12361" y="3675"/>
                </a:lnTo>
                <a:lnTo>
                  <a:pt x="13188" y="3261"/>
                </a:lnTo>
                <a:lnTo>
                  <a:pt x="14016" y="2823"/>
                </a:lnTo>
                <a:lnTo>
                  <a:pt x="14308" y="2653"/>
                </a:lnTo>
                <a:lnTo>
                  <a:pt x="14575" y="2458"/>
                </a:lnTo>
                <a:lnTo>
                  <a:pt x="15111" y="2044"/>
                </a:lnTo>
                <a:lnTo>
                  <a:pt x="15354" y="1850"/>
                </a:lnTo>
                <a:lnTo>
                  <a:pt x="15500" y="1752"/>
                </a:lnTo>
                <a:lnTo>
                  <a:pt x="15622" y="1631"/>
                </a:lnTo>
                <a:close/>
                <a:moveTo>
                  <a:pt x="15524" y="12605"/>
                </a:moveTo>
                <a:lnTo>
                  <a:pt x="15549" y="13164"/>
                </a:lnTo>
                <a:lnTo>
                  <a:pt x="15476" y="13164"/>
                </a:lnTo>
                <a:lnTo>
                  <a:pt x="15427" y="13213"/>
                </a:lnTo>
                <a:lnTo>
                  <a:pt x="15305" y="13286"/>
                </a:lnTo>
                <a:lnTo>
                  <a:pt x="15232" y="13432"/>
                </a:lnTo>
                <a:lnTo>
                  <a:pt x="15135" y="13578"/>
                </a:lnTo>
                <a:lnTo>
                  <a:pt x="15111" y="13529"/>
                </a:lnTo>
                <a:lnTo>
                  <a:pt x="15257" y="13213"/>
                </a:lnTo>
                <a:lnTo>
                  <a:pt x="15403" y="12872"/>
                </a:lnTo>
                <a:lnTo>
                  <a:pt x="15524" y="12605"/>
                </a:lnTo>
                <a:close/>
                <a:moveTo>
                  <a:pt x="15549" y="13359"/>
                </a:moveTo>
                <a:lnTo>
                  <a:pt x="15573" y="13943"/>
                </a:lnTo>
                <a:lnTo>
                  <a:pt x="15354" y="13748"/>
                </a:lnTo>
                <a:lnTo>
                  <a:pt x="15451" y="13553"/>
                </a:lnTo>
                <a:lnTo>
                  <a:pt x="15549" y="13359"/>
                </a:lnTo>
                <a:close/>
                <a:moveTo>
                  <a:pt x="16692" y="463"/>
                </a:moveTo>
                <a:lnTo>
                  <a:pt x="16789" y="487"/>
                </a:lnTo>
                <a:lnTo>
                  <a:pt x="16862" y="536"/>
                </a:lnTo>
                <a:lnTo>
                  <a:pt x="16935" y="633"/>
                </a:lnTo>
                <a:lnTo>
                  <a:pt x="16984" y="730"/>
                </a:lnTo>
                <a:lnTo>
                  <a:pt x="17033" y="852"/>
                </a:lnTo>
                <a:lnTo>
                  <a:pt x="17081" y="1047"/>
                </a:lnTo>
                <a:lnTo>
                  <a:pt x="17130" y="1314"/>
                </a:lnTo>
                <a:lnTo>
                  <a:pt x="17154" y="1582"/>
                </a:lnTo>
                <a:lnTo>
                  <a:pt x="17179" y="2142"/>
                </a:lnTo>
                <a:lnTo>
                  <a:pt x="17106" y="3237"/>
                </a:lnTo>
                <a:lnTo>
                  <a:pt x="17081" y="4380"/>
                </a:lnTo>
                <a:lnTo>
                  <a:pt x="17081" y="5499"/>
                </a:lnTo>
                <a:lnTo>
                  <a:pt x="17154" y="7738"/>
                </a:lnTo>
                <a:lnTo>
                  <a:pt x="17203" y="9928"/>
                </a:lnTo>
                <a:lnTo>
                  <a:pt x="17203" y="12094"/>
                </a:lnTo>
                <a:lnTo>
                  <a:pt x="17179" y="13213"/>
                </a:lnTo>
                <a:lnTo>
                  <a:pt x="17130" y="13748"/>
                </a:lnTo>
                <a:lnTo>
                  <a:pt x="17081" y="14283"/>
                </a:lnTo>
                <a:lnTo>
                  <a:pt x="17033" y="14502"/>
                </a:lnTo>
                <a:lnTo>
                  <a:pt x="16984" y="14746"/>
                </a:lnTo>
                <a:lnTo>
                  <a:pt x="16935" y="14867"/>
                </a:lnTo>
                <a:lnTo>
                  <a:pt x="16887" y="14965"/>
                </a:lnTo>
                <a:lnTo>
                  <a:pt x="16814" y="15038"/>
                </a:lnTo>
                <a:lnTo>
                  <a:pt x="16716" y="15111"/>
                </a:lnTo>
                <a:lnTo>
                  <a:pt x="16643" y="15111"/>
                </a:lnTo>
                <a:lnTo>
                  <a:pt x="16570" y="15086"/>
                </a:lnTo>
                <a:lnTo>
                  <a:pt x="16449" y="15038"/>
                </a:lnTo>
                <a:lnTo>
                  <a:pt x="16327" y="14916"/>
                </a:lnTo>
                <a:lnTo>
                  <a:pt x="16205" y="14794"/>
                </a:lnTo>
                <a:lnTo>
                  <a:pt x="16205" y="13991"/>
                </a:lnTo>
                <a:lnTo>
                  <a:pt x="16181" y="13188"/>
                </a:lnTo>
                <a:lnTo>
                  <a:pt x="16132" y="12361"/>
                </a:lnTo>
                <a:lnTo>
                  <a:pt x="16132" y="11558"/>
                </a:lnTo>
                <a:lnTo>
                  <a:pt x="16132" y="9636"/>
                </a:lnTo>
                <a:lnTo>
                  <a:pt x="16132" y="7714"/>
                </a:lnTo>
                <a:lnTo>
                  <a:pt x="16132" y="6789"/>
                </a:lnTo>
                <a:lnTo>
                  <a:pt x="16132" y="6327"/>
                </a:lnTo>
                <a:lnTo>
                  <a:pt x="16132" y="5864"/>
                </a:lnTo>
                <a:lnTo>
                  <a:pt x="16205" y="4988"/>
                </a:lnTo>
                <a:lnTo>
                  <a:pt x="16230" y="4551"/>
                </a:lnTo>
                <a:lnTo>
                  <a:pt x="16205" y="4113"/>
                </a:lnTo>
                <a:lnTo>
                  <a:pt x="16181" y="3237"/>
                </a:lnTo>
                <a:lnTo>
                  <a:pt x="16157" y="2799"/>
                </a:lnTo>
                <a:lnTo>
                  <a:pt x="16181" y="2361"/>
                </a:lnTo>
                <a:lnTo>
                  <a:pt x="16205" y="1558"/>
                </a:lnTo>
                <a:lnTo>
                  <a:pt x="16181" y="1144"/>
                </a:lnTo>
                <a:lnTo>
                  <a:pt x="16181" y="755"/>
                </a:lnTo>
                <a:lnTo>
                  <a:pt x="16254" y="657"/>
                </a:lnTo>
                <a:lnTo>
                  <a:pt x="16351" y="584"/>
                </a:lnTo>
                <a:lnTo>
                  <a:pt x="16570" y="487"/>
                </a:lnTo>
                <a:lnTo>
                  <a:pt x="16692" y="463"/>
                </a:lnTo>
                <a:close/>
                <a:moveTo>
                  <a:pt x="5597" y="10950"/>
                </a:moveTo>
                <a:lnTo>
                  <a:pt x="5597" y="11023"/>
                </a:lnTo>
                <a:lnTo>
                  <a:pt x="5621" y="11096"/>
                </a:lnTo>
                <a:lnTo>
                  <a:pt x="5694" y="11218"/>
                </a:lnTo>
                <a:lnTo>
                  <a:pt x="5743" y="11364"/>
                </a:lnTo>
                <a:lnTo>
                  <a:pt x="5767" y="11704"/>
                </a:lnTo>
                <a:lnTo>
                  <a:pt x="5791" y="12045"/>
                </a:lnTo>
                <a:lnTo>
                  <a:pt x="5816" y="12215"/>
                </a:lnTo>
                <a:lnTo>
                  <a:pt x="5840" y="12361"/>
                </a:lnTo>
                <a:lnTo>
                  <a:pt x="5864" y="12483"/>
                </a:lnTo>
                <a:lnTo>
                  <a:pt x="5548" y="12459"/>
                </a:lnTo>
                <a:lnTo>
                  <a:pt x="5207" y="12483"/>
                </a:lnTo>
                <a:lnTo>
                  <a:pt x="4988" y="12507"/>
                </a:lnTo>
                <a:lnTo>
                  <a:pt x="4745" y="12532"/>
                </a:lnTo>
                <a:lnTo>
                  <a:pt x="4502" y="12605"/>
                </a:lnTo>
                <a:lnTo>
                  <a:pt x="4404" y="12653"/>
                </a:lnTo>
                <a:lnTo>
                  <a:pt x="4307" y="12702"/>
                </a:lnTo>
                <a:lnTo>
                  <a:pt x="4258" y="12775"/>
                </a:lnTo>
                <a:lnTo>
                  <a:pt x="4210" y="12848"/>
                </a:lnTo>
                <a:lnTo>
                  <a:pt x="4210" y="12945"/>
                </a:lnTo>
                <a:lnTo>
                  <a:pt x="4258" y="13018"/>
                </a:lnTo>
                <a:lnTo>
                  <a:pt x="4356" y="13067"/>
                </a:lnTo>
                <a:lnTo>
                  <a:pt x="4453" y="13115"/>
                </a:lnTo>
                <a:lnTo>
                  <a:pt x="4623" y="13164"/>
                </a:lnTo>
                <a:lnTo>
                  <a:pt x="4842" y="13188"/>
                </a:lnTo>
                <a:lnTo>
                  <a:pt x="5037" y="13188"/>
                </a:lnTo>
                <a:lnTo>
                  <a:pt x="5475" y="13140"/>
                </a:lnTo>
                <a:lnTo>
                  <a:pt x="5670" y="13140"/>
                </a:lnTo>
                <a:lnTo>
                  <a:pt x="5864" y="13188"/>
                </a:lnTo>
                <a:lnTo>
                  <a:pt x="6035" y="13188"/>
                </a:lnTo>
                <a:lnTo>
                  <a:pt x="6205" y="13967"/>
                </a:lnTo>
                <a:lnTo>
                  <a:pt x="5572" y="13991"/>
                </a:lnTo>
                <a:lnTo>
                  <a:pt x="5183" y="13991"/>
                </a:lnTo>
                <a:lnTo>
                  <a:pt x="4988" y="14040"/>
                </a:lnTo>
                <a:lnTo>
                  <a:pt x="4891" y="14064"/>
                </a:lnTo>
                <a:lnTo>
                  <a:pt x="4794" y="14113"/>
                </a:lnTo>
                <a:lnTo>
                  <a:pt x="4745" y="14186"/>
                </a:lnTo>
                <a:lnTo>
                  <a:pt x="4696" y="14283"/>
                </a:lnTo>
                <a:lnTo>
                  <a:pt x="4696" y="14381"/>
                </a:lnTo>
                <a:lnTo>
                  <a:pt x="4721" y="14429"/>
                </a:lnTo>
                <a:lnTo>
                  <a:pt x="4769" y="14454"/>
                </a:lnTo>
                <a:lnTo>
                  <a:pt x="4915" y="14575"/>
                </a:lnTo>
                <a:lnTo>
                  <a:pt x="5110" y="14624"/>
                </a:lnTo>
                <a:lnTo>
                  <a:pt x="5305" y="14673"/>
                </a:lnTo>
                <a:lnTo>
                  <a:pt x="5499" y="14697"/>
                </a:lnTo>
                <a:lnTo>
                  <a:pt x="6327" y="14697"/>
                </a:lnTo>
                <a:lnTo>
                  <a:pt x="6473" y="15378"/>
                </a:lnTo>
                <a:lnTo>
                  <a:pt x="6010" y="15403"/>
                </a:lnTo>
                <a:lnTo>
                  <a:pt x="5645" y="15403"/>
                </a:lnTo>
                <a:lnTo>
                  <a:pt x="5475" y="15427"/>
                </a:lnTo>
                <a:lnTo>
                  <a:pt x="5305" y="15500"/>
                </a:lnTo>
                <a:lnTo>
                  <a:pt x="5256" y="15549"/>
                </a:lnTo>
                <a:lnTo>
                  <a:pt x="5207" y="15597"/>
                </a:lnTo>
                <a:lnTo>
                  <a:pt x="5183" y="15670"/>
                </a:lnTo>
                <a:lnTo>
                  <a:pt x="5183" y="15743"/>
                </a:lnTo>
                <a:lnTo>
                  <a:pt x="5183" y="15816"/>
                </a:lnTo>
                <a:lnTo>
                  <a:pt x="5207" y="15889"/>
                </a:lnTo>
                <a:lnTo>
                  <a:pt x="5256" y="15938"/>
                </a:lnTo>
                <a:lnTo>
                  <a:pt x="5305" y="15987"/>
                </a:lnTo>
                <a:lnTo>
                  <a:pt x="5475" y="16035"/>
                </a:lnTo>
                <a:lnTo>
                  <a:pt x="5645" y="16060"/>
                </a:lnTo>
                <a:lnTo>
                  <a:pt x="6010" y="16084"/>
                </a:lnTo>
                <a:lnTo>
                  <a:pt x="6278" y="16108"/>
                </a:lnTo>
                <a:lnTo>
                  <a:pt x="6448" y="16108"/>
                </a:lnTo>
                <a:lnTo>
                  <a:pt x="6570" y="16084"/>
                </a:lnTo>
                <a:lnTo>
                  <a:pt x="6619" y="16400"/>
                </a:lnTo>
                <a:lnTo>
                  <a:pt x="6643" y="16692"/>
                </a:lnTo>
                <a:lnTo>
                  <a:pt x="6619" y="16838"/>
                </a:lnTo>
                <a:lnTo>
                  <a:pt x="6594" y="16960"/>
                </a:lnTo>
                <a:lnTo>
                  <a:pt x="6521" y="17057"/>
                </a:lnTo>
                <a:lnTo>
                  <a:pt x="6424" y="17130"/>
                </a:lnTo>
                <a:lnTo>
                  <a:pt x="6327" y="17179"/>
                </a:lnTo>
                <a:lnTo>
                  <a:pt x="6205" y="17228"/>
                </a:lnTo>
                <a:lnTo>
                  <a:pt x="5913" y="17252"/>
                </a:lnTo>
                <a:lnTo>
                  <a:pt x="5597" y="17228"/>
                </a:lnTo>
                <a:lnTo>
                  <a:pt x="5305" y="17203"/>
                </a:lnTo>
                <a:lnTo>
                  <a:pt x="4794" y="17130"/>
                </a:lnTo>
                <a:lnTo>
                  <a:pt x="4575" y="17155"/>
                </a:lnTo>
                <a:lnTo>
                  <a:pt x="4307" y="17179"/>
                </a:lnTo>
                <a:lnTo>
                  <a:pt x="4064" y="17203"/>
                </a:lnTo>
                <a:lnTo>
                  <a:pt x="3796" y="17228"/>
                </a:lnTo>
                <a:lnTo>
                  <a:pt x="3553" y="17228"/>
                </a:lnTo>
                <a:lnTo>
                  <a:pt x="3455" y="17203"/>
                </a:lnTo>
                <a:lnTo>
                  <a:pt x="3358" y="17155"/>
                </a:lnTo>
                <a:lnTo>
                  <a:pt x="3261" y="17106"/>
                </a:lnTo>
                <a:lnTo>
                  <a:pt x="3163" y="17033"/>
                </a:lnTo>
                <a:lnTo>
                  <a:pt x="3115" y="16936"/>
                </a:lnTo>
                <a:lnTo>
                  <a:pt x="3042" y="16790"/>
                </a:lnTo>
                <a:lnTo>
                  <a:pt x="2969" y="16571"/>
                </a:lnTo>
                <a:lnTo>
                  <a:pt x="2920" y="16327"/>
                </a:lnTo>
                <a:lnTo>
                  <a:pt x="2847" y="15816"/>
                </a:lnTo>
                <a:lnTo>
                  <a:pt x="2750" y="14819"/>
                </a:lnTo>
                <a:lnTo>
                  <a:pt x="2725" y="14308"/>
                </a:lnTo>
                <a:lnTo>
                  <a:pt x="2677" y="13797"/>
                </a:lnTo>
                <a:lnTo>
                  <a:pt x="2652" y="13286"/>
                </a:lnTo>
                <a:lnTo>
                  <a:pt x="2628" y="12775"/>
                </a:lnTo>
                <a:lnTo>
                  <a:pt x="2506" y="11923"/>
                </a:lnTo>
                <a:lnTo>
                  <a:pt x="2385" y="11047"/>
                </a:lnTo>
                <a:lnTo>
                  <a:pt x="2385" y="11047"/>
                </a:lnTo>
                <a:lnTo>
                  <a:pt x="2823" y="11072"/>
                </a:lnTo>
                <a:lnTo>
                  <a:pt x="3090" y="11072"/>
                </a:lnTo>
                <a:lnTo>
                  <a:pt x="3358" y="11047"/>
                </a:lnTo>
                <a:lnTo>
                  <a:pt x="3407" y="11047"/>
                </a:lnTo>
                <a:lnTo>
                  <a:pt x="3504" y="11023"/>
                </a:lnTo>
                <a:lnTo>
                  <a:pt x="4064" y="10974"/>
                </a:lnTo>
                <a:lnTo>
                  <a:pt x="4331" y="10974"/>
                </a:lnTo>
                <a:lnTo>
                  <a:pt x="4599" y="10999"/>
                </a:lnTo>
                <a:lnTo>
                  <a:pt x="4623" y="11023"/>
                </a:lnTo>
                <a:lnTo>
                  <a:pt x="4672" y="11072"/>
                </a:lnTo>
                <a:lnTo>
                  <a:pt x="4745" y="11096"/>
                </a:lnTo>
                <a:lnTo>
                  <a:pt x="4818" y="11072"/>
                </a:lnTo>
                <a:lnTo>
                  <a:pt x="4867" y="11023"/>
                </a:lnTo>
                <a:lnTo>
                  <a:pt x="4891" y="10974"/>
                </a:lnTo>
                <a:lnTo>
                  <a:pt x="5597" y="10950"/>
                </a:lnTo>
                <a:close/>
                <a:moveTo>
                  <a:pt x="16546" y="0"/>
                </a:moveTo>
                <a:lnTo>
                  <a:pt x="16400" y="49"/>
                </a:lnTo>
                <a:lnTo>
                  <a:pt x="16278" y="122"/>
                </a:lnTo>
                <a:lnTo>
                  <a:pt x="16157" y="195"/>
                </a:lnTo>
                <a:lnTo>
                  <a:pt x="16035" y="292"/>
                </a:lnTo>
                <a:lnTo>
                  <a:pt x="15962" y="414"/>
                </a:lnTo>
                <a:lnTo>
                  <a:pt x="15889" y="414"/>
                </a:lnTo>
                <a:lnTo>
                  <a:pt x="15840" y="438"/>
                </a:lnTo>
                <a:lnTo>
                  <a:pt x="15792" y="487"/>
                </a:lnTo>
                <a:lnTo>
                  <a:pt x="15768" y="560"/>
                </a:lnTo>
                <a:lnTo>
                  <a:pt x="15695" y="803"/>
                </a:lnTo>
                <a:lnTo>
                  <a:pt x="15670" y="1071"/>
                </a:lnTo>
                <a:lnTo>
                  <a:pt x="15597" y="1047"/>
                </a:lnTo>
                <a:lnTo>
                  <a:pt x="15524" y="1071"/>
                </a:lnTo>
                <a:lnTo>
                  <a:pt x="15451" y="1095"/>
                </a:lnTo>
                <a:lnTo>
                  <a:pt x="15403" y="1168"/>
                </a:lnTo>
                <a:lnTo>
                  <a:pt x="15354" y="1266"/>
                </a:lnTo>
                <a:lnTo>
                  <a:pt x="15281" y="1339"/>
                </a:lnTo>
                <a:lnTo>
                  <a:pt x="15111" y="1485"/>
                </a:lnTo>
                <a:lnTo>
                  <a:pt x="14770" y="1728"/>
                </a:lnTo>
                <a:lnTo>
                  <a:pt x="14283" y="2093"/>
                </a:lnTo>
                <a:lnTo>
                  <a:pt x="14040" y="2288"/>
                </a:lnTo>
                <a:lnTo>
                  <a:pt x="13772" y="2434"/>
                </a:lnTo>
                <a:lnTo>
                  <a:pt x="13018" y="2847"/>
                </a:lnTo>
                <a:lnTo>
                  <a:pt x="12264" y="3237"/>
                </a:lnTo>
                <a:lnTo>
                  <a:pt x="11485" y="3577"/>
                </a:lnTo>
                <a:lnTo>
                  <a:pt x="11071" y="3723"/>
                </a:lnTo>
                <a:lnTo>
                  <a:pt x="10682" y="3869"/>
                </a:lnTo>
                <a:lnTo>
                  <a:pt x="9830" y="4137"/>
                </a:lnTo>
                <a:lnTo>
                  <a:pt x="8979" y="4356"/>
                </a:lnTo>
                <a:lnTo>
                  <a:pt x="8103" y="4526"/>
                </a:lnTo>
                <a:lnTo>
                  <a:pt x="7665" y="4575"/>
                </a:lnTo>
                <a:lnTo>
                  <a:pt x="7227" y="4624"/>
                </a:lnTo>
                <a:lnTo>
                  <a:pt x="6570" y="4672"/>
                </a:lnTo>
                <a:lnTo>
                  <a:pt x="5913" y="4697"/>
                </a:lnTo>
                <a:lnTo>
                  <a:pt x="5256" y="4721"/>
                </a:lnTo>
                <a:lnTo>
                  <a:pt x="4623" y="4745"/>
                </a:lnTo>
                <a:lnTo>
                  <a:pt x="4429" y="4697"/>
                </a:lnTo>
                <a:lnTo>
                  <a:pt x="4234" y="4672"/>
                </a:lnTo>
                <a:lnTo>
                  <a:pt x="3869" y="4624"/>
                </a:lnTo>
                <a:lnTo>
                  <a:pt x="3480" y="4648"/>
                </a:lnTo>
                <a:lnTo>
                  <a:pt x="3090" y="4648"/>
                </a:lnTo>
                <a:lnTo>
                  <a:pt x="2652" y="4672"/>
                </a:lnTo>
                <a:lnTo>
                  <a:pt x="2214" y="4721"/>
                </a:lnTo>
                <a:lnTo>
                  <a:pt x="1995" y="4770"/>
                </a:lnTo>
                <a:lnTo>
                  <a:pt x="1801" y="4818"/>
                </a:lnTo>
                <a:lnTo>
                  <a:pt x="1582" y="4916"/>
                </a:lnTo>
                <a:lnTo>
                  <a:pt x="1387" y="5013"/>
                </a:lnTo>
                <a:lnTo>
                  <a:pt x="1192" y="5110"/>
                </a:lnTo>
                <a:lnTo>
                  <a:pt x="1046" y="5232"/>
                </a:lnTo>
                <a:lnTo>
                  <a:pt x="876" y="5378"/>
                </a:lnTo>
                <a:lnTo>
                  <a:pt x="754" y="5524"/>
                </a:lnTo>
                <a:lnTo>
                  <a:pt x="633" y="5670"/>
                </a:lnTo>
                <a:lnTo>
                  <a:pt x="535" y="5840"/>
                </a:lnTo>
                <a:lnTo>
                  <a:pt x="365" y="6205"/>
                </a:lnTo>
                <a:lnTo>
                  <a:pt x="243" y="6570"/>
                </a:lnTo>
                <a:lnTo>
                  <a:pt x="146" y="6959"/>
                </a:lnTo>
                <a:lnTo>
                  <a:pt x="73" y="7373"/>
                </a:lnTo>
                <a:lnTo>
                  <a:pt x="49" y="7762"/>
                </a:lnTo>
                <a:lnTo>
                  <a:pt x="0" y="8200"/>
                </a:lnTo>
                <a:lnTo>
                  <a:pt x="0" y="8614"/>
                </a:lnTo>
                <a:lnTo>
                  <a:pt x="49" y="9028"/>
                </a:lnTo>
                <a:lnTo>
                  <a:pt x="146" y="9417"/>
                </a:lnTo>
                <a:lnTo>
                  <a:pt x="195" y="9612"/>
                </a:lnTo>
                <a:lnTo>
                  <a:pt x="292" y="9806"/>
                </a:lnTo>
                <a:lnTo>
                  <a:pt x="389" y="9977"/>
                </a:lnTo>
                <a:lnTo>
                  <a:pt x="487" y="10147"/>
                </a:lnTo>
                <a:lnTo>
                  <a:pt x="633" y="10293"/>
                </a:lnTo>
                <a:lnTo>
                  <a:pt x="779" y="10439"/>
                </a:lnTo>
                <a:lnTo>
                  <a:pt x="949" y="10585"/>
                </a:lnTo>
                <a:lnTo>
                  <a:pt x="1144" y="10707"/>
                </a:lnTo>
                <a:lnTo>
                  <a:pt x="1363" y="10804"/>
                </a:lnTo>
                <a:lnTo>
                  <a:pt x="1582" y="10901"/>
                </a:lnTo>
                <a:lnTo>
                  <a:pt x="1825" y="10950"/>
                </a:lnTo>
                <a:lnTo>
                  <a:pt x="2068" y="10999"/>
                </a:lnTo>
                <a:lnTo>
                  <a:pt x="2044" y="11242"/>
                </a:lnTo>
                <a:lnTo>
                  <a:pt x="2020" y="11510"/>
                </a:lnTo>
                <a:lnTo>
                  <a:pt x="2044" y="11777"/>
                </a:lnTo>
                <a:lnTo>
                  <a:pt x="2068" y="12021"/>
                </a:lnTo>
                <a:lnTo>
                  <a:pt x="2166" y="12556"/>
                </a:lnTo>
                <a:lnTo>
                  <a:pt x="2190" y="12824"/>
                </a:lnTo>
                <a:lnTo>
                  <a:pt x="2214" y="13067"/>
                </a:lnTo>
                <a:lnTo>
                  <a:pt x="2287" y="14478"/>
                </a:lnTo>
                <a:lnTo>
                  <a:pt x="2336" y="15184"/>
                </a:lnTo>
                <a:lnTo>
                  <a:pt x="2409" y="15914"/>
                </a:lnTo>
                <a:lnTo>
                  <a:pt x="2458" y="16327"/>
                </a:lnTo>
                <a:lnTo>
                  <a:pt x="2506" y="16741"/>
                </a:lnTo>
                <a:lnTo>
                  <a:pt x="2555" y="16960"/>
                </a:lnTo>
                <a:lnTo>
                  <a:pt x="2628" y="17155"/>
                </a:lnTo>
                <a:lnTo>
                  <a:pt x="2725" y="17325"/>
                </a:lnTo>
                <a:lnTo>
                  <a:pt x="2871" y="17495"/>
                </a:lnTo>
                <a:lnTo>
                  <a:pt x="2993" y="17593"/>
                </a:lnTo>
                <a:lnTo>
                  <a:pt x="3090" y="17641"/>
                </a:lnTo>
                <a:lnTo>
                  <a:pt x="3212" y="17714"/>
                </a:lnTo>
                <a:lnTo>
                  <a:pt x="3334" y="17739"/>
                </a:lnTo>
                <a:lnTo>
                  <a:pt x="3601" y="17763"/>
                </a:lnTo>
                <a:lnTo>
                  <a:pt x="3893" y="17763"/>
                </a:lnTo>
                <a:lnTo>
                  <a:pt x="4429" y="17690"/>
                </a:lnTo>
                <a:lnTo>
                  <a:pt x="4696" y="17666"/>
                </a:lnTo>
                <a:lnTo>
                  <a:pt x="4964" y="17666"/>
                </a:lnTo>
                <a:lnTo>
                  <a:pt x="5475" y="17714"/>
                </a:lnTo>
                <a:lnTo>
                  <a:pt x="5743" y="17739"/>
                </a:lnTo>
                <a:lnTo>
                  <a:pt x="6010" y="17763"/>
                </a:lnTo>
                <a:lnTo>
                  <a:pt x="6278" y="17739"/>
                </a:lnTo>
                <a:lnTo>
                  <a:pt x="6521" y="17690"/>
                </a:lnTo>
                <a:lnTo>
                  <a:pt x="6619" y="17641"/>
                </a:lnTo>
                <a:lnTo>
                  <a:pt x="6740" y="17568"/>
                </a:lnTo>
                <a:lnTo>
                  <a:pt x="6838" y="17495"/>
                </a:lnTo>
                <a:lnTo>
                  <a:pt x="6935" y="17398"/>
                </a:lnTo>
                <a:lnTo>
                  <a:pt x="7008" y="17301"/>
                </a:lnTo>
                <a:lnTo>
                  <a:pt x="7057" y="17179"/>
                </a:lnTo>
                <a:lnTo>
                  <a:pt x="7130" y="16960"/>
                </a:lnTo>
                <a:lnTo>
                  <a:pt x="7154" y="16717"/>
                </a:lnTo>
                <a:lnTo>
                  <a:pt x="7154" y="16449"/>
                </a:lnTo>
                <a:lnTo>
                  <a:pt x="7130" y="16181"/>
                </a:lnTo>
                <a:lnTo>
                  <a:pt x="7081" y="15938"/>
                </a:lnTo>
                <a:lnTo>
                  <a:pt x="6984" y="15451"/>
                </a:lnTo>
                <a:lnTo>
                  <a:pt x="6886" y="14770"/>
                </a:lnTo>
                <a:lnTo>
                  <a:pt x="6765" y="14089"/>
                </a:lnTo>
                <a:lnTo>
                  <a:pt x="6497" y="12726"/>
                </a:lnTo>
                <a:lnTo>
                  <a:pt x="6351" y="12167"/>
                </a:lnTo>
                <a:lnTo>
                  <a:pt x="6302" y="11875"/>
                </a:lnTo>
                <a:lnTo>
                  <a:pt x="6254" y="11583"/>
                </a:lnTo>
                <a:lnTo>
                  <a:pt x="6229" y="11291"/>
                </a:lnTo>
                <a:lnTo>
                  <a:pt x="6205" y="11120"/>
                </a:lnTo>
                <a:lnTo>
                  <a:pt x="6181" y="10974"/>
                </a:lnTo>
                <a:lnTo>
                  <a:pt x="6789" y="11096"/>
                </a:lnTo>
                <a:lnTo>
                  <a:pt x="7397" y="11218"/>
                </a:lnTo>
                <a:lnTo>
                  <a:pt x="10341" y="11826"/>
                </a:lnTo>
                <a:lnTo>
                  <a:pt x="10560" y="11875"/>
                </a:lnTo>
                <a:lnTo>
                  <a:pt x="10755" y="11923"/>
                </a:lnTo>
                <a:lnTo>
                  <a:pt x="11169" y="12094"/>
                </a:lnTo>
                <a:lnTo>
                  <a:pt x="11972" y="12459"/>
                </a:lnTo>
                <a:lnTo>
                  <a:pt x="13456" y="13115"/>
                </a:lnTo>
                <a:lnTo>
                  <a:pt x="14040" y="13407"/>
                </a:lnTo>
                <a:lnTo>
                  <a:pt x="14332" y="13553"/>
                </a:lnTo>
                <a:lnTo>
                  <a:pt x="14624" y="13748"/>
                </a:lnTo>
                <a:lnTo>
                  <a:pt x="14892" y="13943"/>
                </a:lnTo>
                <a:lnTo>
                  <a:pt x="15135" y="14162"/>
                </a:lnTo>
                <a:lnTo>
                  <a:pt x="15354" y="14381"/>
                </a:lnTo>
                <a:lnTo>
                  <a:pt x="15549" y="14648"/>
                </a:lnTo>
                <a:lnTo>
                  <a:pt x="15622" y="14721"/>
                </a:lnTo>
                <a:lnTo>
                  <a:pt x="15622" y="14940"/>
                </a:lnTo>
                <a:lnTo>
                  <a:pt x="15646" y="15062"/>
                </a:lnTo>
                <a:lnTo>
                  <a:pt x="15695" y="15159"/>
                </a:lnTo>
                <a:lnTo>
                  <a:pt x="15792" y="15208"/>
                </a:lnTo>
                <a:lnTo>
                  <a:pt x="15889" y="15232"/>
                </a:lnTo>
                <a:lnTo>
                  <a:pt x="16084" y="15427"/>
                </a:lnTo>
                <a:lnTo>
                  <a:pt x="16205" y="15500"/>
                </a:lnTo>
                <a:lnTo>
                  <a:pt x="16303" y="15573"/>
                </a:lnTo>
                <a:lnTo>
                  <a:pt x="16449" y="15622"/>
                </a:lnTo>
                <a:lnTo>
                  <a:pt x="16570" y="15646"/>
                </a:lnTo>
                <a:lnTo>
                  <a:pt x="16716" y="15670"/>
                </a:lnTo>
                <a:lnTo>
                  <a:pt x="16862" y="15646"/>
                </a:lnTo>
                <a:lnTo>
                  <a:pt x="16984" y="15622"/>
                </a:lnTo>
                <a:lnTo>
                  <a:pt x="17081" y="15573"/>
                </a:lnTo>
                <a:lnTo>
                  <a:pt x="17179" y="15500"/>
                </a:lnTo>
                <a:lnTo>
                  <a:pt x="17276" y="15427"/>
                </a:lnTo>
                <a:lnTo>
                  <a:pt x="17349" y="15330"/>
                </a:lnTo>
                <a:lnTo>
                  <a:pt x="17398" y="15232"/>
                </a:lnTo>
                <a:lnTo>
                  <a:pt x="17495" y="14989"/>
                </a:lnTo>
                <a:lnTo>
                  <a:pt x="17568" y="14721"/>
                </a:lnTo>
                <a:lnTo>
                  <a:pt x="17617" y="14478"/>
                </a:lnTo>
                <a:lnTo>
                  <a:pt x="17690" y="14016"/>
                </a:lnTo>
                <a:lnTo>
                  <a:pt x="17714" y="13651"/>
                </a:lnTo>
                <a:lnTo>
                  <a:pt x="17738" y="13261"/>
                </a:lnTo>
                <a:lnTo>
                  <a:pt x="17763" y="12507"/>
                </a:lnTo>
                <a:lnTo>
                  <a:pt x="17714" y="10974"/>
                </a:lnTo>
                <a:lnTo>
                  <a:pt x="17714" y="10123"/>
                </a:lnTo>
                <a:lnTo>
                  <a:pt x="17860" y="10098"/>
                </a:lnTo>
                <a:lnTo>
                  <a:pt x="17982" y="10001"/>
                </a:lnTo>
                <a:lnTo>
                  <a:pt x="18128" y="9904"/>
                </a:lnTo>
                <a:lnTo>
                  <a:pt x="18249" y="9782"/>
                </a:lnTo>
                <a:lnTo>
                  <a:pt x="18493" y="9514"/>
                </a:lnTo>
                <a:lnTo>
                  <a:pt x="18687" y="9271"/>
                </a:lnTo>
                <a:lnTo>
                  <a:pt x="18785" y="9101"/>
                </a:lnTo>
                <a:lnTo>
                  <a:pt x="18858" y="8906"/>
                </a:lnTo>
                <a:lnTo>
                  <a:pt x="18906" y="8711"/>
                </a:lnTo>
                <a:lnTo>
                  <a:pt x="18931" y="8517"/>
                </a:lnTo>
                <a:lnTo>
                  <a:pt x="18955" y="8103"/>
                </a:lnTo>
                <a:lnTo>
                  <a:pt x="18955" y="7714"/>
                </a:lnTo>
                <a:lnTo>
                  <a:pt x="18931" y="7373"/>
                </a:lnTo>
                <a:lnTo>
                  <a:pt x="18858" y="7057"/>
                </a:lnTo>
                <a:lnTo>
                  <a:pt x="18760" y="6740"/>
                </a:lnTo>
                <a:lnTo>
                  <a:pt x="18614" y="6448"/>
                </a:lnTo>
                <a:lnTo>
                  <a:pt x="18541" y="6327"/>
                </a:lnTo>
                <a:lnTo>
                  <a:pt x="18420" y="6205"/>
                </a:lnTo>
                <a:lnTo>
                  <a:pt x="18322" y="6083"/>
                </a:lnTo>
                <a:lnTo>
                  <a:pt x="18201" y="5986"/>
                </a:lnTo>
                <a:lnTo>
                  <a:pt x="18055" y="5889"/>
                </a:lnTo>
                <a:lnTo>
                  <a:pt x="17909" y="5840"/>
                </a:lnTo>
                <a:lnTo>
                  <a:pt x="17763" y="5767"/>
                </a:lnTo>
                <a:lnTo>
                  <a:pt x="17592" y="5743"/>
                </a:lnTo>
                <a:lnTo>
                  <a:pt x="17568" y="4697"/>
                </a:lnTo>
                <a:lnTo>
                  <a:pt x="17592" y="3942"/>
                </a:lnTo>
                <a:lnTo>
                  <a:pt x="17617" y="3164"/>
                </a:lnTo>
                <a:lnTo>
                  <a:pt x="17641" y="2409"/>
                </a:lnTo>
                <a:lnTo>
                  <a:pt x="17641" y="1631"/>
                </a:lnTo>
                <a:lnTo>
                  <a:pt x="17617" y="1193"/>
                </a:lnTo>
                <a:lnTo>
                  <a:pt x="17592" y="949"/>
                </a:lnTo>
                <a:lnTo>
                  <a:pt x="17519" y="730"/>
                </a:lnTo>
                <a:lnTo>
                  <a:pt x="17446" y="511"/>
                </a:lnTo>
                <a:lnTo>
                  <a:pt x="17325" y="317"/>
                </a:lnTo>
                <a:lnTo>
                  <a:pt x="17252" y="219"/>
                </a:lnTo>
                <a:lnTo>
                  <a:pt x="17179" y="146"/>
                </a:lnTo>
                <a:lnTo>
                  <a:pt x="17081" y="98"/>
                </a:lnTo>
                <a:lnTo>
                  <a:pt x="16984" y="49"/>
                </a:lnTo>
                <a:lnTo>
                  <a:pt x="1683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46"/>
          <p:cNvSpPr/>
          <p:nvPr/>
        </p:nvSpPr>
        <p:spPr>
          <a:xfrm>
            <a:off x="932417" y="2451694"/>
            <a:ext cx="286601" cy="312917"/>
          </a:xfrm>
          <a:custGeom>
            <a:avLst/>
            <a:gdLst/>
            <a:ahLst/>
            <a:cxnLst/>
            <a:rect l="l" t="t" r="r" b="b"/>
            <a:pathLst>
              <a:path w="14844" h="16207" extrusionOk="0">
                <a:moveTo>
                  <a:pt x="7836" y="2337"/>
                </a:moveTo>
                <a:lnTo>
                  <a:pt x="7519" y="2385"/>
                </a:lnTo>
                <a:lnTo>
                  <a:pt x="7081" y="2410"/>
                </a:lnTo>
                <a:lnTo>
                  <a:pt x="6619" y="2434"/>
                </a:lnTo>
                <a:lnTo>
                  <a:pt x="6327" y="2434"/>
                </a:lnTo>
                <a:lnTo>
                  <a:pt x="6181" y="2458"/>
                </a:lnTo>
                <a:lnTo>
                  <a:pt x="6035" y="2507"/>
                </a:lnTo>
                <a:lnTo>
                  <a:pt x="5986" y="2556"/>
                </a:lnTo>
                <a:lnTo>
                  <a:pt x="5962" y="2604"/>
                </a:lnTo>
                <a:lnTo>
                  <a:pt x="5962" y="2653"/>
                </a:lnTo>
                <a:lnTo>
                  <a:pt x="5962" y="2726"/>
                </a:lnTo>
                <a:lnTo>
                  <a:pt x="6059" y="2848"/>
                </a:lnTo>
                <a:lnTo>
                  <a:pt x="6181" y="2921"/>
                </a:lnTo>
                <a:lnTo>
                  <a:pt x="6303" y="2969"/>
                </a:lnTo>
                <a:lnTo>
                  <a:pt x="6449" y="3018"/>
                </a:lnTo>
                <a:lnTo>
                  <a:pt x="7057" y="3018"/>
                </a:lnTo>
                <a:lnTo>
                  <a:pt x="7519" y="2994"/>
                </a:lnTo>
                <a:lnTo>
                  <a:pt x="7957" y="2945"/>
                </a:lnTo>
                <a:lnTo>
                  <a:pt x="8152" y="2945"/>
                </a:lnTo>
                <a:lnTo>
                  <a:pt x="8347" y="2969"/>
                </a:lnTo>
                <a:lnTo>
                  <a:pt x="8833" y="2969"/>
                </a:lnTo>
                <a:lnTo>
                  <a:pt x="8906" y="2921"/>
                </a:lnTo>
                <a:lnTo>
                  <a:pt x="8955" y="2848"/>
                </a:lnTo>
                <a:lnTo>
                  <a:pt x="8979" y="2775"/>
                </a:lnTo>
                <a:lnTo>
                  <a:pt x="9003" y="2702"/>
                </a:lnTo>
                <a:lnTo>
                  <a:pt x="8979" y="2629"/>
                </a:lnTo>
                <a:lnTo>
                  <a:pt x="8930" y="2556"/>
                </a:lnTo>
                <a:lnTo>
                  <a:pt x="8857" y="2483"/>
                </a:lnTo>
                <a:lnTo>
                  <a:pt x="8711" y="2410"/>
                </a:lnTo>
                <a:lnTo>
                  <a:pt x="8566" y="2361"/>
                </a:lnTo>
                <a:lnTo>
                  <a:pt x="8395" y="2337"/>
                </a:lnTo>
                <a:close/>
                <a:moveTo>
                  <a:pt x="7130" y="5768"/>
                </a:moveTo>
                <a:lnTo>
                  <a:pt x="7154" y="5792"/>
                </a:lnTo>
                <a:lnTo>
                  <a:pt x="7179" y="5816"/>
                </a:lnTo>
                <a:lnTo>
                  <a:pt x="7203" y="5841"/>
                </a:lnTo>
                <a:lnTo>
                  <a:pt x="7227" y="5889"/>
                </a:lnTo>
                <a:lnTo>
                  <a:pt x="7227" y="5987"/>
                </a:lnTo>
                <a:lnTo>
                  <a:pt x="7203" y="6084"/>
                </a:lnTo>
                <a:lnTo>
                  <a:pt x="7179" y="6157"/>
                </a:lnTo>
                <a:lnTo>
                  <a:pt x="7106" y="6206"/>
                </a:lnTo>
                <a:lnTo>
                  <a:pt x="6960" y="6254"/>
                </a:lnTo>
                <a:lnTo>
                  <a:pt x="6814" y="6230"/>
                </a:lnTo>
                <a:lnTo>
                  <a:pt x="6741" y="6206"/>
                </a:lnTo>
                <a:lnTo>
                  <a:pt x="6692" y="6157"/>
                </a:lnTo>
                <a:lnTo>
                  <a:pt x="6668" y="6084"/>
                </a:lnTo>
                <a:lnTo>
                  <a:pt x="6643" y="6011"/>
                </a:lnTo>
                <a:lnTo>
                  <a:pt x="6668" y="5938"/>
                </a:lnTo>
                <a:lnTo>
                  <a:pt x="6692" y="5865"/>
                </a:lnTo>
                <a:lnTo>
                  <a:pt x="6741" y="5816"/>
                </a:lnTo>
                <a:lnTo>
                  <a:pt x="6789" y="5768"/>
                </a:lnTo>
                <a:lnTo>
                  <a:pt x="6838" y="5816"/>
                </a:lnTo>
                <a:lnTo>
                  <a:pt x="6911" y="5841"/>
                </a:lnTo>
                <a:lnTo>
                  <a:pt x="7008" y="5816"/>
                </a:lnTo>
                <a:lnTo>
                  <a:pt x="7081" y="5816"/>
                </a:lnTo>
                <a:lnTo>
                  <a:pt x="7130" y="5768"/>
                </a:lnTo>
                <a:close/>
                <a:moveTo>
                  <a:pt x="6911" y="5232"/>
                </a:moveTo>
                <a:lnTo>
                  <a:pt x="6741" y="5257"/>
                </a:lnTo>
                <a:lnTo>
                  <a:pt x="6595" y="5305"/>
                </a:lnTo>
                <a:lnTo>
                  <a:pt x="6473" y="5427"/>
                </a:lnTo>
                <a:lnTo>
                  <a:pt x="6351" y="5549"/>
                </a:lnTo>
                <a:lnTo>
                  <a:pt x="6254" y="5695"/>
                </a:lnTo>
                <a:lnTo>
                  <a:pt x="6181" y="5865"/>
                </a:lnTo>
                <a:lnTo>
                  <a:pt x="6157" y="6011"/>
                </a:lnTo>
                <a:lnTo>
                  <a:pt x="6157" y="6108"/>
                </a:lnTo>
                <a:lnTo>
                  <a:pt x="6157" y="6206"/>
                </a:lnTo>
                <a:lnTo>
                  <a:pt x="6181" y="6303"/>
                </a:lnTo>
                <a:lnTo>
                  <a:pt x="6230" y="6376"/>
                </a:lnTo>
                <a:lnTo>
                  <a:pt x="6351" y="6522"/>
                </a:lnTo>
                <a:lnTo>
                  <a:pt x="6497" y="6644"/>
                </a:lnTo>
                <a:lnTo>
                  <a:pt x="6668" y="6717"/>
                </a:lnTo>
                <a:lnTo>
                  <a:pt x="6862" y="6741"/>
                </a:lnTo>
                <a:lnTo>
                  <a:pt x="7057" y="6741"/>
                </a:lnTo>
                <a:lnTo>
                  <a:pt x="7252" y="6692"/>
                </a:lnTo>
                <a:lnTo>
                  <a:pt x="7373" y="6644"/>
                </a:lnTo>
                <a:lnTo>
                  <a:pt x="7495" y="6546"/>
                </a:lnTo>
                <a:lnTo>
                  <a:pt x="7592" y="6449"/>
                </a:lnTo>
                <a:lnTo>
                  <a:pt x="7665" y="6327"/>
                </a:lnTo>
                <a:lnTo>
                  <a:pt x="7714" y="6181"/>
                </a:lnTo>
                <a:lnTo>
                  <a:pt x="7738" y="6035"/>
                </a:lnTo>
                <a:lnTo>
                  <a:pt x="7738" y="5889"/>
                </a:lnTo>
                <a:lnTo>
                  <a:pt x="7714" y="5743"/>
                </a:lnTo>
                <a:lnTo>
                  <a:pt x="7665" y="5622"/>
                </a:lnTo>
                <a:lnTo>
                  <a:pt x="7617" y="5524"/>
                </a:lnTo>
                <a:lnTo>
                  <a:pt x="7544" y="5451"/>
                </a:lnTo>
                <a:lnTo>
                  <a:pt x="7471" y="5378"/>
                </a:lnTo>
                <a:lnTo>
                  <a:pt x="7373" y="5330"/>
                </a:lnTo>
                <a:lnTo>
                  <a:pt x="7276" y="5281"/>
                </a:lnTo>
                <a:lnTo>
                  <a:pt x="7081" y="5281"/>
                </a:lnTo>
                <a:lnTo>
                  <a:pt x="6984" y="5257"/>
                </a:lnTo>
                <a:lnTo>
                  <a:pt x="6911" y="5232"/>
                </a:lnTo>
                <a:close/>
                <a:moveTo>
                  <a:pt x="7982" y="7276"/>
                </a:moveTo>
                <a:lnTo>
                  <a:pt x="7884" y="7301"/>
                </a:lnTo>
                <a:lnTo>
                  <a:pt x="7787" y="7325"/>
                </a:lnTo>
                <a:lnTo>
                  <a:pt x="7738" y="7374"/>
                </a:lnTo>
                <a:lnTo>
                  <a:pt x="7617" y="7495"/>
                </a:lnTo>
                <a:lnTo>
                  <a:pt x="7568" y="7617"/>
                </a:lnTo>
                <a:lnTo>
                  <a:pt x="7544" y="7739"/>
                </a:lnTo>
                <a:lnTo>
                  <a:pt x="7568" y="7885"/>
                </a:lnTo>
                <a:lnTo>
                  <a:pt x="7617" y="8006"/>
                </a:lnTo>
                <a:lnTo>
                  <a:pt x="7665" y="8104"/>
                </a:lnTo>
                <a:lnTo>
                  <a:pt x="7714" y="8177"/>
                </a:lnTo>
                <a:lnTo>
                  <a:pt x="7860" y="8250"/>
                </a:lnTo>
                <a:lnTo>
                  <a:pt x="8030" y="8298"/>
                </a:lnTo>
                <a:lnTo>
                  <a:pt x="8103" y="8298"/>
                </a:lnTo>
                <a:lnTo>
                  <a:pt x="8176" y="8274"/>
                </a:lnTo>
                <a:lnTo>
                  <a:pt x="8298" y="8225"/>
                </a:lnTo>
                <a:lnTo>
                  <a:pt x="8444" y="8104"/>
                </a:lnTo>
                <a:lnTo>
                  <a:pt x="8566" y="7958"/>
                </a:lnTo>
                <a:lnTo>
                  <a:pt x="8590" y="7885"/>
                </a:lnTo>
                <a:lnTo>
                  <a:pt x="8590" y="7812"/>
                </a:lnTo>
                <a:lnTo>
                  <a:pt x="8590" y="7739"/>
                </a:lnTo>
                <a:lnTo>
                  <a:pt x="8566" y="7666"/>
                </a:lnTo>
                <a:lnTo>
                  <a:pt x="8468" y="7520"/>
                </a:lnTo>
                <a:lnTo>
                  <a:pt x="8347" y="7422"/>
                </a:lnTo>
                <a:lnTo>
                  <a:pt x="8225" y="7398"/>
                </a:lnTo>
                <a:lnTo>
                  <a:pt x="8152" y="7325"/>
                </a:lnTo>
                <a:lnTo>
                  <a:pt x="8079" y="7301"/>
                </a:lnTo>
                <a:lnTo>
                  <a:pt x="7982" y="7276"/>
                </a:lnTo>
                <a:close/>
                <a:moveTo>
                  <a:pt x="5889" y="488"/>
                </a:moveTo>
                <a:lnTo>
                  <a:pt x="6205" y="512"/>
                </a:lnTo>
                <a:lnTo>
                  <a:pt x="6716" y="561"/>
                </a:lnTo>
                <a:lnTo>
                  <a:pt x="7373" y="609"/>
                </a:lnTo>
                <a:lnTo>
                  <a:pt x="8055" y="634"/>
                </a:lnTo>
                <a:lnTo>
                  <a:pt x="8736" y="634"/>
                </a:lnTo>
                <a:lnTo>
                  <a:pt x="9393" y="682"/>
                </a:lnTo>
                <a:lnTo>
                  <a:pt x="9587" y="707"/>
                </a:lnTo>
                <a:lnTo>
                  <a:pt x="9782" y="731"/>
                </a:lnTo>
                <a:lnTo>
                  <a:pt x="10001" y="804"/>
                </a:lnTo>
                <a:lnTo>
                  <a:pt x="10196" y="877"/>
                </a:lnTo>
                <a:lnTo>
                  <a:pt x="10366" y="974"/>
                </a:lnTo>
                <a:lnTo>
                  <a:pt x="10439" y="1047"/>
                </a:lnTo>
                <a:lnTo>
                  <a:pt x="10512" y="1120"/>
                </a:lnTo>
                <a:lnTo>
                  <a:pt x="10536" y="1193"/>
                </a:lnTo>
                <a:lnTo>
                  <a:pt x="10585" y="1291"/>
                </a:lnTo>
                <a:lnTo>
                  <a:pt x="10585" y="1388"/>
                </a:lnTo>
                <a:lnTo>
                  <a:pt x="10585" y="1485"/>
                </a:lnTo>
                <a:lnTo>
                  <a:pt x="10536" y="1631"/>
                </a:lnTo>
                <a:lnTo>
                  <a:pt x="10439" y="1777"/>
                </a:lnTo>
                <a:lnTo>
                  <a:pt x="10317" y="1923"/>
                </a:lnTo>
                <a:lnTo>
                  <a:pt x="10196" y="2045"/>
                </a:lnTo>
                <a:lnTo>
                  <a:pt x="9904" y="2288"/>
                </a:lnTo>
                <a:lnTo>
                  <a:pt x="9660" y="2507"/>
                </a:lnTo>
                <a:lnTo>
                  <a:pt x="9587" y="2604"/>
                </a:lnTo>
                <a:lnTo>
                  <a:pt x="9587" y="2677"/>
                </a:lnTo>
                <a:lnTo>
                  <a:pt x="9587" y="2775"/>
                </a:lnTo>
                <a:lnTo>
                  <a:pt x="9636" y="2848"/>
                </a:lnTo>
                <a:lnTo>
                  <a:pt x="9587" y="3091"/>
                </a:lnTo>
                <a:lnTo>
                  <a:pt x="9563" y="3334"/>
                </a:lnTo>
                <a:lnTo>
                  <a:pt x="9563" y="3845"/>
                </a:lnTo>
                <a:lnTo>
                  <a:pt x="9587" y="4381"/>
                </a:lnTo>
                <a:lnTo>
                  <a:pt x="9612" y="4867"/>
                </a:lnTo>
                <a:lnTo>
                  <a:pt x="9612" y="5816"/>
                </a:lnTo>
                <a:lnTo>
                  <a:pt x="9612" y="6060"/>
                </a:lnTo>
                <a:lnTo>
                  <a:pt x="9563" y="6303"/>
                </a:lnTo>
                <a:lnTo>
                  <a:pt x="9563" y="6546"/>
                </a:lnTo>
                <a:lnTo>
                  <a:pt x="9587" y="6765"/>
                </a:lnTo>
                <a:lnTo>
                  <a:pt x="9612" y="6838"/>
                </a:lnTo>
                <a:lnTo>
                  <a:pt x="9660" y="6887"/>
                </a:lnTo>
                <a:lnTo>
                  <a:pt x="9660" y="6936"/>
                </a:lnTo>
                <a:lnTo>
                  <a:pt x="9685" y="6984"/>
                </a:lnTo>
                <a:lnTo>
                  <a:pt x="10269" y="7787"/>
                </a:lnTo>
                <a:lnTo>
                  <a:pt x="10828" y="8639"/>
                </a:lnTo>
                <a:lnTo>
                  <a:pt x="10512" y="8615"/>
                </a:lnTo>
                <a:lnTo>
                  <a:pt x="10171" y="8639"/>
                </a:lnTo>
                <a:lnTo>
                  <a:pt x="9514" y="8663"/>
                </a:lnTo>
                <a:lnTo>
                  <a:pt x="8395" y="8688"/>
                </a:lnTo>
                <a:lnTo>
                  <a:pt x="7300" y="8712"/>
                </a:lnTo>
                <a:lnTo>
                  <a:pt x="6765" y="8736"/>
                </a:lnTo>
                <a:lnTo>
                  <a:pt x="6254" y="8736"/>
                </a:lnTo>
                <a:lnTo>
                  <a:pt x="5208" y="8712"/>
                </a:lnTo>
                <a:lnTo>
                  <a:pt x="4599" y="8712"/>
                </a:lnTo>
                <a:lnTo>
                  <a:pt x="4283" y="8736"/>
                </a:lnTo>
                <a:lnTo>
                  <a:pt x="4137" y="8761"/>
                </a:lnTo>
                <a:lnTo>
                  <a:pt x="3991" y="8809"/>
                </a:lnTo>
                <a:lnTo>
                  <a:pt x="4599" y="8006"/>
                </a:lnTo>
                <a:lnTo>
                  <a:pt x="4940" y="7520"/>
                </a:lnTo>
                <a:lnTo>
                  <a:pt x="5135" y="7276"/>
                </a:lnTo>
                <a:lnTo>
                  <a:pt x="5305" y="7082"/>
                </a:lnTo>
                <a:lnTo>
                  <a:pt x="5354" y="7009"/>
                </a:lnTo>
                <a:lnTo>
                  <a:pt x="5378" y="6911"/>
                </a:lnTo>
                <a:lnTo>
                  <a:pt x="5354" y="6838"/>
                </a:lnTo>
                <a:lnTo>
                  <a:pt x="5329" y="6741"/>
                </a:lnTo>
                <a:lnTo>
                  <a:pt x="5329" y="6717"/>
                </a:lnTo>
                <a:lnTo>
                  <a:pt x="5354" y="6084"/>
                </a:lnTo>
                <a:lnTo>
                  <a:pt x="5354" y="5451"/>
                </a:lnTo>
                <a:lnTo>
                  <a:pt x="5354" y="4794"/>
                </a:lnTo>
                <a:lnTo>
                  <a:pt x="5378" y="4162"/>
                </a:lnTo>
                <a:lnTo>
                  <a:pt x="5402" y="3821"/>
                </a:lnTo>
                <a:lnTo>
                  <a:pt x="5427" y="3432"/>
                </a:lnTo>
                <a:lnTo>
                  <a:pt x="5402" y="3237"/>
                </a:lnTo>
                <a:lnTo>
                  <a:pt x="5378" y="3042"/>
                </a:lnTo>
                <a:lnTo>
                  <a:pt x="5329" y="2872"/>
                </a:lnTo>
                <a:lnTo>
                  <a:pt x="5256" y="2726"/>
                </a:lnTo>
                <a:lnTo>
                  <a:pt x="5256" y="2653"/>
                </a:lnTo>
                <a:lnTo>
                  <a:pt x="5256" y="2604"/>
                </a:lnTo>
                <a:lnTo>
                  <a:pt x="5232" y="2556"/>
                </a:lnTo>
                <a:lnTo>
                  <a:pt x="5183" y="2507"/>
                </a:lnTo>
                <a:lnTo>
                  <a:pt x="4989" y="2385"/>
                </a:lnTo>
                <a:lnTo>
                  <a:pt x="4794" y="2215"/>
                </a:lnTo>
                <a:lnTo>
                  <a:pt x="4648" y="1996"/>
                </a:lnTo>
                <a:lnTo>
                  <a:pt x="4502" y="1777"/>
                </a:lnTo>
                <a:lnTo>
                  <a:pt x="4405" y="1534"/>
                </a:lnTo>
                <a:lnTo>
                  <a:pt x="4380" y="1412"/>
                </a:lnTo>
                <a:lnTo>
                  <a:pt x="4380" y="1291"/>
                </a:lnTo>
                <a:lnTo>
                  <a:pt x="4380" y="1169"/>
                </a:lnTo>
                <a:lnTo>
                  <a:pt x="4429" y="1047"/>
                </a:lnTo>
                <a:lnTo>
                  <a:pt x="4478" y="926"/>
                </a:lnTo>
                <a:lnTo>
                  <a:pt x="4551" y="828"/>
                </a:lnTo>
                <a:lnTo>
                  <a:pt x="4624" y="755"/>
                </a:lnTo>
                <a:lnTo>
                  <a:pt x="4721" y="682"/>
                </a:lnTo>
                <a:lnTo>
                  <a:pt x="4843" y="609"/>
                </a:lnTo>
                <a:lnTo>
                  <a:pt x="4989" y="561"/>
                </a:lnTo>
                <a:lnTo>
                  <a:pt x="5256" y="512"/>
                </a:lnTo>
                <a:lnTo>
                  <a:pt x="5573" y="488"/>
                </a:lnTo>
                <a:close/>
                <a:moveTo>
                  <a:pt x="7446" y="9199"/>
                </a:moveTo>
                <a:lnTo>
                  <a:pt x="7106" y="9612"/>
                </a:lnTo>
                <a:lnTo>
                  <a:pt x="7033" y="9588"/>
                </a:lnTo>
                <a:lnTo>
                  <a:pt x="6960" y="9563"/>
                </a:lnTo>
                <a:lnTo>
                  <a:pt x="6789" y="9563"/>
                </a:lnTo>
                <a:lnTo>
                  <a:pt x="6595" y="9588"/>
                </a:lnTo>
                <a:lnTo>
                  <a:pt x="6424" y="9636"/>
                </a:lnTo>
                <a:lnTo>
                  <a:pt x="6595" y="9466"/>
                </a:lnTo>
                <a:lnTo>
                  <a:pt x="6643" y="9369"/>
                </a:lnTo>
                <a:lnTo>
                  <a:pt x="6692" y="9272"/>
                </a:lnTo>
                <a:lnTo>
                  <a:pt x="6692" y="9223"/>
                </a:lnTo>
                <a:lnTo>
                  <a:pt x="7300" y="9199"/>
                </a:lnTo>
                <a:close/>
                <a:moveTo>
                  <a:pt x="8566" y="9174"/>
                </a:moveTo>
                <a:lnTo>
                  <a:pt x="8347" y="9418"/>
                </a:lnTo>
                <a:lnTo>
                  <a:pt x="8176" y="9661"/>
                </a:lnTo>
                <a:lnTo>
                  <a:pt x="7860" y="10196"/>
                </a:lnTo>
                <a:lnTo>
                  <a:pt x="7836" y="10147"/>
                </a:lnTo>
                <a:lnTo>
                  <a:pt x="7787" y="10050"/>
                </a:lnTo>
                <a:lnTo>
                  <a:pt x="7714" y="9953"/>
                </a:lnTo>
                <a:lnTo>
                  <a:pt x="7617" y="9855"/>
                </a:lnTo>
                <a:lnTo>
                  <a:pt x="7519" y="9782"/>
                </a:lnTo>
                <a:lnTo>
                  <a:pt x="7982" y="9223"/>
                </a:lnTo>
                <a:lnTo>
                  <a:pt x="8030" y="9174"/>
                </a:lnTo>
                <a:close/>
                <a:moveTo>
                  <a:pt x="6765" y="10099"/>
                </a:moveTo>
                <a:lnTo>
                  <a:pt x="6935" y="10172"/>
                </a:lnTo>
                <a:lnTo>
                  <a:pt x="7081" y="10220"/>
                </a:lnTo>
                <a:lnTo>
                  <a:pt x="7227" y="10293"/>
                </a:lnTo>
                <a:lnTo>
                  <a:pt x="7276" y="10366"/>
                </a:lnTo>
                <a:lnTo>
                  <a:pt x="7325" y="10439"/>
                </a:lnTo>
                <a:lnTo>
                  <a:pt x="7373" y="10610"/>
                </a:lnTo>
                <a:lnTo>
                  <a:pt x="7398" y="10780"/>
                </a:lnTo>
                <a:lnTo>
                  <a:pt x="7373" y="10950"/>
                </a:lnTo>
                <a:lnTo>
                  <a:pt x="7325" y="11121"/>
                </a:lnTo>
                <a:lnTo>
                  <a:pt x="7300" y="11242"/>
                </a:lnTo>
                <a:lnTo>
                  <a:pt x="7227" y="11340"/>
                </a:lnTo>
                <a:lnTo>
                  <a:pt x="7154" y="11413"/>
                </a:lnTo>
                <a:lnTo>
                  <a:pt x="7081" y="11510"/>
                </a:lnTo>
                <a:lnTo>
                  <a:pt x="6984" y="11559"/>
                </a:lnTo>
                <a:lnTo>
                  <a:pt x="6887" y="11607"/>
                </a:lnTo>
                <a:lnTo>
                  <a:pt x="6692" y="11680"/>
                </a:lnTo>
                <a:lnTo>
                  <a:pt x="6351" y="11680"/>
                </a:lnTo>
                <a:lnTo>
                  <a:pt x="6254" y="11632"/>
                </a:lnTo>
                <a:lnTo>
                  <a:pt x="6157" y="11607"/>
                </a:lnTo>
                <a:lnTo>
                  <a:pt x="6059" y="11534"/>
                </a:lnTo>
                <a:lnTo>
                  <a:pt x="5986" y="11461"/>
                </a:lnTo>
                <a:lnTo>
                  <a:pt x="5913" y="11364"/>
                </a:lnTo>
                <a:lnTo>
                  <a:pt x="5840" y="11218"/>
                </a:lnTo>
                <a:lnTo>
                  <a:pt x="5816" y="11096"/>
                </a:lnTo>
                <a:lnTo>
                  <a:pt x="5816" y="10950"/>
                </a:lnTo>
                <a:lnTo>
                  <a:pt x="5840" y="10829"/>
                </a:lnTo>
                <a:lnTo>
                  <a:pt x="5889" y="10683"/>
                </a:lnTo>
                <a:lnTo>
                  <a:pt x="5986" y="10585"/>
                </a:lnTo>
                <a:lnTo>
                  <a:pt x="6084" y="10464"/>
                </a:lnTo>
                <a:lnTo>
                  <a:pt x="6181" y="10366"/>
                </a:lnTo>
                <a:lnTo>
                  <a:pt x="6424" y="10220"/>
                </a:lnTo>
                <a:lnTo>
                  <a:pt x="6668" y="10123"/>
                </a:lnTo>
                <a:lnTo>
                  <a:pt x="6741" y="10099"/>
                </a:lnTo>
                <a:close/>
                <a:moveTo>
                  <a:pt x="10926" y="9174"/>
                </a:moveTo>
                <a:lnTo>
                  <a:pt x="10707" y="9539"/>
                </a:lnTo>
                <a:lnTo>
                  <a:pt x="10536" y="9855"/>
                </a:lnTo>
                <a:lnTo>
                  <a:pt x="10244" y="10366"/>
                </a:lnTo>
                <a:lnTo>
                  <a:pt x="9977" y="10877"/>
                </a:lnTo>
                <a:lnTo>
                  <a:pt x="9685" y="11388"/>
                </a:lnTo>
                <a:lnTo>
                  <a:pt x="9393" y="11899"/>
                </a:lnTo>
                <a:lnTo>
                  <a:pt x="9271" y="12118"/>
                </a:lnTo>
                <a:lnTo>
                  <a:pt x="9174" y="12021"/>
                </a:lnTo>
                <a:lnTo>
                  <a:pt x="9101" y="11948"/>
                </a:lnTo>
                <a:lnTo>
                  <a:pt x="8979" y="11899"/>
                </a:lnTo>
                <a:lnTo>
                  <a:pt x="8882" y="11875"/>
                </a:lnTo>
                <a:lnTo>
                  <a:pt x="8760" y="11851"/>
                </a:lnTo>
                <a:lnTo>
                  <a:pt x="8639" y="11851"/>
                </a:lnTo>
                <a:lnTo>
                  <a:pt x="8517" y="11875"/>
                </a:lnTo>
                <a:lnTo>
                  <a:pt x="8420" y="11924"/>
                </a:lnTo>
                <a:lnTo>
                  <a:pt x="8420" y="11924"/>
                </a:lnTo>
                <a:lnTo>
                  <a:pt x="8857" y="11218"/>
                </a:lnTo>
                <a:lnTo>
                  <a:pt x="9320" y="10512"/>
                </a:lnTo>
                <a:lnTo>
                  <a:pt x="9806" y="9831"/>
                </a:lnTo>
                <a:lnTo>
                  <a:pt x="10050" y="9515"/>
                </a:lnTo>
                <a:lnTo>
                  <a:pt x="10317" y="9199"/>
                </a:lnTo>
                <a:lnTo>
                  <a:pt x="10634" y="9199"/>
                </a:lnTo>
                <a:lnTo>
                  <a:pt x="10926" y="9174"/>
                </a:lnTo>
                <a:close/>
                <a:moveTo>
                  <a:pt x="8809" y="12386"/>
                </a:moveTo>
                <a:lnTo>
                  <a:pt x="8833" y="12410"/>
                </a:lnTo>
                <a:lnTo>
                  <a:pt x="8857" y="12459"/>
                </a:lnTo>
                <a:lnTo>
                  <a:pt x="8882" y="12508"/>
                </a:lnTo>
                <a:lnTo>
                  <a:pt x="8882" y="12581"/>
                </a:lnTo>
                <a:lnTo>
                  <a:pt x="8906" y="12654"/>
                </a:lnTo>
                <a:lnTo>
                  <a:pt x="8906" y="12751"/>
                </a:lnTo>
                <a:lnTo>
                  <a:pt x="8882" y="12800"/>
                </a:lnTo>
                <a:lnTo>
                  <a:pt x="8857" y="12897"/>
                </a:lnTo>
                <a:lnTo>
                  <a:pt x="8857" y="12970"/>
                </a:lnTo>
                <a:lnTo>
                  <a:pt x="8809" y="13043"/>
                </a:lnTo>
                <a:lnTo>
                  <a:pt x="8784" y="13092"/>
                </a:lnTo>
                <a:lnTo>
                  <a:pt x="8736" y="13116"/>
                </a:lnTo>
                <a:lnTo>
                  <a:pt x="8711" y="13140"/>
                </a:lnTo>
                <a:lnTo>
                  <a:pt x="8687" y="13140"/>
                </a:lnTo>
                <a:lnTo>
                  <a:pt x="8614" y="13116"/>
                </a:lnTo>
                <a:lnTo>
                  <a:pt x="8517" y="13067"/>
                </a:lnTo>
                <a:lnTo>
                  <a:pt x="8444" y="12970"/>
                </a:lnTo>
                <a:lnTo>
                  <a:pt x="8395" y="12873"/>
                </a:lnTo>
                <a:lnTo>
                  <a:pt x="8395" y="12751"/>
                </a:lnTo>
                <a:lnTo>
                  <a:pt x="8420" y="12629"/>
                </a:lnTo>
                <a:lnTo>
                  <a:pt x="8444" y="12508"/>
                </a:lnTo>
                <a:lnTo>
                  <a:pt x="8614" y="12410"/>
                </a:lnTo>
                <a:lnTo>
                  <a:pt x="8760" y="12386"/>
                </a:lnTo>
                <a:close/>
                <a:moveTo>
                  <a:pt x="7884" y="12702"/>
                </a:moveTo>
                <a:lnTo>
                  <a:pt x="7884" y="12897"/>
                </a:lnTo>
                <a:lnTo>
                  <a:pt x="7909" y="13067"/>
                </a:lnTo>
                <a:lnTo>
                  <a:pt x="7957" y="13189"/>
                </a:lnTo>
                <a:lnTo>
                  <a:pt x="8030" y="13311"/>
                </a:lnTo>
                <a:lnTo>
                  <a:pt x="8128" y="13408"/>
                </a:lnTo>
                <a:lnTo>
                  <a:pt x="8225" y="13481"/>
                </a:lnTo>
                <a:lnTo>
                  <a:pt x="7811" y="13968"/>
                </a:lnTo>
                <a:lnTo>
                  <a:pt x="7568" y="14260"/>
                </a:lnTo>
                <a:lnTo>
                  <a:pt x="7568" y="14065"/>
                </a:lnTo>
                <a:lnTo>
                  <a:pt x="7568" y="13895"/>
                </a:lnTo>
                <a:lnTo>
                  <a:pt x="7544" y="13773"/>
                </a:lnTo>
                <a:lnTo>
                  <a:pt x="7495" y="13676"/>
                </a:lnTo>
                <a:lnTo>
                  <a:pt x="7422" y="13578"/>
                </a:lnTo>
                <a:lnTo>
                  <a:pt x="7349" y="13481"/>
                </a:lnTo>
                <a:lnTo>
                  <a:pt x="7763" y="12873"/>
                </a:lnTo>
                <a:lnTo>
                  <a:pt x="7884" y="12702"/>
                </a:lnTo>
                <a:close/>
                <a:moveTo>
                  <a:pt x="3699" y="9174"/>
                </a:moveTo>
                <a:lnTo>
                  <a:pt x="3869" y="9199"/>
                </a:lnTo>
                <a:lnTo>
                  <a:pt x="4015" y="9223"/>
                </a:lnTo>
                <a:lnTo>
                  <a:pt x="4307" y="9199"/>
                </a:lnTo>
                <a:lnTo>
                  <a:pt x="3310" y="10683"/>
                </a:lnTo>
                <a:lnTo>
                  <a:pt x="2774" y="11437"/>
                </a:lnTo>
                <a:lnTo>
                  <a:pt x="2239" y="12143"/>
                </a:lnTo>
                <a:lnTo>
                  <a:pt x="1996" y="12459"/>
                </a:lnTo>
                <a:lnTo>
                  <a:pt x="1752" y="12775"/>
                </a:lnTo>
                <a:lnTo>
                  <a:pt x="1241" y="13384"/>
                </a:lnTo>
                <a:lnTo>
                  <a:pt x="1071" y="13627"/>
                </a:lnTo>
                <a:lnTo>
                  <a:pt x="876" y="13870"/>
                </a:lnTo>
                <a:lnTo>
                  <a:pt x="731" y="14138"/>
                </a:lnTo>
                <a:lnTo>
                  <a:pt x="682" y="14284"/>
                </a:lnTo>
                <a:lnTo>
                  <a:pt x="633" y="14406"/>
                </a:lnTo>
                <a:lnTo>
                  <a:pt x="585" y="14284"/>
                </a:lnTo>
                <a:lnTo>
                  <a:pt x="536" y="14065"/>
                </a:lnTo>
                <a:lnTo>
                  <a:pt x="512" y="13870"/>
                </a:lnTo>
                <a:lnTo>
                  <a:pt x="560" y="13676"/>
                </a:lnTo>
                <a:lnTo>
                  <a:pt x="633" y="13481"/>
                </a:lnTo>
                <a:lnTo>
                  <a:pt x="706" y="13311"/>
                </a:lnTo>
                <a:lnTo>
                  <a:pt x="779" y="13165"/>
                </a:lnTo>
                <a:lnTo>
                  <a:pt x="779" y="13116"/>
                </a:lnTo>
                <a:lnTo>
                  <a:pt x="949" y="12994"/>
                </a:lnTo>
                <a:lnTo>
                  <a:pt x="1120" y="12848"/>
                </a:lnTo>
                <a:lnTo>
                  <a:pt x="1266" y="12678"/>
                </a:lnTo>
                <a:lnTo>
                  <a:pt x="1412" y="12508"/>
                </a:lnTo>
                <a:lnTo>
                  <a:pt x="1679" y="12118"/>
                </a:lnTo>
                <a:lnTo>
                  <a:pt x="1923" y="11778"/>
                </a:lnTo>
                <a:lnTo>
                  <a:pt x="2288" y="11291"/>
                </a:lnTo>
                <a:lnTo>
                  <a:pt x="2604" y="10780"/>
                </a:lnTo>
                <a:lnTo>
                  <a:pt x="3285" y="9758"/>
                </a:lnTo>
                <a:lnTo>
                  <a:pt x="3699" y="9174"/>
                </a:lnTo>
                <a:close/>
                <a:moveTo>
                  <a:pt x="6984" y="13797"/>
                </a:moveTo>
                <a:lnTo>
                  <a:pt x="7057" y="13846"/>
                </a:lnTo>
                <a:lnTo>
                  <a:pt x="7106" y="13968"/>
                </a:lnTo>
                <a:lnTo>
                  <a:pt x="7130" y="14089"/>
                </a:lnTo>
                <a:lnTo>
                  <a:pt x="7106" y="14211"/>
                </a:lnTo>
                <a:lnTo>
                  <a:pt x="7057" y="14308"/>
                </a:lnTo>
                <a:lnTo>
                  <a:pt x="6984" y="14406"/>
                </a:lnTo>
                <a:lnTo>
                  <a:pt x="6935" y="14430"/>
                </a:lnTo>
                <a:lnTo>
                  <a:pt x="6862" y="14430"/>
                </a:lnTo>
                <a:lnTo>
                  <a:pt x="6692" y="14406"/>
                </a:lnTo>
                <a:lnTo>
                  <a:pt x="6619" y="14381"/>
                </a:lnTo>
                <a:lnTo>
                  <a:pt x="6570" y="14333"/>
                </a:lnTo>
                <a:lnTo>
                  <a:pt x="6546" y="14284"/>
                </a:lnTo>
                <a:lnTo>
                  <a:pt x="6522" y="14211"/>
                </a:lnTo>
                <a:lnTo>
                  <a:pt x="6546" y="14138"/>
                </a:lnTo>
                <a:lnTo>
                  <a:pt x="6595" y="14065"/>
                </a:lnTo>
                <a:lnTo>
                  <a:pt x="6692" y="13919"/>
                </a:lnTo>
                <a:lnTo>
                  <a:pt x="6741" y="13895"/>
                </a:lnTo>
                <a:lnTo>
                  <a:pt x="6814" y="13870"/>
                </a:lnTo>
                <a:lnTo>
                  <a:pt x="6935" y="13846"/>
                </a:lnTo>
                <a:lnTo>
                  <a:pt x="6984" y="13797"/>
                </a:lnTo>
                <a:close/>
                <a:moveTo>
                  <a:pt x="4770" y="9174"/>
                </a:moveTo>
                <a:lnTo>
                  <a:pt x="5281" y="9199"/>
                </a:lnTo>
                <a:lnTo>
                  <a:pt x="5110" y="9393"/>
                </a:lnTo>
                <a:lnTo>
                  <a:pt x="4989" y="9636"/>
                </a:lnTo>
                <a:lnTo>
                  <a:pt x="4745" y="10099"/>
                </a:lnTo>
                <a:lnTo>
                  <a:pt x="4478" y="10561"/>
                </a:lnTo>
                <a:lnTo>
                  <a:pt x="4186" y="11023"/>
                </a:lnTo>
                <a:lnTo>
                  <a:pt x="3869" y="11437"/>
                </a:lnTo>
                <a:lnTo>
                  <a:pt x="3529" y="11851"/>
                </a:lnTo>
                <a:lnTo>
                  <a:pt x="2823" y="12678"/>
                </a:lnTo>
                <a:lnTo>
                  <a:pt x="2117" y="13505"/>
                </a:lnTo>
                <a:lnTo>
                  <a:pt x="1777" y="13846"/>
                </a:lnTo>
                <a:lnTo>
                  <a:pt x="1460" y="14235"/>
                </a:lnTo>
                <a:lnTo>
                  <a:pt x="1144" y="14600"/>
                </a:lnTo>
                <a:lnTo>
                  <a:pt x="998" y="14795"/>
                </a:lnTo>
                <a:lnTo>
                  <a:pt x="876" y="15014"/>
                </a:lnTo>
                <a:lnTo>
                  <a:pt x="779" y="14819"/>
                </a:lnTo>
                <a:lnTo>
                  <a:pt x="706" y="14600"/>
                </a:lnTo>
                <a:lnTo>
                  <a:pt x="925" y="14333"/>
                </a:lnTo>
                <a:lnTo>
                  <a:pt x="1144" y="14041"/>
                </a:lnTo>
                <a:lnTo>
                  <a:pt x="1363" y="13749"/>
                </a:lnTo>
                <a:lnTo>
                  <a:pt x="1582" y="13457"/>
                </a:lnTo>
                <a:lnTo>
                  <a:pt x="2069" y="12897"/>
                </a:lnTo>
                <a:lnTo>
                  <a:pt x="2555" y="12337"/>
                </a:lnTo>
                <a:lnTo>
                  <a:pt x="3091" y="11607"/>
                </a:lnTo>
                <a:lnTo>
                  <a:pt x="3626" y="10853"/>
                </a:lnTo>
                <a:lnTo>
                  <a:pt x="4648" y="9345"/>
                </a:lnTo>
                <a:lnTo>
                  <a:pt x="4697" y="9296"/>
                </a:lnTo>
                <a:lnTo>
                  <a:pt x="4697" y="9272"/>
                </a:lnTo>
                <a:lnTo>
                  <a:pt x="4745" y="9199"/>
                </a:lnTo>
                <a:lnTo>
                  <a:pt x="4770" y="9174"/>
                </a:lnTo>
                <a:close/>
                <a:moveTo>
                  <a:pt x="12094" y="10634"/>
                </a:moveTo>
                <a:lnTo>
                  <a:pt x="12386" y="11072"/>
                </a:lnTo>
                <a:lnTo>
                  <a:pt x="11923" y="11632"/>
                </a:lnTo>
                <a:lnTo>
                  <a:pt x="11461" y="12216"/>
                </a:lnTo>
                <a:lnTo>
                  <a:pt x="10585" y="13359"/>
                </a:lnTo>
                <a:lnTo>
                  <a:pt x="9685" y="14503"/>
                </a:lnTo>
                <a:lnTo>
                  <a:pt x="9295" y="14990"/>
                </a:lnTo>
                <a:lnTo>
                  <a:pt x="9125" y="15257"/>
                </a:lnTo>
                <a:lnTo>
                  <a:pt x="8979" y="15525"/>
                </a:lnTo>
                <a:lnTo>
                  <a:pt x="8152" y="15525"/>
                </a:lnTo>
                <a:lnTo>
                  <a:pt x="8322" y="15379"/>
                </a:lnTo>
                <a:lnTo>
                  <a:pt x="8468" y="15184"/>
                </a:lnTo>
                <a:lnTo>
                  <a:pt x="8736" y="14819"/>
                </a:lnTo>
                <a:lnTo>
                  <a:pt x="9295" y="14065"/>
                </a:lnTo>
                <a:lnTo>
                  <a:pt x="9855" y="13311"/>
                </a:lnTo>
                <a:lnTo>
                  <a:pt x="10098" y="12946"/>
                </a:lnTo>
                <a:lnTo>
                  <a:pt x="10366" y="12605"/>
                </a:lnTo>
                <a:lnTo>
                  <a:pt x="10926" y="11924"/>
                </a:lnTo>
                <a:lnTo>
                  <a:pt x="12094" y="10634"/>
                </a:lnTo>
                <a:close/>
                <a:moveTo>
                  <a:pt x="11364" y="9466"/>
                </a:moveTo>
                <a:lnTo>
                  <a:pt x="11850" y="10220"/>
                </a:lnTo>
                <a:lnTo>
                  <a:pt x="10707" y="11486"/>
                </a:lnTo>
                <a:lnTo>
                  <a:pt x="10171" y="12118"/>
                </a:lnTo>
                <a:lnTo>
                  <a:pt x="9660" y="12800"/>
                </a:lnTo>
                <a:lnTo>
                  <a:pt x="9174" y="13505"/>
                </a:lnTo>
                <a:lnTo>
                  <a:pt x="8711" y="14211"/>
                </a:lnTo>
                <a:lnTo>
                  <a:pt x="8468" y="14503"/>
                </a:lnTo>
                <a:lnTo>
                  <a:pt x="8201" y="14844"/>
                </a:lnTo>
                <a:lnTo>
                  <a:pt x="8079" y="15014"/>
                </a:lnTo>
                <a:lnTo>
                  <a:pt x="7957" y="15184"/>
                </a:lnTo>
                <a:lnTo>
                  <a:pt x="7860" y="15355"/>
                </a:lnTo>
                <a:lnTo>
                  <a:pt x="7811" y="15525"/>
                </a:lnTo>
                <a:lnTo>
                  <a:pt x="6838" y="15549"/>
                </a:lnTo>
                <a:lnTo>
                  <a:pt x="7130" y="15306"/>
                </a:lnTo>
                <a:lnTo>
                  <a:pt x="7422" y="15038"/>
                </a:lnTo>
                <a:lnTo>
                  <a:pt x="7884" y="14503"/>
                </a:lnTo>
                <a:lnTo>
                  <a:pt x="8274" y="14089"/>
                </a:lnTo>
                <a:lnTo>
                  <a:pt x="8639" y="13651"/>
                </a:lnTo>
                <a:lnTo>
                  <a:pt x="8784" y="13651"/>
                </a:lnTo>
                <a:lnTo>
                  <a:pt x="8906" y="13603"/>
                </a:lnTo>
                <a:lnTo>
                  <a:pt x="9028" y="13554"/>
                </a:lnTo>
                <a:lnTo>
                  <a:pt x="9149" y="13457"/>
                </a:lnTo>
                <a:lnTo>
                  <a:pt x="9271" y="13286"/>
                </a:lnTo>
                <a:lnTo>
                  <a:pt x="9368" y="13092"/>
                </a:lnTo>
                <a:lnTo>
                  <a:pt x="9417" y="12873"/>
                </a:lnTo>
                <a:lnTo>
                  <a:pt x="9441" y="12654"/>
                </a:lnTo>
                <a:lnTo>
                  <a:pt x="9514" y="12556"/>
                </a:lnTo>
                <a:lnTo>
                  <a:pt x="9709" y="12289"/>
                </a:lnTo>
                <a:lnTo>
                  <a:pt x="9855" y="12045"/>
                </a:lnTo>
                <a:lnTo>
                  <a:pt x="10171" y="11510"/>
                </a:lnTo>
                <a:lnTo>
                  <a:pt x="10439" y="10975"/>
                </a:lnTo>
                <a:lnTo>
                  <a:pt x="10731" y="10439"/>
                </a:lnTo>
                <a:lnTo>
                  <a:pt x="11047" y="9953"/>
                </a:lnTo>
                <a:lnTo>
                  <a:pt x="11364" y="9466"/>
                </a:lnTo>
                <a:close/>
                <a:moveTo>
                  <a:pt x="12605" y="11437"/>
                </a:moveTo>
                <a:lnTo>
                  <a:pt x="12945" y="11972"/>
                </a:lnTo>
                <a:lnTo>
                  <a:pt x="12678" y="12386"/>
                </a:lnTo>
                <a:lnTo>
                  <a:pt x="12361" y="12800"/>
                </a:lnTo>
                <a:lnTo>
                  <a:pt x="11753" y="13603"/>
                </a:lnTo>
                <a:lnTo>
                  <a:pt x="11583" y="13822"/>
                </a:lnTo>
                <a:lnTo>
                  <a:pt x="11388" y="14065"/>
                </a:lnTo>
                <a:lnTo>
                  <a:pt x="10950" y="14527"/>
                </a:lnTo>
                <a:lnTo>
                  <a:pt x="10755" y="14795"/>
                </a:lnTo>
                <a:lnTo>
                  <a:pt x="10585" y="15038"/>
                </a:lnTo>
                <a:lnTo>
                  <a:pt x="10439" y="15306"/>
                </a:lnTo>
                <a:lnTo>
                  <a:pt x="10317" y="15574"/>
                </a:lnTo>
                <a:lnTo>
                  <a:pt x="9368" y="15549"/>
                </a:lnTo>
                <a:lnTo>
                  <a:pt x="9539" y="15379"/>
                </a:lnTo>
                <a:lnTo>
                  <a:pt x="9685" y="15184"/>
                </a:lnTo>
                <a:lnTo>
                  <a:pt x="9977" y="14795"/>
                </a:lnTo>
                <a:lnTo>
                  <a:pt x="10999" y="13505"/>
                </a:lnTo>
                <a:lnTo>
                  <a:pt x="11802" y="12483"/>
                </a:lnTo>
                <a:lnTo>
                  <a:pt x="12605" y="11437"/>
                </a:lnTo>
                <a:close/>
                <a:moveTo>
                  <a:pt x="5865" y="9199"/>
                </a:moveTo>
                <a:lnTo>
                  <a:pt x="6230" y="9223"/>
                </a:lnTo>
                <a:lnTo>
                  <a:pt x="6084" y="9369"/>
                </a:lnTo>
                <a:lnTo>
                  <a:pt x="5962" y="9539"/>
                </a:lnTo>
                <a:lnTo>
                  <a:pt x="5767" y="9855"/>
                </a:lnTo>
                <a:lnTo>
                  <a:pt x="5548" y="10196"/>
                </a:lnTo>
                <a:lnTo>
                  <a:pt x="5451" y="10318"/>
                </a:lnTo>
                <a:lnTo>
                  <a:pt x="5378" y="10464"/>
                </a:lnTo>
                <a:lnTo>
                  <a:pt x="4891" y="11194"/>
                </a:lnTo>
                <a:lnTo>
                  <a:pt x="4380" y="11924"/>
                </a:lnTo>
                <a:lnTo>
                  <a:pt x="3991" y="12435"/>
                </a:lnTo>
                <a:lnTo>
                  <a:pt x="3577" y="12921"/>
                </a:lnTo>
                <a:lnTo>
                  <a:pt x="2750" y="13895"/>
                </a:lnTo>
                <a:lnTo>
                  <a:pt x="2409" y="14235"/>
                </a:lnTo>
                <a:lnTo>
                  <a:pt x="2069" y="14673"/>
                </a:lnTo>
                <a:lnTo>
                  <a:pt x="1898" y="14917"/>
                </a:lnTo>
                <a:lnTo>
                  <a:pt x="1752" y="15136"/>
                </a:lnTo>
                <a:lnTo>
                  <a:pt x="1655" y="15379"/>
                </a:lnTo>
                <a:lnTo>
                  <a:pt x="1631" y="15476"/>
                </a:lnTo>
                <a:lnTo>
                  <a:pt x="1631" y="15598"/>
                </a:lnTo>
                <a:lnTo>
                  <a:pt x="1363" y="15501"/>
                </a:lnTo>
                <a:lnTo>
                  <a:pt x="1266" y="15452"/>
                </a:lnTo>
                <a:lnTo>
                  <a:pt x="1193" y="15403"/>
                </a:lnTo>
                <a:lnTo>
                  <a:pt x="1047" y="15233"/>
                </a:lnTo>
                <a:lnTo>
                  <a:pt x="1217" y="15111"/>
                </a:lnTo>
                <a:lnTo>
                  <a:pt x="1387" y="14965"/>
                </a:lnTo>
                <a:lnTo>
                  <a:pt x="1704" y="14625"/>
                </a:lnTo>
                <a:lnTo>
                  <a:pt x="2263" y="13943"/>
                </a:lnTo>
                <a:lnTo>
                  <a:pt x="2993" y="13092"/>
                </a:lnTo>
                <a:lnTo>
                  <a:pt x="3723" y="12264"/>
                </a:lnTo>
                <a:lnTo>
                  <a:pt x="4040" y="11924"/>
                </a:lnTo>
                <a:lnTo>
                  <a:pt x="4332" y="11559"/>
                </a:lnTo>
                <a:lnTo>
                  <a:pt x="4599" y="11169"/>
                </a:lnTo>
                <a:lnTo>
                  <a:pt x="4867" y="10756"/>
                </a:lnTo>
                <a:lnTo>
                  <a:pt x="5086" y="10366"/>
                </a:lnTo>
                <a:lnTo>
                  <a:pt x="5281" y="9953"/>
                </a:lnTo>
                <a:lnTo>
                  <a:pt x="5402" y="9734"/>
                </a:lnTo>
                <a:lnTo>
                  <a:pt x="5524" y="9563"/>
                </a:lnTo>
                <a:lnTo>
                  <a:pt x="5670" y="9369"/>
                </a:lnTo>
                <a:lnTo>
                  <a:pt x="5840" y="9223"/>
                </a:lnTo>
                <a:lnTo>
                  <a:pt x="5865" y="9199"/>
                </a:lnTo>
                <a:close/>
                <a:moveTo>
                  <a:pt x="6351" y="14746"/>
                </a:moveTo>
                <a:lnTo>
                  <a:pt x="6497" y="14819"/>
                </a:lnTo>
                <a:lnTo>
                  <a:pt x="6643" y="14868"/>
                </a:lnTo>
                <a:lnTo>
                  <a:pt x="6814" y="14892"/>
                </a:lnTo>
                <a:lnTo>
                  <a:pt x="6984" y="14868"/>
                </a:lnTo>
                <a:lnTo>
                  <a:pt x="6911" y="14941"/>
                </a:lnTo>
                <a:lnTo>
                  <a:pt x="6619" y="15233"/>
                </a:lnTo>
                <a:lnTo>
                  <a:pt x="6497" y="15379"/>
                </a:lnTo>
                <a:lnTo>
                  <a:pt x="6376" y="15549"/>
                </a:lnTo>
                <a:lnTo>
                  <a:pt x="5475" y="15598"/>
                </a:lnTo>
                <a:lnTo>
                  <a:pt x="5719" y="15403"/>
                </a:lnTo>
                <a:lnTo>
                  <a:pt x="5938" y="15184"/>
                </a:lnTo>
                <a:lnTo>
                  <a:pt x="6351" y="14746"/>
                </a:lnTo>
                <a:close/>
                <a:moveTo>
                  <a:pt x="13164" y="12264"/>
                </a:moveTo>
                <a:lnTo>
                  <a:pt x="13432" y="12605"/>
                </a:lnTo>
                <a:lnTo>
                  <a:pt x="13189" y="12873"/>
                </a:lnTo>
                <a:lnTo>
                  <a:pt x="12994" y="13189"/>
                </a:lnTo>
                <a:lnTo>
                  <a:pt x="12629" y="13797"/>
                </a:lnTo>
                <a:lnTo>
                  <a:pt x="12361" y="14235"/>
                </a:lnTo>
                <a:lnTo>
                  <a:pt x="12069" y="14673"/>
                </a:lnTo>
                <a:lnTo>
                  <a:pt x="11777" y="15136"/>
                </a:lnTo>
                <a:lnTo>
                  <a:pt x="11656" y="15355"/>
                </a:lnTo>
                <a:lnTo>
                  <a:pt x="11534" y="15598"/>
                </a:lnTo>
                <a:lnTo>
                  <a:pt x="10828" y="15598"/>
                </a:lnTo>
                <a:lnTo>
                  <a:pt x="10609" y="15574"/>
                </a:lnTo>
                <a:lnTo>
                  <a:pt x="10901" y="15209"/>
                </a:lnTo>
                <a:lnTo>
                  <a:pt x="11169" y="14844"/>
                </a:lnTo>
                <a:lnTo>
                  <a:pt x="11558" y="14357"/>
                </a:lnTo>
                <a:lnTo>
                  <a:pt x="11923" y="13895"/>
                </a:lnTo>
                <a:lnTo>
                  <a:pt x="12556" y="13092"/>
                </a:lnTo>
                <a:lnTo>
                  <a:pt x="12872" y="12702"/>
                </a:lnTo>
                <a:lnTo>
                  <a:pt x="13164" y="12264"/>
                </a:lnTo>
                <a:close/>
                <a:moveTo>
                  <a:pt x="9344" y="9150"/>
                </a:moveTo>
                <a:lnTo>
                  <a:pt x="9782" y="9174"/>
                </a:lnTo>
                <a:lnTo>
                  <a:pt x="9490" y="9539"/>
                </a:lnTo>
                <a:lnTo>
                  <a:pt x="9222" y="9928"/>
                </a:lnTo>
                <a:lnTo>
                  <a:pt x="8711" y="10707"/>
                </a:lnTo>
                <a:lnTo>
                  <a:pt x="8201" y="11510"/>
                </a:lnTo>
                <a:lnTo>
                  <a:pt x="7957" y="11899"/>
                </a:lnTo>
                <a:lnTo>
                  <a:pt x="7690" y="12289"/>
                </a:lnTo>
                <a:lnTo>
                  <a:pt x="6935" y="13311"/>
                </a:lnTo>
                <a:lnTo>
                  <a:pt x="6789" y="13335"/>
                </a:lnTo>
                <a:lnTo>
                  <a:pt x="6668" y="13384"/>
                </a:lnTo>
                <a:lnTo>
                  <a:pt x="6595" y="13432"/>
                </a:lnTo>
                <a:lnTo>
                  <a:pt x="6570" y="13505"/>
                </a:lnTo>
                <a:lnTo>
                  <a:pt x="6473" y="13554"/>
                </a:lnTo>
                <a:lnTo>
                  <a:pt x="6351" y="13651"/>
                </a:lnTo>
                <a:lnTo>
                  <a:pt x="6230" y="13773"/>
                </a:lnTo>
                <a:lnTo>
                  <a:pt x="6157" y="13943"/>
                </a:lnTo>
                <a:lnTo>
                  <a:pt x="6108" y="14089"/>
                </a:lnTo>
                <a:lnTo>
                  <a:pt x="6084" y="14260"/>
                </a:lnTo>
                <a:lnTo>
                  <a:pt x="6108" y="14406"/>
                </a:lnTo>
                <a:lnTo>
                  <a:pt x="5548" y="14990"/>
                </a:lnTo>
                <a:lnTo>
                  <a:pt x="5281" y="15306"/>
                </a:lnTo>
                <a:lnTo>
                  <a:pt x="5037" y="15598"/>
                </a:lnTo>
                <a:lnTo>
                  <a:pt x="4697" y="15622"/>
                </a:lnTo>
                <a:lnTo>
                  <a:pt x="4113" y="15647"/>
                </a:lnTo>
                <a:lnTo>
                  <a:pt x="4356" y="15452"/>
                </a:lnTo>
                <a:lnTo>
                  <a:pt x="4575" y="15233"/>
                </a:lnTo>
                <a:lnTo>
                  <a:pt x="4770" y="15014"/>
                </a:lnTo>
                <a:lnTo>
                  <a:pt x="4940" y="14795"/>
                </a:lnTo>
                <a:lnTo>
                  <a:pt x="5256" y="14333"/>
                </a:lnTo>
                <a:lnTo>
                  <a:pt x="5548" y="13870"/>
                </a:lnTo>
                <a:lnTo>
                  <a:pt x="5840" y="13408"/>
                </a:lnTo>
                <a:lnTo>
                  <a:pt x="6132" y="12946"/>
                </a:lnTo>
                <a:lnTo>
                  <a:pt x="6400" y="12605"/>
                </a:lnTo>
                <a:lnTo>
                  <a:pt x="6692" y="12264"/>
                </a:lnTo>
                <a:lnTo>
                  <a:pt x="6887" y="12216"/>
                </a:lnTo>
                <a:lnTo>
                  <a:pt x="7057" y="12167"/>
                </a:lnTo>
                <a:lnTo>
                  <a:pt x="7227" y="12070"/>
                </a:lnTo>
                <a:lnTo>
                  <a:pt x="7398" y="11972"/>
                </a:lnTo>
                <a:lnTo>
                  <a:pt x="7544" y="11851"/>
                </a:lnTo>
                <a:lnTo>
                  <a:pt x="7665" y="11705"/>
                </a:lnTo>
                <a:lnTo>
                  <a:pt x="7787" y="11534"/>
                </a:lnTo>
                <a:lnTo>
                  <a:pt x="7884" y="11340"/>
                </a:lnTo>
                <a:lnTo>
                  <a:pt x="7933" y="11145"/>
                </a:lnTo>
                <a:lnTo>
                  <a:pt x="7982" y="10902"/>
                </a:lnTo>
                <a:lnTo>
                  <a:pt x="8249" y="10488"/>
                </a:lnTo>
                <a:lnTo>
                  <a:pt x="8493" y="10074"/>
                </a:lnTo>
                <a:lnTo>
                  <a:pt x="8760" y="9661"/>
                </a:lnTo>
                <a:lnTo>
                  <a:pt x="9052" y="9247"/>
                </a:lnTo>
                <a:lnTo>
                  <a:pt x="9101" y="9150"/>
                </a:lnTo>
                <a:close/>
                <a:moveTo>
                  <a:pt x="13700" y="12946"/>
                </a:moveTo>
                <a:lnTo>
                  <a:pt x="13797" y="13067"/>
                </a:lnTo>
                <a:lnTo>
                  <a:pt x="14065" y="13384"/>
                </a:lnTo>
                <a:lnTo>
                  <a:pt x="13967" y="13481"/>
                </a:lnTo>
                <a:lnTo>
                  <a:pt x="13870" y="13603"/>
                </a:lnTo>
                <a:lnTo>
                  <a:pt x="13724" y="13895"/>
                </a:lnTo>
                <a:lnTo>
                  <a:pt x="13578" y="14187"/>
                </a:lnTo>
                <a:lnTo>
                  <a:pt x="13432" y="14430"/>
                </a:lnTo>
                <a:lnTo>
                  <a:pt x="13213" y="14771"/>
                </a:lnTo>
                <a:lnTo>
                  <a:pt x="12970" y="15063"/>
                </a:lnTo>
                <a:lnTo>
                  <a:pt x="12483" y="15647"/>
                </a:lnTo>
                <a:lnTo>
                  <a:pt x="12240" y="15622"/>
                </a:lnTo>
                <a:lnTo>
                  <a:pt x="12021" y="15647"/>
                </a:lnTo>
                <a:lnTo>
                  <a:pt x="11923" y="15622"/>
                </a:lnTo>
                <a:lnTo>
                  <a:pt x="12045" y="15476"/>
                </a:lnTo>
                <a:lnTo>
                  <a:pt x="12191" y="15330"/>
                </a:lnTo>
                <a:lnTo>
                  <a:pt x="12410" y="14990"/>
                </a:lnTo>
                <a:lnTo>
                  <a:pt x="12824" y="14284"/>
                </a:lnTo>
                <a:lnTo>
                  <a:pt x="13335" y="13457"/>
                </a:lnTo>
                <a:lnTo>
                  <a:pt x="13700" y="12946"/>
                </a:lnTo>
                <a:close/>
                <a:moveTo>
                  <a:pt x="14284" y="13870"/>
                </a:moveTo>
                <a:lnTo>
                  <a:pt x="14284" y="14016"/>
                </a:lnTo>
                <a:lnTo>
                  <a:pt x="14284" y="14162"/>
                </a:lnTo>
                <a:lnTo>
                  <a:pt x="14259" y="14333"/>
                </a:lnTo>
                <a:lnTo>
                  <a:pt x="14186" y="14527"/>
                </a:lnTo>
                <a:lnTo>
                  <a:pt x="14065" y="14771"/>
                </a:lnTo>
                <a:lnTo>
                  <a:pt x="13919" y="15063"/>
                </a:lnTo>
                <a:lnTo>
                  <a:pt x="13724" y="15306"/>
                </a:lnTo>
                <a:lnTo>
                  <a:pt x="13627" y="15428"/>
                </a:lnTo>
                <a:lnTo>
                  <a:pt x="13529" y="15501"/>
                </a:lnTo>
                <a:lnTo>
                  <a:pt x="13408" y="15574"/>
                </a:lnTo>
                <a:lnTo>
                  <a:pt x="13286" y="15622"/>
                </a:lnTo>
                <a:lnTo>
                  <a:pt x="13164" y="15647"/>
                </a:lnTo>
                <a:lnTo>
                  <a:pt x="13018" y="15647"/>
                </a:lnTo>
                <a:lnTo>
                  <a:pt x="13189" y="15476"/>
                </a:lnTo>
                <a:lnTo>
                  <a:pt x="13359" y="15257"/>
                </a:lnTo>
                <a:lnTo>
                  <a:pt x="13651" y="14868"/>
                </a:lnTo>
                <a:lnTo>
                  <a:pt x="13967" y="14381"/>
                </a:lnTo>
                <a:lnTo>
                  <a:pt x="14138" y="14138"/>
                </a:lnTo>
                <a:lnTo>
                  <a:pt x="14284" y="13870"/>
                </a:lnTo>
                <a:close/>
                <a:moveTo>
                  <a:pt x="5865" y="12094"/>
                </a:moveTo>
                <a:lnTo>
                  <a:pt x="5986" y="12167"/>
                </a:lnTo>
                <a:lnTo>
                  <a:pt x="6108" y="12216"/>
                </a:lnTo>
                <a:lnTo>
                  <a:pt x="5962" y="12386"/>
                </a:lnTo>
                <a:lnTo>
                  <a:pt x="5670" y="12800"/>
                </a:lnTo>
                <a:lnTo>
                  <a:pt x="5402" y="13238"/>
                </a:lnTo>
                <a:lnTo>
                  <a:pt x="4867" y="14114"/>
                </a:lnTo>
                <a:lnTo>
                  <a:pt x="4526" y="14600"/>
                </a:lnTo>
                <a:lnTo>
                  <a:pt x="4356" y="14819"/>
                </a:lnTo>
                <a:lnTo>
                  <a:pt x="4161" y="15038"/>
                </a:lnTo>
                <a:lnTo>
                  <a:pt x="4015" y="15209"/>
                </a:lnTo>
                <a:lnTo>
                  <a:pt x="3845" y="15355"/>
                </a:lnTo>
                <a:lnTo>
                  <a:pt x="3675" y="15525"/>
                </a:lnTo>
                <a:lnTo>
                  <a:pt x="3529" y="15671"/>
                </a:lnTo>
                <a:lnTo>
                  <a:pt x="2847" y="15695"/>
                </a:lnTo>
                <a:lnTo>
                  <a:pt x="2847" y="15695"/>
                </a:lnTo>
                <a:lnTo>
                  <a:pt x="3018" y="15501"/>
                </a:lnTo>
                <a:lnTo>
                  <a:pt x="3796" y="14625"/>
                </a:lnTo>
                <a:lnTo>
                  <a:pt x="4575" y="13797"/>
                </a:lnTo>
                <a:lnTo>
                  <a:pt x="4940" y="13359"/>
                </a:lnTo>
                <a:lnTo>
                  <a:pt x="5281" y="12921"/>
                </a:lnTo>
                <a:lnTo>
                  <a:pt x="5865" y="12094"/>
                </a:lnTo>
                <a:close/>
                <a:moveTo>
                  <a:pt x="5281" y="11364"/>
                </a:moveTo>
                <a:lnTo>
                  <a:pt x="5378" y="11607"/>
                </a:lnTo>
                <a:lnTo>
                  <a:pt x="5451" y="11729"/>
                </a:lnTo>
                <a:lnTo>
                  <a:pt x="5548" y="11851"/>
                </a:lnTo>
                <a:lnTo>
                  <a:pt x="5232" y="12289"/>
                </a:lnTo>
                <a:lnTo>
                  <a:pt x="4867" y="12800"/>
                </a:lnTo>
                <a:lnTo>
                  <a:pt x="4478" y="13286"/>
                </a:lnTo>
                <a:lnTo>
                  <a:pt x="3650" y="14211"/>
                </a:lnTo>
                <a:lnTo>
                  <a:pt x="3334" y="14576"/>
                </a:lnTo>
                <a:lnTo>
                  <a:pt x="2993" y="14941"/>
                </a:lnTo>
                <a:lnTo>
                  <a:pt x="2750" y="15330"/>
                </a:lnTo>
                <a:lnTo>
                  <a:pt x="2507" y="15720"/>
                </a:lnTo>
                <a:lnTo>
                  <a:pt x="2166" y="15695"/>
                </a:lnTo>
                <a:lnTo>
                  <a:pt x="1825" y="15647"/>
                </a:lnTo>
                <a:lnTo>
                  <a:pt x="1947" y="15525"/>
                </a:lnTo>
                <a:lnTo>
                  <a:pt x="2044" y="15403"/>
                </a:lnTo>
                <a:lnTo>
                  <a:pt x="2239" y="15111"/>
                </a:lnTo>
                <a:lnTo>
                  <a:pt x="2604" y="14625"/>
                </a:lnTo>
                <a:lnTo>
                  <a:pt x="3018" y="14162"/>
                </a:lnTo>
                <a:lnTo>
                  <a:pt x="3748" y="13311"/>
                </a:lnTo>
                <a:lnTo>
                  <a:pt x="4113" y="12897"/>
                </a:lnTo>
                <a:lnTo>
                  <a:pt x="4478" y="12459"/>
                </a:lnTo>
                <a:lnTo>
                  <a:pt x="4867" y="11924"/>
                </a:lnTo>
                <a:lnTo>
                  <a:pt x="5281" y="11364"/>
                </a:lnTo>
                <a:close/>
                <a:moveTo>
                  <a:pt x="5500" y="1"/>
                </a:moveTo>
                <a:lnTo>
                  <a:pt x="5086" y="50"/>
                </a:lnTo>
                <a:lnTo>
                  <a:pt x="4916" y="98"/>
                </a:lnTo>
                <a:lnTo>
                  <a:pt x="4721" y="147"/>
                </a:lnTo>
                <a:lnTo>
                  <a:pt x="4551" y="220"/>
                </a:lnTo>
                <a:lnTo>
                  <a:pt x="4405" y="293"/>
                </a:lnTo>
                <a:lnTo>
                  <a:pt x="4259" y="415"/>
                </a:lnTo>
                <a:lnTo>
                  <a:pt x="4137" y="512"/>
                </a:lnTo>
                <a:lnTo>
                  <a:pt x="4040" y="658"/>
                </a:lnTo>
                <a:lnTo>
                  <a:pt x="3991" y="828"/>
                </a:lnTo>
                <a:lnTo>
                  <a:pt x="3942" y="1072"/>
                </a:lnTo>
                <a:lnTo>
                  <a:pt x="3942" y="1388"/>
                </a:lnTo>
                <a:lnTo>
                  <a:pt x="3967" y="1704"/>
                </a:lnTo>
                <a:lnTo>
                  <a:pt x="4064" y="2020"/>
                </a:lnTo>
                <a:lnTo>
                  <a:pt x="4210" y="2288"/>
                </a:lnTo>
                <a:lnTo>
                  <a:pt x="4283" y="2434"/>
                </a:lnTo>
                <a:lnTo>
                  <a:pt x="4380" y="2556"/>
                </a:lnTo>
                <a:lnTo>
                  <a:pt x="4502" y="2653"/>
                </a:lnTo>
                <a:lnTo>
                  <a:pt x="4599" y="2726"/>
                </a:lnTo>
                <a:lnTo>
                  <a:pt x="4745" y="2799"/>
                </a:lnTo>
                <a:lnTo>
                  <a:pt x="4867" y="2823"/>
                </a:lnTo>
                <a:lnTo>
                  <a:pt x="4891" y="3213"/>
                </a:lnTo>
                <a:lnTo>
                  <a:pt x="4891" y="3578"/>
                </a:lnTo>
                <a:lnTo>
                  <a:pt x="4843" y="4332"/>
                </a:lnTo>
                <a:lnTo>
                  <a:pt x="4843" y="4965"/>
                </a:lnTo>
                <a:lnTo>
                  <a:pt x="4843" y="5622"/>
                </a:lnTo>
                <a:lnTo>
                  <a:pt x="4843" y="5914"/>
                </a:lnTo>
                <a:lnTo>
                  <a:pt x="4818" y="6206"/>
                </a:lnTo>
                <a:lnTo>
                  <a:pt x="4794" y="6473"/>
                </a:lnTo>
                <a:lnTo>
                  <a:pt x="4818" y="6619"/>
                </a:lnTo>
                <a:lnTo>
                  <a:pt x="4843" y="6765"/>
                </a:lnTo>
                <a:lnTo>
                  <a:pt x="4697" y="6911"/>
                </a:lnTo>
                <a:lnTo>
                  <a:pt x="4551" y="7082"/>
                </a:lnTo>
                <a:lnTo>
                  <a:pt x="4332" y="7447"/>
                </a:lnTo>
                <a:lnTo>
                  <a:pt x="3723" y="8250"/>
                </a:lnTo>
                <a:lnTo>
                  <a:pt x="3115" y="9077"/>
                </a:lnTo>
                <a:lnTo>
                  <a:pt x="2434" y="10074"/>
                </a:lnTo>
                <a:lnTo>
                  <a:pt x="1728" y="11072"/>
                </a:lnTo>
                <a:lnTo>
                  <a:pt x="1047" y="12045"/>
                </a:lnTo>
                <a:lnTo>
                  <a:pt x="706" y="12483"/>
                </a:lnTo>
                <a:lnTo>
                  <a:pt x="560" y="12702"/>
                </a:lnTo>
                <a:lnTo>
                  <a:pt x="487" y="12824"/>
                </a:lnTo>
                <a:lnTo>
                  <a:pt x="463" y="12946"/>
                </a:lnTo>
                <a:lnTo>
                  <a:pt x="366" y="13043"/>
                </a:lnTo>
                <a:lnTo>
                  <a:pt x="293" y="13116"/>
                </a:lnTo>
                <a:lnTo>
                  <a:pt x="147" y="13335"/>
                </a:lnTo>
                <a:lnTo>
                  <a:pt x="74" y="13578"/>
                </a:lnTo>
                <a:lnTo>
                  <a:pt x="1" y="13773"/>
                </a:lnTo>
                <a:lnTo>
                  <a:pt x="1" y="13968"/>
                </a:lnTo>
                <a:lnTo>
                  <a:pt x="25" y="14138"/>
                </a:lnTo>
                <a:lnTo>
                  <a:pt x="49" y="14333"/>
                </a:lnTo>
                <a:lnTo>
                  <a:pt x="122" y="14503"/>
                </a:lnTo>
                <a:lnTo>
                  <a:pt x="268" y="14868"/>
                </a:lnTo>
                <a:lnTo>
                  <a:pt x="414" y="15184"/>
                </a:lnTo>
                <a:lnTo>
                  <a:pt x="512" y="15355"/>
                </a:lnTo>
                <a:lnTo>
                  <a:pt x="633" y="15501"/>
                </a:lnTo>
                <a:lnTo>
                  <a:pt x="755" y="15647"/>
                </a:lnTo>
                <a:lnTo>
                  <a:pt x="876" y="15744"/>
                </a:lnTo>
                <a:lnTo>
                  <a:pt x="998" y="15841"/>
                </a:lnTo>
                <a:lnTo>
                  <a:pt x="1144" y="15939"/>
                </a:lnTo>
                <a:lnTo>
                  <a:pt x="1290" y="15987"/>
                </a:lnTo>
                <a:lnTo>
                  <a:pt x="1460" y="16060"/>
                </a:lnTo>
                <a:lnTo>
                  <a:pt x="1777" y="16133"/>
                </a:lnTo>
                <a:lnTo>
                  <a:pt x="2117" y="16182"/>
                </a:lnTo>
                <a:lnTo>
                  <a:pt x="2482" y="16182"/>
                </a:lnTo>
                <a:lnTo>
                  <a:pt x="2847" y="16158"/>
                </a:lnTo>
                <a:lnTo>
                  <a:pt x="5208" y="16060"/>
                </a:lnTo>
                <a:lnTo>
                  <a:pt x="6400" y="16012"/>
                </a:lnTo>
                <a:lnTo>
                  <a:pt x="7568" y="15987"/>
                </a:lnTo>
                <a:lnTo>
                  <a:pt x="8711" y="15987"/>
                </a:lnTo>
                <a:lnTo>
                  <a:pt x="9879" y="16036"/>
                </a:lnTo>
                <a:lnTo>
                  <a:pt x="10828" y="16036"/>
                </a:lnTo>
                <a:lnTo>
                  <a:pt x="11339" y="16060"/>
                </a:lnTo>
                <a:lnTo>
                  <a:pt x="11826" y="16109"/>
                </a:lnTo>
                <a:lnTo>
                  <a:pt x="11850" y="16158"/>
                </a:lnTo>
                <a:lnTo>
                  <a:pt x="11899" y="16182"/>
                </a:lnTo>
                <a:lnTo>
                  <a:pt x="11972" y="16206"/>
                </a:lnTo>
                <a:lnTo>
                  <a:pt x="12045" y="16206"/>
                </a:lnTo>
                <a:lnTo>
                  <a:pt x="12459" y="16182"/>
                </a:lnTo>
                <a:lnTo>
                  <a:pt x="13067" y="16182"/>
                </a:lnTo>
                <a:lnTo>
                  <a:pt x="13262" y="16158"/>
                </a:lnTo>
                <a:lnTo>
                  <a:pt x="13456" y="16109"/>
                </a:lnTo>
                <a:lnTo>
                  <a:pt x="13651" y="16060"/>
                </a:lnTo>
                <a:lnTo>
                  <a:pt x="13773" y="15987"/>
                </a:lnTo>
                <a:lnTo>
                  <a:pt x="13870" y="15914"/>
                </a:lnTo>
                <a:lnTo>
                  <a:pt x="14065" y="15744"/>
                </a:lnTo>
                <a:lnTo>
                  <a:pt x="14211" y="15549"/>
                </a:lnTo>
                <a:lnTo>
                  <a:pt x="14357" y="15330"/>
                </a:lnTo>
                <a:lnTo>
                  <a:pt x="14527" y="14990"/>
                </a:lnTo>
                <a:lnTo>
                  <a:pt x="14697" y="14673"/>
                </a:lnTo>
                <a:lnTo>
                  <a:pt x="14770" y="14503"/>
                </a:lnTo>
                <a:lnTo>
                  <a:pt x="14795" y="14308"/>
                </a:lnTo>
                <a:lnTo>
                  <a:pt x="14843" y="14138"/>
                </a:lnTo>
                <a:lnTo>
                  <a:pt x="14843" y="13943"/>
                </a:lnTo>
                <a:lnTo>
                  <a:pt x="14819" y="13749"/>
                </a:lnTo>
                <a:lnTo>
                  <a:pt x="14770" y="13578"/>
                </a:lnTo>
                <a:lnTo>
                  <a:pt x="14697" y="13408"/>
                </a:lnTo>
                <a:lnTo>
                  <a:pt x="14624" y="13262"/>
                </a:lnTo>
                <a:lnTo>
                  <a:pt x="14405" y="12970"/>
                </a:lnTo>
                <a:lnTo>
                  <a:pt x="14162" y="12702"/>
                </a:lnTo>
                <a:lnTo>
                  <a:pt x="13773" y="12240"/>
                </a:lnTo>
                <a:lnTo>
                  <a:pt x="13408" y="11753"/>
                </a:lnTo>
                <a:lnTo>
                  <a:pt x="13408" y="11705"/>
                </a:lnTo>
                <a:lnTo>
                  <a:pt x="13359" y="11680"/>
                </a:lnTo>
                <a:lnTo>
                  <a:pt x="13018" y="11145"/>
                </a:lnTo>
                <a:lnTo>
                  <a:pt x="12702" y="10610"/>
                </a:lnTo>
                <a:lnTo>
                  <a:pt x="12410" y="10074"/>
                </a:lnTo>
                <a:lnTo>
                  <a:pt x="12094" y="9563"/>
                </a:lnTo>
                <a:lnTo>
                  <a:pt x="11534" y="8736"/>
                </a:lnTo>
                <a:lnTo>
                  <a:pt x="10974" y="7909"/>
                </a:lnTo>
                <a:lnTo>
                  <a:pt x="10755" y="7593"/>
                </a:lnTo>
                <a:lnTo>
                  <a:pt x="10536" y="7276"/>
                </a:lnTo>
                <a:lnTo>
                  <a:pt x="10415" y="7130"/>
                </a:lnTo>
                <a:lnTo>
                  <a:pt x="10293" y="6984"/>
                </a:lnTo>
                <a:lnTo>
                  <a:pt x="10147" y="6863"/>
                </a:lnTo>
                <a:lnTo>
                  <a:pt x="10001" y="6765"/>
                </a:lnTo>
                <a:lnTo>
                  <a:pt x="10074" y="6595"/>
                </a:lnTo>
                <a:lnTo>
                  <a:pt x="10123" y="6400"/>
                </a:lnTo>
                <a:lnTo>
                  <a:pt x="10147" y="6206"/>
                </a:lnTo>
                <a:lnTo>
                  <a:pt x="10171" y="5987"/>
                </a:lnTo>
                <a:lnTo>
                  <a:pt x="10171" y="5573"/>
                </a:lnTo>
                <a:lnTo>
                  <a:pt x="10147" y="5184"/>
                </a:lnTo>
                <a:lnTo>
                  <a:pt x="10147" y="4016"/>
                </a:lnTo>
                <a:lnTo>
                  <a:pt x="10147" y="3724"/>
                </a:lnTo>
                <a:lnTo>
                  <a:pt x="10123" y="3432"/>
                </a:lnTo>
                <a:lnTo>
                  <a:pt x="10074" y="3140"/>
                </a:lnTo>
                <a:lnTo>
                  <a:pt x="10025" y="2848"/>
                </a:lnTo>
                <a:lnTo>
                  <a:pt x="10317" y="2580"/>
                </a:lnTo>
                <a:lnTo>
                  <a:pt x="10609" y="2288"/>
                </a:lnTo>
                <a:lnTo>
                  <a:pt x="10755" y="2142"/>
                </a:lnTo>
                <a:lnTo>
                  <a:pt x="10877" y="1996"/>
                </a:lnTo>
                <a:lnTo>
                  <a:pt x="10974" y="1826"/>
                </a:lnTo>
                <a:lnTo>
                  <a:pt x="11072" y="1631"/>
                </a:lnTo>
                <a:lnTo>
                  <a:pt x="11096" y="1436"/>
                </a:lnTo>
                <a:lnTo>
                  <a:pt x="11096" y="1266"/>
                </a:lnTo>
                <a:lnTo>
                  <a:pt x="11047" y="1096"/>
                </a:lnTo>
                <a:lnTo>
                  <a:pt x="10974" y="950"/>
                </a:lnTo>
                <a:lnTo>
                  <a:pt x="10877" y="804"/>
                </a:lnTo>
                <a:lnTo>
                  <a:pt x="10755" y="682"/>
                </a:lnTo>
                <a:lnTo>
                  <a:pt x="10609" y="561"/>
                </a:lnTo>
                <a:lnTo>
                  <a:pt x="10463" y="463"/>
                </a:lnTo>
                <a:lnTo>
                  <a:pt x="10269" y="366"/>
                </a:lnTo>
                <a:lnTo>
                  <a:pt x="10074" y="293"/>
                </a:lnTo>
                <a:lnTo>
                  <a:pt x="9855" y="244"/>
                </a:lnTo>
                <a:lnTo>
                  <a:pt x="9636" y="196"/>
                </a:lnTo>
                <a:lnTo>
                  <a:pt x="9198" y="171"/>
                </a:lnTo>
                <a:lnTo>
                  <a:pt x="8784" y="147"/>
                </a:lnTo>
                <a:lnTo>
                  <a:pt x="7665" y="123"/>
                </a:lnTo>
                <a:lnTo>
                  <a:pt x="7106" y="98"/>
                </a:lnTo>
                <a:lnTo>
                  <a:pt x="6546" y="50"/>
                </a:lnTo>
                <a:lnTo>
                  <a:pt x="623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46"/>
          <p:cNvSpPr/>
          <p:nvPr/>
        </p:nvSpPr>
        <p:spPr>
          <a:xfrm>
            <a:off x="1438846" y="2452176"/>
            <a:ext cx="305869" cy="307723"/>
          </a:xfrm>
          <a:custGeom>
            <a:avLst/>
            <a:gdLst/>
            <a:ahLst/>
            <a:cxnLst/>
            <a:rect l="l" t="t" r="r" b="b"/>
            <a:pathLst>
              <a:path w="15842" h="15938" extrusionOk="0">
                <a:moveTo>
                  <a:pt x="4794" y="7470"/>
                </a:moveTo>
                <a:lnTo>
                  <a:pt x="4867" y="7495"/>
                </a:lnTo>
                <a:lnTo>
                  <a:pt x="4940" y="7543"/>
                </a:lnTo>
                <a:lnTo>
                  <a:pt x="4989" y="7616"/>
                </a:lnTo>
                <a:lnTo>
                  <a:pt x="5013" y="7714"/>
                </a:lnTo>
                <a:lnTo>
                  <a:pt x="5013" y="7787"/>
                </a:lnTo>
                <a:lnTo>
                  <a:pt x="4989" y="7908"/>
                </a:lnTo>
                <a:lnTo>
                  <a:pt x="4916" y="7981"/>
                </a:lnTo>
                <a:lnTo>
                  <a:pt x="4843" y="8054"/>
                </a:lnTo>
                <a:lnTo>
                  <a:pt x="4721" y="8079"/>
                </a:lnTo>
                <a:lnTo>
                  <a:pt x="4600" y="8054"/>
                </a:lnTo>
                <a:lnTo>
                  <a:pt x="4527" y="7981"/>
                </a:lnTo>
                <a:lnTo>
                  <a:pt x="4454" y="7908"/>
                </a:lnTo>
                <a:lnTo>
                  <a:pt x="4429" y="7787"/>
                </a:lnTo>
                <a:lnTo>
                  <a:pt x="4454" y="7665"/>
                </a:lnTo>
                <a:lnTo>
                  <a:pt x="4527" y="7543"/>
                </a:lnTo>
                <a:lnTo>
                  <a:pt x="4600" y="7495"/>
                </a:lnTo>
                <a:lnTo>
                  <a:pt x="4697" y="7470"/>
                </a:lnTo>
                <a:close/>
                <a:moveTo>
                  <a:pt x="11169" y="7470"/>
                </a:moveTo>
                <a:lnTo>
                  <a:pt x="11242" y="7495"/>
                </a:lnTo>
                <a:lnTo>
                  <a:pt x="11315" y="7543"/>
                </a:lnTo>
                <a:lnTo>
                  <a:pt x="11364" y="7616"/>
                </a:lnTo>
                <a:lnTo>
                  <a:pt x="11388" y="7714"/>
                </a:lnTo>
                <a:lnTo>
                  <a:pt x="11388" y="7787"/>
                </a:lnTo>
                <a:lnTo>
                  <a:pt x="11364" y="7908"/>
                </a:lnTo>
                <a:lnTo>
                  <a:pt x="11291" y="7981"/>
                </a:lnTo>
                <a:lnTo>
                  <a:pt x="11218" y="8054"/>
                </a:lnTo>
                <a:lnTo>
                  <a:pt x="11096" y="8079"/>
                </a:lnTo>
                <a:lnTo>
                  <a:pt x="10975" y="8054"/>
                </a:lnTo>
                <a:lnTo>
                  <a:pt x="10902" y="7981"/>
                </a:lnTo>
                <a:lnTo>
                  <a:pt x="10829" y="7908"/>
                </a:lnTo>
                <a:lnTo>
                  <a:pt x="10804" y="7787"/>
                </a:lnTo>
                <a:lnTo>
                  <a:pt x="10829" y="7665"/>
                </a:lnTo>
                <a:lnTo>
                  <a:pt x="10902" y="7543"/>
                </a:lnTo>
                <a:lnTo>
                  <a:pt x="10975" y="7495"/>
                </a:lnTo>
                <a:lnTo>
                  <a:pt x="11072" y="7470"/>
                </a:lnTo>
                <a:close/>
                <a:moveTo>
                  <a:pt x="4770" y="7081"/>
                </a:moveTo>
                <a:lnTo>
                  <a:pt x="4600" y="7105"/>
                </a:lnTo>
                <a:lnTo>
                  <a:pt x="4429" y="7178"/>
                </a:lnTo>
                <a:lnTo>
                  <a:pt x="4308" y="7300"/>
                </a:lnTo>
                <a:lnTo>
                  <a:pt x="4186" y="7446"/>
                </a:lnTo>
                <a:lnTo>
                  <a:pt x="4113" y="7568"/>
                </a:lnTo>
                <a:lnTo>
                  <a:pt x="4064" y="7714"/>
                </a:lnTo>
                <a:lnTo>
                  <a:pt x="4016" y="7835"/>
                </a:lnTo>
                <a:lnTo>
                  <a:pt x="4016" y="7981"/>
                </a:lnTo>
                <a:lnTo>
                  <a:pt x="3967" y="8225"/>
                </a:lnTo>
                <a:lnTo>
                  <a:pt x="3967" y="8395"/>
                </a:lnTo>
                <a:lnTo>
                  <a:pt x="4016" y="8565"/>
                </a:lnTo>
                <a:lnTo>
                  <a:pt x="4064" y="8711"/>
                </a:lnTo>
                <a:lnTo>
                  <a:pt x="4162" y="8833"/>
                </a:lnTo>
                <a:lnTo>
                  <a:pt x="4259" y="8955"/>
                </a:lnTo>
                <a:lnTo>
                  <a:pt x="4381" y="9028"/>
                </a:lnTo>
                <a:lnTo>
                  <a:pt x="4527" y="9101"/>
                </a:lnTo>
                <a:lnTo>
                  <a:pt x="4697" y="9149"/>
                </a:lnTo>
                <a:lnTo>
                  <a:pt x="4892" y="9174"/>
                </a:lnTo>
                <a:lnTo>
                  <a:pt x="5062" y="9149"/>
                </a:lnTo>
                <a:lnTo>
                  <a:pt x="5232" y="9101"/>
                </a:lnTo>
                <a:lnTo>
                  <a:pt x="5378" y="9028"/>
                </a:lnTo>
                <a:lnTo>
                  <a:pt x="5500" y="8930"/>
                </a:lnTo>
                <a:lnTo>
                  <a:pt x="5622" y="8809"/>
                </a:lnTo>
                <a:lnTo>
                  <a:pt x="5719" y="8663"/>
                </a:lnTo>
                <a:lnTo>
                  <a:pt x="5792" y="8517"/>
                </a:lnTo>
                <a:lnTo>
                  <a:pt x="5841" y="8346"/>
                </a:lnTo>
                <a:lnTo>
                  <a:pt x="5865" y="8176"/>
                </a:lnTo>
                <a:lnTo>
                  <a:pt x="5841" y="8006"/>
                </a:lnTo>
                <a:lnTo>
                  <a:pt x="5816" y="7835"/>
                </a:lnTo>
                <a:lnTo>
                  <a:pt x="5768" y="7689"/>
                </a:lnTo>
                <a:lnTo>
                  <a:pt x="5695" y="7519"/>
                </a:lnTo>
                <a:lnTo>
                  <a:pt x="5573" y="7397"/>
                </a:lnTo>
                <a:lnTo>
                  <a:pt x="5427" y="7251"/>
                </a:lnTo>
                <a:lnTo>
                  <a:pt x="5281" y="7154"/>
                </a:lnTo>
                <a:lnTo>
                  <a:pt x="5111" y="7105"/>
                </a:lnTo>
                <a:lnTo>
                  <a:pt x="4940" y="7081"/>
                </a:lnTo>
                <a:close/>
                <a:moveTo>
                  <a:pt x="11145" y="7081"/>
                </a:moveTo>
                <a:lnTo>
                  <a:pt x="10975" y="7105"/>
                </a:lnTo>
                <a:lnTo>
                  <a:pt x="10804" y="7178"/>
                </a:lnTo>
                <a:lnTo>
                  <a:pt x="10683" y="7300"/>
                </a:lnTo>
                <a:lnTo>
                  <a:pt x="10561" y="7446"/>
                </a:lnTo>
                <a:lnTo>
                  <a:pt x="10488" y="7568"/>
                </a:lnTo>
                <a:lnTo>
                  <a:pt x="10439" y="7714"/>
                </a:lnTo>
                <a:lnTo>
                  <a:pt x="10391" y="7835"/>
                </a:lnTo>
                <a:lnTo>
                  <a:pt x="10391" y="7981"/>
                </a:lnTo>
                <a:lnTo>
                  <a:pt x="10342" y="8225"/>
                </a:lnTo>
                <a:lnTo>
                  <a:pt x="10342" y="8395"/>
                </a:lnTo>
                <a:lnTo>
                  <a:pt x="10391" y="8565"/>
                </a:lnTo>
                <a:lnTo>
                  <a:pt x="10439" y="8711"/>
                </a:lnTo>
                <a:lnTo>
                  <a:pt x="10537" y="8833"/>
                </a:lnTo>
                <a:lnTo>
                  <a:pt x="10634" y="8955"/>
                </a:lnTo>
                <a:lnTo>
                  <a:pt x="10756" y="9028"/>
                </a:lnTo>
                <a:lnTo>
                  <a:pt x="10902" y="9101"/>
                </a:lnTo>
                <a:lnTo>
                  <a:pt x="11072" y="9149"/>
                </a:lnTo>
                <a:lnTo>
                  <a:pt x="11267" y="9174"/>
                </a:lnTo>
                <a:lnTo>
                  <a:pt x="11437" y="9149"/>
                </a:lnTo>
                <a:lnTo>
                  <a:pt x="11607" y="9101"/>
                </a:lnTo>
                <a:lnTo>
                  <a:pt x="11753" y="9028"/>
                </a:lnTo>
                <a:lnTo>
                  <a:pt x="11875" y="8930"/>
                </a:lnTo>
                <a:lnTo>
                  <a:pt x="11997" y="8809"/>
                </a:lnTo>
                <a:lnTo>
                  <a:pt x="12094" y="8663"/>
                </a:lnTo>
                <a:lnTo>
                  <a:pt x="12167" y="8517"/>
                </a:lnTo>
                <a:lnTo>
                  <a:pt x="12216" y="8346"/>
                </a:lnTo>
                <a:lnTo>
                  <a:pt x="12240" y="8176"/>
                </a:lnTo>
                <a:lnTo>
                  <a:pt x="12216" y="8006"/>
                </a:lnTo>
                <a:lnTo>
                  <a:pt x="12191" y="7835"/>
                </a:lnTo>
                <a:lnTo>
                  <a:pt x="12143" y="7689"/>
                </a:lnTo>
                <a:lnTo>
                  <a:pt x="12070" y="7519"/>
                </a:lnTo>
                <a:lnTo>
                  <a:pt x="11948" y="7397"/>
                </a:lnTo>
                <a:lnTo>
                  <a:pt x="11802" y="7251"/>
                </a:lnTo>
                <a:lnTo>
                  <a:pt x="11656" y="7154"/>
                </a:lnTo>
                <a:lnTo>
                  <a:pt x="11486" y="7105"/>
                </a:lnTo>
                <a:lnTo>
                  <a:pt x="11315" y="7081"/>
                </a:lnTo>
                <a:close/>
                <a:moveTo>
                  <a:pt x="11972" y="10925"/>
                </a:moveTo>
                <a:lnTo>
                  <a:pt x="11875" y="10974"/>
                </a:lnTo>
                <a:lnTo>
                  <a:pt x="11778" y="11047"/>
                </a:lnTo>
                <a:lnTo>
                  <a:pt x="11607" y="11290"/>
                </a:lnTo>
                <a:lnTo>
                  <a:pt x="11413" y="11485"/>
                </a:lnTo>
                <a:lnTo>
                  <a:pt x="11194" y="11680"/>
                </a:lnTo>
                <a:lnTo>
                  <a:pt x="10950" y="11850"/>
                </a:lnTo>
                <a:lnTo>
                  <a:pt x="10707" y="11996"/>
                </a:lnTo>
                <a:lnTo>
                  <a:pt x="10439" y="12118"/>
                </a:lnTo>
                <a:lnTo>
                  <a:pt x="10172" y="12215"/>
                </a:lnTo>
                <a:lnTo>
                  <a:pt x="9880" y="12312"/>
                </a:lnTo>
                <a:lnTo>
                  <a:pt x="9588" y="12385"/>
                </a:lnTo>
                <a:lnTo>
                  <a:pt x="9296" y="12434"/>
                </a:lnTo>
                <a:lnTo>
                  <a:pt x="8712" y="12507"/>
                </a:lnTo>
                <a:lnTo>
                  <a:pt x="8128" y="12531"/>
                </a:lnTo>
                <a:lnTo>
                  <a:pt x="7568" y="12507"/>
                </a:lnTo>
                <a:lnTo>
                  <a:pt x="7325" y="12483"/>
                </a:lnTo>
                <a:lnTo>
                  <a:pt x="7106" y="12434"/>
                </a:lnTo>
                <a:lnTo>
                  <a:pt x="6668" y="12312"/>
                </a:lnTo>
                <a:lnTo>
                  <a:pt x="6230" y="12166"/>
                </a:lnTo>
                <a:lnTo>
                  <a:pt x="5816" y="11996"/>
                </a:lnTo>
                <a:lnTo>
                  <a:pt x="5427" y="11826"/>
                </a:lnTo>
                <a:lnTo>
                  <a:pt x="5013" y="11631"/>
                </a:lnTo>
                <a:lnTo>
                  <a:pt x="4794" y="11509"/>
                </a:lnTo>
                <a:lnTo>
                  <a:pt x="4600" y="11388"/>
                </a:lnTo>
                <a:lnTo>
                  <a:pt x="4454" y="11242"/>
                </a:lnTo>
                <a:lnTo>
                  <a:pt x="4308" y="11096"/>
                </a:lnTo>
                <a:lnTo>
                  <a:pt x="4259" y="11047"/>
                </a:lnTo>
                <a:lnTo>
                  <a:pt x="4210" y="11023"/>
                </a:lnTo>
                <a:lnTo>
                  <a:pt x="4089" y="11023"/>
                </a:lnTo>
                <a:lnTo>
                  <a:pt x="4040" y="11071"/>
                </a:lnTo>
                <a:lnTo>
                  <a:pt x="3991" y="11096"/>
                </a:lnTo>
                <a:lnTo>
                  <a:pt x="3991" y="11169"/>
                </a:lnTo>
                <a:lnTo>
                  <a:pt x="3991" y="11242"/>
                </a:lnTo>
                <a:lnTo>
                  <a:pt x="4016" y="11339"/>
                </a:lnTo>
                <a:lnTo>
                  <a:pt x="4064" y="11436"/>
                </a:lnTo>
                <a:lnTo>
                  <a:pt x="4210" y="11631"/>
                </a:lnTo>
                <a:lnTo>
                  <a:pt x="4381" y="11801"/>
                </a:lnTo>
                <a:lnTo>
                  <a:pt x="4575" y="11947"/>
                </a:lnTo>
                <a:lnTo>
                  <a:pt x="4794" y="12069"/>
                </a:lnTo>
                <a:lnTo>
                  <a:pt x="5038" y="12191"/>
                </a:lnTo>
                <a:lnTo>
                  <a:pt x="5451" y="12385"/>
                </a:lnTo>
                <a:lnTo>
                  <a:pt x="5938" y="12604"/>
                </a:lnTo>
                <a:lnTo>
                  <a:pt x="6424" y="12799"/>
                </a:lnTo>
                <a:lnTo>
                  <a:pt x="6935" y="12945"/>
                </a:lnTo>
                <a:lnTo>
                  <a:pt x="7446" y="13042"/>
                </a:lnTo>
                <a:lnTo>
                  <a:pt x="7763" y="13067"/>
                </a:lnTo>
                <a:lnTo>
                  <a:pt x="8079" y="13091"/>
                </a:lnTo>
                <a:lnTo>
                  <a:pt x="8420" y="13091"/>
                </a:lnTo>
                <a:lnTo>
                  <a:pt x="8760" y="13067"/>
                </a:lnTo>
                <a:lnTo>
                  <a:pt x="9101" y="13042"/>
                </a:lnTo>
                <a:lnTo>
                  <a:pt x="9442" y="12969"/>
                </a:lnTo>
                <a:lnTo>
                  <a:pt x="9758" y="12896"/>
                </a:lnTo>
                <a:lnTo>
                  <a:pt x="10099" y="12799"/>
                </a:lnTo>
                <a:lnTo>
                  <a:pt x="10415" y="12702"/>
                </a:lnTo>
                <a:lnTo>
                  <a:pt x="10731" y="12556"/>
                </a:lnTo>
                <a:lnTo>
                  <a:pt x="11023" y="12410"/>
                </a:lnTo>
                <a:lnTo>
                  <a:pt x="11315" y="12239"/>
                </a:lnTo>
                <a:lnTo>
                  <a:pt x="11583" y="12045"/>
                </a:lnTo>
                <a:lnTo>
                  <a:pt x="11826" y="11826"/>
                </a:lnTo>
                <a:lnTo>
                  <a:pt x="12045" y="11582"/>
                </a:lnTo>
                <a:lnTo>
                  <a:pt x="12264" y="11339"/>
                </a:lnTo>
                <a:lnTo>
                  <a:pt x="12313" y="11217"/>
                </a:lnTo>
                <a:lnTo>
                  <a:pt x="12289" y="11120"/>
                </a:lnTo>
                <a:lnTo>
                  <a:pt x="12240" y="11047"/>
                </a:lnTo>
                <a:lnTo>
                  <a:pt x="12167" y="10974"/>
                </a:lnTo>
                <a:lnTo>
                  <a:pt x="12070" y="10950"/>
                </a:lnTo>
                <a:lnTo>
                  <a:pt x="11972" y="10925"/>
                </a:lnTo>
                <a:close/>
                <a:moveTo>
                  <a:pt x="8493" y="682"/>
                </a:moveTo>
                <a:lnTo>
                  <a:pt x="8663" y="706"/>
                </a:lnTo>
                <a:lnTo>
                  <a:pt x="9101" y="755"/>
                </a:lnTo>
                <a:lnTo>
                  <a:pt x="9539" y="803"/>
                </a:lnTo>
                <a:lnTo>
                  <a:pt x="10001" y="901"/>
                </a:lnTo>
                <a:lnTo>
                  <a:pt x="10439" y="1022"/>
                </a:lnTo>
                <a:lnTo>
                  <a:pt x="10780" y="1120"/>
                </a:lnTo>
                <a:lnTo>
                  <a:pt x="11121" y="1241"/>
                </a:lnTo>
                <a:lnTo>
                  <a:pt x="11437" y="1411"/>
                </a:lnTo>
                <a:lnTo>
                  <a:pt x="11753" y="1557"/>
                </a:lnTo>
                <a:lnTo>
                  <a:pt x="11753" y="1582"/>
                </a:lnTo>
                <a:lnTo>
                  <a:pt x="11729" y="1655"/>
                </a:lnTo>
                <a:lnTo>
                  <a:pt x="11729" y="1752"/>
                </a:lnTo>
                <a:lnTo>
                  <a:pt x="11753" y="1801"/>
                </a:lnTo>
                <a:lnTo>
                  <a:pt x="11826" y="1825"/>
                </a:lnTo>
                <a:lnTo>
                  <a:pt x="11899" y="1825"/>
                </a:lnTo>
                <a:lnTo>
                  <a:pt x="11948" y="1776"/>
                </a:lnTo>
                <a:lnTo>
                  <a:pt x="11972" y="1752"/>
                </a:lnTo>
                <a:lnTo>
                  <a:pt x="11997" y="1752"/>
                </a:lnTo>
                <a:lnTo>
                  <a:pt x="11997" y="1728"/>
                </a:lnTo>
                <a:lnTo>
                  <a:pt x="12021" y="1728"/>
                </a:lnTo>
                <a:lnTo>
                  <a:pt x="12143" y="1801"/>
                </a:lnTo>
                <a:lnTo>
                  <a:pt x="12094" y="1874"/>
                </a:lnTo>
                <a:lnTo>
                  <a:pt x="12094" y="1947"/>
                </a:lnTo>
                <a:lnTo>
                  <a:pt x="12094" y="1995"/>
                </a:lnTo>
                <a:lnTo>
                  <a:pt x="12143" y="2020"/>
                </a:lnTo>
                <a:lnTo>
                  <a:pt x="12167" y="2044"/>
                </a:lnTo>
                <a:lnTo>
                  <a:pt x="12216" y="2020"/>
                </a:lnTo>
                <a:lnTo>
                  <a:pt x="12240" y="1995"/>
                </a:lnTo>
                <a:lnTo>
                  <a:pt x="12313" y="1922"/>
                </a:lnTo>
                <a:lnTo>
                  <a:pt x="12337" y="1922"/>
                </a:lnTo>
                <a:lnTo>
                  <a:pt x="12532" y="2068"/>
                </a:lnTo>
                <a:lnTo>
                  <a:pt x="12483" y="2190"/>
                </a:lnTo>
                <a:lnTo>
                  <a:pt x="12483" y="2239"/>
                </a:lnTo>
                <a:lnTo>
                  <a:pt x="12508" y="2336"/>
                </a:lnTo>
                <a:lnTo>
                  <a:pt x="12532" y="2385"/>
                </a:lnTo>
                <a:lnTo>
                  <a:pt x="12556" y="2409"/>
                </a:lnTo>
                <a:lnTo>
                  <a:pt x="12581" y="2409"/>
                </a:lnTo>
                <a:lnTo>
                  <a:pt x="12629" y="2385"/>
                </a:lnTo>
                <a:lnTo>
                  <a:pt x="12678" y="2360"/>
                </a:lnTo>
                <a:lnTo>
                  <a:pt x="12751" y="2287"/>
                </a:lnTo>
                <a:lnTo>
                  <a:pt x="12775" y="2239"/>
                </a:lnTo>
                <a:lnTo>
                  <a:pt x="12970" y="2409"/>
                </a:lnTo>
                <a:lnTo>
                  <a:pt x="12873" y="2531"/>
                </a:lnTo>
                <a:lnTo>
                  <a:pt x="12848" y="2604"/>
                </a:lnTo>
                <a:lnTo>
                  <a:pt x="12824" y="2677"/>
                </a:lnTo>
                <a:lnTo>
                  <a:pt x="12824" y="2725"/>
                </a:lnTo>
                <a:lnTo>
                  <a:pt x="12873" y="2750"/>
                </a:lnTo>
                <a:lnTo>
                  <a:pt x="12921" y="2774"/>
                </a:lnTo>
                <a:lnTo>
                  <a:pt x="12946" y="2774"/>
                </a:lnTo>
                <a:lnTo>
                  <a:pt x="13067" y="2701"/>
                </a:lnTo>
                <a:lnTo>
                  <a:pt x="13189" y="2604"/>
                </a:lnTo>
                <a:lnTo>
                  <a:pt x="13311" y="2725"/>
                </a:lnTo>
                <a:lnTo>
                  <a:pt x="13384" y="2823"/>
                </a:lnTo>
                <a:lnTo>
                  <a:pt x="13262" y="3017"/>
                </a:lnTo>
                <a:lnTo>
                  <a:pt x="13213" y="3066"/>
                </a:lnTo>
                <a:lnTo>
                  <a:pt x="13189" y="3163"/>
                </a:lnTo>
                <a:lnTo>
                  <a:pt x="13165" y="3236"/>
                </a:lnTo>
                <a:lnTo>
                  <a:pt x="13189" y="3285"/>
                </a:lnTo>
                <a:lnTo>
                  <a:pt x="13238" y="3309"/>
                </a:lnTo>
                <a:lnTo>
                  <a:pt x="13335" y="3285"/>
                </a:lnTo>
                <a:lnTo>
                  <a:pt x="13408" y="3236"/>
                </a:lnTo>
                <a:lnTo>
                  <a:pt x="13554" y="3115"/>
                </a:lnTo>
                <a:lnTo>
                  <a:pt x="13578" y="3042"/>
                </a:lnTo>
                <a:lnTo>
                  <a:pt x="13773" y="3309"/>
                </a:lnTo>
                <a:lnTo>
                  <a:pt x="13676" y="3407"/>
                </a:lnTo>
                <a:lnTo>
                  <a:pt x="13554" y="3504"/>
                </a:lnTo>
                <a:lnTo>
                  <a:pt x="13505" y="3577"/>
                </a:lnTo>
                <a:lnTo>
                  <a:pt x="13481" y="3650"/>
                </a:lnTo>
                <a:lnTo>
                  <a:pt x="13481" y="3699"/>
                </a:lnTo>
                <a:lnTo>
                  <a:pt x="13505" y="3723"/>
                </a:lnTo>
                <a:lnTo>
                  <a:pt x="13603" y="3747"/>
                </a:lnTo>
                <a:lnTo>
                  <a:pt x="13700" y="3723"/>
                </a:lnTo>
                <a:lnTo>
                  <a:pt x="13773" y="3674"/>
                </a:lnTo>
                <a:lnTo>
                  <a:pt x="13870" y="3626"/>
                </a:lnTo>
                <a:lnTo>
                  <a:pt x="13968" y="3577"/>
                </a:lnTo>
                <a:lnTo>
                  <a:pt x="14162" y="3918"/>
                </a:lnTo>
                <a:lnTo>
                  <a:pt x="14065" y="3991"/>
                </a:lnTo>
                <a:lnTo>
                  <a:pt x="13870" y="4161"/>
                </a:lnTo>
                <a:lnTo>
                  <a:pt x="13773" y="4234"/>
                </a:lnTo>
                <a:lnTo>
                  <a:pt x="13700" y="4331"/>
                </a:lnTo>
                <a:lnTo>
                  <a:pt x="13700" y="4356"/>
                </a:lnTo>
                <a:lnTo>
                  <a:pt x="13724" y="4380"/>
                </a:lnTo>
                <a:lnTo>
                  <a:pt x="13846" y="4380"/>
                </a:lnTo>
                <a:lnTo>
                  <a:pt x="13943" y="4356"/>
                </a:lnTo>
                <a:lnTo>
                  <a:pt x="14065" y="4307"/>
                </a:lnTo>
                <a:lnTo>
                  <a:pt x="14162" y="4234"/>
                </a:lnTo>
                <a:lnTo>
                  <a:pt x="14284" y="4161"/>
                </a:lnTo>
                <a:lnTo>
                  <a:pt x="14503" y="4696"/>
                </a:lnTo>
                <a:lnTo>
                  <a:pt x="14332" y="4769"/>
                </a:lnTo>
                <a:lnTo>
                  <a:pt x="14211" y="4842"/>
                </a:lnTo>
                <a:lnTo>
                  <a:pt x="14065" y="4940"/>
                </a:lnTo>
                <a:lnTo>
                  <a:pt x="13968" y="5061"/>
                </a:lnTo>
                <a:lnTo>
                  <a:pt x="13919" y="5134"/>
                </a:lnTo>
                <a:lnTo>
                  <a:pt x="13895" y="5207"/>
                </a:lnTo>
                <a:lnTo>
                  <a:pt x="13895" y="5256"/>
                </a:lnTo>
                <a:lnTo>
                  <a:pt x="13919" y="5280"/>
                </a:lnTo>
                <a:lnTo>
                  <a:pt x="13968" y="5305"/>
                </a:lnTo>
                <a:lnTo>
                  <a:pt x="14016" y="5305"/>
                </a:lnTo>
                <a:lnTo>
                  <a:pt x="14114" y="5256"/>
                </a:lnTo>
                <a:lnTo>
                  <a:pt x="14235" y="5183"/>
                </a:lnTo>
                <a:lnTo>
                  <a:pt x="14551" y="5037"/>
                </a:lnTo>
                <a:lnTo>
                  <a:pt x="14600" y="5013"/>
                </a:lnTo>
                <a:lnTo>
                  <a:pt x="14770" y="5524"/>
                </a:lnTo>
                <a:lnTo>
                  <a:pt x="14430" y="5670"/>
                </a:lnTo>
                <a:lnTo>
                  <a:pt x="14162" y="5791"/>
                </a:lnTo>
                <a:lnTo>
                  <a:pt x="13919" y="5937"/>
                </a:lnTo>
                <a:lnTo>
                  <a:pt x="13919" y="5986"/>
                </a:lnTo>
                <a:lnTo>
                  <a:pt x="13943" y="6010"/>
                </a:lnTo>
                <a:lnTo>
                  <a:pt x="14089" y="6035"/>
                </a:lnTo>
                <a:lnTo>
                  <a:pt x="14235" y="6059"/>
                </a:lnTo>
                <a:lnTo>
                  <a:pt x="14381" y="6035"/>
                </a:lnTo>
                <a:lnTo>
                  <a:pt x="14527" y="6010"/>
                </a:lnTo>
                <a:lnTo>
                  <a:pt x="14843" y="5889"/>
                </a:lnTo>
                <a:lnTo>
                  <a:pt x="14965" y="6424"/>
                </a:lnTo>
                <a:lnTo>
                  <a:pt x="14795" y="6497"/>
                </a:lnTo>
                <a:lnTo>
                  <a:pt x="14405" y="6619"/>
                </a:lnTo>
                <a:lnTo>
                  <a:pt x="14041" y="6740"/>
                </a:lnTo>
                <a:lnTo>
                  <a:pt x="13992" y="6789"/>
                </a:lnTo>
                <a:lnTo>
                  <a:pt x="13992" y="6813"/>
                </a:lnTo>
                <a:lnTo>
                  <a:pt x="13992" y="6862"/>
                </a:lnTo>
                <a:lnTo>
                  <a:pt x="14041" y="6886"/>
                </a:lnTo>
                <a:lnTo>
                  <a:pt x="14235" y="6886"/>
                </a:lnTo>
                <a:lnTo>
                  <a:pt x="14430" y="6862"/>
                </a:lnTo>
                <a:lnTo>
                  <a:pt x="14795" y="6813"/>
                </a:lnTo>
                <a:lnTo>
                  <a:pt x="15038" y="6740"/>
                </a:lnTo>
                <a:lnTo>
                  <a:pt x="15111" y="7178"/>
                </a:lnTo>
                <a:lnTo>
                  <a:pt x="14843" y="7227"/>
                </a:lnTo>
                <a:lnTo>
                  <a:pt x="14430" y="7349"/>
                </a:lnTo>
                <a:lnTo>
                  <a:pt x="14235" y="7422"/>
                </a:lnTo>
                <a:lnTo>
                  <a:pt x="14065" y="7543"/>
                </a:lnTo>
                <a:lnTo>
                  <a:pt x="14041" y="7592"/>
                </a:lnTo>
                <a:lnTo>
                  <a:pt x="14041" y="7665"/>
                </a:lnTo>
                <a:lnTo>
                  <a:pt x="14089" y="7714"/>
                </a:lnTo>
                <a:lnTo>
                  <a:pt x="14138" y="7738"/>
                </a:lnTo>
                <a:lnTo>
                  <a:pt x="14357" y="7714"/>
                </a:lnTo>
                <a:lnTo>
                  <a:pt x="14551" y="7665"/>
                </a:lnTo>
                <a:lnTo>
                  <a:pt x="14941" y="7568"/>
                </a:lnTo>
                <a:lnTo>
                  <a:pt x="15135" y="7519"/>
                </a:lnTo>
                <a:lnTo>
                  <a:pt x="15184" y="7981"/>
                </a:lnTo>
                <a:lnTo>
                  <a:pt x="14868" y="8030"/>
                </a:lnTo>
                <a:lnTo>
                  <a:pt x="14624" y="8054"/>
                </a:lnTo>
                <a:lnTo>
                  <a:pt x="14381" y="8079"/>
                </a:lnTo>
                <a:lnTo>
                  <a:pt x="14235" y="8103"/>
                </a:lnTo>
                <a:lnTo>
                  <a:pt x="14138" y="8152"/>
                </a:lnTo>
                <a:lnTo>
                  <a:pt x="14016" y="8200"/>
                </a:lnTo>
                <a:lnTo>
                  <a:pt x="13943" y="8298"/>
                </a:lnTo>
                <a:lnTo>
                  <a:pt x="13919" y="8322"/>
                </a:lnTo>
                <a:lnTo>
                  <a:pt x="13919" y="8346"/>
                </a:lnTo>
                <a:lnTo>
                  <a:pt x="13943" y="8395"/>
                </a:lnTo>
                <a:lnTo>
                  <a:pt x="13968" y="8395"/>
                </a:lnTo>
                <a:lnTo>
                  <a:pt x="14089" y="8419"/>
                </a:lnTo>
                <a:lnTo>
                  <a:pt x="14211" y="8444"/>
                </a:lnTo>
                <a:lnTo>
                  <a:pt x="14478" y="8444"/>
                </a:lnTo>
                <a:lnTo>
                  <a:pt x="14989" y="8395"/>
                </a:lnTo>
                <a:lnTo>
                  <a:pt x="15208" y="8395"/>
                </a:lnTo>
                <a:lnTo>
                  <a:pt x="15208" y="8857"/>
                </a:lnTo>
                <a:lnTo>
                  <a:pt x="14722" y="8882"/>
                </a:lnTo>
                <a:lnTo>
                  <a:pt x="14503" y="8882"/>
                </a:lnTo>
                <a:lnTo>
                  <a:pt x="14284" y="8906"/>
                </a:lnTo>
                <a:lnTo>
                  <a:pt x="14065" y="8955"/>
                </a:lnTo>
                <a:lnTo>
                  <a:pt x="13968" y="8979"/>
                </a:lnTo>
                <a:lnTo>
                  <a:pt x="13870" y="9028"/>
                </a:lnTo>
                <a:lnTo>
                  <a:pt x="13870" y="9052"/>
                </a:lnTo>
                <a:lnTo>
                  <a:pt x="13870" y="9076"/>
                </a:lnTo>
                <a:lnTo>
                  <a:pt x="13968" y="9125"/>
                </a:lnTo>
                <a:lnTo>
                  <a:pt x="14065" y="9174"/>
                </a:lnTo>
                <a:lnTo>
                  <a:pt x="14284" y="9222"/>
                </a:lnTo>
                <a:lnTo>
                  <a:pt x="14722" y="9222"/>
                </a:lnTo>
                <a:lnTo>
                  <a:pt x="14941" y="9247"/>
                </a:lnTo>
                <a:lnTo>
                  <a:pt x="15184" y="9247"/>
                </a:lnTo>
                <a:lnTo>
                  <a:pt x="15160" y="9465"/>
                </a:lnTo>
                <a:lnTo>
                  <a:pt x="14965" y="9514"/>
                </a:lnTo>
                <a:lnTo>
                  <a:pt x="14722" y="9563"/>
                </a:lnTo>
                <a:lnTo>
                  <a:pt x="14503" y="9660"/>
                </a:lnTo>
                <a:lnTo>
                  <a:pt x="14260" y="9757"/>
                </a:lnTo>
                <a:lnTo>
                  <a:pt x="14041" y="9879"/>
                </a:lnTo>
                <a:lnTo>
                  <a:pt x="14016" y="9903"/>
                </a:lnTo>
                <a:lnTo>
                  <a:pt x="14016" y="9952"/>
                </a:lnTo>
                <a:lnTo>
                  <a:pt x="14041" y="9976"/>
                </a:lnTo>
                <a:lnTo>
                  <a:pt x="14089" y="9976"/>
                </a:lnTo>
                <a:lnTo>
                  <a:pt x="14308" y="10001"/>
                </a:lnTo>
                <a:lnTo>
                  <a:pt x="14527" y="9976"/>
                </a:lnTo>
                <a:lnTo>
                  <a:pt x="14965" y="9903"/>
                </a:lnTo>
                <a:lnTo>
                  <a:pt x="15087" y="9879"/>
                </a:lnTo>
                <a:lnTo>
                  <a:pt x="14989" y="10390"/>
                </a:lnTo>
                <a:lnTo>
                  <a:pt x="14527" y="10463"/>
                </a:lnTo>
                <a:lnTo>
                  <a:pt x="14357" y="10487"/>
                </a:lnTo>
                <a:lnTo>
                  <a:pt x="14162" y="10512"/>
                </a:lnTo>
                <a:lnTo>
                  <a:pt x="13992" y="10560"/>
                </a:lnTo>
                <a:lnTo>
                  <a:pt x="13919" y="10609"/>
                </a:lnTo>
                <a:lnTo>
                  <a:pt x="13870" y="10682"/>
                </a:lnTo>
                <a:lnTo>
                  <a:pt x="13846" y="10731"/>
                </a:lnTo>
                <a:lnTo>
                  <a:pt x="13846" y="10804"/>
                </a:lnTo>
                <a:lnTo>
                  <a:pt x="13870" y="10852"/>
                </a:lnTo>
                <a:lnTo>
                  <a:pt x="13919" y="10901"/>
                </a:lnTo>
                <a:lnTo>
                  <a:pt x="13992" y="10925"/>
                </a:lnTo>
                <a:lnTo>
                  <a:pt x="14065" y="10950"/>
                </a:lnTo>
                <a:lnTo>
                  <a:pt x="14235" y="10950"/>
                </a:lnTo>
                <a:lnTo>
                  <a:pt x="14600" y="10901"/>
                </a:lnTo>
                <a:lnTo>
                  <a:pt x="14819" y="10877"/>
                </a:lnTo>
                <a:lnTo>
                  <a:pt x="14819" y="10877"/>
                </a:lnTo>
                <a:lnTo>
                  <a:pt x="14624" y="11339"/>
                </a:lnTo>
                <a:lnTo>
                  <a:pt x="14478" y="11339"/>
                </a:lnTo>
                <a:lnTo>
                  <a:pt x="14308" y="11315"/>
                </a:lnTo>
                <a:lnTo>
                  <a:pt x="14114" y="11339"/>
                </a:lnTo>
                <a:lnTo>
                  <a:pt x="13919" y="11363"/>
                </a:lnTo>
                <a:lnTo>
                  <a:pt x="13749" y="11436"/>
                </a:lnTo>
                <a:lnTo>
                  <a:pt x="13724" y="11461"/>
                </a:lnTo>
                <a:lnTo>
                  <a:pt x="13749" y="11485"/>
                </a:lnTo>
                <a:lnTo>
                  <a:pt x="13919" y="11558"/>
                </a:lnTo>
                <a:lnTo>
                  <a:pt x="14089" y="11607"/>
                </a:lnTo>
                <a:lnTo>
                  <a:pt x="14430" y="11655"/>
                </a:lnTo>
                <a:lnTo>
                  <a:pt x="14454" y="11655"/>
                </a:lnTo>
                <a:lnTo>
                  <a:pt x="14211" y="12069"/>
                </a:lnTo>
                <a:lnTo>
                  <a:pt x="13968" y="12069"/>
                </a:lnTo>
                <a:lnTo>
                  <a:pt x="13724" y="12093"/>
                </a:lnTo>
                <a:lnTo>
                  <a:pt x="13603" y="12069"/>
                </a:lnTo>
                <a:lnTo>
                  <a:pt x="13481" y="12045"/>
                </a:lnTo>
                <a:lnTo>
                  <a:pt x="13335" y="12020"/>
                </a:lnTo>
                <a:lnTo>
                  <a:pt x="13213" y="12020"/>
                </a:lnTo>
                <a:lnTo>
                  <a:pt x="13189" y="12045"/>
                </a:lnTo>
                <a:lnTo>
                  <a:pt x="13189" y="12069"/>
                </a:lnTo>
                <a:lnTo>
                  <a:pt x="13189" y="12166"/>
                </a:lnTo>
                <a:lnTo>
                  <a:pt x="13238" y="12239"/>
                </a:lnTo>
                <a:lnTo>
                  <a:pt x="13311" y="12312"/>
                </a:lnTo>
                <a:lnTo>
                  <a:pt x="13408" y="12361"/>
                </a:lnTo>
                <a:lnTo>
                  <a:pt x="13530" y="12385"/>
                </a:lnTo>
                <a:lnTo>
                  <a:pt x="13651" y="12410"/>
                </a:lnTo>
                <a:lnTo>
                  <a:pt x="13943" y="12434"/>
                </a:lnTo>
                <a:lnTo>
                  <a:pt x="13603" y="12823"/>
                </a:lnTo>
                <a:lnTo>
                  <a:pt x="13067" y="12726"/>
                </a:lnTo>
                <a:lnTo>
                  <a:pt x="12848" y="12677"/>
                </a:lnTo>
                <a:lnTo>
                  <a:pt x="12727" y="12677"/>
                </a:lnTo>
                <a:lnTo>
                  <a:pt x="12629" y="12702"/>
                </a:lnTo>
                <a:lnTo>
                  <a:pt x="12605" y="12726"/>
                </a:lnTo>
                <a:lnTo>
                  <a:pt x="12605" y="12775"/>
                </a:lnTo>
                <a:lnTo>
                  <a:pt x="12629" y="12848"/>
                </a:lnTo>
                <a:lnTo>
                  <a:pt x="12678" y="12921"/>
                </a:lnTo>
                <a:lnTo>
                  <a:pt x="12751" y="12969"/>
                </a:lnTo>
                <a:lnTo>
                  <a:pt x="12824" y="13018"/>
                </a:lnTo>
                <a:lnTo>
                  <a:pt x="13043" y="13115"/>
                </a:lnTo>
                <a:lnTo>
                  <a:pt x="13262" y="13164"/>
                </a:lnTo>
                <a:lnTo>
                  <a:pt x="13116" y="13286"/>
                </a:lnTo>
                <a:lnTo>
                  <a:pt x="13067" y="13286"/>
                </a:lnTo>
                <a:lnTo>
                  <a:pt x="12605" y="13261"/>
                </a:lnTo>
                <a:lnTo>
                  <a:pt x="12362" y="13213"/>
                </a:lnTo>
                <a:lnTo>
                  <a:pt x="12240" y="13188"/>
                </a:lnTo>
                <a:lnTo>
                  <a:pt x="12094" y="13188"/>
                </a:lnTo>
                <a:lnTo>
                  <a:pt x="12021" y="13213"/>
                </a:lnTo>
                <a:lnTo>
                  <a:pt x="11997" y="13261"/>
                </a:lnTo>
                <a:lnTo>
                  <a:pt x="11972" y="13334"/>
                </a:lnTo>
                <a:lnTo>
                  <a:pt x="12021" y="13383"/>
                </a:lnTo>
                <a:lnTo>
                  <a:pt x="12143" y="13505"/>
                </a:lnTo>
                <a:lnTo>
                  <a:pt x="12289" y="13578"/>
                </a:lnTo>
                <a:lnTo>
                  <a:pt x="12483" y="13626"/>
                </a:lnTo>
                <a:lnTo>
                  <a:pt x="12654" y="13651"/>
                </a:lnTo>
                <a:lnTo>
                  <a:pt x="12240" y="13943"/>
                </a:lnTo>
                <a:lnTo>
                  <a:pt x="12143" y="13918"/>
                </a:lnTo>
                <a:lnTo>
                  <a:pt x="11680" y="13821"/>
                </a:lnTo>
                <a:lnTo>
                  <a:pt x="11461" y="13772"/>
                </a:lnTo>
                <a:lnTo>
                  <a:pt x="11267" y="13724"/>
                </a:lnTo>
                <a:lnTo>
                  <a:pt x="11218" y="13748"/>
                </a:lnTo>
                <a:lnTo>
                  <a:pt x="11218" y="13821"/>
                </a:lnTo>
                <a:lnTo>
                  <a:pt x="11242" y="13894"/>
                </a:lnTo>
                <a:lnTo>
                  <a:pt x="11315" y="13967"/>
                </a:lnTo>
                <a:lnTo>
                  <a:pt x="11437" y="14064"/>
                </a:lnTo>
                <a:lnTo>
                  <a:pt x="11607" y="14137"/>
                </a:lnTo>
                <a:lnTo>
                  <a:pt x="11802" y="14210"/>
                </a:lnTo>
                <a:lnTo>
                  <a:pt x="11437" y="14381"/>
                </a:lnTo>
                <a:lnTo>
                  <a:pt x="11388" y="14332"/>
                </a:lnTo>
                <a:lnTo>
                  <a:pt x="11315" y="14308"/>
                </a:lnTo>
                <a:lnTo>
                  <a:pt x="11194" y="14259"/>
                </a:lnTo>
                <a:lnTo>
                  <a:pt x="10902" y="14235"/>
                </a:lnTo>
                <a:lnTo>
                  <a:pt x="10634" y="14210"/>
                </a:lnTo>
                <a:lnTo>
                  <a:pt x="10512" y="14210"/>
                </a:lnTo>
                <a:lnTo>
                  <a:pt x="10391" y="14235"/>
                </a:lnTo>
                <a:lnTo>
                  <a:pt x="10366" y="14235"/>
                </a:lnTo>
                <a:lnTo>
                  <a:pt x="10366" y="14283"/>
                </a:lnTo>
                <a:lnTo>
                  <a:pt x="10366" y="14332"/>
                </a:lnTo>
                <a:lnTo>
                  <a:pt x="10391" y="14381"/>
                </a:lnTo>
                <a:lnTo>
                  <a:pt x="10488" y="14478"/>
                </a:lnTo>
                <a:lnTo>
                  <a:pt x="10610" y="14551"/>
                </a:lnTo>
                <a:lnTo>
                  <a:pt x="10731" y="14575"/>
                </a:lnTo>
                <a:lnTo>
                  <a:pt x="10877" y="14624"/>
                </a:lnTo>
                <a:lnTo>
                  <a:pt x="10512" y="14746"/>
                </a:lnTo>
                <a:lnTo>
                  <a:pt x="10318" y="14673"/>
                </a:lnTo>
                <a:lnTo>
                  <a:pt x="10123" y="14624"/>
                </a:lnTo>
                <a:lnTo>
                  <a:pt x="9904" y="14600"/>
                </a:lnTo>
                <a:lnTo>
                  <a:pt x="9807" y="14600"/>
                </a:lnTo>
                <a:lnTo>
                  <a:pt x="9709" y="14648"/>
                </a:lnTo>
                <a:lnTo>
                  <a:pt x="9661" y="14673"/>
                </a:lnTo>
                <a:lnTo>
                  <a:pt x="9685" y="14721"/>
                </a:lnTo>
                <a:lnTo>
                  <a:pt x="9734" y="14794"/>
                </a:lnTo>
                <a:lnTo>
                  <a:pt x="9807" y="14843"/>
                </a:lnTo>
                <a:lnTo>
                  <a:pt x="9928" y="14916"/>
                </a:lnTo>
                <a:lnTo>
                  <a:pt x="9612" y="14989"/>
                </a:lnTo>
                <a:lnTo>
                  <a:pt x="9588" y="14940"/>
                </a:lnTo>
                <a:lnTo>
                  <a:pt x="9539" y="14916"/>
                </a:lnTo>
                <a:lnTo>
                  <a:pt x="9417" y="14867"/>
                </a:lnTo>
                <a:lnTo>
                  <a:pt x="9223" y="14843"/>
                </a:lnTo>
                <a:lnTo>
                  <a:pt x="9150" y="14843"/>
                </a:lnTo>
                <a:lnTo>
                  <a:pt x="9052" y="14867"/>
                </a:lnTo>
                <a:lnTo>
                  <a:pt x="9004" y="14916"/>
                </a:lnTo>
                <a:lnTo>
                  <a:pt x="8979" y="14965"/>
                </a:lnTo>
                <a:lnTo>
                  <a:pt x="8979" y="15013"/>
                </a:lnTo>
                <a:lnTo>
                  <a:pt x="9004" y="15062"/>
                </a:lnTo>
                <a:lnTo>
                  <a:pt x="9004" y="15086"/>
                </a:lnTo>
                <a:lnTo>
                  <a:pt x="8663" y="15135"/>
                </a:lnTo>
                <a:lnTo>
                  <a:pt x="8298" y="15159"/>
                </a:lnTo>
                <a:lnTo>
                  <a:pt x="7227" y="15159"/>
                </a:lnTo>
                <a:lnTo>
                  <a:pt x="6862" y="15111"/>
                </a:lnTo>
                <a:lnTo>
                  <a:pt x="6497" y="15062"/>
                </a:lnTo>
                <a:lnTo>
                  <a:pt x="6157" y="14989"/>
                </a:lnTo>
                <a:lnTo>
                  <a:pt x="5816" y="14916"/>
                </a:lnTo>
                <a:lnTo>
                  <a:pt x="5451" y="14819"/>
                </a:lnTo>
                <a:lnTo>
                  <a:pt x="5135" y="14697"/>
                </a:lnTo>
                <a:lnTo>
                  <a:pt x="4794" y="14575"/>
                </a:lnTo>
                <a:lnTo>
                  <a:pt x="4478" y="14405"/>
                </a:lnTo>
                <a:lnTo>
                  <a:pt x="4162" y="14259"/>
                </a:lnTo>
                <a:lnTo>
                  <a:pt x="3845" y="14064"/>
                </a:lnTo>
                <a:lnTo>
                  <a:pt x="3553" y="13870"/>
                </a:lnTo>
                <a:lnTo>
                  <a:pt x="3286" y="13675"/>
                </a:lnTo>
                <a:lnTo>
                  <a:pt x="3018" y="13456"/>
                </a:lnTo>
                <a:lnTo>
                  <a:pt x="2775" y="13237"/>
                </a:lnTo>
                <a:lnTo>
                  <a:pt x="2531" y="12994"/>
                </a:lnTo>
                <a:lnTo>
                  <a:pt x="2312" y="12775"/>
                </a:lnTo>
                <a:lnTo>
                  <a:pt x="2118" y="12507"/>
                </a:lnTo>
                <a:lnTo>
                  <a:pt x="1899" y="12239"/>
                </a:lnTo>
                <a:lnTo>
                  <a:pt x="1728" y="11972"/>
                </a:lnTo>
                <a:lnTo>
                  <a:pt x="1558" y="11704"/>
                </a:lnTo>
                <a:lnTo>
                  <a:pt x="1412" y="11412"/>
                </a:lnTo>
                <a:lnTo>
                  <a:pt x="1266" y="11120"/>
                </a:lnTo>
                <a:lnTo>
                  <a:pt x="1144" y="10828"/>
                </a:lnTo>
                <a:lnTo>
                  <a:pt x="1047" y="10512"/>
                </a:lnTo>
                <a:lnTo>
                  <a:pt x="950" y="10195"/>
                </a:lnTo>
                <a:lnTo>
                  <a:pt x="877" y="9879"/>
                </a:lnTo>
                <a:lnTo>
                  <a:pt x="828" y="9538"/>
                </a:lnTo>
                <a:lnTo>
                  <a:pt x="779" y="9003"/>
                </a:lnTo>
                <a:lnTo>
                  <a:pt x="755" y="8468"/>
                </a:lnTo>
                <a:lnTo>
                  <a:pt x="755" y="7933"/>
                </a:lnTo>
                <a:lnTo>
                  <a:pt x="779" y="7397"/>
                </a:lnTo>
                <a:lnTo>
                  <a:pt x="852" y="6862"/>
                </a:lnTo>
                <a:lnTo>
                  <a:pt x="950" y="6351"/>
                </a:lnTo>
                <a:lnTo>
                  <a:pt x="1096" y="5840"/>
                </a:lnTo>
                <a:lnTo>
                  <a:pt x="1266" y="5353"/>
                </a:lnTo>
                <a:lnTo>
                  <a:pt x="1388" y="5061"/>
                </a:lnTo>
                <a:lnTo>
                  <a:pt x="1558" y="4745"/>
                </a:lnTo>
                <a:lnTo>
                  <a:pt x="1753" y="4404"/>
                </a:lnTo>
                <a:lnTo>
                  <a:pt x="1996" y="4064"/>
                </a:lnTo>
                <a:lnTo>
                  <a:pt x="2264" y="3699"/>
                </a:lnTo>
                <a:lnTo>
                  <a:pt x="2556" y="3334"/>
                </a:lnTo>
                <a:lnTo>
                  <a:pt x="2896" y="2944"/>
                </a:lnTo>
                <a:lnTo>
                  <a:pt x="3261" y="2604"/>
                </a:lnTo>
                <a:lnTo>
                  <a:pt x="3651" y="2263"/>
                </a:lnTo>
                <a:lnTo>
                  <a:pt x="4089" y="1922"/>
                </a:lnTo>
                <a:lnTo>
                  <a:pt x="4527" y="1630"/>
                </a:lnTo>
                <a:lnTo>
                  <a:pt x="5013" y="1363"/>
                </a:lnTo>
                <a:lnTo>
                  <a:pt x="5524" y="1144"/>
                </a:lnTo>
                <a:lnTo>
                  <a:pt x="6035" y="974"/>
                </a:lnTo>
                <a:lnTo>
                  <a:pt x="6327" y="925"/>
                </a:lnTo>
                <a:lnTo>
                  <a:pt x="6595" y="876"/>
                </a:lnTo>
                <a:lnTo>
                  <a:pt x="6887" y="828"/>
                </a:lnTo>
                <a:lnTo>
                  <a:pt x="7179" y="803"/>
                </a:lnTo>
                <a:lnTo>
                  <a:pt x="7544" y="779"/>
                </a:lnTo>
                <a:lnTo>
                  <a:pt x="7933" y="730"/>
                </a:lnTo>
                <a:lnTo>
                  <a:pt x="8322" y="682"/>
                </a:lnTo>
                <a:close/>
                <a:moveTo>
                  <a:pt x="8152" y="0"/>
                </a:moveTo>
                <a:lnTo>
                  <a:pt x="7763" y="25"/>
                </a:lnTo>
                <a:lnTo>
                  <a:pt x="7373" y="73"/>
                </a:lnTo>
                <a:lnTo>
                  <a:pt x="7081" y="49"/>
                </a:lnTo>
                <a:lnTo>
                  <a:pt x="6789" y="49"/>
                </a:lnTo>
                <a:lnTo>
                  <a:pt x="6473" y="73"/>
                </a:lnTo>
                <a:lnTo>
                  <a:pt x="6157" y="146"/>
                </a:lnTo>
                <a:lnTo>
                  <a:pt x="5841" y="219"/>
                </a:lnTo>
                <a:lnTo>
                  <a:pt x="5549" y="317"/>
                </a:lnTo>
                <a:lnTo>
                  <a:pt x="5232" y="438"/>
                </a:lnTo>
                <a:lnTo>
                  <a:pt x="4916" y="560"/>
                </a:lnTo>
                <a:lnTo>
                  <a:pt x="4332" y="876"/>
                </a:lnTo>
                <a:lnTo>
                  <a:pt x="3748" y="1217"/>
                </a:lnTo>
                <a:lnTo>
                  <a:pt x="3237" y="1606"/>
                </a:lnTo>
                <a:lnTo>
                  <a:pt x="2775" y="1995"/>
                </a:lnTo>
                <a:lnTo>
                  <a:pt x="2507" y="2239"/>
                </a:lnTo>
                <a:lnTo>
                  <a:pt x="2264" y="2482"/>
                </a:lnTo>
                <a:lnTo>
                  <a:pt x="2045" y="2725"/>
                </a:lnTo>
                <a:lnTo>
                  <a:pt x="1826" y="2993"/>
                </a:lnTo>
                <a:lnTo>
                  <a:pt x="1631" y="3261"/>
                </a:lnTo>
                <a:lnTo>
                  <a:pt x="1461" y="3528"/>
                </a:lnTo>
                <a:lnTo>
                  <a:pt x="1120" y="4088"/>
                </a:lnTo>
                <a:lnTo>
                  <a:pt x="852" y="4696"/>
                </a:lnTo>
                <a:lnTo>
                  <a:pt x="609" y="5305"/>
                </a:lnTo>
                <a:lnTo>
                  <a:pt x="414" y="5962"/>
                </a:lnTo>
                <a:lnTo>
                  <a:pt x="220" y="6643"/>
                </a:lnTo>
                <a:lnTo>
                  <a:pt x="122" y="7008"/>
                </a:lnTo>
                <a:lnTo>
                  <a:pt x="74" y="7373"/>
                </a:lnTo>
                <a:lnTo>
                  <a:pt x="25" y="7738"/>
                </a:lnTo>
                <a:lnTo>
                  <a:pt x="1" y="8103"/>
                </a:lnTo>
                <a:lnTo>
                  <a:pt x="1" y="8468"/>
                </a:lnTo>
                <a:lnTo>
                  <a:pt x="25" y="8809"/>
                </a:lnTo>
                <a:lnTo>
                  <a:pt x="49" y="9174"/>
                </a:lnTo>
                <a:lnTo>
                  <a:pt x="98" y="9514"/>
                </a:lnTo>
                <a:lnTo>
                  <a:pt x="195" y="9879"/>
                </a:lnTo>
                <a:lnTo>
                  <a:pt x="268" y="10220"/>
                </a:lnTo>
                <a:lnTo>
                  <a:pt x="390" y="10560"/>
                </a:lnTo>
                <a:lnTo>
                  <a:pt x="512" y="10901"/>
                </a:lnTo>
                <a:lnTo>
                  <a:pt x="658" y="11242"/>
                </a:lnTo>
                <a:lnTo>
                  <a:pt x="804" y="11582"/>
                </a:lnTo>
                <a:lnTo>
                  <a:pt x="1169" y="12264"/>
                </a:lnTo>
                <a:lnTo>
                  <a:pt x="1388" y="12629"/>
                </a:lnTo>
                <a:lnTo>
                  <a:pt x="1631" y="12994"/>
                </a:lnTo>
                <a:lnTo>
                  <a:pt x="1899" y="13334"/>
                </a:lnTo>
                <a:lnTo>
                  <a:pt x="2166" y="13651"/>
                </a:lnTo>
                <a:lnTo>
                  <a:pt x="2434" y="13943"/>
                </a:lnTo>
                <a:lnTo>
                  <a:pt x="2750" y="14235"/>
                </a:lnTo>
                <a:lnTo>
                  <a:pt x="3042" y="14502"/>
                </a:lnTo>
                <a:lnTo>
                  <a:pt x="3383" y="14746"/>
                </a:lnTo>
                <a:lnTo>
                  <a:pt x="3699" y="14965"/>
                </a:lnTo>
                <a:lnTo>
                  <a:pt x="4064" y="15159"/>
                </a:lnTo>
                <a:lnTo>
                  <a:pt x="4429" y="15354"/>
                </a:lnTo>
                <a:lnTo>
                  <a:pt x="4794" y="15500"/>
                </a:lnTo>
                <a:lnTo>
                  <a:pt x="5184" y="15622"/>
                </a:lnTo>
                <a:lnTo>
                  <a:pt x="5597" y="15743"/>
                </a:lnTo>
                <a:lnTo>
                  <a:pt x="6011" y="15816"/>
                </a:lnTo>
                <a:lnTo>
                  <a:pt x="6424" y="15889"/>
                </a:lnTo>
                <a:lnTo>
                  <a:pt x="6862" y="15914"/>
                </a:lnTo>
                <a:lnTo>
                  <a:pt x="7300" y="15938"/>
                </a:lnTo>
                <a:lnTo>
                  <a:pt x="7738" y="15938"/>
                </a:lnTo>
                <a:lnTo>
                  <a:pt x="8152" y="15914"/>
                </a:lnTo>
                <a:lnTo>
                  <a:pt x="8590" y="15889"/>
                </a:lnTo>
                <a:lnTo>
                  <a:pt x="9004" y="15841"/>
                </a:lnTo>
                <a:lnTo>
                  <a:pt x="9442" y="15768"/>
                </a:lnTo>
                <a:lnTo>
                  <a:pt x="9855" y="15670"/>
                </a:lnTo>
                <a:lnTo>
                  <a:pt x="10245" y="15573"/>
                </a:lnTo>
                <a:lnTo>
                  <a:pt x="10658" y="15451"/>
                </a:lnTo>
                <a:lnTo>
                  <a:pt x="11048" y="15305"/>
                </a:lnTo>
                <a:lnTo>
                  <a:pt x="11461" y="15135"/>
                </a:lnTo>
                <a:lnTo>
                  <a:pt x="11826" y="14940"/>
                </a:lnTo>
                <a:lnTo>
                  <a:pt x="12216" y="14721"/>
                </a:lnTo>
                <a:lnTo>
                  <a:pt x="12581" y="14478"/>
                </a:lnTo>
                <a:lnTo>
                  <a:pt x="12921" y="14235"/>
                </a:lnTo>
                <a:lnTo>
                  <a:pt x="13286" y="13943"/>
                </a:lnTo>
                <a:lnTo>
                  <a:pt x="13603" y="13651"/>
                </a:lnTo>
                <a:lnTo>
                  <a:pt x="13895" y="13334"/>
                </a:lnTo>
                <a:lnTo>
                  <a:pt x="14187" y="13018"/>
                </a:lnTo>
                <a:lnTo>
                  <a:pt x="14454" y="12702"/>
                </a:lnTo>
                <a:lnTo>
                  <a:pt x="14697" y="12361"/>
                </a:lnTo>
                <a:lnTo>
                  <a:pt x="14916" y="11996"/>
                </a:lnTo>
                <a:lnTo>
                  <a:pt x="15111" y="11631"/>
                </a:lnTo>
                <a:lnTo>
                  <a:pt x="15135" y="11631"/>
                </a:lnTo>
                <a:lnTo>
                  <a:pt x="15160" y="11582"/>
                </a:lnTo>
                <a:lnTo>
                  <a:pt x="15160" y="11534"/>
                </a:lnTo>
                <a:lnTo>
                  <a:pt x="15330" y="11096"/>
                </a:lnTo>
                <a:lnTo>
                  <a:pt x="15500" y="10658"/>
                </a:lnTo>
                <a:lnTo>
                  <a:pt x="15622" y="10195"/>
                </a:lnTo>
                <a:lnTo>
                  <a:pt x="15719" y="9733"/>
                </a:lnTo>
                <a:lnTo>
                  <a:pt x="15744" y="9709"/>
                </a:lnTo>
                <a:lnTo>
                  <a:pt x="15768" y="9684"/>
                </a:lnTo>
                <a:lnTo>
                  <a:pt x="15792" y="9636"/>
                </a:lnTo>
                <a:lnTo>
                  <a:pt x="15768" y="9611"/>
                </a:lnTo>
                <a:lnTo>
                  <a:pt x="15744" y="9563"/>
                </a:lnTo>
                <a:lnTo>
                  <a:pt x="15792" y="9174"/>
                </a:lnTo>
                <a:lnTo>
                  <a:pt x="15841" y="8760"/>
                </a:lnTo>
                <a:lnTo>
                  <a:pt x="15841" y="8371"/>
                </a:lnTo>
                <a:lnTo>
                  <a:pt x="15817" y="7957"/>
                </a:lnTo>
                <a:lnTo>
                  <a:pt x="15744" y="7105"/>
                </a:lnTo>
                <a:lnTo>
                  <a:pt x="15671" y="6667"/>
                </a:lnTo>
                <a:lnTo>
                  <a:pt x="15598" y="6254"/>
                </a:lnTo>
                <a:lnTo>
                  <a:pt x="15525" y="5840"/>
                </a:lnTo>
                <a:lnTo>
                  <a:pt x="15403" y="5426"/>
                </a:lnTo>
                <a:lnTo>
                  <a:pt x="15281" y="5013"/>
                </a:lnTo>
                <a:lnTo>
                  <a:pt x="15160" y="4623"/>
                </a:lnTo>
                <a:lnTo>
                  <a:pt x="14989" y="4234"/>
                </a:lnTo>
                <a:lnTo>
                  <a:pt x="14819" y="3845"/>
                </a:lnTo>
                <a:lnTo>
                  <a:pt x="14624" y="3480"/>
                </a:lnTo>
                <a:lnTo>
                  <a:pt x="14405" y="3115"/>
                </a:lnTo>
                <a:lnTo>
                  <a:pt x="14162" y="2774"/>
                </a:lnTo>
                <a:lnTo>
                  <a:pt x="13895" y="2458"/>
                </a:lnTo>
                <a:lnTo>
                  <a:pt x="13603" y="2141"/>
                </a:lnTo>
                <a:lnTo>
                  <a:pt x="13286" y="1849"/>
                </a:lnTo>
                <a:lnTo>
                  <a:pt x="12970" y="1582"/>
                </a:lnTo>
                <a:lnTo>
                  <a:pt x="12654" y="1363"/>
                </a:lnTo>
                <a:lnTo>
                  <a:pt x="12313" y="1144"/>
                </a:lnTo>
                <a:lnTo>
                  <a:pt x="11948" y="949"/>
                </a:lnTo>
                <a:lnTo>
                  <a:pt x="11607" y="779"/>
                </a:lnTo>
                <a:lnTo>
                  <a:pt x="11218" y="609"/>
                </a:lnTo>
                <a:lnTo>
                  <a:pt x="10853" y="487"/>
                </a:lnTo>
                <a:lnTo>
                  <a:pt x="10464" y="365"/>
                </a:lnTo>
                <a:lnTo>
                  <a:pt x="10099" y="268"/>
                </a:lnTo>
                <a:lnTo>
                  <a:pt x="9709" y="171"/>
                </a:lnTo>
                <a:lnTo>
                  <a:pt x="9320" y="98"/>
                </a:lnTo>
                <a:lnTo>
                  <a:pt x="8931" y="49"/>
                </a:lnTo>
                <a:lnTo>
                  <a:pt x="8541" y="25"/>
                </a:lnTo>
                <a:lnTo>
                  <a:pt x="815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46"/>
          <p:cNvSpPr/>
          <p:nvPr/>
        </p:nvSpPr>
        <p:spPr>
          <a:xfrm>
            <a:off x="1964080" y="2452176"/>
            <a:ext cx="305850" cy="307723"/>
          </a:xfrm>
          <a:custGeom>
            <a:avLst/>
            <a:gdLst/>
            <a:ahLst/>
            <a:cxnLst/>
            <a:rect l="l" t="t" r="r" b="b"/>
            <a:pathLst>
              <a:path w="15841" h="15938" extrusionOk="0">
                <a:moveTo>
                  <a:pt x="4502" y="7470"/>
                </a:moveTo>
                <a:lnTo>
                  <a:pt x="4575" y="7495"/>
                </a:lnTo>
                <a:lnTo>
                  <a:pt x="4648" y="7543"/>
                </a:lnTo>
                <a:lnTo>
                  <a:pt x="4696" y="7616"/>
                </a:lnTo>
                <a:lnTo>
                  <a:pt x="4721" y="7714"/>
                </a:lnTo>
                <a:lnTo>
                  <a:pt x="4721" y="7787"/>
                </a:lnTo>
                <a:lnTo>
                  <a:pt x="4696" y="7908"/>
                </a:lnTo>
                <a:lnTo>
                  <a:pt x="4623" y="7981"/>
                </a:lnTo>
                <a:lnTo>
                  <a:pt x="4550" y="8054"/>
                </a:lnTo>
                <a:lnTo>
                  <a:pt x="4429" y="8079"/>
                </a:lnTo>
                <a:lnTo>
                  <a:pt x="4307" y="8054"/>
                </a:lnTo>
                <a:lnTo>
                  <a:pt x="4234" y="7981"/>
                </a:lnTo>
                <a:lnTo>
                  <a:pt x="4161" y="7908"/>
                </a:lnTo>
                <a:lnTo>
                  <a:pt x="4137" y="7787"/>
                </a:lnTo>
                <a:lnTo>
                  <a:pt x="4161" y="7665"/>
                </a:lnTo>
                <a:lnTo>
                  <a:pt x="4234" y="7543"/>
                </a:lnTo>
                <a:lnTo>
                  <a:pt x="4307" y="7495"/>
                </a:lnTo>
                <a:lnTo>
                  <a:pt x="4404" y="7470"/>
                </a:lnTo>
                <a:close/>
                <a:moveTo>
                  <a:pt x="10877" y="7470"/>
                </a:moveTo>
                <a:lnTo>
                  <a:pt x="10950" y="7495"/>
                </a:lnTo>
                <a:lnTo>
                  <a:pt x="11023" y="7543"/>
                </a:lnTo>
                <a:lnTo>
                  <a:pt x="11071" y="7616"/>
                </a:lnTo>
                <a:lnTo>
                  <a:pt x="11096" y="7714"/>
                </a:lnTo>
                <a:lnTo>
                  <a:pt x="11096" y="7787"/>
                </a:lnTo>
                <a:lnTo>
                  <a:pt x="11071" y="7908"/>
                </a:lnTo>
                <a:lnTo>
                  <a:pt x="10998" y="7981"/>
                </a:lnTo>
                <a:lnTo>
                  <a:pt x="10926" y="8054"/>
                </a:lnTo>
                <a:lnTo>
                  <a:pt x="10804" y="8079"/>
                </a:lnTo>
                <a:lnTo>
                  <a:pt x="10682" y="8054"/>
                </a:lnTo>
                <a:lnTo>
                  <a:pt x="10609" y="7981"/>
                </a:lnTo>
                <a:lnTo>
                  <a:pt x="10536" y="7908"/>
                </a:lnTo>
                <a:lnTo>
                  <a:pt x="10512" y="7787"/>
                </a:lnTo>
                <a:lnTo>
                  <a:pt x="10536" y="7665"/>
                </a:lnTo>
                <a:lnTo>
                  <a:pt x="10609" y="7543"/>
                </a:lnTo>
                <a:lnTo>
                  <a:pt x="10682" y="7495"/>
                </a:lnTo>
                <a:lnTo>
                  <a:pt x="10780" y="7470"/>
                </a:lnTo>
                <a:close/>
                <a:moveTo>
                  <a:pt x="4477" y="7081"/>
                </a:moveTo>
                <a:lnTo>
                  <a:pt x="4307" y="7105"/>
                </a:lnTo>
                <a:lnTo>
                  <a:pt x="4137" y="7178"/>
                </a:lnTo>
                <a:lnTo>
                  <a:pt x="4015" y="7300"/>
                </a:lnTo>
                <a:lnTo>
                  <a:pt x="3893" y="7446"/>
                </a:lnTo>
                <a:lnTo>
                  <a:pt x="3820" y="7568"/>
                </a:lnTo>
                <a:lnTo>
                  <a:pt x="3772" y="7714"/>
                </a:lnTo>
                <a:lnTo>
                  <a:pt x="3723" y="7835"/>
                </a:lnTo>
                <a:lnTo>
                  <a:pt x="3723" y="7981"/>
                </a:lnTo>
                <a:lnTo>
                  <a:pt x="3674" y="8225"/>
                </a:lnTo>
                <a:lnTo>
                  <a:pt x="3674" y="8395"/>
                </a:lnTo>
                <a:lnTo>
                  <a:pt x="3723" y="8565"/>
                </a:lnTo>
                <a:lnTo>
                  <a:pt x="3772" y="8711"/>
                </a:lnTo>
                <a:lnTo>
                  <a:pt x="3869" y="8833"/>
                </a:lnTo>
                <a:lnTo>
                  <a:pt x="3966" y="8955"/>
                </a:lnTo>
                <a:lnTo>
                  <a:pt x="4088" y="9028"/>
                </a:lnTo>
                <a:lnTo>
                  <a:pt x="4234" y="9101"/>
                </a:lnTo>
                <a:lnTo>
                  <a:pt x="4404" y="9149"/>
                </a:lnTo>
                <a:lnTo>
                  <a:pt x="4599" y="9174"/>
                </a:lnTo>
                <a:lnTo>
                  <a:pt x="4769" y="9149"/>
                </a:lnTo>
                <a:lnTo>
                  <a:pt x="4940" y="9101"/>
                </a:lnTo>
                <a:lnTo>
                  <a:pt x="5086" y="9028"/>
                </a:lnTo>
                <a:lnTo>
                  <a:pt x="5207" y="8930"/>
                </a:lnTo>
                <a:lnTo>
                  <a:pt x="5329" y="8809"/>
                </a:lnTo>
                <a:lnTo>
                  <a:pt x="5426" y="8663"/>
                </a:lnTo>
                <a:lnTo>
                  <a:pt x="5499" y="8517"/>
                </a:lnTo>
                <a:lnTo>
                  <a:pt x="5548" y="8346"/>
                </a:lnTo>
                <a:lnTo>
                  <a:pt x="5572" y="8176"/>
                </a:lnTo>
                <a:lnTo>
                  <a:pt x="5548" y="8006"/>
                </a:lnTo>
                <a:lnTo>
                  <a:pt x="5524" y="7835"/>
                </a:lnTo>
                <a:lnTo>
                  <a:pt x="5475" y="7689"/>
                </a:lnTo>
                <a:lnTo>
                  <a:pt x="5402" y="7519"/>
                </a:lnTo>
                <a:lnTo>
                  <a:pt x="5280" y="7397"/>
                </a:lnTo>
                <a:lnTo>
                  <a:pt x="5134" y="7251"/>
                </a:lnTo>
                <a:lnTo>
                  <a:pt x="4988" y="7154"/>
                </a:lnTo>
                <a:lnTo>
                  <a:pt x="4818" y="7105"/>
                </a:lnTo>
                <a:lnTo>
                  <a:pt x="4648" y="7081"/>
                </a:lnTo>
                <a:close/>
                <a:moveTo>
                  <a:pt x="10853" y="7081"/>
                </a:moveTo>
                <a:lnTo>
                  <a:pt x="10682" y="7105"/>
                </a:lnTo>
                <a:lnTo>
                  <a:pt x="10512" y="7178"/>
                </a:lnTo>
                <a:lnTo>
                  <a:pt x="10390" y="7300"/>
                </a:lnTo>
                <a:lnTo>
                  <a:pt x="10269" y="7446"/>
                </a:lnTo>
                <a:lnTo>
                  <a:pt x="10196" y="7568"/>
                </a:lnTo>
                <a:lnTo>
                  <a:pt x="10147" y="7714"/>
                </a:lnTo>
                <a:lnTo>
                  <a:pt x="10098" y="7835"/>
                </a:lnTo>
                <a:lnTo>
                  <a:pt x="10098" y="7981"/>
                </a:lnTo>
                <a:lnTo>
                  <a:pt x="10050" y="8225"/>
                </a:lnTo>
                <a:lnTo>
                  <a:pt x="10050" y="8395"/>
                </a:lnTo>
                <a:lnTo>
                  <a:pt x="10098" y="8565"/>
                </a:lnTo>
                <a:lnTo>
                  <a:pt x="10147" y="8711"/>
                </a:lnTo>
                <a:lnTo>
                  <a:pt x="10244" y="8833"/>
                </a:lnTo>
                <a:lnTo>
                  <a:pt x="10342" y="8955"/>
                </a:lnTo>
                <a:lnTo>
                  <a:pt x="10463" y="9028"/>
                </a:lnTo>
                <a:lnTo>
                  <a:pt x="10609" y="9101"/>
                </a:lnTo>
                <a:lnTo>
                  <a:pt x="10780" y="9149"/>
                </a:lnTo>
                <a:lnTo>
                  <a:pt x="10974" y="9174"/>
                </a:lnTo>
                <a:lnTo>
                  <a:pt x="11144" y="9149"/>
                </a:lnTo>
                <a:lnTo>
                  <a:pt x="11315" y="9101"/>
                </a:lnTo>
                <a:lnTo>
                  <a:pt x="11461" y="9028"/>
                </a:lnTo>
                <a:lnTo>
                  <a:pt x="11582" y="8930"/>
                </a:lnTo>
                <a:lnTo>
                  <a:pt x="11704" y="8809"/>
                </a:lnTo>
                <a:lnTo>
                  <a:pt x="11801" y="8663"/>
                </a:lnTo>
                <a:lnTo>
                  <a:pt x="11874" y="8517"/>
                </a:lnTo>
                <a:lnTo>
                  <a:pt x="11923" y="8346"/>
                </a:lnTo>
                <a:lnTo>
                  <a:pt x="11947" y="8176"/>
                </a:lnTo>
                <a:lnTo>
                  <a:pt x="11923" y="8006"/>
                </a:lnTo>
                <a:lnTo>
                  <a:pt x="11899" y="7835"/>
                </a:lnTo>
                <a:lnTo>
                  <a:pt x="11850" y="7689"/>
                </a:lnTo>
                <a:lnTo>
                  <a:pt x="11777" y="7519"/>
                </a:lnTo>
                <a:lnTo>
                  <a:pt x="11655" y="7397"/>
                </a:lnTo>
                <a:lnTo>
                  <a:pt x="11509" y="7251"/>
                </a:lnTo>
                <a:lnTo>
                  <a:pt x="11363" y="7154"/>
                </a:lnTo>
                <a:lnTo>
                  <a:pt x="11193" y="7105"/>
                </a:lnTo>
                <a:lnTo>
                  <a:pt x="11023" y="7081"/>
                </a:lnTo>
                <a:close/>
                <a:moveTo>
                  <a:pt x="7787" y="10244"/>
                </a:moveTo>
                <a:lnTo>
                  <a:pt x="7470" y="10268"/>
                </a:lnTo>
                <a:lnTo>
                  <a:pt x="7154" y="10293"/>
                </a:lnTo>
                <a:lnTo>
                  <a:pt x="6643" y="10390"/>
                </a:lnTo>
                <a:lnTo>
                  <a:pt x="6132" y="10536"/>
                </a:lnTo>
                <a:lnTo>
                  <a:pt x="5645" y="10731"/>
                </a:lnTo>
                <a:lnTo>
                  <a:pt x="5159" y="10950"/>
                </a:lnTo>
                <a:lnTo>
                  <a:pt x="4745" y="11144"/>
                </a:lnTo>
                <a:lnTo>
                  <a:pt x="4502" y="11266"/>
                </a:lnTo>
                <a:lnTo>
                  <a:pt x="4283" y="11388"/>
                </a:lnTo>
                <a:lnTo>
                  <a:pt x="4088" y="11534"/>
                </a:lnTo>
                <a:lnTo>
                  <a:pt x="3918" y="11704"/>
                </a:lnTo>
                <a:lnTo>
                  <a:pt x="3772" y="11899"/>
                </a:lnTo>
                <a:lnTo>
                  <a:pt x="3723" y="11996"/>
                </a:lnTo>
                <a:lnTo>
                  <a:pt x="3699" y="12118"/>
                </a:lnTo>
                <a:lnTo>
                  <a:pt x="3699" y="12166"/>
                </a:lnTo>
                <a:lnTo>
                  <a:pt x="3699" y="12239"/>
                </a:lnTo>
                <a:lnTo>
                  <a:pt x="3747" y="12288"/>
                </a:lnTo>
                <a:lnTo>
                  <a:pt x="3796" y="12312"/>
                </a:lnTo>
                <a:lnTo>
                  <a:pt x="3918" y="12312"/>
                </a:lnTo>
                <a:lnTo>
                  <a:pt x="3966" y="12288"/>
                </a:lnTo>
                <a:lnTo>
                  <a:pt x="4015" y="12239"/>
                </a:lnTo>
                <a:lnTo>
                  <a:pt x="4161" y="12093"/>
                </a:lnTo>
                <a:lnTo>
                  <a:pt x="4307" y="11947"/>
                </a:lnTo>
                <a:lnTo>
                  <a:pt x="4502" y="11826"/>
                </a:lnTo>
                <a:lnTo>
                  <a:pt x="4721" y="11704"/>
                </a:lnTo>
                <a:lnTo>
                  <a:pt x="5134" y="11509"/>
                </a:lnTo>
                <a:lnTo>
                  <a:pt x="5524" y="11339"/>
                </a:lnTo>
                <a:lnTo>
                  <a:pt x="5937" y="11169"/>
                </a:lnTo>
                <a:lnTo>
                  <a:pt x="6375" y="11023"/>
                </a:lnTo>
                <a:lnTo>
                  <a:pt x="6813" y="10901"/>
                </a:lnTo>
                <a:lnTo>
                  <a:pt x="7032" y="10852"/>
                </a:lnTo>
                <a:lnTo>
                  <a:pt x="7276" y="10828"/>
                </a:lnTo>
                <a:lnTo>
                  <a:pt x="7835" y="10804"/>
                </a:lnTo>
                <a:lnTo>
                  <a:pt x="8419" y="10828"/>
                </a:lnTo>
                <a:lnTo>
                  <a:pt x="9003" y="10901"/>
                </a:lnTo>
                <a:lnTo>
                  <a:pt x="9295" y="10950"/>
                </a:lnTo>
                <a:lnTo>
                  <a:pt x="9587" y="11023"/>
                </a:lnTo>
                <a:lnTo>
                  <a:pt x="9879" y="11120"/>
                </a:lnTo>
                <a:lnTo>
                  <a:pt x="10147" y="11242"/>
                </a:lnTo>
                <a:lnTo>
                  <a:pt x="10415" y="11363"/>
                </a:lnTo>
                <a:lnTo>
                  <a:pt x="10658" y="11509"/>
                </a:lnTo>
                <a:lnTo>
                  <a:pt x="10901" y="11655"/>
                </a:lnTo>
                <a:lnTo>
                  <a:pt x="11120" y="11850"/>
                </a:lnTo>
                <a:lnTo>
                  <a:pt x="11315" y="12045"/>
                </a:lnTo>
                <a:lnTo>
                  <a:pt x="11485" y="12288"/>
                </a:lnTo>
                <a:lnTo>
                  <a:pt x="11582" y="12361"/>
                </a:lnTo>
                <a:lnTo>
                  <a:pt x="11680" y="12410"/>
                </a:lnTo>
                <a:lnTo>
                  <a:pt x="11777" y="12410"/>
                </a:lnTo>
                <a:lnTo>
                  <a:pt x="11874" y="12361"/>
                </a:lnTo>
                <a:lnTo>
                  <a:pt x="11947" y="12288"/>
                </a:lnTo>
                <a:lnTo>
                  <a:pt x="11996" y="12215"/>
                </a:lnTo>
                <a:lnTo>
                  <a:pt x="12020" y="12118"/>
                </a:lnTo>
                <a:lnTo>
                  <a:pt x="11972" y="12020"/>
                </a:lnTo>
                <a:lnTo>
                  <a:pt x="11753" y="11753"/>
                </a:lnTo>
                <a:lnTo>
                  <a:pt x="11534" y="11509"/>
                </a:lnTo>
                <a:lnTo>
                  <a:pt x="11290" y="11290"/>
                </a:lnTo>
                <a:lnTo>
                  <a:pt x="11023" y="11096"/>
                </a:lnTo>
                <a:lnTo>
                  <a:pt x="10731" y="10925"/>
                </a:lnTo>
                <a:lnTo>
                  <a:pt x="10439" y="10779"/>
                </a:lnTo>
                <a:lnTo>
                  <a:pt x="10123" y="10633"/>
                </a:lnTo>
                <a:lnTo>
                  <a:pt x="9806" y="10536"/>
                </a:lnTo>
                <a:lnTo>
                  <a:pt x="9466" y="10439"/>
                </a:lnTo>
                <a:lnTo>
                  <a:pt x="9149" y="10366"/>
                </a:lnTo>
                <a:lnTo>
                  <a:pt x="8809" y="10317"/>
                </a:lnTo>
                <a:lnTo>
                  <a:pt x="8468" y="10268"/>
                </a:lnTo>
                <a:lnTo>
                  <a:pt x="8127" y="10244"/>
                </a:lnTo>
                <a:close/>
                <a:moveTo>
                  <a:pt x="8517" y="682"/>
                </a:moveTo>
                <a:lnTo>
                  <a:pt x="8663" y="706"/>
                </a:lnTo>
                <a:lnTo>
                  <a:pt x="9125" y="755"/>
                </a:lnTo>
                <a:lnTo>
                  <a:pt x="9563" y="803"/>
                </a:lnTo>
                <a:lnTo>
                  <a:pt x="10001" y="901"/>
                </a:lnTo>
                <a:lnTo>
                  <a:pt x="10439" y="1022"/>
                </a:lnTo>
                <a:lnTo>
                  <a:pt x="10780" y="1120"/>
                </a:lnTo>
                <a:lnTo>
                  <a:pt x="11120" y="1241"/>
                </a:lnTo>
                <a:lnTo>
                  <a:pt x="11461" y="1411"/>
                </a:lnTo>
                <a:lnTo>
                  <a:pt x="11777" y="1557"/>
                </a:lnTo>
                <a:lnTo>
                  <a:pt x="11777" y="1582"/>
                </a:lnTo>
                <a:lnTo>
                  <a:pt x="11728" y="1655"/>
                </a:lnTo>
                <a:lnTo>
                  <a:pt x="11753" y="1752"/>
                </a:lnTo>
                <a:lnTo>
                  <a:pt x="11777" y="1801"/>
                </a:lnTo>
                <a:lnTo>
                  <a:pt x="11826" y="1825"/>
                </a:lnTo>
                <a:lnTo>
                  <a:pt x="11899" y="1825"/>
                </a:lnTo>
                <a:lnTo>
                  <a:pt x="11972" y="1776"/>
                </a:lnTo>
                <a:lnTo>
                  <a:pt x="11996" y="1752"/>
                </a:lnTo>
                <a:lnTo>
                  <a:pt x="12020" y="1728"/>
                </a:lnTo>
                <a:lnTo>
                  <a:pt x="12045" y="1728"/>
                </a:lnTo>
                <a:lnTo>
                  <a:pt x="12142" y="1801"/>
                </a:lnTo>
                <a:lnTo>
                  <a:pt x="12118" y="1874"/>
                </a:lnTo>
                <a:lnTo>
                  <a:pt x="12093" y="1947"/>
                </a:lnTo>
                <a:lnTo>
                  <a:pt x="12118" y="1995"/>
                </a:lnTo>
                <a:lnTo>
                  <a:pt x="12142" y="2020"/>
                </a:lnTo>
                <a:lnTo>
                  <a:pt x="12191" y="2044"/>
                </a:lnTo>
                <a:lnTo>
                  <a:pt x="12215" y="2020"/>
                </a:lnTo>
                <a:lnTo>
                  <a:pt x="12264" y="1995"/>
                </a:lnTo>
                <a:lnTo>
                  <a:pt x="12337" y="1922"/>
                </a:lnTo>
                <a:lnTo>
                  <a:pt x="12556" y="2068"/>
                </a:lnTo>
                <a:lnTo>
                  <a:pt x="12507" y="2190"/>
                </a:lnTo>
                <a:lnTo>
                  <a:pt x="12507" y="2239"/>
                </a:lnTo>
                <a:lnTo>
                  <a:pt x="12507" y="2336"/>
                </a:lnTo>
                <a:lnTo>
                  <a:pt x="12531" y="2385"/>
                </a:lnTo>
                <a:lnTo>
                  <a:pt x="12556" y="2409"/>
                </a:lnTo>
                <a:lnTo>
                  <a:pt x="12604" y="2409"/>
                </a:lnTo>
                <a:lnTo>
                  <a:pt x="12653" y="2385"/>
                </a:lnTo>
                <a:lnTo>
                  <a:pt x="12702" y="2360"/>
                </a:lnTo>
                <a:lnTo>
                  <a:pt x="12750" y="2287"/>
                </a:lnTo>
                <a:lnTo>
                  <a:pt x="12775" y="2239"/>
                </a:lnTo>
                <a:lnTo>
                  <a:pt x="12969" y="2409"/>
                </a:lnTo>
                <a:lnTo>
                  <a:pt x="12896" y="2531"/>
                </a:lnTo>
                <a:lnTo>
                  <a:pt x="12848" y="2604"/>
                </a:lnTo>
                <a:lnTo>
                  <a:pt x="12848" y="2677"/>
                </a:lnTo>
                <a:lnTo>
                  <a:pt x="12848" y="2725"/>
                </a:lnTo>
                <a:lnTo>
                  <a:pt x="12872" y="2750"/>
                </a:lnTo>
                <a:lnTo>
                  <a:pt x="12921" y="2774"/>
                </a:lnTo>
                <a:lnTo>
                  <a:pt x="12969" y="2774"/>
                </a:lnTo>
                <a:lnTo>
                  <a:pt x="13091" y="2701"/>
                </a:lnTo>
                <a:lnTo>
                  <a:pt x="13188" y="2604"/>
                </a:lnTo>
                <a:lnTo>
                  <a:pt x="13310" y="2725"/>
                </a:lnTo>
                <a:lnTo>
                  <a:pt x="13407" y="2823"/>
                </a:lnTo>
                <a:lnTo>
                  <a:pt x="13261" y="3017"/>
                </a:lnTo>
                <a:lnTo>
                  <a:pt x="13237" y="3066"/>
                </a:lnTo>
                <a:lnTo>
                  <a:pt x="13188" y="3163"/>
                </a:lnTo>
                <a:lnTo>
                  <a:pt x="13188" y="3236"/>
                </a:lnTo>
                <a:lnTo>
                  <a:pt x="13213" y="3285"/>
                </a:lnTo>
                <a:lnTo>
                  <a:pt x="13237" y="3309"/>
                </a:lnTo>
                <a:lnTo>
                  <a:pt x="13334" y="3285"/>
                </a:lnTo>
                <a:lnTo>
                  <a:pt x="13407" y="3236"/>
                </a:lnTo>
                <a:lnTo>
                  <a:pt x="13553" y="3115"/>
                </a:lnTo>
                <a:lnTo>
                  <a:pt x="13602" y="3042"/>
                </a:lnTo>
                <a:lnTo>
                  <a:pt x="13797" y="3309"/>
                </a:lnTo>
                <a:lnTo>
                  <a:pt x="13699" y="3407"/>
                </a:lnTo>
                <a:lnTo>
                  <a:pt x="13553" y="3504"/>
                </a:lnTo>
                <a:lnTo>
                  <a:pt x="13505" y="3577"/>
                </a:lnTo>
                <a:lnTo>
                  <a:pt x="13480" y="3650"/>
                </a:lnTo>
                <a:lnTo>
                  <a:pt x="13480" y="3699"/>
                </a:lnTo>
                <a:lnTo>
                  <a:pt x="13529" y="3723"/>
                </a:lnTo>
                <a:lnTo>
                  <a:pt x="13626" y="3747"/>
                </a:lnTo>
                <a:lnTo>
                  <a:pt x="13699" y="3723"/>
                </a:lnTo>
                <a:lnTo>
                  <a:pt x="13797" y="3674"/>
                </a:lnTo>
                <a:lnTo>
                  <a:pt x="13870" y="3626"/>
                </a:lnTo>
                <a:lnTo>
                  <a:pt x="13967" y="3577"/>
                </a:lnTo>
                <a:lnTo>
                  <a:pt x="14162" y="3918"/>
                </a:lnTo>
                <a:lnTo>
                  <a:pt x="14064" y="3991"/>
                </a:lnTo>
                <a:lnTo>
                  <a:pt x="13870" y="4161"/>
                </a:lnTo>
                <a:lnTo>
                  <a:pt x="13772" y="4234"/>
                </a:lnTo>
                <a:lnTo>
                  <a:pt x="13724" y="4331"/>
                </a:lnTo>
                <a:lnTo>
                  <a:pt x="13724" y="4356"/>
                </a:lnTo>
                <a:lnTo>
                  <a:pt x="13724" y="4380"/>
                </a:lnTo>
                <a:lnTo>
                  <a:pt x="13845" y="4380"/>
                </a:lnTo>
                <a:lnTo>
                  <a:pt x="13967" y="4356"/>
                </a:lnTo>
                <a:lnTo>
                  <a:pt x="14089" y="4307"/>
                </a:lnTo>
                <a:lnTo>
                  <a:pt x="14186" y="4234"/>
                </a:lnTo>
                <a:lnTo>
                  <a:pt x="14308" y="4161"/>
                </a:lnTo>
                <a:lnTo>
                  <a:pt x="14527" y="4696"/>
                </a:lnTo>
                <a:lnTo>
                  <a:pt x="14356" y="4769"/>
                </a:lnTo>
                <a:lnTo>
                  <a:pt x="14210" y="4842"/>
                </a:lnTo>
                <a:lnTo>
                  <a:pt x="14089" y="4940"/>
                </a:lnTo>
                <a:lnTo>
                  <a:pt x="13967" y="5061"/>
                </a:lnTo>
                <a:lnTo>
                  <a:pt x="13943" y="5134"/>
                </a:lnTo>
                <a:lnTo>
                  <a:pt x="13918" y="5207"/>
                </a:lnTo>
                <a:lnTo>
                  <a:pt x="13918" y="5256"/>
                </a:lnTo>
                <a:lnTo>
                  <a:pt x="13943" y="5280"/>
                </a:lnTo>
                <a:lnTo>
                  <a:pt x="13967" y="5305"/>
                </a:lnTo>
                <a:lnTo>
                  <a:pt x="14016" y="5305"/>
                </a:lnTo>
                <a:lnTo>
                  <a:pt x="14137" y="5256"/>
                </a:lnTo>
                <a:lnTo>
                  <a:pt x="14259" y="5183"/>
                </a:lnTo>
                <a:lnTo>
                  <a:pt x="14551" y="5037"/>
                </a:lnTo>
                <a:lnTo>
                  <a:pt x="14624" y="5013"/>
                </a:lnTo>
                <a:lnTo>
                  <a:pt x="14770" y="5524"/>
                </a:lnTo>
                <a:lnTo>
                  <a:pt x="14454" y="5670"/>
                </a:lnTo>
                <a:lnTo>
                  <a:pt x="14186" y="5791"/>
                </a:lnTo>
                <a:lnTo>
                  <a:pt x="13943" y="5937"/>
                </a:lnTo>
                <a:lnTo>
                  <a:pt x="13943" y="5986"/>
                </a:lnTo>
                <a:lnTo>
                  <a:pt x="13943" y="6010"/>
                </a:lnTo>
                <a:lnTo>
                  <a:pt x="14113" y="6035"/>
                </a:lnTo>
                <a:lnTo>
                  <a:pt x="14235" y="6059"/>
                </a:lnTo>
                <a:lnTo>
                  <a:pt x="14381" y="6035"/>
                </a:lnTo>
                <a:lnTo>
                  <a:pt x="14551" y="6010"/>
                </a:lnTo>
                <a:lnTo>
                  <a:pt x="14867" y="5889"/>
                </a:lnTo>
                <a:lnTo>
                  <a:pt x="14989" y="6424"/>
                </a:lnTo>
                <a:lnTo>
                  <a:pt x="14819" y="6497"/>
                </a:lnTo>
                <a:lnTo>
                  <a:pt x="14429" y="6619"/>
                </a:lnTo>
                <a:lnTo>
                  <a:pt x="14040" y="6740"/>
                </a:lnTo>
                <a:lnTo>
                  <a:pt x="13991" y="6789"/>
                </a:lnTo>
                <a:lnTo>
                  <a:pt x="13991" y="6813"/>
                </a:lnTo>
                <a:lnTo>
                  <a:pt x="14016" y="6862"/>
                </a:lnTo>
                <a:lnTo>
                  <a:pt x="14064" y="6886"/>
                </a:lnTo>
                <a:lnTo>
                  <a:pt x="14235" y="6886"/>
                </a:lnTo>
                <a:lnTo>
                  <a:pt x="14429" y="6862"/>
                </a:lnTo>
                <a:lnTo>
                  <a:pt x="14794" y="6813"/>
                </a:lnTo>
                <a:lnTo>
                  <a:pt x="15038" y="6740"/>
                </a:lnTo>
                <a:lnTo>
                  <a:pt x="15111" y="7178"/>
                </a:lnTo>
                <a:lnTo>
                  <a:pt x="14867" y="7227"/>
                </a:lnTo>
                <a:lnTo>
                  <a:pt x="14454" y="7349"/>
                </a:lnTo>
                <a:lnTo>
                  <a:pt x="14259" y="7422"/>
                </a:lnTo>
                <a:lnTo>
                  <a:pt x="14064" y="7543"/>
                </a:lnTo>
                <a:lnTo>
                  <a:pt x="14040" y="7592"/>
                </a:lnTo>
                <a:lnTo>
                  <a:pt x="14040" y="7665"/>
                </a:lnTo>
                <a:lnTo>
                  <a:pt x="14089" y="7714"/>
                </a:lnTo>
                <a:lnTo>
                  <a:pt x="14162" y="7738"/>
                </a:lnTo>
                <a:lnTo>
                  <a:pt x="14356" y="7714"/>
                </a:lnTo>
                <a:lnTo>
                  <a:pt x="14551" y="7665"/>
                </a:lnTo>
                <a:lnTo>
                  <a:pt x="14940" y="7568"/>
                </a:lnTo>
                <a:lnTo>
                  <a:pt x="15159" y="7519"/>
                </a:lnTo>
                <a:lnTo>
                  <a:pt x="15208" y="7981"/>
                </a:lnTo>
                <a:lnTo>
                  <a:pt x="14892" y="8030"/>
                </a:lnTo>
                <a:lnTo>
                  <a:pt x="14648" y="8054"/>
                </a:lnTo>
                <a:lnTo>
                  <a:pt x="14381" y="8079"/>
                </a:lnTo>
                <a:lnTo>
                  <a:pt x="14259" y="8103"/>
                </a:lnTo>
                <a:lnTo>
                  <a:pt x="14137" y="8152"/>
                </a:lnTo>
                <a:lnTo>
                  <a:pt x="14040" y="8200"/>
                </a:lnTo>
                <a:lnTo>
                  <a:pt x="13943" y="8298"/>
                </a:lnTo>
                <a:lnTo>
                  <a:pt x="13918" y="8322"/>
                </a:lnTo>
                <a:lnTo>
                  <a:pt x="13918" y="8346"/>
                </a:lnTo>
                <a:lnTo>
                  <a:pt x="13943" y="8395"/>
                </a:lnTo>
                <a:lnTo>
                  <a:pt x="13967" y="8395"/>
                </a:lnTo>
                <a:lnTo>
                  <a:pt x="14089" y="8419"/>
                </a:lnTo>
                <a:lnTo>
                  <a:pt x="14210" y="8444"/>
                </a:lnTo>
                <a:lnTo>
                  <a:pt x="14478" y="8444"/>
                </a:lnTo>
                <a:lnTo>
                  <a:pt x="14989" y="8395"/>
                </a:lnTo>
                <a:lnTo>
                  <a:pt x="15232" y="8395"/>
                </a:lnTo>
                <a:lnTo>
                  <a:pt x="15232" y="8857"/>
                </a:lnTo>
                <a:lnTo>
                  <a:pt x="14746" y="8882"/>
                </a:lnTo>
                <a:lnTo>
                  <a:pt x="14527" y="8882"/>
                </a:lnTo>
                <a:lnTo>
                  <a:pt x="14308" y="8906"/>
                </a:lnTo>
                <a:lnTo>
                  <a:pt x="14089" y="8955"/>
                </a:lnTo>
                <a:lnTo>
                  <a:pt x="13991" y="8979"/>
                </a:lnTo>
                <a:lnTo>
                  <a:pt x="13894" y="9028"/>
                </a:lnTo>
                <a:lnTo>
                  <a:pt x="13870" y="9052"/>
                </a:lnTo>
                <a:lnTo>
                  <a:pt x="13894" y="9076"/>
                </a:lnTo>
                <a:lnTo>
                  <a:pt x="13967" y="9125"/>
                </a:lnTo>
                <a:lnTo>
                  <a:pt x="14089" y="9174"/>
                </a:lnTo>
                <a:lnTo>
                  <a:pt x="14308" y="9222"/>
                </a:lnTo>
                <a:lnTo>
                  <a:pt x="14746" y="9222"/>
                </a:lnTo>
                <a:lnTo>
                  <a:pt x="14965" y="9247"/>
                </a:lnTo>
                <a:lnTo>
                  <a:pt x="15208" y="9247"/>
                </a:lnTo>
                <a:lnTo>
                  <a:pt x="15184" y="9465"/>
                </a:lnTo>
                <a:lnTo>
                  <a:pt x="14989" y="9514"/>
                </a:lnTo>
                <a:lnTo>
                  <a:pt x="14746" y="9563"/>
                </a:lnTo>
                <a:lnTo>
                  <a:pt x="14502" y="9660"/>
                </a:lnTo>
                <a:lnTo>
                  <a:pt x="14283" y="9757"/>
                </a:lnTo>
                <a:lnTo>
                  <a:pt x="14064" y="9879"/>
                </a:lnTo>
                <a:lnTo>
                  <a:pt x="14040" y="9903"/>
                </a:lnTo>
                <a:lnTo>
                  <a:pt x="14040" y="9952"/>
                </a:lnTo>
                <a:lnTo>
                  <a:pt x="14064" y="9976"/>
                </a:lnTo>
                <a:lnTo>
                  <a:pt x="14089" y="9976"/>
                </a:lnTo>
                <a:lnTo>
                  <a:pt x="14308" y="10001"/>
                </a:lnTo>
                <a:lnTo>
                  <a:pt x="14527" y="9976"/>
                </a:lnTo>
                <a:lnTo>
                  <a:pt x="14965" y="9903"/>
                </a:lnTo>
                <a:lnTo>
                  <a:pt x="15111" y="9879"/>
                </a:lnTo>
                <a:lnTo>
                  <a:pt x="14989" y="10390"/>
                </a:lnTo>
                <a:lnTo>
                  <a:pt x="14551" y="10463"/>
                </a:lnTo>
                <a:lnTo>
                  <a:pt x="14356" y="10487"/>
                </a:lnTo>
                <a:lnTo>
                  <a:pt x="14186" y="10512"/>
                </a:lnTo>
                <a:lnTo>
                  <a:pt x="14016" y="10560"/>
                </a:lnTo>
                <a:lnTo>
                  <a:pt x="13943" y="10609"/>
                </a:lnTo>
                <a:lnTo>
                  <a:pt x="13870" y="10682"/>
                </a:lnTo>
                <a:lnTo>
                  <a:pt x="13845" y="10731"/>
                </a:lnTo>
                <a:lnTo>
                  <a:pt x="13845" y="10804"/>
                </a:lnTo>
                <a:lnTo>
                  <a:pt x="13894" y="10852"/>
                </a:lnTo>
                <a:lnTo>
                  <a:pt x="13918" y="10901"/>
                </a:lnTo>
                <a:lnTo>
                  <a:pt x="13991" y="10925"/>
                </a:lnTo>
                <a:lnTo>
                  <a:pt x="14089" y="10950"/>
                </a:lnTo>
                <a:lnTo>
                  <a:pt x="14259" y="10950"/>
                </a:lnTo>
                <a:lnTo>
                  <a:pt x="14600" y="10901"/>
                </a:lnTo>
                <a:lnTo>
                  <a:pt x="14819" y="10877"/>
                </a:lnTo>
                <a:lnTo>
                  <a:pt x="14819" y="10877"/>
                </a:lnTo>
                <a:lnTo>
                  <a:pt x="14624" y="11339"/>
                </a:lnTo>
                <a:lnTo>
                  <a:pt x="14502" y="11339"/>
                </a:lnTo>
                <a:lnTo>
                  <a:pt x="14308" y="11315"/>
                </a:lnTo>
                <a:lnTo>
                  <a:pt x="14113" y="11339"/>
                </a:lnTo>
                <a:lnTo>
                  <a:pt x="13918" y="11363"/>
                </a:lnTo>
                <a:lnTo>
                  <a:pt x="13748" y="11436"/>
                </a:lnTo>
                <a:lnTo>
                  <a:pt x="13748" y="11461"/>
                </a:lnTo>
                <a:lnTo>
                  <a:pt x="13748" y="11485"/>
                </a:lnTo>
                <a:lnTo>
                  <a:pt x="13918" y="11558"/>
                </a:lnTo>
                <a:lnTo>
                  <a:pt x="14089" y="11607"/>
                </a:lnTo>
                <a:lnTo>
                  <a:pt x="14454" y="11655"/>
                </a:lnTo>
                <a:lnTo>
                  <a:pt x="14210" y="12069"/>
                </a:lnTo>
                <a:lnTo>
                  <a:pt x="13991" y="12069"/>
                </a:lnTo>
                <a:lnTo>
                  <a:pt x="13748" y="12093"/>
                </a:lnTo>
                <a:lnTo>
                  <a:pt x="13626" y="12069"/>
                </a:lnTo>
                <a:lnTo>
                  <a:pt x="13480" y="12045"/>
                </a:lnTo>
                <a:lnTo>
                  <a:pt x="13359" y="12020"/>
                </a:lnTo>
                <a:lnTo>
                  <a:pt x="13237" y="12020"/>
                </a:lnTo>
                <a:lnTo>
                  <a:pt x="13213" y="12045"/>
                </a:lnTo>
                <a:lnTo>
                  <a:pt x="13188" y="12069"/>
                </a:lnTo>
                <a:lnTo>
                  <a:pt x="13213" y="12166"/>
                </a:lnTo>
                <a:lnTo>
                  <a:pt x="13261" y="12239"/>
                </a:lnTo>
                <a:lnTo>
                  <a:pt x="13334" y="12312"/>
                </a:lnTo>
                <a:lnTo>
                  <a:pt x="13432" y="12361"/>
                </a:lnTo>
                <a:lnTo>
                  <a:pt x="13553" y="12385"/>
                </a:lnTo>
                <a:lnTo>
                  <a:pt x="13675" y="12410"/>
                </a:lnTo>
                <a:lnTo>
                  <a:pt x="13943" y="12434"/>
                </a:lnTo>
                <a:lnTo>
                  <a:pt x="13602" y="12823"/>
                </a:lnTo>
                <a:lnTo>
                  <a:pt x="13091" y="12726"/>
                </a:lnTo>
                <a:lnTo>
                  <a:pt x="12872" y="12677"/>
                </a:lnTo>
                <a:lnTo>
                  <a:pt x="12750" y="12677"/>
                </a:lnTo>
                <a:lnTo>
                  <a:pt x="12629" y="12702"/>
                </a:lnTo>
                <a:lnTo>
                  <a:pt x="12604" y="12726"/>
                </a:lnTo>
                <a:lnTo>
                  <a:pt x="12604" y="12775"/>
                </a:lnTo>
                <a:lnTo>
                  <a:pt x="12629" y="12848"/>
                </a:lnTo>
                <a:lnTo>
                  <a:pt x="12677" y="12921"/>
                </a:lnTo>
                <a:lnTo>
                  <a:pt x="12750" y="12969"/>
                </a:lnTo>
                <a:lnTo>
                  <a:pt x="12848" y="13018"/>
                </a:lnTo>
                <a:lnTo>
                  <a:pt x="13042" y="13115"/>
                </a:lnTo>
                <a:lnTo>
                  <a:pt x="13261" y="13164"/>
                </a:lnTo>
                <a:lnTo>
                  <a:pt x="13115" y="13286"/>
                </a:lnTo>
                <a:lnTo>
                  <a:pt x="13067" y="13286"/>
                </a:lnTo>
                <a:lnTo>
                  <a:pt x="12604" y="13261"/>
                </a:lnTo>
                <a:lnTo>
                  <a:pt x="12361" y="13213"/>
                </a:lnTo>
                <a:lnTo>
                  <a:pt x="12239" y="13188"/>
                </a:lnTo>
                <a:lnTo>
                  <a:pt x="12118" y="13188"/>
                </a:lnTo>
                <a:lnTo>
                  <a:pt x="12045" y="13213"/>
                </a:lnTo>
                <a:lnTo>
                  <a:pt x="11996" y="13261"/>
                </a:lnTo>
                <a:lnTo>
                  <a:pt x="11996" y="13334"/>
                </a:lnTo>
                <a:lnTo>
                  <a:pt x="12020" y="13383"/>
                </a:lnTo>
                <a:lnTo>
                  <a:pt x="12142" y="13505"/>
                </a:lnTo>
                <a:lnTo>
                  <a:pt x="12312" y="13578"/>
                </a:lnTo>
                <a:lnTo>
                  <a:pt x="12483" y="13626"/>
                </a:lnTo>
                <a:lnTo>
                  <a:pt x="12677" y="13651"/>
                </a:lnTo>
                <a:lnTo>
                  <a:pt x="12239" y="13943"/>
                </a:lnTo>
                <a:lnTo>
                  <a:pt x="12166" y="13918"/>
                </a:lnTo>
                <a:lnTo>
                  <a:pt x="11704" y="13821"/>
                </a:lnTo>
                <a:lnTo>
                  <a:pt x="11485" y="13772"/>
                </a:lnTo>
                <a:lnTo>
                  <a:pt x="11266" y="13724"/>
                </a:lnTo>
                <a:lnTo>
                  <a:pt x="11242" y="13748"/>
                </a:lnTo>
                <a:lnTo>
                  <a:pt x="11217" y="13748"/>
                </a:lnTo>
                <a:lnTo>
                  <a:pt x="11217" y="13821"/>
                </a:lnTo>
                <a:lnTo>
                  <a:pt x="11266" y="13894"/>
                </a:lnTo>
                <a:lnTo>
                  <a:pt x="11315" y="13967"/>
                </a:lnTo>
                <a:lnTo>
                  <a:pt x="11461" y="14064"/>
                </a:lnTo>
                <a:lnTo>
                  <a:pt x="11631" y="14137"/>
                </a:lnTo>
                <a:lnTo>
                  <a:pt x="11801" y="14210"/>
                </a:lnTo>
                <a:lnTo>
                  <a:pt x="11461" y="14381"/>
                </a:lnTo>
                <a:lnTo>
                  <a:pt x="11388" y="14332"/>
                </a:lnTo>
                <a:lnTo>
                  <a:pt x="11339" y="14308"/>
                </a:lnTo>
                <a:lnTo>
                  <a:pt x="11193" y="14259"/>
                </a:lnTo>
                <a:lnTo>
                  <a:pt x="10901" y="14235"/>
                </a:lnTo>
                <a:lnTo>
                  <a:pt x="10658" y="14210"/>
                </a:lnTo>
                <a:lnTo>
                  <a:pt x="10512" y="14210"/>
                </a:lnTo>
                <a:lnTo>
                  <a:pt x="10390" y="14235"/>
                </a:lnTo>
                <a:lnTo>
                  <a:pt x="10366" y="14235"/>
                </a:lnTo>
                <a:lnTo>
                  <a:pt x="10366" y="14283"/>
                </a:lnTo>
                <a:lnTo>
                  <a:pt x="10366" y="14332"/>
                </a:lnTo>
                <a:lnTo>
                  <a:pt x="10415" y="14381"/>
                </a:lnTo>
                <a:lnTo>
                  <a:pt x="10488" y="14478"/>
                </a:lnTo>
                <a:lnTo>
                  <a:pt x="10634" y="14551"/>
                </a:lnTo>
                <a:lnTo>
                  <a:pt x="10731" y="14575"/>
                </a:lnTo>
                <a:lnTo>
                  <a:pt x="10901" y="14624"/>
                </a:lnTo>
                <a:lnTo>
                  <a:pt x="10512" y="14746"/>
                </a:lnTo>
                <a:lnTo>
                  <a:pt x="10317" y="14673"/>
                </a:lnTo>
                <a:lnTo>
                  <a:pt x="10123" y="14624"/>
                </a:lnTo>
                <a:lnTo>
                  <a:pt x="9904" y="14600"/>
                </a:lnTo>
                <a:lnTo>
                  <a:pt x="9806" y="14600"/>
                </a:lnTo>
                <a:lnTo>
                  <a:pt x="9709" y="14648"/>
                </a:lnTo>
                <a:lnTo>
                  <a:pt x="9685" y="14673"/>
                </a:lnTo>
                <a:lnTo>
                  <a:pt x="9685" y="14721"/>
                </a:lnTo>
                <a:lnTo>
                  <a:pt x="9733" y="14794"/>
                </a:lnTo>
                <a:lnTo>
                  <a:pt x="9806" y="14843"/>
                </a:lnTo>
                <a:lnTo>
                  <a:pt x="9952" y="14916"/>
                </a:lnTo>
                <a:lnTo>
                  <a:pt x="9636" y="14989"/>
                </a:lnTo>
                <a:lnTo>
                  <a:pt x="9587" y="14940"/>
                </a:lnTo>
                <a:lnTo>
                  <a:pt x="9539" y="14916"/>
                </a:lnTo>
                <a:lnTo>
                  <a:pt x="9441" y="14867"/>
                </a:lnTo>
                <a:lnTo>
                  <a:pt x="9247" y="14843"/>
                </a:lnTo>
                <a:lnTo>
                  <a:pt x="9149" y="14843"/>
                </a:lnTo>
                <a:lnTo>
                  <a:pt x="9052" y="14867"/>
                </a:lnTo>
                <a:lnTo>
                  <a:pt x="9028" y="14916"/>
                </a:lnTo>
                <a:lnTo>
                  <a:pt x="8979" y="14965"/>
                </a:lnTo>
                <a:lnTo>
                  <a:pt x="8979" y="15013"/>
                </a:lnTo>
                <a:lnTo>
                  <a:pt x="9003" y="15062"/>
                </a:lnTo>
                <a:lnTo>
                  <a:pt x="9028" y="15086"/>
                </a:lnTo>
                <a:lnTo>
                  <a:pt x="8663" y="15135"/>
                </a:lnTo>
                <a:lnTo>
                  <a:pt x="8298" y="15159"/>
                </a:lnTo>
                <a:lnTo>
                  <a:pt x="7227" y="15159"/>
                </a:lnTo>
                <a:lnTo>
                  <a:pt x="6862" y="15111"/>
                </a:lnTo>
                <a:lnTo>
                  <a:pt x="6521" y="15062"/>
                </a:lnTo>
                <a:lnTo>
                  <a:pt x="6156" y="14989"/>
                </a:lnTo>
                <a:lnTo>
                  <a:pt x="5816" y="14916"/>
                </a:lnTo>
                <a:lnTo>
                  <a:pt x="5475" y="14819"/>
                </a:lnTo>
                <a:lnTo>
                  <a:pt x="5134" y="14697"/>
                </a:lnTo>
                <a:lnTo>
                  <a:pt x="4818" y="14575"/>
                </a:lnTo>
                <a:lnTo>
                  <a:pt x="4477" y="14405"/>
                </a:lnTo>
                <a:lnTo>
                  <a:pt x="4161" y="14259"/>
                </a:lnTo>
                <a:lnTo>
                  <a:pt x="3869" y="14064"/>
                </a:lnTo>
                <a:lnTo>
                  <a:pt x="3553" y="13870"/>
                </a:lnTo>
                <a:lnTo>
                  <a:pt x="3285" y="13675"/>
                </a:lnTo>
                <a:lnTo>
                  <a:pt x="3042" y="13456"/>
                </a:lnTo>
                <a:lnTo>
                  <a:pt x="2799" y="13237"/>
                </a:lnTo>
                <a:lnTo>
                  <a:pt x="2555" y="12994"/>
                </a:lnTo>
                <a:lnTo>
                  <a:pt x="2336" y="12775"/>
                </a:lnTo>
                <a:lnTo>
                  <a:pt x="2117" y="12507"/>
                </a:lnTo>
                <a:lnTo>
                  <a:pt x="1923" y="12239"/>
                </a:lnTo>
                <a:lnTo>
                  <a:pt x="1728" y="11972"/>
                </a:lnTo>
                <a:lnTo>
                  <a:pt x="1558" y="11704"/>
                </a:lnTo>
                <a:lnTo>
                  <a:pt x="1412" y="11412"/>
                </a:lnTo>
                <a:lnTo>
                  <a:pt x="1266" y="11120"/>
                </a:lnTo>
                <a:lnTo>
                  <a:pt x="1144" y="10828"/>
                </a:lnTo>
                <a:lnTo>
                  <a:pt x="1047" y="10512"/>
                </a:lnTo>
                <a:lnTo>
                  <a:pt x="949" y="10195"/>
                </a:lnTo>
                <a:lnTo>
                  <a:pt x="901" y="9879"/>
                </a:lnTo>
                <a:lnTo>
                  <a:pt x="828" y="9538"/>
                </a:lnTo>
                <a:lnTo>
                  <a:pt x="779" y="9003"/>
                </a:lnTo>
                <a:lnTo>
                  <a:pt x="755" y="8468"/>
                </a:lnTo>
                <a:lnTo>
                  <a:pt x="755" y="7933"/>
                </a:lnTo>
                <a:lnTo>
                  <a:pt x="803" y="7397"/>
                </a:lnTo>
                <a:lnTo>
                  <a:pt x="852" y="6862"/>
                </a:lnTo>
                <a:lnTo>
                  <a:pt x="974" y="6351"/>
                </a:lnTo>
                <a:lnTo>
                  <a:pt x="1095" y="5840"/>
                </a:lnTo>
                <a:lnTo>
                  <a:pt x="1290" y="5353"/>
                </a:lnTo>
                <a:lnTo>
                  <a:pt x="1412" y="5061"/>
                </a:lnTo>
                <a:lnTo>
                  <a:pt x="1582" y="4745"/>
                </a:lnTo>
                <a:lnTo>
                  <a:pt x="1777" y="4404"/>
                </a:lnTo>
                <a:lnTo>
                  <a:pt x="2020" y="4064"/>
                </a:lnTo>
                <a:lnTo>
                  <a:pt x="2288" y="3699"/>
                </a:lnTo>
                <a:lnTo>
                  <a:pt x="2580" y="3334"/>
                </a:lnTo>
                <a:lnTo>
                  <a:pt x="2920" y="2944"/>
                </a:lnTo>
                <a:lnTo>
                  <a:pt x="3285" y="2604"/>
                </a:lnTo>
                <a:lnTo>
                  <a:pt x="3674" y="2263"/>
                </a:lnTo>
                <a:lnTo>
                  <a:pt x="4088" y="1922"/>
                </a:lnTo>
                <a:lnTo>
                  <a:pt x="4550" y="1630"/>
                </a:lnTo>
                <a:lnTo>
                  <a:pt x="5013" y="1363"/>
                </a:lnTo>
                <a:lnTo>
                  <a:pt x="5524" y="1144"/>
                </a:lnTo>
                <a:lnTo>
                  <a:pt x="6059" y="974"/>
                </a:lnTo>
                <a:lnTo>
                  <a:pt x="6327" y="925"/>
                </a:lnTo>
                <a:lnTo>
                  <a:pt x="6594" y="876"/>
                </a:lnTo>
                <a:lnTo>
                  <a:pt x="6886" y="828"/>
                </a:lnTo>
                <a:lnTo>
                  <a:pt x="7178" y="803"/>
                </a:lnTo>
                <a:lnTo>
                  <a:pt x="7543" y="779"/>
                </a:lnTo>
                <a:lnTo>
                  <a:pt x="7933" y="730"/>
                </a:lnTo>
                <a:lnTo>
                  <a:pt x="8322" y="682"/>
                </a:lnTo>
                <a:close/>
                <a:moveTo>
                  <a:pt x="8152" y="0"/>
                </a:moveTo>
                <a:lnTo>
                  <a:pt x="7762" y="25"/>
                </a:lnTo>
                <a:lnTo>
                  <a:pt x="7397" y="73"/>
                </a:lnTo>
                <a:lnTo>
                  <a:pt x="7081" y="49"/>
                </a:lnTo>
                <a:lnTo>
                  <a:pt x="6789" y="49"/>
                </a:lnTo>
                <a:lnTo>
                  <a:pt x="6473" y="73"/>
                </a:lnTo>
                <a:lnTo>
                  <a:pt x="6181" y="146"/>
                </a:lnTo>
                <a:lnTo>
                  <a:pt x="5864" y="219"/>
                </a:lnTo>
                <a:lnTo>
                  <a:pt x="5548" y="317"/>
                </a:lnTo>
                <a:lnTo>
                  <a:pt x="5232" y="438"/>
                </a:lnTo>
                <a:lnTo>
                  <a:pt x="4940" y="560"/>
                </a:lnTo>
                <a:lnTo>
                  <a:pt x="4331" y="876"/>
                </a:lnTo>
                <a:lnTo>
                  <a:pt x="3772" y="1217"/>
                </a:lnTo>
                <a:lnTo>
                  <a:pt x="3236" y="1606"/>
                </a:lnTo>
                <a:lnTo>
                  <a:pt x="2774" y="1995"/>
                </a:lnTo>
                <a:lnTo>
                  <a:pt x="2507" y="2239"/>
                </a:lnTo>
                <a:lnTo>
                  <a:pt x="2263" y="2482"/>
                </a:lnTo>
                <a:lnTo>
                  <a:pt x="2044" y="2725"/>
                </a:lnTo>
                <a:lnTo>
                  <a:pt x="1825" y="2993"/>
                </a:lnTo>
                <a:lnTo>
                  <a:pt x="1655" y="3261"/>
                </a:lnTo>
                <a:lnTo>
                  <a:pt x="1460" y="3528"/>
                </a:lnTo>
                <a:lnTo>
                  <a:pt x="1144" y="4088"/>
                </a:lnTo>
                <a:lnTo>
                  <a:pt x="876" y="4696"/>
                </a:lnTo>
                <a:lnTo>
                  <a:pt x="633" y="5305"/>
                </a:lnTo>
                <a:lnTo>
                  <a:pt x="414" y="5962"/>
                </a:lnTo>
                <a:lnTo>
                  <a:pt x="219" y="6643"/>
                </a:lnTo>
                <a:lnTo>
                  <a:pt x="146" y="7008"/>
                </a:lnTo>
                <a:lnTo>
                  <a:pt x="73" y="7373"/>
                </a:lnTo>
                <a:lnTo>
                  <a:pt x="25" y="7738"/>
                </a:lnTo>
                <a:lnTo>
                  <a:pt x="25" y="8103"/>
                </a:lnTo>
                <a:lnTo>
                  <a:pt x="0" y="8468"/>
                </a:lnTo>
                <a:lnTo>
                  <a:pt x="25" y="8809"/>
                </a:lnTo>
                <a:lnTo>
                  <a:pt x="73" y="9174"/>
                </a:lnTo>
                <a:lnTo>
                  <a:pt x="122" y="9514"/>
                </a:lnTo>
                <a:lnTo>
                  <a:pt x="195" y="9879"/>
                </a:lnTo>
                <a:lnTo>
                  <a:pt x="292" y="10220"/>
                </a:lnTo>
                <a:lnTo>
                  <a:pt x="390" y="10560"/>
                </a:lnTo>
                <a:lnTo>
                  <a:pt x="511" y="10901"/>
                </a:lnTo>
                <a:lnTo>
                  <a:pt x="657" y="11242"/>
                </a:lnTo>
                <a:lnTo>
                  <a:pt x="828" y="11582"/>
                </a:lnTo>
                <a:lnTo>
                  <a:pt x="1168" y="12264"/>
                </a:lnTo>
                <a:lnTo>
                  <a:pt x="1412" y="12629"/>
                </a:lnTo>
                <a:lnTo>
                  <a:pt x="1655" y="12994"/>
                </a:lnTo>
                <a:lnTo>
                  <a:pt x="1898" y="13334"/>
                </a:lnTo>
                <a:lnTo>
                  <a:pt x="2166" y="13651"/>
                </a:lnTo>
                <a:lnTo>
                  <a:pt x="2458" y="13943"/>
                </a:lnTo>
                <a:lnTo>
                  <a:pt x="2750" y="14235"/>
                </a:lnTo>
                <a:lnTo>
                  <a:pt x="3066" y="14502"/>
                </a:lnTo>
                <a:lnTo>
                  <a:pt x="3382" y="14746"/>
                </a:lnTo>
                <a:lnTo>
                  <a:pt x="3723" y="14965"/>
                </a:lnTo>
                <a:lnTo>
                  <a:pt x="4064" y="15159"/>
                </a:lnTo>
                <a:lnTo>
                  <a:pt x="4429" y="15354"/>
                </a:lnTo>
                <a:lnTo>
                  <a:pt x="4818" y="15500"/>
                </a:lnTo>
                <a:lnTo>
                  <a:pt x="5207" y="15622"/>
                </a:lnTo>
                <a:lnTo>
                  <a:pt x="5597" y="15743"/>
                </a:lnTo>
                <a:lnTo>
                  <a:pt x="6010" y="15816"/>
                </a:lnTo>
                <a:lnTo>
                  <a:pt x="6448" y="15889"/>
                </a:lnTo>
                <a:lnTo>
                  <a:pt x="6862" y="15914"/>
                </a:lnTo>
                <a:lnTo>
                  <a:pt x="7300" y="15938"/>
                </a:lnTo>
                <a:lnTo>
                  <a:pt x="7738" y="15938"/>
                </a:lnTo>
                <a:lnTo>
                  <a:pt x="8176" y="15914"/>
                </a:lnTo>
                <a:lnTo>
                  <a:pt x="8590" y="15889"/>
                </a:lnTo>
                <a:lnTo>
                  <a:pt x="9028" y="15841"/>
                </a:lnTo>
                <a:lnTo>
                  <a:pt x="9441" y="15768"/>
                </a:lnTo>
                <a:lnTo>
                  <a:pt x="9855" y="15670"/>
                </a:lnTo>
                <a:lnTo>
                  <a:pt x="10269" y="15573"/>
                </a:lnTo>
                <a:lnTo>
                  <a:pt x="10682" y="15451"/>
                </a:lnTo>
                <a:lnTo>
                  <a:pt x="11071" y="15305"/>
                </a:lnTo>
                <a:lnTo>
                  <a:pt x="11461" y="15135"/>
                </a:lnTo>
                <a:lnTo>
                  <a:pt x="11850" y="14940"/>
                </a:lnTo>
                <a:lnTo>
                  <a:pt x="12215" y="14721"/>
                </a:lnTo>
                <a:lnTo>
                  <a:pt x="12580" y="14478"/>
                </a:lnTo>
                <a:lnTo>
                  <a:pt x="12945" y="14235"/>
                </a:lnTo>
                <a:lnTo>
                  <a:pt x="13286" y="13943"/>
                </a:lnTo>
                <a:lnTo>
                  <a:pt x="13602" y="13651"/>
                </a:lnTo>
                <a:lnTo>
                  <a:pt x="13918" y="13334"/>
                </a:lnTo>
                <a:lnTo>
                  <a:pt x="14186" y="13018"/>
                </a:lnTo>
                <a:lnTo>
                  <a:pt x="14454" y="12702"/>
                </a:lnTo>
                <a:lnTo>
                  <a:pt x="14697" y="12361"/>
                </a:lnTo>
                <a:lnTo>
                  <a:pt x="14916" y="11996"/>
                </a:lnTo>
                <a:lnTo>
                  <a:pt x="15111" y="11631"/>
                </a:lnTo>
                <a:lnTo>
                  <a:pt x="15135" y="11631"/>
                </a:lnTo>
                <a:lnTo>
                  <a:pt x="15159" y="11582"/>
                </a:lnTo>
                <a:lnTo>
                  <a:pt x="15159" y="11534"/>
                </a:lnTo>
                <a:lnTo>
                  <a:pt x="15354" y="11096"/>
                </a:lnTo>
                <a:lnTo>
                  <a:pt x="15524" y="10658"/>
                </a:lnTo>
                <a:lnTo>
                  <a:pt x="15646" y="10195"/>
                </a:lnTo>
                <a:lnTo>
                  <a:pt x="15743" y="9733"/>
                </a:lnTo>
                <a:lnTo>
                  <a:pt x="15768" y="9709"/>
                </a:lnTo>
                <a:lnTo>
                  <a:pt x="15792" y="9684"/>
                </a:lnTo>
                <a:lnTo>
                  <a:pt x="15792" y="9636"/>
                </a:lnTo>
                <a:lnTo>
                  <a:pt x="15792" y="9611"/>
                </a:lnTo>
                <a:lnTo>
                  <a:pt x="15768" y="9563"/>
                </a:lnTo>
                <a:lnTo>
                  <a:pt x="15816" y="9174"/>
                </a:lnTo>
                <a:lnTo>
                  <a:pt x="15841" y="8760"/>
                </a:lnTo>
                <a:lnTo>
                  <a:pt x="15841" y="8371"/>
                </a:lnTo>
                <a:lnTo>
                  <a:pt x="15841" y="7957"/>
                </a:lnTo>
                <a:lnTo>
                  <a:pt x="15743" y="7105"/>
                </a:lnTo>
                <a:lnTo>
                  <a:pt x="15695" y="6667"/>
                </a:lnTo>
                <a:lnTo>
                  <a:pt x="15622" y="6254"/>
                </a:lnTo>
                <a:lnTo>
                  <a:pt x="15524" y="5840"/>
                </a:lnTo>
                <a:lnTo>
                  <a:pt x="15427" y="5426"/>
                </a:lnTo>
                <a:lnTo>
                  <a:pt x="15305" y="5013"/>
                </a:lnTo>
                <a:lnTo>
                  <a:pt x="15159" y="4623"/>
                </a:lnTo>
                <a:lnTo>
                  <a:pt x="15013" y="4234"/>
                </a:lnTo>
                <a:lnTo>
                  <a:pt x="14819" y="3845"/>
                </a:lnTo>
                <a:lnTo>
                  <a:pt x="14624" y="3480"/>
                </a:lnTo>
                <a:lnTo>
                  <a:pt x="14405" y="3115"/>
                </a:lnTo>
                <a:lnTo>
                  <a:pt x="14162" y="2774"/>
                </a:lnTo>
                <a:lnTo>
                  <a:pt x="13894" y="2458"/>
                </a:lnTo>
                <a:lnTo>
                  <a:pt x="13602" y="2141"/>
                </a:lnTo>
                <a:lnTo>
                  <a:pt x="13286" y="1849"/>
                </a:lnTo>
                <a:lnTo>
                  <a:pt x="12994" y="1582"/>
                </a:lnTo>
                <a:lnTo>
                  <a:pt x="12653" y="1363"/>
                </a:lnTo>
                <a:lnTo>
                  <a:pt x="12312" y="1144"/>
                </a:lnTo>
                <a:lnTo>
                  <a:pt x="11972" y="949"/>
                </a:lnTo>
                <a:lnTo>
                  <a:pt x="11607" y="779"/>
                </a:lnTo>
                <a:lnTo>
                  <a:pt x="11242" y="609"/>
                </a:lnTo>
                <a:lnTo>
                  <a:pt x="10853" y="487"/>
                </a:lnTo>
                <a:lnTo>
                  <a:pt x="10488" y="365"/>
                </a:lnTo>
                <a:lnTo>
                  <a:pt x="10123" y="268"/>
                </a:lnTo>
                <a:lnTo>
                  <a:pt x="9733" y="171"/>
                </a:lnTo>
                <a:lnTo>
                  <a:pt x="9344" y="98"/>
                </a:lnTo>
                <a:lnTo>
                  <a:pt x="8955" y="49"/>
                </a:lnTo>
                <a:lnTo>
                  <a:pt x="8541" y="25"/>
                </a:lnTo>
                <a:lnTo>
                  <a:pt x="815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46"/>
          <p:cNvSpPr/>
          <p:nvPr/>
        </p:nvSpPr>
        <p:spPr>
          <a:xfrm>
            <a:off x="2478966" y="2452176"/>
            <a:ext cx="305387" cy="307723"/>
          </a:xfrm>
          <a:custGeom>
            <a:avLst/>
            <a:gdLst/>
            <a:ahLst/>
            <a:cxnLst/>
            <a:rect l="l" t="t" r="r" b="b"/>
            <a:pathLst>
              <a:path w="15817" h="15938" extrusionOk="0">
                <a:moveTo>
                  <a:pt x="4745" y="7470"/>
                </a:moveTo>
                <a:lnTo>
                  <a:pt x="4818" y="7495"/>
                </a:lnTo>
                <a:lnTo>
                  <a:pt x="4891" y="7543"/>
                </a:lnTo>
                <a:lnTo>
                  <a:pt x="4940" y="7616"/>
                </a:lnTo>
                <a:lnTo>
                  <a:pt x="4964" y="7714"/>
                </a:lnTo>
                <a:lnTo>
                  <a:pt x="4964" y="7787"/>
                </a:lnTo>
                <a:lnTo>
                  <a:pt x="4940" y="7908"/>
                </a:lnTo>
                <a:lnTo>
                  <a:pt x="4867" y="7981"/>
                </a:lnTo>
                <a:lnTo>
                  <a:pt x="4794" y="8054"/>
                </a:lnTo>
                <a:lnTo>
                  <a:pt x="4672" y="8079"/>
                </a:lnTo>
                <a:lnTo>
                  <a:pt x="4551" y="8054"/>
                </a:lnTo>
                <a:lnTo>
                  <a:pt x="4478" y="7981"/>
                </a:lnTo>
                <a:lnTo>
                  <a:pt x="4405" y="7908"/>
                </a:lnTo>
                <a:lnTo>
                  <a:pt x="4380" y="7787"/>
                </a:lnTo>
                <a:lnTo>
                  <a:pt x="4405" y="7665"/>
                </a:lnTo>
                <a:lnTo>
                  <a:pt x="4478" y="7543"/>
                </a:lnTo>
                <a:lnTo>
                  <a:pt x="4551" y="7495"/>
                </a:lnTo>
                <a:lnTo>
                  <a:pt x="4648" y="7470"/>
                </a:lnTo>
                <a:close/>
                <a:moveTo>
                  <a:pt x="11120" y="7470"/>
                </a:moveTo>
                <a:lnTo>
                  <a:pt x="11193" y="7495"/>
                </a:lnTo>
                <a:lnTo>
                  <a:pt x="11266" y="7543"/>
                </a:lnTo>
                <a:lnTo>
                  <a:pt x="11315" y="7616"/>
                </a:lnTo>
                <a:lnTo>
                  <a:pt x="11339" y="7714"/>
                </a:lnTo>
                <a:lnTo>
                  <a:pt x="11339" y="7787"/>
                </a:lnTo>
                <a:lnTo>
                  <a:pt x="11315" y="7908"/>
                </a:lnTo>
                <a:lnTo>
                  <a:pt x="11242" y="7981"/>
                </a:lnTo>
                <a:lnTo>
                  <a:pt x="11169" y="8054"/>
                </a:lnTo>
                <a:lnTo>
                  <a:pt x="11047" y="8079"/>
                </a:lnTo>
                <a:lnTo>
                  <a:pt x="10926" y="8054"/>
                </a:lnTo>
                <a:lnTo>
                  <a:pt x="10853" y="7981"/>
                </a:lnTo>
                <a:lnTo>
                  <a:pt x="10780" y="7908"/>
                </a:lnTo>
                <a:lnTo>
                  <a:pt x="10755" y="7787"/>
                </a:lnTo>
                <a:lnTo>
                  <a:pt x="10780" y="7665"/>
                </a:lnTo>
                <a:lnTo>
                  <a:pt x="10853" y="7543"/>
                </a:lnTo>
                <a:lnTo>
                  <a:pt x="10926" y="7495"/>
                </a:lnTo>
                <a:lnTo>
                  <a:pt x="11023" y="7470"/>
                </a:lnTo>
                <a:close/>
                <a:moveTo>
                  <a:pt x="4721" y="7081"/>
                </a:moveTo>
                <a:lnTo>
                  <a:pt x="4551" y="7105"/>
                </a:lnTo>
                <a:lnTo>
                  <a:pt x="4380" y="7178"/>
                </a:lnTo>
                <a:lnTo>
                  <a:pt x="4259" y="7300"/>
                </a:lnTo>
                <a:lnTo>
                  <a:pt x="4137" y="7446"/>
                </a:lnTo>
                <a:lnTo>
                  <a:pt x="4064" y="7568"/>
                </a:lnTo>
                <a:lnTo>
                  <a:pt x="4015" y="7714"/>
                </a:lnTo>
                <a:lnTo>
                  <a:pt x="3967" y="7835"/>
                </a:lnTo>
                <a:lnTo>
                  <a:pt x="3967" y="7981"/>
                </a:lnTo>
                <a:lnTo>
                  <a:pt x="3918" y="8225"/>
                </a:lnTo>
                <a:lnTo>
                  <a:pt x="3918" y="8395"/>
                </a:lnTo>
                <a:lnTo>
                  <a:pt x="3967" y="8565"/>
                </a:lnTo>
                <a:lnTo>
                  <a:pt x="4015" y="8711"/>
                </a:lnTo>
                <a:lnTo>
                  <a:pt x="4113" y="8833"/>
                </a:lnTo>
                <a:lnTo>
                  <a:pt x="4210" y="8955"/>
                </a:lnTo>
                <a:lnTo>
                  <a:pt x="4332" y="9028"/>
                </a:lnTo>
                <a:lnTo>
                  <a:pt x="4478" y="9101"/>
                </a:lnTo>
                <a:lnTo>
                  <a:pt x="4648" y="9149"/>
                </a:lnTo>
                <a:lnTo>
                  <a:pt x="4843" y="9174"/>
                </a:lnTo>
                <a:lnTo>
                  <a:pt x="5013" y="9149"/>
                </a:lnTo>
                <a:lnTo>
                  <a:pt x="5183" y="9101"/>
                </a:lnTo>
                <a:lnTo>
                  <a:pt x="5329" y="9028"/>
                </a:lnTo>
                <a:lnTo>
                  <a:pt x="5451" y="8930"/>
                </a:lnTo>
                <a:lnTo>
                  <a:pt x="5573" y="8809"/>
                </a:lnTo>
                <a:lnTo>
                  <a:pt x="5670" y="8663"/>
                </a:lnTo>
                <a:lnTo>
                  <a:pt x="5743" y="8517"/>
                </a:lnTo>
                <a:lnTo>
                  <a:pt x="5792" y="8346"/>
                </a:lnTo>
                <a:lnTo>
                  <a:pt x="5816" y="8176"/>
                </a:lnTo>
                <a:lnTo>
                  <a:pt x="5792" y="8006"/>
                </a:lnTo>
                <a:lnTo>
                  <a:pt x="5767" y="7835"/>
                </a:lnTo>
                <a:lnTo>
                  <a:pt x="5719" y="7689"/>
                </a:lnTo>
                <a:lnTo>
                  <a:pt x="5646" y="7519"/>
                </a:lnTo>
                <a:lnTo>
                  <a:pt x="5524" y="7397"/>
                </a:lnTo>
                <a:lnTo>
                  <a:pt x="5378" y="7251"/>
                </a:lnTo>
                <a:lnTo>
                  <a:pt x="5232" y="7154"/>
                </a:lnTo>
                <a:lnTo>
                  <a:pt x="5062" y="7105"/>
                </a:lnTo>
                <a:lnTo>
                  <a:pt x="4891" y="7081"/>
                </a:lnTo>
                <a:close/>
                <a:moveTo>
                  <a:pt x="11096" y="7081"/>
                </a:moveTo>
                <a:lnTo>
                  <a:pt x="10926" y="7105"/>
                </a:lnTo>
                <a:lnTo>
                  <a:pt x="10755" y="7178"/>
                </a:lnTo>
                <a:lnTo>
                  <a:pt x="10634" y="7300"/>
                </a:lnTo>
                <a:lnTo>
                  <a:pt x="10512" y="7446"/>
                </a:lnTo>
                <a:lnTo>
                  <a:pt x="10439" y="7568"/>
                </a:lnTo>
                <a:lnTo>
                  <a:pt x="10390" y="7714"/>
                </a:lnTo>
                <a:lnTo>
                  <a:pt x="10342" y="7835"/>
                </a:lnTo>
                <a:lnTo>
                  <a:pt x="10342" y="7981"/>
                </a:lnTo>
                <a:lnTo>
                  <a:pt x="10293" y="8225"/>
                </a:lnTo>
                <a:lnTo>
                  <a:pt x="10293" y="8395"/>
                </a:lnTo>
                <a:lnTo>
                  <a:pt x="10342" y="8565"/>
                </a:lnTo>
                <a:lnTo>
                  <a:pt x="10390" y="8711"/>
                </a:lnTo>
                <a:lnTo>
                  <a:pt x="10488" y="8833"/>
                </a:lnTo>
                <a:lnTo>
                  <a:pt x="10585" y="8955"/>
                </a:lnTo>
                <a:lnTo>
                  <a:pt x="10707" y="9028"/>
                </a:lnTo>
                <a:lnTo>
                  <a:pt x="10853" y="9101"/>
                </a:lnTo>
                <a:lnTo>
                  <a:pt x="11023" y="9149"/>
                </a:lnTo>
                <a:lnTo>
                  <a:pt x="11218" y="9174"/>
                </a:lnTo>
                <a:lnTo>
                  <a:pt x="11388" y="9149"/>
                </a:lnTo>
                <a:lnTo>
                  <a:pt x="11558" y="9101"/>
                </a:lnTo>
                <a:lnTo>
                  <a:pt x="11704" y="9028"/>
                </a:lnTo>
                <a:lnTo>
                  <a:pt x="11826" y="8930"/>
                </a:lnTo>
                <a:lnTo>
                  <a:pt x="11948" y="8809"/>
                </a:lnTo>
                <a:lnTo>
                  <a:pt x="12045" y="8663"/>
                </a:lnTo>
                <a:lnTo>
                  <a:pt x="12118" y="8517"/>
                </a:lnTo>
                <a:lnTo>
                  <a:pt x="12167" y="8346"/>
                </a:lnTo>
                <a:lnTo>
                  <a:pt x="12191" y="8176"/>
                </a:lnTo>
                <a:lnTo>
                  <a:pt x="12167" y="8006"/>
                </a:lnTo>
                <a:lnTo>
                  <a:pt x="12142" y="7835"/>
                </a:lnTo>
                <a:lnTo>
                  <a:pt x="12094" y="7689"/>
                </a:lnTo>
                <a:lnTo>
                  <a:pt x="12021" y="7519"/>
                </a:lnTo>
                <a:lnTo>
                  <a:pt x="11899" y="7397"/>
                </a:lnTo>
                <a:lnTo>
                  <a:pt x="11753" y="7251"/>
                </a:lnTo>
                <a:lnTo>
                  <a:pt x="11607" y="7154"/>
                </a:lnTo>
                <a:lnTo>
                  <a:pt x="11437" y="7105"/>
                </a:lnTo>
                <a:lnTo>
                  <a:pt x="11266" y="7081"/>
                </a:lnTo>
                <a:close/>
                <a:moveTo>
                  <a:pt x="11607" y="10731"/>
                </a:moveTo>
                <a:lnTo>
                  <a:pt x="11120" y="10877"/>
                </a:lnTo>
                <a:lnTo>
                  <a:pt x="10658" y="11047"/>
                </a:lnTo>
                <a:lnTo>
                  <a:pt x="9733" y="11412"/>
                </a:lnTo>
                <a:lnTo>
                  <a:pt x="9247" y="11558"/>
                </a:lnTo>
                <a:lnTo>
                  <a:pt x="8784" y="11704"/>
                </a:lnTo>
                <a:lnTo>
                  <a:pt x="7811" y="11972"/>
                </a:lnTo>
                <a:lnTo>
                  <a:pt x="7738" y="11996"/>
                </a:lnTo>
                <a:lnTo>
                  <a:pt x="7690" y="12045"/>
                </a:lnTo>
                <a:lnTo>
                  <a:pt x="7665" y="12118"/>
                </a:lnTo>
                <a:lnTo>
                  <a:pt x="7641" y="12166"/>
                </a:lnTo>
                <a:lnTo>
                  <a:pt x="7665" y="12239"/>
                </a:lnTo>
                <a:lnTo>
                  <a:pt x="7690" y="12312"/>
                </a:lnTo>
                <a:lnTo>
                  <a:pt x="7738" y="12361"/>
                </a:lnTo>
                <a:lnTo>
                  <a:pt x="7811" y="12410"/>
                </a:lnTo>
                <a:lnTo>
                  <a:pt x="7909" y="12434"/>
                </a:lnTo>
                <a:lnTo>
                  <a:pt x="8030" y="12458"/>
                </a:lnTo>
                <a:lnTo>
                  <a:pt x="8249" y="12458"/>
                </a:lnTo>
                <a:lnTo>
                  <a:pt x="8492" y="12434"/>
                </a:lnTo>
                <a:lnTo>
                  <a:pt x="8760" y="12361"/>
                </a:lnTo>
                <a:lnTo>
                  <a:pt x="9247" y="12191"/>
                </a:lnTo>
                <a:lnTo>
                  <a:pt x="9660" y="12045"/>
                </a:lnTo>
                <a:lnTo>
                  <a:pt x="10731" y="11680"/>
                </a:lnTo>
                <a:lnTo>
                  <a:pt x="11753" y="11290"/>
                </a:lnTo>
                <a:lnTo>
                  <a:pt x="11875" y="11217"/>
                </a:lnTo>
                <a:lnTo>
                  <a:pt x="11923" y="11144"/>
                </a:lnTo>
                <a:lnTo>
                  <a:pt x="11948" y="11023"/>
                </a:lnTo>
                <a:lnTo>
                  <a:pt x="11948" y="10925"/>
                </a:lnTo>
                <a:lnTo>
                  <a:pt x="11899" y="10828"/>
                </a:lnTo>
                <a:lnTo>
                  <a:pt x="11826" y="10755"/>
                </a:lnTo>
                <a:lnTo>
                  <a:pt x="11729" y="10731"/>
                </a:lnTo>
                <a:close/>
                <a:moveTo>
                  <a:pt x="8492" y="682"/>
                </a:moveTo>
                <a:lnTo>
                  <a:pt x="8638" y="706"/>
                </a:lnTo>
                <a:lnTo>
                  <a:pt x="9101" y="755"/>
                </a:lnTo>
                <a:lnTo>
                  <a:pt x="9539" y="803"/>
                </a:lnTo>
                <a:lnTo>
                  <a:pt x="9977" y="901"/>
                </a:lnTo>
                <a:lnTo>
                  <a:pt x="10415" y="1022"/>
                </a:lnTo>
                <a:lnTo>
                  <a:pt x="10755" y="1120"/>
                </a:lnTo>
                <a:lnTo>
                  <a:pt x="11096" y="1241"/>
                </a:lnTo>
                <a:lnTo>
                  <a:pt x="11437" y="1411"/>
                </a:lnTo>
                <a:lnTo>
                  <a:pt x="11753" y="1557"/>
                </a:lnTo>
                <a:lnTo>
                  <a:pt x="11753" y="1582"/>
                </a:lnTo>
                <a:lnTo>
                  <a:pt x="11729" y="1655"/>
                </a:lnTo>
                <a:lnTo>
                  <a:pt x="11729" y="1752"/>
                </a:lnTo>
                <a:lnTo>
                  <a:pt x="11753" y="1801"/>
                </a:lnTo>
                <a:lnTo>
                  <a:pt x="11802" y="1825"/>
                </a:lnTo>
                <a:lnTo>
                  <a:pt x="11875" y="1825"/>
                </a:lnTo>
                <a:lnTo>
                  <a:pt x="11948" y="1776"/>
                </a:lnTo>
                <a:lnTo>
                  <a:pt x="11972" y="1752"/>
                </a:lnTo>
                <a:lnTo>
                  <a:pt x="11996" y="1752"/>
                </a:lnTo>
                <a:lnTo>
                  <a:pt x="11996" y="1728"/>
                </a:lnTo>
                <a:lnTo>
                  <a:pt x="12021" y="1728"/>
                </a:lnTo>
                <a:lnTo>
                  <a:pt x="12118" y="1801"/>
                </a:lnTo>
                <a:lnTo>
                  <a:pt x="12094" y="1874"/>
                </a:lnTo>
                <a:lnTo>
                  <a:pt x="12069" y="1947"/>
                </a:lnTo>
                <a:lnTo>
                  <a:pt x="12094" y="1995"/>
                </a:lnTo>
                <a:lnTo>
                  <a:pt x="12118" y="2020"/>
                </a:lnTo>
                <a:lnTo>
                  <a:pt x="12167" y="2044"/>
                </a:lnTo>
                <a:lnTo>
                  <a:pt x="12215" y="2020"/>
                </a:lnTo>
                <a:lnTo>
                  <a:pt x="12240" y="1995"/>
                </a:lnTo>
                <a:lnTo>
                  <a:pt x="12313" y="1922"/>
                </a:lnTo>
                <a:lnTo>
                  <a:pt x="12532" y="2068"/>
                </a:lnTo>
                <a:lnTo>
                  <a:pt x="12483" y="2190"/>
                </a:lnTo>
                <a:lnTo>
                  <a:pt x="12483" y="2239"/>
                </a:lnTo>
                <a:lnTo>
                  <a:pt x="12483" y="2336"/>
                </a:lnTo>
                <a:lnTo>
                  <a:pt x="12507" y="2385"/>
                </a:lnTo>
                <a:lnTo>
                  <a:pt x="12532" y="2409"/>
                </a:lnTo>
                <a:lnTo>
                  <a:pt x="12580" y="2409"/>
                </a:lnTo>
                <a:lnTo>
                  <a:pt x="12629" y="2385"/>
                </a:lnTo>
                <a:lnTo>
                  <a:pt x="12678" y="2360"/>
                </a:lnTo>
                <a:lnTo>
                  <a:pt x="12726" y="2287"/>
                </a:lnTo>
                <a:lnTo>
                  <a:pt x="12775" y="2239"/>
                </a:lnTo>
                <a:lnTo>
                  <a:pt x="12945" y="2409"/>
                </a:lnTo>
                <a:lnTo>
                  <a:pt x="12872" y="2531"/>
                </a:lnTo>
                <a:lnTo>
                  <a:pt x="12824" y="2604"/>
                </a:lnTo>
                <a:lnTo>
                  <a:pt x="12824" y="2677"/>
                </a:lnTo>
                <a:lnTo>
                  <a:pt x="12824" y="2725"/>
                </a:lnTo>
                <a:lnTo>
                  <a:pt x="12848" y="2750"/>
                </a:lnTo>
                <a:lnTo>
                  <a:pt x="12897" y="2774"/>
                </a:lnTo>
                <a:lnTo>
                  <a:pt x="12945" y="2774"/>
                </a:lnTo>
                <a:lnTo>
                  <a:pt x="13067" y="2701"/>
                </a:lnTo>
                <a:lnTo>
                  <a:pt x="13164" y="2604"/>
                </a:lnTo>
                <a:lnTo>
                  <a:pt x="13286" y="2725"/>
                </a:lnTo>
                <a:lnTo>
                  <a:pt x="13383" y="2823"/>
                </a:lnTo>
                <a:lnTo>
                  <a:pt x="13262" y="3017"/>
                </a:lnTo>
                <a:lnTo>
                  <a:pt x="13213" y="3066"/>
                </a:lnTo>
                <a:lnTo>
                  <a:pt x="13164" y="3163"/>
                </a:lnTo>
                <a:lnTo>
                  <a:pt x="13164" y="3236"/>
                </a:lnTo>
                <a:lnTo>
                  <a:pt x="13189" y="3285"/>
                </a:lnTo>
                <a:lnTo>
                  <a:pt x="13213" y="3309"/>
                </a:lnTo>
                <a:lnTo>
                  <a:pt x="13310" y="3285"/>
                </a:lnTo>
                <a:lnTo>
                  <a:pt x="13408" y="3236"/>
                </a:lnTo>
                <a:lnTo>
                  <a:pt x="13529" y="3115"/>
                </a:lnTo>
                <a:lnTo>
                  <a:pt x="13578" y="3042"/>
                </a:lnTo>
                <a:lnTo>
                  <a:pt x="13773" y="3309"/>
                </a:lnTo>
                <a:lnTo>
                  <a:pt x="13675" y="3407"/>
                </a:lnTo>
                <a:lnTo>
                  <a:pt x="13554" y="3504"/>
                </a:lnTo>
                <a:lnTo>
                  <a:pt x="13481" y="3577"/>
                </a:lnTo>
                <a:lnTo>
                  <a:pt x="13456" y="3650"/>
                </a:lnTo>
                <a:lnTo>
                  <a:pt x="13456" y="3699"/>
                </a:lnTo>
                <a:lnTo>
                  <a:pt x="13505" y="3723"/>
                </a:lnTo>
                <a:lnTo>
                  <a:pt x="13602" y="3747"/>
                </a:lnTo>
                <a:lnTo>
                  <a:pt x="13675" y="3723"/>
                </a:lnTo>
                <a:lnTo>
                  <a:pt x="13773" y="3674"/>
                </a:lnTo>
                <a:lnTo>
                  <a:pt x="13846" y="3626"/>
                </a:lnTo>
                <a:lnTo>
                  <a:pt x="13943" y="3577"/>
                </a:lnTo>
                <a:lnTo>
                  <a:pt x="14138" y="3918"/>
                </a:lnTo>
                <a:lnTo>
                  <a:pt x="14040" y="3991"/>
                </a:lnTo>
                <a:lnTo>
                  <a:pt x="13846" y="4161"/>
                </a:lnTo>
                <a:lnTo>
                  <a:pt x="13773" y="4234"/>
                </a:lnTo>
                <a:lnTo>
                  <a:pt x="13700" y="4331"/>
                </a:lnTo>
                <a:lnTo>
                  <a:pt x="13700" y="4356"/>
                </a:lnTo>
                <a:lnTo>
                  <a:pt x="13700" y="4380"/>
                </a:lnTo>
                <a:lnTo>
                  <a:pt x="13821" y="4380"/>
                </a:lnTo>
                <a:lnTo>
                  <a:pt x="13943" y="4356"/>
                </a:lnTo>
                <a:lnTo>
                  <a:pt x="14065" y="4307"/>
                </a:lnTo>
                <a:lnTo>
                  <a:pt x="14162" y="4234"/>
                </a:lnTo>
                <a:lnTo>
                  <a:pt x="14284" y="4161"/>
                </a:lnTo>
                <a:lnTo>
                  <a:pt x="14503" y="4696"/>
                </a:lnTo>
                <a:lnTo>
                  <a:pt x="14332" y="4769"/>
                </a:lnTo>
                <a:lnTo>
                  <a:pt x="14186" y="4842"/>
                </a:lnTo>
                <a:lnTo>
                  <a:pt x="14065" y="4940"/>
                </a:lnTo>
                <a:lnTo>
                  <a:pt x="13943" y="5061"/>
                </a:lnTo>
                <a:lnTo>
                  <a:pt x="13919" y="5134"/>
                </a:lnTo>
                <a:lnTo>
                  <a:pt x="13894" y="5207"/>
                </a:lnTo>
                <a:lnTo>
                  <a:pt x="13894" y="5256"/>
                </a:lnTo>
                <a:lnTo>
                  <a:pt x="13919" y="5280"/>
                </a:lnTo>
                <a:lnTo>
                  <a:pt x="13943" y="5305"/>
                </a:lnTo>
                <a:lnTo>
                  <a:pt x="13992" y="5305"/>
                </a:lnTo>
                <a:lnTo>
                  <a:pt x="14113" y="5256"/>
                </a:lnTo>
                <a:lnTo>
                  <a:pt x="14235" y="5183"/>
                </a:lnTo>
                <a:lnTo>
                  <a:pt x="14527" y="5037"/>
                </a:lnTo>
                <a:lnTo>
                  <a:pt x="14600" y="5013"/>
                </a:lnTo>
                <a:lnTo>
                  <a:pt x="14746" y="5524"/>
                </a:lnTo>
                <a:lnTo>
                  <a:pt x="14430" y="5670"/>
                </a:lnTo>
                <a:lnTo>
                  <a:pt x="14162" y="5791"/>
                </a:lnTo>
                <a:lnTo>
                  <a:pt x="13919" y="5937"/>
                </a:lnTo>
                <a:lnTo>
                  <a:pt x="13919" y="5986"/>
                </a:lnTo>
                <a:lnTo>
                  <a:pt x="13943" y="6010"/>
                </a:lnTo>
                <a:lnTo>
                  <a:pt x="14089" y="6035"/>
                </a:lnTo>
                <a:lnTo>
                  <a:pt x="14235" y="6059"/>
                </a:lnTo>
                <a:lnTo>
                  <a:pt x="14357" y="6035"/>
                </a:lnTo>
                <a:lnTo>
                  <a:pt x="14527" y="6010"/>
                </a:lnTo>
                <a:lnTo>
                  <a:pt x="14843" y="5889"/>
                </a:lnTo>
                <a:lnTo>
                  <a:pt x="14965" y="6424"/>
                </a:lnTo>
                <a:lnTo>
                  <a:pt x="14795" y="6497"/>
                </a:lnTo>
                <a:lnTo>
                  <a:pt x="14405" y="6619"/>
                </a:lnTo>
                <a:lnTo>
                  <a:pt x="14016" y="6740"/>
                </a:lnTo>
                <a:lnTo>
                  <a:pt x="13992" y="6789"/>
                </a:lnTo>
                <a:lnTo>
                  <a:pt x="13967" y="6813"/>
                </a:lnTo>
                <a:lnTo>
                  <a:pt x="13992" y="6862"/>
                </a:lnTo>
                <a:lnTo>
                  <a:pt x="14040" y="6886"/>
                </a:lnTo>
                <a:lnTo>
                  <a:pt x="14235" y="6886"/>
                </a:lnTo>
                <a:lnTo>
                  <a:pt x="14405" y="6862"/>
                </a:lnTo>
                <a:lnTo>
                  <a:pt x="14770" y="6813"/>
                </a:lnTo>
                <a:lnTo>
                  <a:pt x="15014" y="6740"/>
                </a:lnTo>
                <a:lnTo>
                  <a:pt x="15087" y="7178"/>
                </a:lnTo>
                <a:lnTo>
                  <a:pt x="14843" y="7227"/>
                </a:lnTo>
                <a:lnTo>
                  <a:pt x="14430" y="7349"/>
                </a:lnTo>
                <a:lnTo>
                  <a:pt x="14235" y="7422"/>
                </a:lnTo>
                <a:lnTo>
                  <a:pt x="14065" y="7543"/>
                </a:lnTo>
                <a:lnTo>
                  <a:pt x="14016" y="7592"/>
                </a:lnTo>
                <a:lnTo>
                  <a:pt x="14040" y="7665"/>
                </a:lnTo>
                <a:lnTo>
                  <a:pt x="14065" y="7714"/>
                </a:lnTo>
                <a:lnTo>
                  <a:pt x="14138" y="7738"/>
                </a:lnTo>
                <a:lnTo>
                  <a:pt x="14332" y="7714"/>
                </a:lnTo>
                <a:lnTo>
                  <a:pt x="14527" y="7665"/>
                </a:lnTo>
                <a:lnTo>
                  <a:pt x="14916" y="7568"/>
                </a:lnTo>
                <a:lnTo>
                  <a:pt x="15135" y="7519"/>
                </a:lnTo>
                <a:lnTo>
                  <a:pt x="15184" y="7981"/>
                </a:lnTo>
                <a:lnTo>
                  <a:pt x="14868" y="8030"/>
                </a:lnTo>
                <a:lnTo>
                  <a:pt x="14624" y="8054"/>
                </a:lnTo>
                <a:lnTo>
                  <a:pt x="14357" y="8079"/>
                </a:lnTo>
                <a:lnTo>
                  <a:pt x="14235" y="8103"/>
                </a:lnTo>
                <a:lnTo>
                  <a:pt x="14113" y="8152"/>
                </a:lnTo>
                <a:lnTo>
                  <a:pt x="14016" y="8200"/>
                </a:lnTo>
                <a:lnTo>
                  <a:pt x="13919" y="8298"/>
                </a:lnTo>
                <a:lnTo>
                  <a:pt x="13919" y="8322"/>
                </a:lnTo>
                <a:lnTo>
                  <a:pt x="13919" y="8346"/>
                </a:lnTo>
                <a:lnTo>
                  <a:pt x="13919" y="8395"/>
                </a:lnTo>
                <a:lnTo>
                  <a:pt x="13943" y="8395"/>
                </a:lnTo>
                <a:lnTo>
                  <a:pt x="14065" y="8419"/>
                </a:lnTo>
                <a:lnTo>
                  <a:pt x="14211" y="8444"/>
                </a:lnTo>
                <a:lnTo>
                  <a:pt x="14454" y="8444"/>
                </a:lnTo>
                <a:lnTo>
                  <a:pt x="14989" y="8395"/>
                </a:lnTo>
                <a:lnTo>
                  <a:pt x="15208" y="8395"/>
                </a:lnTo>
                <a:lnTo>
                  <a:pt x="15208" y="8857"/>
                </a:lnTo>
                <a:lnTo>
                  <a:pt x="14722" y="8882"/>
                </a:lnTo>
                <a:lnTo>
                  <a:pt x="14503" y="8882"/>
                </a:lnTo>
                <a:lnTo>
                  <a:pt x="14284" y="8906"/>
                </a:lnTo>
                <a:lnTo>
                  <a:pt x="14065" y="8955"/>
                </a:lnTo>
                <a:lnTo>
                  <a:pt x="13967" y="8979"/>
                </a:lnTo>
                <a:lnTo>
                  <a:pt x="13870" y="9028"/>
                </a:lnTo>
                <a:lnTo>
                  <a:pt x="13846" y="9052"/>
                </a:lnTo>
                <a:lnTo>
                  <a:pt x="13870" y="9076"/>
                </a:lnTo>
                <a:lnTo>
                  <a:pt x="13967" y="9125"/>
                </a:lnTo>
                <a:lnTo>
                  <a:pt x="14065" y="9174"/>
                </a:lnTo>
                <a:lnTo>
                  <a:pt x="14284" y="9222"/>
                </a:lnTo>
                <a:lnTo>
                  <a:pt x="14722" y="9222"/>
                </a:lnTo>
                <a:lnTo>
                  <a:pt x="14941" y="9247"/>
                </a:lnTo>
                <a:lnTo>
                  <a:pt x="15184" y="9247"/>
                </a:lnTo>
                <a:lnTo>
                  <a:pt x="15160" y="9465"/>
                </a:lnTo>
                <a:lnTo>
                  <a:pt x="14965" y="9514"/>
                </a:lnTo>
                <a:lnTo>
                  <a:pt x="14722" y="9563"/>
                </a:lnTo>
                <a:lnTo>
                  <a:pt x="14478" y="9660"/>
                </a:lnTo>
                <a:lnTo>
                  <a:pt x="14259" y="9757"/>
                </a:lnTo>
                <a:lnTo>
                  <a:pt x="14040" y="9879"/>
                </a:lnTo>
                <a:lnTo>
                  <a:pt x="14016" y="9903"/>
                </a:lnTo>
                <a:lnTo>
                  <a:pt x="14016" y="9952"/>
                </a:lnTo>
                <a:lnTo>
                  <a:pt x="14040" y="9976"/>
                </a:lnTo>
                <a:lnTo>
                  <a:pt x="14065" y="9976"/>
                </a:lnTo>
                <a:lnTo>
                  <a:pt x="14284" y="10001"/>
                </a:lnTo>
                <a:lnTo>
                  <a:pt x="14503" y="9976"/>
                </a:lnTo>
                <a:lnTo>
                  <a:pt x="14965" y="9903"/>
                </a:lnTo>
                <a:lnTo>
                  <a:pt x="15087" y="9879"/>
                </a:lnTo>
                <a:lnTo>
                  <a:pt x="14965" y="10390"/>
                </a:lnTo>
                <a:lnTo>
                  <a:pt x="14527" y="10463"/>
                </a:lnTo>
                <a:lnTo>
                  <a:pt x="14332" y="10487"/>
                </a:lnTo>
                <a:lnTo>
                  <a:pt x="14162" y="10512"/>
                </a:lnTo>
                <a:lnTo>
                  <a:pt x="13992" y="10560"/>
                </a:lnTo>
                <a:lnTo>
                  <a:pt x="13919" y="10609"/>
                </a:lnTo>
                <a:lnTo>
                  <a:pt x="13846" y="10682"/>
                </a:lnTo>
                <a:lnTo>
                  <a:pt x="13821" y="10731"/>
                </a:lnTo>
                <a:lnTo>
                  <a:pt x="13846" y="10804"/>
                </a:lnTo>
                <a:lnTo>
                  <a:pt x="13870" y="10852"/>
                </a:lnTo>
                <a:lnTo>
                  <a:pt x="13894" y="10901"/>
                </a:lnTo>
                <a:lnTo>
                  <a:pt x="13967" y="10925"/>
                </a:lnTo>
                <a:lnTo>
                  <a:pt x="14065" y="10950"/>
                </a:lnTo>
                <a:lnTo>
                  <a:pt x="14235" y="10950"/>
                </a:lnTo>
                <a:lnTo>
                  <a:pt x="14576" y="10901"/>
                </a:lnTo>
                <a:lnTo>
                  <a:pt x="14795" y="10877"/>
                </a:lnTo>
                <a:lnTo>
                  <a:pt x="14795" y="10877"/>
                </a:lnTo>
                <a:lnTo>
                  <a:pt x="14600" y="11339"/>
                </a:lnTo>
                <a:lnTo>
                  <a:pt x="14478" y="11339"/>
                </a:lnTo>
                <a:lnTo>
                  <a:pt x="14284" y="11315"/>
                </a:lnTo>
                <a:lnTo>
                  <a:pt x="14089" y="11339"/>
                </a:lnTo>
                <a:lnTo>
                  <a:pt x="13919" y="11363"/>
                </a:lnTo>
                <a:lnTo>
                  <a:pt x="13724" y="11436"/>
                </a:lnTo>
                <a:lnTo>
                  <a:pt x="13724" y="11461"/>
                </a:lnTo>
                <a:lnTo>
                  <a:pt x="13724" y="11485"/>
                </a:lnTo>
                <a:lnTo>
                  <a:pt x="13894" y="11558"/>
                </a:lnTo>
                <a:lnTo>
                  <a:pt x="14065" y="11607"/>
                </a:lnTo>
                <a:lnTo>
                  <a:pt x="14430" y="11655"/>
                </a:lnTo>
                <a:lnTo>
                  <a:pt x="14186" y="12069"/>
                </a:lnTo>
                <a:lnTo>
                  <a:pt x="13967" y="12069"/>
                </a:lnTo>
                <a:lnTo>
                  <a:pt x="13724" y="12093"/>
                </a:lnTo>
                <a:lnTo>
                  <a:pt x="13602" y="12069"/>
                </a:lnTo>
                <a:lnTo>
                  <a:pt x="13456" y="12045"/>
                </a:lnTo>
                <a:lnTo>
                  <a:pt x="13335" y="12020"/>
                </a:lnTo>
                <a:lnTo>
                  <a:pt x="13213" y="12020"/>
                </a:lnTo>
                <a:lnTo>
                  <a:pt x="13189" y="12045"/>
                </a:lnTo>
                <a:lnTo>
                  <a:pt x="13164" y="12069"/>
                </a:lnTo>
                <a:lnTo>
                  <a:pt x="13189" y="12166"/>
                </a:lnTo>
                <a:lnTo>
                  <a:pt x="13237" y="12239"/>
                </a:lnTo>
                <a:lnTo>
                  <a:pt x="13310" y="12312"/>
                </a:lnTo>
                <a:lnTo>
                  <a:pt x="13408" y="12361"/>
                </a:lnTo>
                <a:lnTo>
                  <a:pt x="13529" y="12385"/>
                </a:lnTo>
                <a:lnTo>
                  <a:pt x="13651" y="12410"/>
                </a:lnTo>
                <a:lnTo>
                  <a:pt x="13919" y="12434"/>
                </a:lnTo>
                <a:lnTo>
                  <a:pt x="13578" y="12823"/>
                </a:lnTo>
                <a:lnTo>
                  <a:pt x="13067" y="12726"/>
                </a:lnTo>
                <a:lnTo>
                  <a:pt x="12848" y="12677"/>
                </a:lnTo>
                <a:lnTo>
                  <a:pt x="12726" y="12677"/>
                </a:lnTo>
                <a:lnTo>
                  <a:pt x="12605" y="12702"/>
                </a:lnTo>
                <a:lnTo>
                  <a:pt x="12605" y="12726"/>
                </a:lnTo>
                <a:lnTo>
                  <a:pt x="12580" y="12775"/>
                </a:lnTo>
                <a:lnTo>
                  <a:pt x="12629" y="12848"/>
                </a:lnTo>
                <a:lnTo>
                  <a:pt x="12678" y="12921"/>
                </a:lnTo>
                <a:lnTo>
                  <a:pt x="12726" y="12969"/>
                </a:lnTo>
                <a:lnTo>
                  <a:pt x="12824" y="13018"/>
                </a:lnTo>
                <a:lnTo>
                  <a:pt x="13018" y="13115"/>
                </a:lnTo>
                <a:lnTo>
                  <a:pt x="13237" y="13164"/>
                </a:lnTo>
                <a:lnTo>
                  <a:pt x="13091" y="13286"/>
                </a:lnTo>
                <a:lnTo>
                  <a:pt x="13043" y="13286"/>
                </a:lnTo>
                <a:lnTo>
                  <a:pt x="12580" y="13261"/>
                </a:lnTo>
                <a:lnTo>
                  <a:pt x="12337" y="13213"/>
                </a:lnTo>
                <a:lnTo>
                  <a:pt x="12215" y="13188"/>
                </a:lnTo>
                <a:lnTo>
                  <a:pt x="12094" y="13188"/>
                </a:lnTo>
                <a:lnTo>
                  <a:pt x="12021" y="13213"/>
                </a:lnTo>
                <a:lnTo>
                  <a:pt x="11972" y="13261"/>
                </a:lnTo>
                <a:lnTo>
                  <a:pt x="11972" y="13334"/>
                </a:lnTo>
                <a:lnTo>
                  <a:pt x="11996" y="13383"/>
                </a:lnTo>
                <a:lnTo>
                  <a:pt x="12142" y="13505"/>
                </a:lnTo>
                <a:lnTo>
                  <a:pt x="12288" y="13578"/>
                </a:lnTo>
                <a:lnTo>
                  <a:pt x="12459" y="13626"/>
                </a:lnTo>
                <a:lnTo>
                  <a:pt x="12653" y="13651"/>
                </a:lnTo>
                <a:lnTo>
                  <a:pt x="12215" y="13943"/>
                </a:lnTo>
                <a:lnTo>
                  <a:pt x="12142" y="13918"/>
                </a:lnTo>
                <a:lnTo>
                  <a:pt x="11680" y="13821"/>
                </a:lnTo>
                <a:lnTo>
                  <a:pt x="11461" y="13772"/>
                </a:lnTo>
                <a:lnTo>
                  <a:pt x="11242" y="13724"/>
                </a:lnTo>
                <a:lnTo>
                  <a:pt x="11218" y="13748"/>
                </a:lnTo>
                <a:lnTo>
                  <a:pt x="11193" y="13748"/>
                </a:lnTo>
                <a:lnTo>
                  <a:pt x="11193" y="13821"/>
                </a:lnTo>
                <a:lnTo>
                  <a:pt x="11242" y="13894"/>
                </a:lnTo>
                <a:lnTo>
                  <a:pt x="11291" y="13967"/>
                </a:lnTo>
                <a:lnTo>
                  <a:pt x="11437" y="14064"/>
                </a:lnTo>
                <a:lnTo>
                  <a:pt x="11607" y="14137"/>
                </a:lnTo>
                <a:lnTo>
                  <a:pt x="11777" y="14210"/>
                </a:lnTo>
                <a:lnTo>
                  <a:pt x="11437" y="14381"/>
                </a:lnTo>
                <a:lnTo>
                  <a:pt x="11364" y="14332"/>
                </a:lnTo>
                <a:lnTo>
                  <a:pt x="11315" y="14308"/>
                </a:lnTo>
                <a:lnTo>
                  <a:pt x="11169" y="14259"/>
                </a:lnTo>
                <a:lnTo>
                  <a:pt x="10877" y="14235"/>
                </a:lnTo>
                <a:lnTo>
                  <a:pt x="10634" y="14210"/>
                </a:lnTo>
                <a:lnTo>
                  <a:pt x="10488" y="14210"/>
                </a:lnTo>
                <a:lnTo>
                  <a:pt x="10366" y="14235"/>
                </a:lnTo>
                <a:lnTo>
                  <a:pt x="10342" y="14283"/>
                </a:lnTo>
                <a:lnTo>
                  <a:pt x="10366" y="14332"/>
                </a:lnTo>
                <a:lnTo>
                  <a:pt x="10390" y="14381"/>
                </a:lnTo>
                <a:lnTo>
                  <a:pt x="10488" y="14478"/>
                </a:lnTo>
                <a:lnTo>
                  <a:pt x="10609" y="14551"/>
                </a:lnTo>
                <a:lnTo>
                  <a:pt x="10707" y="14575"/>
                </a:lnTo>
                <a:lnTo>
                  <a:pt x="10877" y="14624"/>
                </a:lnTo>
                <a:lnTo>
                  <a:pt x="10488" y="14746"/>
                </a:lnTo>
                <a:lnTo>
                  <a:pt x="10293" y="14673"/>
                </a:lnTo>
                <a:lnTo>
                  <a:pt x="10098" y="14624"/>
                </a:lnTo>
                <a:lnTo>
                  <a:pt x="9904" y="14600"/>
                </a:lnTo>
                <a:lnTo>
                  <a:pt x="9782" y="14600"/>
                </a:lnTo>
                <a:lnTo>
                  <a:pt x="9685" y="14648"/>
                </a:lnTo>
                <a:lnTo>
                  <a:pt x="9660" y="14673"/>
                </a:lnTo>
                <a:lnTo>
                  <a:pt x="9660" y="14721"/>
                </a:lnTo>
                <a:lnTo>
                  <a:pt x="9709" y="14794"/>
                </a:lnTo>
                <a:lnTo>
                  <a:pt x="9782" y="14843"/>
                </a:lnTo>
                <a:lnTo>
                  <a:pt x="9928" y="14916"/>
                </a:lnTo>
                <a:lnTo>
                  <a:pt x="9612" y="14989"/>
                </a:lnTo>
                <a:lnTo>
                  <a:pt x="9563" y="14940"/>
                </a:lnTo>
                <a:lnTo>
                  <a:pt x="9514" y="14916"/>
                </a:lnTo>
                <a:lnTo>
                  <a:pt x="9417" y="14867"/>
                </a:lnTo>
                <a:lnTo>
                  <a:pt x="9222" y="14843"/>
                </a:lnTo>
                <a:lnTo>
                  <a:pt x="9125" y="14843"/>
                </a:lnTo>
                <a:lnTo>
                  <a:pt x="9028" y="14867"/>
                </a:lnTo>
                <a:lnTo>
                  <a:pt x="9003" y="14916"/>
                </a:lnTo>
                <a:lnTo>
                  <a:pt x="8979" y="14965"/>
                </a:lnTo>
                <a:lnTo>
                  <a:pt x="8955" y="15013"/>
                </a:lnTo>
                <a:lnTo>
                  <a:pt x="8979" y="15062"/>
                </a:lnTo>
                <a:lnTo>
                  <a:pt x="9003" y="15086"/>
                </a:lnTo>
                <a:lnTo>
                  <a:pt x="8638" y="15135"/>
                </a:lnTo>
                <a:lnTo>
                  <a:pt x="8298" y="15159"/>
                </a:lnTo>
                <a:lnTo>
                  <a:pt x="7203" y="15159"/>
                </a:lnTo>
                <a:lnTo>
                  <a:pt x="6838" y="15111"/>
                </a:lnTo>
                <a:lnTo>
                  <a:pt x="6497" y="15062"/>
                </a:lnTo>
                <a:lnTo>
                  <a:pt x="6132" y="14989"/>
                </a:lnTo>
                <a:lnTo>
                  <a:pt x="5792" y="14916"/>
                </a:lnTo>
                <a:lnTo>
                  <a:pt x="5451" y="14819"/>
                </a:lnTo>
                <a:lnTo>
                  <a:pt x="5110" y="14697"/>
                </a:lnTo>
                <a:lnTo>
                  <a:pt x="4794" y="14575"/>
                </a:lnTo>
                <a:lnTo>
                  <a:pt x="4453" y="14405"/>
                </a:lnTo>
                <a:lnTo>
                  <a:pt x="4137" y="14259"/>
                </a:lnTo>
                <a:lnTo>
                  <a:pt x="3845" y="14064"/>
                </a:lnTo>
                <a:lnTo>
                  <a:pt x="3553" y="13870"/>
                </a:lnTo>
                <a:lnTo>
                  <a:pt x="3285" y="13675"/>
                </a:lnTo>
                <a:lnTo>
                  <a:pt x="3018" y="13456"/>
                </a:lnTo>
                <a:lnTo>
                  <a:pt x="2774" y="13237"/>
                </a:lnTo>
                <a:lnTo>
                  <a:pt x="2531" y="12994"/>
                </a:lnTo>
                <a:lnTo>
                  <a:pt x="2312" y="12775"/>
                </a:lnTo>
                <a:lnTo>
                  <a:pt x="2093" y="12507"/>
                </a:lnTo>
                <a:lnTo>
                  <a:pt x="1898" y="12239"/>
                </a:lnTo>
                <a:lnTo>
                  <a:pt x="1728" y="11972"/>
                </a:lnTo>
                <a:lnTo>
                  <a:pt x="1558" y="11704"/>
                </a:lnTo>
                <a:lnTo>
                  <a:pt x="1387" y="11412"/>
                </a:lnTo>
                <a:lnTo>
                  <a:pt x="1266" y="11120"/>
                </a:lnTo>
                <a:lnTo>
                  <a:pt x="1144" y="10828"/>
                </a:lnTo>
                <a:lnTo>
                  <a:pt x="1022" y="10512"/>
                </a:lnTo>
                <a:lnTo>
                  <a:pt x="949" y="10195"/>
                </a:lnTo>
                <a:lnTo>
                  <a:pt x="876" y="9879"/>
                </a:lnTo>
                <a:lnTo>
                  <a:pt x="828" y="9538"/>
                </a:lnTo>
                <a:lnTo>
                  <a:pt x="755" y="9003"/>
                </a:lnTo>
                <a:lnTo>
                  <a:pt x="730" y="8468"/>
                </a:lnTo>
                <a:lnTo>
                  <a:pt x="730" y="7933"/>
                </a:lnTo>
                <a:lnTo>
                  <a:pt x="779" y="7397"/>
                </a:lnTo>
                <a:lnTo>
                  <a:pt x="828" y="6862"/>
                </a:lnTo>
                <a:lnTo>
                  <a:pt x="949" y="6351"/>
                </a:lnTo>
                <a:lnTo>
                  <a:pt x="1071" y="5840"/>
                </a:lnTo>
                <a:lnTo>
                  <a:pt x="1266" y="5353"/>
                </a:lnTo>
                <a:lnTo>
                  <a:pt x="1387" y="5061"/>
                </a:lnTo>
                <a:lnTo>
                  <a:pt x="1558" y="4745"/>
                </a:lnTo>
                <a:lnTo>
                  <a:pt x="1752" y="4404"/>
                </a:lnTo>
                <a:lnTo>
                  <a:pt x="1996" y="4064"/>
                </a:lnTo>
                <a:lnTo>
                  <a:pt x="2263" y="3699"/>
                </a:lnTo>
                <a:lnTo>
                  <a:pt x="2555" y="3334"/>
                </a:lnTo>
                <a:lnTo>
                  <a:pt x="2896" y="2944"/>
                </a:lnTo>
                <a:lnTo>
                  <a:pt x="3261" y="2604"/>
                </a:lnTo>
                <a:lnTo>
                  <a:pt x="3650" y="2263"/>
                </a:lnTo>
                <a:lnTo>
                  <a:pt x="4064" y="1922"/>
                </a:lnTo>
                <a:lnTo>
                  <a:pt x="4526" y="1630"/>
                </a:lnTo>
                <a:lnTo>
                  <a:pt x="5013" y="1363"/>
                </a:lnTo>
                <a:lnTo>
                  <a:pt x="5500" y="1144"/>
                </a:lnTo>
                <a:lnTo>
                  <a:pt x="6035" y="974"/>
                </a:lnTo>
                <a:lnTo>
                  <a:pt x="6303" y="925"/>
                </a:lnTo>
                <a:lnTo>
                  <a:pt x="6595" y="876"/>
                </a:lnTo>
                <a:lnTo>
                  <a:pt x="6862" y="828"/>
                </a:lnTo>
                <a:lnTo>
                  <a:pt x="7154" y="803"/>
                </a:lnTo>
                <a:lnTo>
                  <a:pt x="7519" y="779"/>
                </a:lnTo>
                <a:lnTo>
                  <a:pt x="7909" y="730"/>
                </a:lnTo>
                <a:lnTo>
                  <a:pt x="8298" y="682"/>
                </a:lnTo>
                <a:close/>
                <a:moveTo>
                  <a:pt x="8128" y="0"/>
                </a:moveTo>
                <a:lnTo>
                  <a:pt x="7738" y="25"/>
                </a:lnTo>
                <a:lnTo>
                  <a:pt x="7373" y="73"/>
                </a:lnTo>
                <a:lnTo>
                  <a:pt x="7081" y="49"/>
                </a:lnTo>
                <a:lnTo>
                  <a:pt x="6765" y="49"/>
                </a:lnTo>
                <a:lnTo>
                  <a:pt x="6473" y="73"/>
                </a:lnTo>
                <a:lnTo>
                  <a:pt x="6157" y="146"/>
                </a:lnTo>
                <a:lnTo>
                  <a:pt x="5840" y="219"/>
                </a:lnTo>
                <a:lnTo>
                  <a:pt x="5524" y="317"/>
                </a:lnTo>
                <a:lnTo>
                  <a:pt x="5208" y="438"/>
                </a:lnTo>
                <a:lnTo>
                  <a:pt x="4916" y="560"/>
                </a:lnTo>
                <a:lnTo>
                  <a:pt x="4307" y="876"/>
                </a:lnTo>
                <a:lnTo>
                  <a:pt x="3748" y="1217"/>
                </a:lnTo>
                <a:lnTo>
                  <a:pt x="3212" y="1606"/>
                </a:lnTo>
                <a:lnTo>
                  <a:pt x="2750" y="1995"/>
                </a:lnTo>
                <a:lnTo>
                  <a:pt x="2482" y="2239"/>
                </a:lnTo>
                <a:lnTo>
                  <a:pt x="2239" y="2482"/>
                </a:lnTo>
                <a:lnTo>
                  <a:pt x="2020" y="2725"/>
                </a:lnTo>
                <a:lnTo>
                  <a:pt x="1825" y="2993"/>
                </a:lnTo>
                <a:lnTo>
                  <a:pt x="1631" y="3261"/>
                </a:lnTo>
                <a:lnTo>
                  <a:pt x="1436" y="3528"/>
                </a:lnTo>
                <a:lnTo>
                  <a:pt x="1120" y="4088"/>
                </a:lnTo>
                <a:lnTo>
                  <a:pt x="852" y="4696"/>
                </a:lnTo>
                <a:lnTo>
                  <a:pt x="609" y="5305"/>
                </a:lnTo>
                <a:lnTo>
                  <a:pt x="390" y="5962"/>
                </a:lnTo>
                <a:lnTo>
                  <a:pt x="195" y="6643"/>
                </a:lnTo>
                <a:lnTo>
                  <a:pt x="122" y="7008"/>
                </a:lnTo>
                <a:lnTo>
                  <a:pt x="49" y="7373"/>
                </a:lnTo>
                <a:lnTo>
                  <a:pt x="25" y="7738"/>
                </a:lnTo>
                <a:lnTo>
                  <a:pt x="1" y="8103"/>
                </a:lnTo>
                <a:lnTo>
                  <a:pt x="1" y="8468"/>
                </a:lnTo>
                <a:lnTo>
                  <a:pt x="1" y="8809"/>
                </a:lnTo>
                <a:lnTo>
                  <a:pt x="49" y="9174"/>
                </a:lnTo>
                <a:lnTo>
                  <a:pt x="98" y="9514"/>
                </a:lnTo>
                <a:lnTo>
                  <a:pt x="171" y="9879"/>
                </a:lnTo>
                <a:lnTo>
                  <a:pt x="268" y="10220"/>
                </a:lnTo>
                <a:lnTo>
                  <a:pt x="365" y="10560"/>
                </a:lnTo>
                <a:lnTo>
                  <a:pt x="487" y="10901"/>
                </a:lnTo>
                <a:lnTo>
                  <a:pt x="633" y="11242"/>
                </a:lnTo>
                <a:lnTo>
                  <a:pt x="803" y="11582"/>
                </a:lnTo>
                <a:lnTo>
                  <a:pt x="1168" y="12264"/>
                </a:lnTo>
                <a:lnTo>
                  <a:pt x="1387" y="12629"/>
                </a:lnTo>
                <a:lnTo>
                  <a:pt x="1631" y="12994"/>
                </a:lnTo>
                <a:lnTo>
                  <a:pt x="1874" y="13334"/>
                </a:lnTo>
                <a:lnTo>
                  <a:pt x="2142" y="13651"/>
                </a:lnTo>
                <a:lnTo>
                  <a:pt x="2434" y="13943"/>
                </a:lnTo>
                <a:lnTo>
                  <a:pt x="2726" y="14235"/>
                </a:lnTo>
                <a:lnTo>
                  <a:pt x="3042" y="14502"/>
                </a:lnTo>
                <a:lnTo>
                  <a:pt x="3358" y="14746"/>
                </a:lnTo>
                <a:lnTo>
                  <a:pt x="3699" y="14965"/>
                </a:lnTo>
                <a:lnTo>
                  <a:pt x="4040" y="15159"/>
                </a:lnTo>
                <a:lnTo>
                  <a:pt x="4405" y="15354"/>
                </a:lnTo>
                <a:lnTo>
                  <a:pt x="4794" y="15500"/>
                </a:lnTo>
                <a:lnTo>
                  <a:pt x="5183" y="15622"/>
                </a:lnTo>
                <a:lnTo>
                  <a:pt x="5573" y="15743"/>
                </a:lnTo>
                <a:lnTo>
                  <a:pt x="5986" y="15816"/>
                </a:lnTo>
                <a:lnTo>
                  <a:pt x="6424" y="15889"/>
                </a:lnTo>
                <a:lnTo>
                  <a:pt x="6838" y="15914"/>
                </a:lnTo>
                <a:lnTo>
                  <a:pt x="7276" y="15938"/>
                </a:lnTo>
                <a:lnTo>
                  <a:pt x="7714" y="15938"/>
                </a:lnTo>
                <a:lnTo>
                  <a:pt x="8152" y="15914"/>
                </a:lnTo>
                <a:lnTo>
                  <a:pt x="8565" y="15889"/>
                </a:lnTo>
                <a:lnTo>
                  <a:pt x="9003" y="15841"/>
                </a:lnTo>
                <a:lnTo>
                  <a:pt x="9417" y="15768"/>
                </a:lnTo>
                <a:lnTo>
                  <a:pt x="9831" y="15670"/>
                </a:lnTo>
                <a:lnTo>
                  <a:pt x="10244" y="15573"/>
                </a:lnTo>
                <a:lnTo>
                  <a:pt x="10658" y="15451"/>
                </a:lnTo>
                <a:lnTo>
                  <a:pt x="11047" y="15305"/>
                </a:lnTo>
                <a:lnTo>
                  <a:pt x="11437" y="15135"/>
                </a:lnTo>
                <a:lnTo>
                  <a:pt x="11826" y="14940"/>
                </a:lnTo>
                <a:lnTo>
                  <a:pt x="12191" y="14721"/>
                </a:lnTo>
                <a:lnTo>
                  <a:pt x="12556" y="14478"/>
                </a:lnTo>
                <a:lnTo>
                  <a:pt x="12921" y="14235"/>
                </a:lnTo>
                <a:lnTo>
                  <a:pt x="13262" y="13943"/>
                </a:lnTo>
                <a:lnTo>
                  <a:pt x="13578" y="13651"/>
                </a:lnTo>
                <a:lnTo>
                  <a:pt x="13894" y="13334"/>
                </a:lnTo>
                <a:lnTo>
                  <a:pt x="14186" y="13018"/>
                </a:lnTo>
                <a:lnTo>
                  <a:pt x="14430" y="12702"/>
                </a:lnTo>
                <a:lnTo>
                  <a:pt x="14673" y="12361"/>
                </a:lnTo>
                <a:lnTo>
                  <a:pt x="14892" y="11996"/>
                </a:lnTo>
                <a:lnTo>
                  <a:pt x="15087" y="11631"/>
                </a:lnTo>
                <a:lnTo>
                  <a:pt x="15111" y="11631"/>
                </a:lnTo>
                <a:lnTo>
                  <a:pt x="15135" y="11582"/>
                </a:lnTo>
                <a:lnTo>
                  <a:pt x="15135" y="11534"/>
                </a:lnTo>
                <a:lnTo>
                  <a:pt x="15330" y="11096"/>
                </a:lnTo>
                <a:lnTo>
                  <a:pt x="15500" y="10658"/>
                </a:lnTo>
                <a:lnTo>
                  <a:pt x="15622" y="10195"/>
                </a:lnTo>
                <a:lnTo>
                  <a:pt x="15719" y="9733"/>
                </a:lnTo>
                <a:lnTo>
                  <a:pt x="15744" y="9709"/>
                </a:lnTo>
                <a:lnTo>
                  <a:pt x="15768" y="9684"/>
                </a:lnTo>
                <a:lnTo>
                  <a:pt x="15768" y="9636"/>
                </a:lnTo>
                <a:lnTo>
                  <a:pt x="15768" y="9611"/>
                </a:lnTo>
                <a:lnTo>
                  <a:pt x="15744" y="9563"/>
                </a:lnTo>
                <a:lnTo>
                  <a:pt x="15792" y="9174"/>
                </a:lnTo>
                <a:lnTo>
                  <a:pt x="15817" y="8760"/>
                </a:lnTo>
                <a:lnTo>
                  <a:pt x="15817" y="8371"/>
                </a:lnTo>
                <a:lnTo>
                  <a:pt x="15817" y="7957"/>
                </a:lnTo>
                <a:lnTo>
                  <a:pt x="15719" y="7105"/>
                </a:lnTo>
                <a:lnTo>
                  <a:pt x="15671" y="6667"/>
                </a:lnTo>
                <a:lnTo>
                  <a:pt x="15598" y="6254"/>
                </a:lnTo>
                <a:lnTo>
                  <a:pt x="15500" y="5840"/>
                </a:lnTo>
                <a:lnTo>
                  <a:pt x="15403" y="5426"/>
                </a:lnTo>
                <a:lnTo>
                  <a:pt x="15281" y="5013"/>
                </a:lnTo>
                <a:lnTo>
                  <a:pt x="15135" y="4623"/>
                </a:lnTo>
                <a:lnTo>
                  <a:pt x="14989" y="4234"/>
                </a:lnTo>
                <a:lnTo>
                  <a:pt x="14819" y="3845"/>
                </a:lnTo>
                <a:lnTo>
                  <a:pt x="14600" y="3480"/>
                </a:lnTo>
                <a:lnTo>
                  <a:pt x="14381" y="3115"/>
                </a:lnTo>
                <a:lnTo>
                  <a:pt x="14138" y="2774"/>
                </a:lnTo>
                <a:lnTo>
                  <a:pt x="13870" y="2458"/>
                </a:lnTo>
                <a:lnTo>
                  <a:pt x="13578" y="2141"/>
                </a:lnTo>
                <a:lnTo>
                  <a:pt x="13262" y="1849"/>
                </a:lnTo>
                <a:lnTo>
                  <a:pt x="12970" y="1582"/>
                </a:lnTo>
                <a:lnTo>
                  <a:pt x="12629" y="1363"/>
                </a:lnTo>
                <a:lnTo>
                  <a:pt x="12288" y="1144"/>
                </a:lnTo>
                <a:lnTo>
                  <a:pt x="11948" y="949"/>
                </a:lnTo>
                <a:lnTo>
                  <a:pt x="11583" y="779"/>
                </a:lnTo>
                <a:lnTo>
                  <a:pt x="11218" y="609"/>
                </a:lnTo>
                <a:lnTo>
                  <a:pt x="10828" y="487"/>
                </a:lnTo>
                <a:lnTo>
                  <a:pt x="10463" y="365"/>
                </a:lnTo>
                <a:lnTo>
                  <a:pt x="10098" y="268"/>
                </a:lnTo>
                <a:lnTo>
                  <a:pt x="9709" y="171"/>
                </a:lnTo>
                <a:lnTo>
                  <a:pt x="9320" y="98"/>
                </a:lnTo>
                <a:lnTo>
                  <a:pt x="8930" y="49"/>
                </a:lnTo>
                <a:lnTo>
                  <a:pt x="8517" y="25"/>
                </a:lnTo>
                <a:lnTo>
                  <a:pt x="812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46"/>
          <p:cNvSpPr/>
          <p:nvPr/>
        </p:nvSpPr>
        <p:spPr>
          <a:xfrm>
            <a:off x="3069015" y="2404256"/>
            <a:ext cx="164925" cy="406867"/>
          </a:xfrm>
          <a:custGeom>
            <a:avLst/>
            <a:gdLst/>
            <a:ahLst/>
            <a:cxnLst/>
            <a:rect l="l" t="t" r="r" b="b"/>
            <a:pathLst>
              <a:path w="8542" h="21073" extrusionOk="0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46"/>
          <p:cNvSpPr/>
          <p:nvPr/>
        </p:nvSpPr>
        <p:spPr>
          <a:xfrm>
            <a:off x="3598014" y="2407075"/>
            <a:ext cx="142837" cy="402156"/>
          </a:xfrm>
          <a:custGeom>
            <a:avLst/>
            <a:gdLst/>
            <a:ahLst/>
            <a:cxnLst/>
            <a:rect l="l" t="t" r="r" b="b"/>
            <a:pathLst>
              <a:path w="7398" h="20829" extrusionOk="0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46"/>
          <p:cNvSpPr/>
          <p:nvPr/>
        </p:nvSpPr>
        <p:spPr>
          <a:xfrm>
            <a:off x="4121819" y="2451694"/>
            <a:ext cx="130152" cy="308206"/>
          </a:xfrm>
          <a:custGeom>
            <a:avLst/>
            <a:gdLst/>
            <a:ahLst/>
            <a:cxnLst/>
            <a:rect l="l" t="t" r="r" b="b"/>
            <a:pathLst>
              <a:path w="6741" h="15963" extrusionOk="0">
                <a:moveTo>
                  <a:pt x="3431" y="439"/>
                </a:moveTo>
                <a:lnTo>
                  <a:pt x="3577" y="488"/>
                </a:lnTo>
                <a:lnTo>
                  <a:pt x="3748" y="536"/>
                </a:lnTo>
                <a:lnTo>
                  <a:pt x="3699" y="609"/>
                </a:lnTo>
                <a:lnTo>
                  <a:pt x="3699" y="682"/>
                </a:lnTo>
                <a:lnTo>
                  <a:pt x="3723" y="731"/>
                </a:lnTo>
                <a:lnTo>
                  <a:pt x="3748" y="755"/>
                </a:lnTo>
                <a:lnTo>
                  <a:pt x="3845" y="780"/>
                </a:lnTo>
                <a:lnTo>
                  <a:pt x="3918" y="780"/>
                </a:lnTo>
                <a:lnTo>
                  <a:pt x="3991" y="755"/>
                </a:lnTo>
                <a:lnTo>
                  <a:pt x="4088" y="731"/>
                </a:lnTo>
                <a:lnTo>
                  <a:pt x="4161" y="780"/>
                </a:lnTo>
                <a:lnTo>
                  <a:pt x="4088" y="828"/>
                </a:lnTo>
                <a:lnTo>
                  <a:pt x="4040" y="853"/>
                </a:lnTo>
                <a:lnTo>
                  <a:pt x="4015" y="926"/>
                </a:lnTo>
                <a:lnTo>
                  <a:pt x="3991" y="974"/>
                </a:lnTo>
                <a:lnTo>
                  <a:pt x="3967" y="1047"/>
                </a:lnTo>
                <a:lnTo>
                  <a:pt x="3991" y="1072"/>
                </a:lnTo>
                <a:lnTo>
                  <a:pt x="4015" y="1096"/>
                </a:lnTo>
                <a:lnTo>
                  <a:pt x="4137" y="1096"/>
                </a:lnTo>
                <a:lnTo>
                  <a:pt x="4259" y="1072"/>
                </a:lnTo>
                <a:lnTo>
                  <a:pt x="4429" y="999"/>
                </a:lnTo>
                <a:lnTo>
                  <a:pt x="4502" y="1096"/>
                </a:lnTo>
                <a:lnTo>
                  <a:pt x="4332" y="1193"/>
                </a:lnTo>
                <a:lnTo>
                  <a:pt x="4186" y="1291"/>
                </a:lnTo>
                <a:lnTo>
                  <a:pt x="4137" y="1339"/>
                </a:lnTo>
                <a:lnTo>
                  <a:pt x="4113" y="1388"/>
                </a:lnTo>
                <a:lnTo>
                  <a:pt x="4113" y="1412"/>
                </a:lnTo>
                <a:lnTo>
                  <a:pt x="4113" y="1436"/>
                </a:lnTo>
                <a:lnTo>
                  <a:pt x="4210" y="1485"/>
                </a:lnTo>
                <a:lnTo>
                  <a:pt x="4307" y="1485"/>
                </a:lnTo>
                <a:lnTo>
                  <a:pt x="4405" y="1461"/>
                </a:lnTo>
                <a:lnTo>
                  <a:pt x="4551" y="1436"/>
                </a:lnTo>
                <a:lnTo>
                  <a:pt x="4672" y="1364"/>
                </a:lnTo>
                <a:lnTo>
                  <a:pt x="4745" y="1509"/>
                </a:lnTo>
                <a:lnTo>
                  <a:pt x="4429" y="1582"/>
                </a:lnTo>
                <a:lnTo>
                  <a:pt x="4332" y="1631"/>
                </a:lnTo>
                <a:lnTo>
                  <a:pt x="4210" y="1680"/>
                </a:lnTo>
                <a:lnTo>
                  <a:pt x="4113" y="1753"/>
                </a:lnTo>
                <a:lnTo>
                  <a:pt x="4040" y="1826"/>
                </a:lnTo>
                <a:lnTo>
                  <a:pt x="4040" y="1874"/>
                </a:lnTo>
                <a:lnTo>
                  <a:pt x="4064" y="1899"/>
                </a:lnTo>
                <a:lnTo>
                  <a:pt x="4283" y="1899"/>
                </a:lnTo>
                <a:lnTo>
                  <a:pt x="4502" y="1850"/>
                </a:lnTo>
                <a:lnTo>
                  <a:pt x="4818" y="1801"/>
                </a:lnTo>
                <a:lnTo>
                  <a:pt x="4818" y="1947"/>
                </a:lnTo>
                <a:lnTo>
                  <a:pt x="4794" y="2093"/>
                </a:lnTo>
                <a:lnTo>
                  <a:pt x="4794" y="2118"/>
                </a:lnTo>
                <a:lnTo>
                  <a:pt x="4770" y="2118"/>
                </a:lnTo>
                <a:lnTo>
                  <a:pt x="4502" y="2166"/>
                </a:lnTo>
                <a:lnTo>
                  <a:pt x="4234" y="2264"/>
                </a:lnTo>
                <a:lnTo>
                  <a:pt x="4015" y="2312"/>
                </a:lnTo>
                <a:lnTo>
                  <a:pt x="3894" y="2361"/>
                </a:lnTo>
                <a:lnTo>
                  <a:pt x="3796" y="2410"/>
                </a:lnTo>
                <a:lnTo>
                  <a:pt x="3796" y="2434"/>
                </a:lnTo>
                <a:lnTo>
                  <a:pt x="3796" y="2483"/>
                </a:lnTo>
                <a:lnTo>
                  <a:pt x="3821" y="2531"/>
                </a:lnTo>
                <a:lnTo>
                  <a:pt x="3894" y="2580"/>
                </a:lnTo>
                <a:lnTo>
                  <a:pt x="3991" y="2604"/>
                </a:lnTo>
                <a:lnTo>
                  <a:pt x="4210" y="2604"/>
                </a:lnTo>
                <a:lnTo>
                  <a:pt x="4453" y="2580"/>
                </a:lnTo>
                <a:lnTo>
                  <a:pt x="4672" y="2507"/>
                </a:lnTo>
                <a:lnTo>
                  <a:pt x="4672" y="2507"/>
                </a:lnTo>
                <a:lnTo>
                  <a:pt x="4526" y="2750"/>
                </a:lnTo>
                <a:lnTo>
                  <a:pt x="4283" y="2750"/>
                </a:lnTo>
                <a:lnTo>
                  <a:pt x="4064" y="2775"/>
                </a:lnTo>
                <a:lnTo>
                  <a:pt x="3845" y="2823"/>
                </a:lnTo>
                <a:lnTo>
                  <a:pt x="3723" y="2848"/>
                </a:lnTo>
                <a:lnTo>
                  <a:pt x="3626" y="2896"/>
                </a:lnTo>
                <a:lnTo>
                  <a:pt x="3626" y="2921"/>
                </a:lnTo>
                <a:lnTo>
                  <a:pt x="3602" y="2969"/>
                </a:lnTo>
                <a:lnTo>
                  <a:pt x="3626" y="2994"/>
                </a:lnTo>
                <a:lnTo>
                  <a:pt x="3650" y="2994"/>
                </a:lnTo>
                <a:lnTo>
                  <a:pt x="3918" y="3091"/>
                </a:lnTo>
                <a:lnTo>
                  <a:pt x="4064" y="3115"/>
                </a:lnTo>
                <a:lnTo>
                  <a:pt x="4234" y="3115"/>
                </a:lnTo>
                <a:lnTo>
                  <a:pt x="4040" y="3286"/>
                </a:lnTo>
                <a:lnTo>
                  <a:pt x="3869" y="3213"/>
                </a:lnTo>
                <a:lnTo>
                  <a:pt x="3675" y="3188"/>
                </a:lnTo>
                <a:lnTo>
                  <a:pt x="3504" y="3213"/>
                </a:lnTo>
                <a:lnTo>
                  <a:pt x="3407" y="3237"/>
                </a:lnTo>
                <a:lnTo>
                  <a:pt x="3358" y="3286"/>
                </a:lnTo>
                <a:lnTo>
                  <a:pt x="3334" y="3310"/>
                </a:lnTo>
                <a:lnTo>
                  <a:pt x="3334" y="3334"/>
                </a:lnTo>
                <a:lnTo>
                  <a:pt x="3358" y="3407"/>
                </a:lnTo>
                <a:lnTo>
                  <a:pt x="3480" y="3456"/>
                </a:lnTo>
                <a:lnTo>
                  <a:pt x="3602" y="3480"/>
                </a:lnTo>
                <a:lnTo>
                  <a:pt x="3383" y="3480"/>
                </a:lnTo>
                <a:lnTo>
                  <a:pt x="3139" y="3456"/>
                </a:lnTo>
                <a:lnTo>
                  <a:pt x="2920" y="3383"/>
                </a:lnTo>
                <a:lnTo>
                  <a:pt x="2701" y="3261"/>
                </a:lnTo>
                <a:lnTo>
                  <a:pt x="2507" y="3115"/>
                </a:lnTo>
                <a:lnTo>
                  <a:pt x="2337" y="2945"/>
                </a:lnTo>
                <a:lnTo>
                  <a:pt x="2191" y="2750"/>
                </a:lnTo>
                <a:lnTo>
                  <a:pt x="2093" y="2531"/>
                </a:lnTo>
                <a:lnTo>
                  <a:pt x="2020" y="2288"/>
                </a:lnTo>
                <a:lnTo>
                  <a:pt x="1996" y="2069"/>
                </a:lnTo>
                <a:lnTo>
                  <a:pt x="1972" y="1826"/>
                </a:lnTo>
                <a:lnTo>
                  <a:pt x="2020" y="1582"/>
                </a:lnTo>
                <a:lnTo>
                  <a:pt x="2069" y="1364"/>
                </a:lnTo>
                <a:lnTo>
                  <a:pt x="2191" y="1169"/>
                </a:lnTo>
                <a:lnTo>
                  <a:pt x="2312" y="974"/>
                </a:lnTo>
                <a:lnTo>
                  <a:pt x="2483" y="828"/>
                </a:lnTo>
                <a:lnTo>
                  <a:pt x="2653" y="731"/>
                </a:lnTo>
                <a:lnTo>
                  <a:pt x="2799" y="658"/>
                </a:lnTo>
                <a:lnTo>
                  <a:pt x="2896" y="682"/>
                </a:lnTo>
                <a:lnTo>
                  <a:pt x="2969" y="682"/>
                </a:lnTo>
                <a:lnTo>
                  <a:pt x="3042" y="658"/>
                </a:lnTo>
                <a:lnTo>
                  <a:pt x="3115" y="561"/>
                </a:lnTo>
                <a:lnTo>
                  <a:pt x="3261" y="512"/>
                </a:lnTo>
                <a:lnTo>
                  <a:pt x="3431" y="439"/>
                </a:lnTo>
                <a:close/>
                <a:moveTo>
                  <a:pt x="3869" y="4454"/>
                </a:moveTo>
                <a:lnTo>
                  <a:pt x="4137" y="4478"/>
                </a:lnTo>
                <a:lnTo>
                  <a:pt x="4040" y="4575"/>
                </a:lnTo>
                <a:lnTo>
                  <a:pt x="4015" y="4624"/>
                </a:lnTo>
                <a:lnTo>
                  <a:pt x="4015" y="4673"/>
                </a:lnTo>
                <a:lnTo>
                  <a:pt x="4064" y="4721"/>
                </a:lnTo>
                <a:lnTo>
                  <a:pt x="4113" y="4770"/>
                </a:lnTo>
                <a:lnTo>
                  <a:pt x="4186" y="4770"/>
                </a:lnTo>
                <a:lnTo>
                  <a:pt x="4429" y="4697"/>
                </a:lnTo>
                <a:lnTo>
                  <a:pt x="4672" y="4624"/>
                </a:lnTo>
                <a:lnTo>
                  <a:pt x="4745" y="4600"/>
                </a:lnTo>
                <a:lnTo>
                  <a:pt x="4867" y="4648"/>
                </a:lnTo>
                <a:lnTo>
                  <a:pt x="4745" y="4673"/>
                </a:lnTo>
                <a:lnTo>
                  <a:pt x="4648" y="4721"/>
                </a:lnTo>
                <a:lnTo>
                  <a:pt x="4526" y="4770"/>
                </a:lnTo>
                <a:lnTo>
                  <a:pt x="4478" y="4867"/>
                </a:lnTo>
                <a:lnTo>
                  <a:pt x="4453" y="4940"/>
                </a:lnTo>
                <a:lnTo>
                  <a:pt x="4478" y="4965"/>
                </a:lnTo>
                <a:lnTo>
                  <a:pt x="4502" y="4965"/>
                </a:lnTo>
                <a:lnTo>
                  <a:pt x="4624" y="4989"/>
                </a:lnTo>
                <a:lnTo>
                  <a:pt x="4770" y="4965"/>
                </a:lnTo>
                <a:lnTo>
                  <a:pt x="5013" y="4940"/>
                </a:lnTo>
                <a:lnTo>
                  <a:pt x="5183" y="4940"/>
                </a:lnTo>
                <a:lnTo>
                  <a:pt x="5329" y="4916"/>
                </a:lnTo>
                <a:lnTo>
                  <a:pt x="5378" y="4965"/>
                </a:lnTo>
                <a:lnTo>
                  <a:pt x="5232" y="4989"/>
                </a:lnTo>
                <a:lnTo>
                  <a:pt x="5110" y="5038"/>
                </a:lnTo>
                <a:lnTo>
                  <a:pt x="5013" y="5111"/>
                </a:lnTo>
                <a:lnTo>
                  <a:pt x="4964" y="5232"/>
                </a:lnTo>
                <a:lnTo>
                  <a:pt x="4964" y="5281"/>
                </a:lnTo>
                <a:lnTo>
                  <a:pt x="4989" y="5305"/>
                </a:lnTo>
                <a:lnTo>
                  <a:pt x="5086" y="5354"/>
                </a:lnTo>
                <a:lnTo>
                  <a:pt x="5159" y="5354"/>
                </a:lnTo>
                <a:lnTo>
                  <a:pt x="5354" y="5330"/>
                </a:lnTo>
                <a:lnTo>
                  <a:pt x="5694" y="5330"/>
                </a:lnTo>
                <a:lnTo>
                  <a:pt x="5792" y="5476"/>
                </a:lnTo>
                <a:lnTo>
                  <a:pt x="5621" y="5524"/>
                </a:lnTo>
                <a:lnTo>
                  <a:pt x="5475" y="5597"/>
                </a:lnTo>
                <a:lnTo>
                  <a:pt x="5451" y="5622"/>
                </a:lnTo>
                <a:lnTo>
                  <a:pt x="5475" y="5646"/>
                </a:lnTo>
                <a:lnTo>
                  <a:pt x="5548" y="5695"/>
                </a:lnTo>
                <a:lnTo>
                  <a:pt x="5646" y="5719"/>
                </a:lnTo>
                <a:lnTo>
                  <a:pt x="5816" y="5743"/>
                </a:lnTo>
                <a:lnTo>
                  <a:pt x="5938" y="5743"/>
                </a:lnTo>
                <a:lnTo>
                  <a:pt x="6011" y="5914"/>
                </a:lnTo>
                <a:lnTo>
                  <a:pt x="5840" y="5962"/>
                </a:lnTo>
                <a:lnTo>
                  <a:pt x="5767" y="5987"/>
                </a:lnTo>
                <a:lnTo>
                  <a:pt x="5719" y="6035"/>
                </a:lnTo>
                <a:lnTo>
                  <a:pt x="5694" y="6084"/>
                </a:lnTo>
                <a:lnTo>
                  <a:pt x="5719" y="6108"/>
                </a:lnTo>
                <a:lnTo>
                  <a:pt x="5913" y="6157"/>
                </a:lnTo>
                <a:lnTo>
                  <a:pt x="6108" y="6181"/>
                </a:lnTo>
                <a:lnTo>
                  <a:pt x="6157" y="6400"/>
                </a:lnTo>
                <a:lnTo>
                  <a:pt x="6084" y="6400"/>
                </a:lnTo>
                <a:lnTo>
                  <a:pt x="5938" y="6425"/>
                </a:lnTo>
                <a:lnTo>
                  <a:pt x="5889" y="6473"/>
                </a:lnTo>
                <a:lnTo>
                  <a:pt x="5816" y="6522"/>
                </a:lnTo>
                <a:lnTo>
                  <a:pt x="5816" y="6546"/>
                </a:lnTo>
                <a:lnTo>
                  <a:pt x="5816" y="6595"/>
                </a:lnTo>
                <a:lnTo>
                  <a:pt x="5840" y="6644"/>
                </a:lnTo>
                <a:lnTo>
                  <a:pt x="5889" y="6692"/>
                </a:lnTo>
                <a:lnTo>
                  <a:pt x="5962" y="6717"/>
                </a:lnTo>
                <a:lnTo>
                  <a:pt x="6084" y="6717"/>
                </a:lnTo>
                <a:lnTo>
                  <a:pt x="6230" y="6692"/>
                </a:lnTo>
                <a:lnTo>
                  <a:pt x="6278" y="6887"/>
                </a:lnTo>
                <a:lnTo>
                  <a:pt x="6059" y="6887"/>
                </a:lnTo>
                <a:lnTo>
                  <a:pt x="6035" y="6911"/>
                </a:lnTo>
                <a:lnTo>
                  <a:pt x="6011" y="6936"/>
                </a:lnTo>
                <a:lnTo>
                  <a:pt x="6011" y="6984"/>
                </a:lnTo>
                <a:lnTo>
                  <a:pt x="6035" y="7033"/>
                </a:lnTo>
                <a:lnTo>
                  <a:pt x="6084" y="7082"/>
                </a:lnTo>
                <a:lnTo>
                  <a:pt x="6157" y="7106"/>
                </a:lnTo>
                <a:lnTo>
                  <a:pt x="6303" y="7130"/>
                </a:lnTo>
                <a:lnTo>
                  <a:pt x="6327" y="7301"/>
                </a:lnTo>
                <a:lnTo>
                  <a:pt x="6157" y="7301"/>
                </a:lnTo>
                <a:lnTo>
                  <a:pt x="6084" y="7325"/>
                </a:lnTo>
                <a:lnTo>
                  <a:pt x="6035" y="7374"/>
                </a:lnTo>
                <a:lnTo>
                  <a:pt x="6011" y="7447"/>
                </a:lnTo>
                <a:lnTo>
                  <a:pt x="6011" y="7471"/>
                </a:lnTo>
                <a:lnTo>
                  <a:pt x="6035" y="7520"/>
                </a:lnTo>
                <a:lnTo>
                  <a:pt x="6084" y="7544"/>
                </a:lnTo>
                <a:lnTo>
                  <a:pt x="6132" y="7568"/>
                </a:lnTo>
                <a:lnTo>
                  <a:pt x="6254" y="7593"/>
                </a:lnTo>
                <a:lnTo>
                  <a:pt x="6351" y="7617"/>
                </a:lnTo>
                <a:lnTo>
                  <a:pt x="6351" y="7739"/>
                </a:lnTo>
                <a:lnTo>
                  <a:pt x="6157" y="7739"/>
                </a:lnTo>
                <a:lnTo>
                  <a:pt x="6132" y="7763"/>
                </a:lnTo>
                <a:lnTo>
                  <a:pt x="6084" y="7787"/>
                </a:lnTo>
                <a:lnTo>
                  <a:pt x="6059" y="7860"/>
                </a:lnTo>
                <a:lnTo>
                  <a:pt x="6059" y="7885"/>
                </a:lnTo>
                <a:lnTo>
                  <a:pt x="6059" y="7909"/>
                </a:lnTo>
                <a:lnTo>
                  <a:pt x="6132" y="7982"/>
                </a:lnTo>
                <a:lnTo>
                  <a:pt x="6230" y="8006"/>
                </a:lnTo>
                <a:lnTo>
                  <a:pt x="6327" y="8031"/>
                </a:lnTo>
                <a:lnTo>
                  <a:pt x="6327" y="8177"/>
                </a:lnTo>
                <a:lnTo>
                  <a:pt x="6205" y="8201"/>
                </a:lnTo>
                <a:lnTo>
                  <a:pt x="6157" y="8225"/>
                </a:lnTo>
                <a:lnTo>
                  <a:pt x="6108" y="8250"/>
                </a:lnTo>
                <a:lnTo>
                  <a:pt x="6084" y="8298"/>
                </a:lnTo>
                <a:lnTo>
                  <a:pt x="6084" y="8323"/>
                </a:lnTo>
                <a:lnTo>
                  <a:pt x="6084" y="8371"/>
                </a:lnTo>
                <a:lnTo>
                  <a:pt x="6108" y="8420"/>
                </a:lnTo>
                <a:lnTo>
                  <a:pt x="6205" y="8469"/>
                </a:lnTo>
                <a:lnTo>
                  <a:pt x="6303" y="8469"/>
                </a:lnTo>
                <a:lnTo>
                  <a:pt x="6278" y="8590"/>
                </a:lnTo>
                <a:lnTo>
                  <a:pt x="6205" y="8639"/>
                </a:lnTo>
                <a:lnTo>
                  <a:pt x="6181" y="8712"/>
                </a:lnTo>
                <a:lnTo>
                  <a:pt x="6181" y="8809"/>
                </a:lnTo>
                <a:lnTo>
                  <a:pt x="6205" y="8834"/>
                </a:lnTo>
                <a:lnTo>
                  <a:pt x="6254" y="8882"/>
                </a:lnTo>
                <a:lnTo>
                  <a:pt x="6327" y="8907"/>
                </a:lnTo>
                <a:lnTo>
                  <a:pt x="6327" y="8931"/>
                </a:lnTo>
                <a:lnTo>
                  <a:pt x="6327" y="8980"/>
                </a:lnTo>
                <a:lnTo>
                  <a:pt x="6303" y="9028"/>
                </a:lnTo>
                <a:lnTo>
                  <a:pt x="6254" y="9101"/>
                </a:lnTo>
                <a:lnTo>
                  <a:pt x="6157" y="9199"/>
                </a:lnTo>
                <a:lnTo>
                  <a:pt x="6084" y="9223"/>
                </a:lnTo>
                <a:lnTo>
                  <a:pt x="6011" y="9199"/>
                </a:lnTo>
                <a:lnTo>
                  <a:pt x="5962" y="9174"/>
                </a:lnTo>
                <a:lnTo>
                  <a:pt x="5913" y="9126"/>
                </a:lnTo>
                <a:lnTo>
                  <a:pt x="5865" y="9053"/>
                </a:lnTo>
                <a:lnTo>
                  <a:pt x="5865" y="9004"/>
                </a:lnTo>
                <a:lnTo>
                  <a:pt x="5865" y="8858"/>
                </a:lnTo>
                <a:lnTo>
                  <a:pt x="5865" y="8834"/>
                </a:lnTo>
                <a:lnTo>
                  <a:pt x="5913" y="8542"/>
                </a:lnTo>
                <a:lnTo>
                  <a:pt x="5938" y="8201"/>
                </a:lnTo>
                <a:lnTo>
                  <a:pt x="5913" y="7812"/>
                </a:lnTo>
                <a:lnTo>
                  <a:pt x="5865" y="7398"/>
                </a:lnTo>
                <a:lnTo>
                  <a:pt x="5792" y="7009"/>
                </a:lnTo>
                <a:lnTo>
                  <a:pt x="5719" y="6838"/>
                </a:lnTo>
                <a:lnTo>
                  <a:pt x="5646" y="6668"/>
                </a:lnTo>
                <a:lnTo>
                  <a:pt x="5548" y="6522"/>
                </a:lnTo>
                <a:lnTo>
                  <a:pt x="5451" y="6400"/>
                </a:lnTo>
                <a:lnTo>
                  <a:pt x="5329" y="6327"/>
                </a:lnTo>
                <a:lnTo>
                  <a:pt x="5208" y="6254"/>
                </a:lnTo>
                <a:lnTo>
                  <a:pt x="5135" y="6254"/>
                </a:lnTo>
                <a:lnTo>
                  <a:pt x="5086" y="6279"/>
                </a:lnTo>
                <a:lnTo>
                  <a:pt x="5062" y="6327"/>
                </a:lnTo>
                <a:lnTo>
                  <a:pt x="5037" y="6376"/>
                </a:lnTo>
                <a:lnTo>
                  <a:pt x="4818" y="6376"/>
                </a:lnTo>
                <a:lnTo>
                  <a:pt x="4745" y="6400"/>
                </a:lnTo>
                <a:lnTo>
                  <a:pt x="4672" y="6449"/>
                </a:lnTo>
                <a:lnTo>
                  <a:pt x="4648" y="6546"/>
                </a:lnTo>
                <a:lnTo>
                  <a:pt x="4672" y="6571"/>
                </a:lnTo>
                <a:lnTo>
                  <a:pt x="4697" y="6595"/>
                </a:lnTo>
                <a:lnTo>
                  <a:pt x="4770" y="6619"/>
                </a:lnTo>
                <a:lnTo>
                  <a:pt x="4867" y="6619"/>
                </a:lnTo>
                <a:lnTo>
                  <a:pt x="4964" y="6644"/>
                </a:lnTo>
                <a:lnTo>
                  <a:pt x="4916" y="6887"/>
                </a:lnTo>
                <a:lnTo>
                  <a:pt x="4770" y="6911"/>
                </a:lnTo>
                <a:lnTo>
                  <a:pt x="4624" y="6960"/>
                </a:lnTo>
                <a:lnTo>
                  <a:pt x="4478" y="7033"/>
                </a:lnTo>
                <a:lnTo>
                  <a:pt x="4356" y="7130"/>
                </a:lnTo>
                <a:lnTo>
                  <a:pt x="4356" y="7155"/>
                </a:lnTo>
                <a:lnTo>
                  <a:pt x="4356" y="7179"/>
                </a:lnTo>
                <a:lnTo>
                  <a:pt x="4356" y="7203"/>
                </a:lnTo>
                <a:lnTo>
                  <a:pt x="4380" y="7228"/>
                </a:lnTo>
                <a:lnTo>
                  <a:pt x="4648" y="7228"/>
                </a:lnTo>
                <a:lnTo>
                  <a:pt x="4916" y="7203"/>
                </a:lnTo>
                <a:lnTo>
                  <a:pt x="4916" y="7349"/>
                </a:lnTo>
                <a:lnTo>
                  <a:pt x="4770" y="7374"/>
                </a:lnTo>
                <a:lnTo>
                  <a:pt x="4672" y="7398"/>
                </a:lnTo>
                <a:lnTo>
                  <a:pt x="4575" y="7422"/>
                </a:lnTo>
                <a:lnTo>
                  <a:pt x="4478" y="7471"/>
                </a:lnTo>
                <a:lnTo>
                  <a:pt x="4405" y="7544"/>
                </a:lnTo>
                <a:lnTo>
                  <a:pt x="4405" y="7568"/>
                </a:lnTo>
                <a:lnTo>
                  <a:pt x="4405" y="7593"/>
                </a:lnTo>
                <a:lnTo>
                  <a:pt x="4502" y="7641"/>
                </a:lnTo>
                <a:lnTo>
                  <a:pt x="4624" y="7666"/>
                </a:lnTo>
                <a:lnTo>
                  <a:pt x="4770" y="7690"/>
                </a:lnTo>
                <a:lnTo>
                  <a:pt x="4916" y="7690"/>
                </a:lnTo>
                <a:lnTo>
                  <a:pt x="4916" y="7909"/>
                </a:lnTo>
                <a:lnTo>
                  <a:pt x="4697" y="7909"/>
                </a:lnTo>
                <a:lnTo>
                  <a:pt x="4478" y="7958"/>
                </a:lnTo>
                <a:lnTo>
                  <a:pt x="4405" y="7982"/>
                </a:lnTo>
                <a:lnTo>
                  <a:pt x="4332" y="8031"/>
                </a:lnTo>
                <a:lnTo>
                  <a:pt x="4307" y="8079"/>
                </a:lnTo>
                <a:lnTo>
                  <a:pt x="4307" y="8128"/>
                </a:lnTo>
                <a:lnTo>
                  <a:pt x="4332" y="8152"/>
                </a:lnTo>
                <a:lnTo>
                  <a:pt x="4405" y="8201"/>
                </a:lnTo>
                <a:lnTo>
                  <a:pt x="4526" y="8225"/>
                </a:lnTo>
                <a:lnTo>
                  <a:pt x="4794" y="8201"/>
                </a:lnTo>
                <a:lnTo>
                  <a:pt x="4916" y="8201"/>
                </a:lnTo>
                <a:lnTo>
                  <a:pt x="4916" y="8420"/>
                </a:lnTo>
                <a:lnTo>
                  <a:pt x="4770" y="8396"/>
                </a:lnTo>
                <a:lnTo>
                  <a:pt x="4648" y="8420"/>
                </a:lnTo>
                <a:lnTo>
                  <a:pt x="4478" y="8469"/>
                </a:lnTo>
                <a:lnTo>
                  <a:pt x="4405" y="8493"/>
                </a:lnTo>
                <a:lnTo>
                  <a:pt x="4332" y="8542"/>
                </a:lnTo>
                <a:lnTo>
                  <a:pt x="4307" y="8566"/>
                </a:lnTo>
                <a:lnTo>
                  <a:pt x="4307" y="8590"/>
                </a:lnTo>
                <a:lnTo>
                  <a:pt x="4356" y="8639"/>
                </a:lnTo>
                <a:lnTo>
                  <a:pt x="4429" y="8688"/>
                </a:lnTo>
                <a:lnTo>
                  <a:pt x="4502" y="8712"/>
                </a:lnTo>
                <a:lnTo>
                  <a:pt x="4672" y="8736"/>
                </a:lnTo>
                <a:lnTo>
                  <a:pt x="4794" y="8736"/>
                </a:lnTo>
                <a:lnTo>
                  <a:pt x="4916" y="8712"/>
                </a:lnTo>
                <a:lnTo>
                  <a:pt x="4916" y="8980"/>
                </a:lnTo>
                <a:lnTo>
                  <a:pt x="4770" y="9004"/>
                </a:lnTo>
                <a:lnTo>
                  <a:pt x="4624" y="9028"/>
                </a:lnTo>
                <a:lnTo>
                  <a:pt x="4356" y="9126"/>
                </a:lnTo>
                <a:lnTo>
                  <a:pt x="4332" y="9150"/>
                </a:lnTo>
                <a:lnTo>
                  <a:pt x="4356" y="9174"/>
                </a:lnTo>
                <a:lnTo>
                  <a:pt x="4478" y="9223"/>
                </a:lnTo>
                <a:lnTo>
                  <a:pt x="4599" y="9247"/>
                </a:lnTo>
                <a:lnTo>
                  <a:pt x="4843" y="9247"/>
                </a:lnTo>
                <a:lnTo>
                  <a:pt x="4940" y="9223"/>
                </a:lnTo>
                <a:lnTo>
                  <a:pt x="4940" y="9466"/>
                </a:lnTo>
                <a:lnTo>
                  <a:pt x="4770" y="9490"/>
                </a:lnTo>
                <a:lnTo>
                  <a:pt x="4575" y="9515"/>
                </a:lnTo>
                <a:lnTo>
                  <a:pt x="4380" y="9563"/>
                </a:lnTo>
                <a:lnTo>
                  <a:pt x="4356" y="9588"/>
                </a:lnTo>
                <a:lnTo>
                  <a:pt x="4332" y="9661"/>
                </a:lnTo>
                <a:lnTo>
                  <a:pt x="4332" y="9709"/>
                </a:lnTo>
                <a:lnTo>
                  <a:pt x="4356" y="9758"/>
                </a:lnTo>
                <a:lnTo>
                  <a:pt x="4453" y="9807"/>
                </a:lnTo>
                <a:lnTo>
                  <a:pt x="4526" y="9831"/>
                </a:lnTo>
                <a:lnTo>
                  <a:pt x="4721" y="9855"/>
                </a:lnTo>
                <a:lnTo>
                  <a:pt x="4964" y="9855"/>
                </a:lnTo>
                <a:lnTo>
                  <a:pt x="4964" y="10026"/>
                </a:lnTo>
                <a:lnTo>
                  <a:pt x="4818" y="10026"/>
                </a:lnTo>
                <a:lnTo>
                  <a:pt x="4672" y="10050"/>
                </a:lnTo>
                <a:lnTo>
                  <a:pt x="4551" y="10099"/>
                </a:lnTo>
                <a:lnTo>
                  <a:pt x="4405" y="10172"/>
                </a:lnTo>
                <a:lnTo>
                  <a:pt x="4405" y="10196"/>
                </a:lnTo>
                <a:lnTo>
                  <a:pt x="4405" y="10220"/>
                </a:lnTo>
                <a:lnTo>
                  <a:pt x="4551" y="10269"/>
                </a:lnTo>
                <a:lnTo>
                  <a:pt x="4697" y="10318"/>
                </a:lnTo>
                <a:lnTo>
                  <a:pt x="4916" y="10318"/>
                </a:lnTo>
                <a:lnTo>
                  <a:pt x="4989" y="10269"/>
                </a:lnTo>
                <a:lnTo>
                  <a:pt x="4989" y="10561"/>
                </a:lnTo>
                <a:lnTo>
                  <a:pt x="4867" y="10561"/>
                </a:lnTo>
                <a:lnTo>
                  <a:pt x="4721" y="10610"/>
                </a:lnTo>
                <a:lnTo>
                  <a:pt x="4551" y="10658"/>
                </a:lnTo>
                <a:lnTo>
                  <a:pt x="4478" y="10707"/>
                </a:lnTo>
                <a:lnTo>
                  <a:pt x="4429" y="10780"/>
                </a:lnTo>
                <a:lnTo>
                  <a:pt x="4429" y="10804"/>
                </a:lnTo>
                <a:lnTo>
                  <a:pt x="4478" y="10853"/>
                </a:lnTo>
                <a:lnTo>
                  <a:pt x="4551" y="10902"/>
                </a:lnTo>
                <a:lnTo>
                  <a:pt x="4721" y="10902"/>
                </a:lnTo>
                <a:lnTo>
                  <a:pt x="4867" y="10877"/>
                </a:lnTo>
                <a:lnTo>
                  <a:pt x="5013" y="10829"/>
                </a:lnTo>
                <a:lnTo>
                  <a:pt x="5013" y="10853"/>
                </a:lnTo>
                <a:lnTo>
                  <a:pt x="5013" y="10950"/>
                </a:lnTo>
                <a:lnTo>
                  <a:pt x="4843" y="10999"/>
                </a:lnTo>
                <a:lnTo>
                  <a:pt x="4672" y="11048"/>
                </a:lnTo>
                <a:lnTo>
                  <a:pt x="4599" y="11072"/>
                </a:lnTo>
                <a:lnTo>
                  <a:pt x="4502" y="11121"/>
                </a:lnTo>
                <a:lnTo>
                  <a:pt x="4502" y="11169"/>
                </a:lnTo>
                <a:lnTo>
                  <a:pt x="4502" y="11218"/>
                </a:lnTo>
                <a:lnTo>
                  <a:pt x="4575" y="11291"/>
                </a:lnTo>
                <a:lnTo>
                  <a:pt x="4648" y="11340"/>
                </a:lnTo>
                <a:lnTo>
                  <a:pt x="4843" y="11340"/>
                </a:lnTo>
                <a:lnTo>
                  <a:pt x="5037" y="11315"/>
                </a:lnTo>
                <a:lnTo>
                  <a:pt x="5037" y="11461"/>
                </a:lnTo>
                <a:lnTo>
                  <a:pt x="4916" y="11486"/>
                </a:lnTo>
                <a:lnTo>
                  <a:pt x="4794" y="11510"/>
                </a:lnTo>
                <a:lnTo>
                  <a:pt x="4551" y="11607"/>
                </a:lnTo>
                <a:lnTo>
                  <a:pt x="4502" y="11632"/>
                </a:lnTo>
                <a:lnTo>
                  <a:pt x="4478" y="11656"/>
                </a:lnTo>
                <a:lnTo>
                  <a:pt x="4502" y="11753"/>
                </a:lnTo>
                <a:lnTo>
                  <a:pt x="4526" y="11802"/>
                </a:lnTo>
                <a:lnTo>
                  <a:pt x="4599" y="11851"/>
                </a:lnTo>
                <a:lnTo>
                  <a:pt x="4721" y="11851"/>
                </a:lnTo>
                <a:lnTo>
                  <a:pt x="4843" y="11826"/>
                </a:lnTo>
                <a:lnTo>
                  <a:pt x="4964" y="11802"/>
                </a:lnTo>
                <a:lnTo>
                  <a:pt x="5062" y="11753"/>
                </a:lnTo>
                <a:lnTo>
                  <a:pt x="5062" y="11948"/>
                </a:lnTo>
                <a:lnTo>
                  <a:pt x="4843" y="11997"/>
                </a:lnTo>
                <a:lnTo>
                  <a:pt x="4672" y="12070"/>
                </a:lnTo>
                <a:lnTo>
                  <a:pt x="4551" y="12191"/>
                </a:lnTo>
                <a:lnTo>
                  <a:pt x="4551" y="12216"/>
                </a:lnTo>
                <a:lnTo>
                  <a:pt x="4575" y="12240"/>
                </a:lnTo>
                <a:lnTo>
                  <a:pt x="4624" y="12264"/>
                </a:lnTo>
                <a:lnTo>
                  <a:pt x="4697" y="12289"/>
                </a:lnTo>
                <a:lnTo>
                  <a:pt x="5086" y="12289"/>
                </a:lnTo>
                <a:lnTo>
                  <a:pt x="5110" y="12483"/>
                </a:lnTo>
                <a:lnTo>
                  <a:pt x="4916" y="12532"/>
                </a:lnTo>
                <a:lnTo>
                  <a:pt x="4745" y="12629"/>
                </a:lnTo>
                <a:lnTo>
                  <a:pt x="4624" y="12727"/>
                </a:lnTo>
                <a:lnTo>
                  <a:pt x="4599" y="12800"/>
                </a:lnTo>
                <a:lnTo>
                  <a:pt x="4599" y="12848"/>
                </a:lnTo>
                <a:lnTo>
                  <a:pt x="4624" y="12873"/>
                </a:lnTo>
                <a:lnTo>
                  <a:pt x="4697" y="12897"/>
                </a:lnTo>
                <a:lnTo>
                  <a:pt x="4770" y="12897"/>
                </a:lnTo>
                <a:lnTo>
                  <a:pt x="4916" y="12873"/>
                </a:lnTo>
                <a:lnTo>
                  <a:pt x="5135" y="12824"/>
                </a:lnTo>
                <a:lnTo>
                  <a:pt x="5135" y="13067"/>
                </a:lnTo>
                <a:lnTo>
                  <a:pt x="4964" y="13140"/>
                </a:lnTo>
                <a:lnTo>
                  <a:pt x="4818" y="13165"/>
                </a:lnTo>
                <a:lnTo>
                  <a:pt x="4697" y="13238"/>
                </a:lnTo>
                <a:lnTo>
                  <a:pt x="4648" y="13286"/>
                </a:lnTo>
                <a:lnTo>
                  <a:pt x="4648" y="13311"/>
                </a:lnTo>
                <a:lnTo>
                  <a:pt x="4672" y="13335"/>
                </a:lnTo>
                <a:lnTo>
                  <a:pt x="4770" y="13384"/>
                </a:lnTo>
                <a:lnTo>
                  <a:pt x="4891" y="13408"/>
                </a:lnTo>
                <a:lnTo>
                  <a:pt x="5037" y="13384"/>
                </a:lnTo>
                <a:lnTo>
                  <a:pt x="5159" y="13359"/>
                </a:lnTo>
                <a:lnTo>
                  <a:pt x="5183" y="13530"/>
                </a:lnTo>
                <a:lnTo>
                  <a:pt x="5062" y="13578"/>
                </a:lnTo>
                <a:lnTo>
                  <a:pt x="4940" y="13627"/>
                </a:lnTo>
                <a:lnTo>
                  <a:pt x="4867" y="13676"/>
                </a:lnTo>
                <a:lnTo>
                  <a:pt x="4818" y="13700"/>
                </a:lnTo>
                <a:lnTo>
                  <a:pt x="4794" y="13749"/>
                </a:lnTo>
                <a:lnTo>
                  <a:pt x="4818" y="13797"/>
                </a:lnTo>
                <a:lnTo>
                  <a:pt x="4891" y="13846"/>
                </a:lnTo>
                <a:lnTo>
                  <a:pt x="4989" y="13870"/>
                </a:lnTo>
                <a:lnTo>
                  <a:pt x="5110" y="13846"/>
                </a:lnTo>
                <a:lnTo>
                  <a:pt x="5208" y="13822"/>
                </a:lnTo>
                <a:lnTo>
                  <a:pt x="5232" y="13919"/>
                </a:lnTo>
                <a:lnTo>
                  <a:pt x="5208" y="13919"/>
                </a:lnTo>
                <a:lnTo>
                  <a:pt x="4940" y="13992"/>
                </a:lnTo>
                <a:lnTo>
                  <a:pt x="4891" y="14016"/>
                </a:lnTo>
                <a:lnTo>
                  <a:pt x="4818" y="14065"/>
                </a:lnTo>
                <a:lnTo>
                  <a:pt x="4745" y="14138"/>
                </a:lnTo>
                <a:lnTo>
                  <a:pt x="4721" y="14187"/>
                </a:lnTo>
                <a:lnTo>
                  <a:pt x="4745" y="14211"/>
                </a:lnTo>
                <a:lnTo>
                  <a:pt x="4843" y="14260"/>
                </a:lnTo>
                <a:lnTo>
                  <a:pt x="4916" y="14284"/>
                </a:lnTo>
                <a:lnTo>
                  <a:pt x="5135" y="14284"/>
                </a:lnTo>
                <a:lnTo>
                  <a:pt x="5256" y="14235"/>
                </a:lnTo>
                <a:lnTo>
                  <a:pt x="5281" y="14406"/>
                </a:lnTo>
                <a:lnTo>
                  <a:pt x="5037" y="14430"/>
                </a:lnTo>
                <a:lnTo>
                  <a:pt x="4964" y="14454"/>
                </a:lnTo>
                <a:lnTo>
                  <a:pt x="4891" y="14527"/>
                </a:lnTo>
                <a:lnTo>
                  <a:pt x="4843" y="14576"/>
                </a:lnTo>
                <a:lnTo>
                  <a:pt x="4843" y="14625"/>
                </a:lnTo>
                <a:lnTo>
                  <a:pt x="4867" y="14649"/>
                </a:lnTo>
                <a:lnTo>
                  <a:pt x="4916" y="14698"/>
                </a:lnTo>
                <a:lnTo>
                  <a:pt x="4964" y="14722"/>
                </a:lnTo>
                <a:lnTo>
                  <a:pt x="5110" y="14722"/>
                </a:lnTo>
                <a:lnTo>
                  <a:pt x="5329" y="14698"/>
                </a:lnTo>
                <a:lnTo>
                  <a:pt x="5354" y="14868"/>
                </a:lnTo>
                <a:lnTo>
                  <a:pt x="5208" y="14892"/>
                </a:lnTo>
                <a:lnTo>
                  <a:pt x="5062" y="14965"/>
                </a:lnTo>
                <a:lnTo>
                  <a:pt x="5037" y="14990"/>
                </a:lnTo>
                <a:lnTo>
                  <a:pt x="5037" y="15014"/>
                </a:lnTo>
                <a:lnTo>
                  <a:pt x="5062" y="15038"/>
                </a:lnTo>
                <a:lnTo>
                  <a:pt x="5232" y="15087"/>
                </a:lnTo>
                <a:lnTo>
                  <a:pt x="5427" y="15111"/>
                </a:lnTo>
                <a:lnTo>
                  <a:pt x="5475" y="15136"/>
                </a:lnTo>
                <a:lnTo>
                  <a:pt x="5548" y="15160"/>
                </a:lnTo>
                <a:lnTo>
                  <a:pt x="5646" y="15160"/>
                </a:lnTo>
                <a:lnTo>
                  <a:pt x="5694" y="15209"/>
                </a:lnTo>
                <a:lnTo>
                  <a:pt x="5743" y="15282"/>
                </a:lnTo>
                <a:lnTo>
                  <a:pt x="5767" y="15355"/>
                </a:lnTo>
                <a:lnTo>
                  <a:pt x="5792" y="15428"/>
                </a:lnTo>
                <a:lnTo>
                  <a:pt x="5767" y="15501"/>
                </a:lnTo>
                <a:lnTo>
                  <a:pt x="5694" y="15574"/>
                </a:lnTo>
                <a:lnTo>
                  <a:pt x="5621" y="15598"/>
                </a:lnTo>
                <a:lnTo>
                  <a:pt x="5524" y="15622"/>
                </a:lnTo>
                <a:lnTo>
                  <a:pt x="5427" y="15622"/>
                </a:lnTo>
                <a:lnTo>
                  <a:pt x="5208" y="15574"/>
                </a:lnTo>
                <a:lnTo>
                  <a:pt x="4794" y="15452"/>
                </a:lnTo>
                <a:lnTo>
                  <a:pt x="4599" y="15403"/>
                </a:lnTo>
                <a:lnTo>
                  <a:pt x="4599" y="15330"/>
                </a:lnTo>
                <a:lnTo>
                  <a:pt x="4502" y="14990"/>
                </a:lnTo>
                <a:lnTo>
                  <a:pt x="4380" y="14673"/>
                </a:lnTo>
                <a:lnTo>
                  <a:pt x="4283" y="14333"/>
                </a:lnTo>
                <a:lnTo>
                  <a:pt x="4186" y="13992"/>
                </a:lnTo>
                <a:lnTo>
                  <a:pt x="4113" y="13651"/>
                </a:lnTo>
                <a:lnTo>
                  <a:pt x="4064" y="13335"/>
                </a:lnTo>
                <a:lnTo>
                  <a:pt x="4015" y="12678"/>
                </a:lnTo>
                <a:lnTo>
                  <a:pt x="3967" y="12191"/>
                </a:lnTo>
                <a:lnTo>
                  <a:pt x="3942" y="11948"/>
                </a:lnTo>
                <a:lnTo>
                  <a:pt x="3894" y="11705"/>
                </a:lnTo>
                <a:lnTo>
                  <a:pt x="3821" y="11486"/>
                </a:lnTo>
                <a:lnTo>
                  <a:pt x="3748" y="11267"/>
                </a:lnTo>
                <a:lnTo>
                  <a:pt x="3626" y="11048"/>
                </a:lnTo>
                <a:lnTo>
                  <a:pt x="3480" y="10877"/>
                </a:lnTo>
                <a:lnTo>
                  <a:pt x="3431" y="10853"/>
                </a:lnTo>
                <a:lnTo>
                  <a:pt x="3383" y="10829"/>
                </a:lnTo>
                <a:lnTo>
                  <a:pt x="3285" y="10853"/>
                </a:lnTo>
                <a:lnTo>
                  <a:pt x="3212" y="10877"/>
                </a:lnTo>
                <a:lnTo>
                  <a:pt x="3139" y="10950"/>
                </a:lnTo>
                <a:lnTo>
                  <a:pt x="3066" y="11023"/>
                </a:lnTo>
                <a:lnTo>
                  <a:pt x="2823" y="11023"/>
                </a:lnTo>
                <a:lnTo>
                  <a:pt x="2774" y="11048"/>
                </a:lnTo>
                <a:lnTo>
                  <a:pt x="2726" y="11072"/>
                </a:lnTo>
                <a:lnTo>
                  <a:pt x="2701" y="11096"/>
                </a:lnTo>
                <a:lnTo>
                  <a:pt x="2701" y="11121"/>
                </a:lnTo>
                <a:lnTo>
                  <a:pt x="2701" y="11169"/>
                </a:lnTo>
                <a:lnTo>
                  <a:pt x="2726" y="11194"/>
                </a:lnTo>
                <a:lnTo>
                  <a:pt x="2823" y="11242"/>
                </a:lnTo>
                <a:lnTo>
                  <a:pt x="2969" y="11242"/>
                </a:lnTo>
                <a:lnTo>
                  <a:pt x="2945" y="11364"/>
                </a:lnTo>
                <a:lnTo>
                  <a:pt x="2847" y="11340"/>
                </a:lnTo>
                <a:lnTo>
                  <a:pt x="2750" y="11364"/>
                </a:lnTo>
                <a:lnTo>
                  <a:pt x="2677" y="11364"/>
                </a:lnTo>
                <a:lnTo>
                  <a:pt x="2604" y="11388"/>
                </a:lnTo>
                <a:lnTo>
                  <a:pt x="2556" y="11437"/>
                </a:lnTo>
                <a:lnTo>
                  <a:pt x="2531" y="11461"/>
                </a:lnTo>
                <a:lnTo>
                  <a:pt x="2556" y="11510"/>
                </a:lnTo>
                <a:lnTo>
                  <a:pt x="2580" y="11583"/>
                </a:lnTo>
                <a:lnTo>
                  <a:pt x="2628" y="11607"/>
                </a:lnTo>
                <a:lnTo>
                  <a:pt x="2750" y="11656"/>
                </a:lnTo>
                <a:lnTo>
                  <a:pt x="2920" y="11680"/>
                </a:lnTo>
                <a:lnTo>
                  <a:pt x="2896" y="11851"/>
                </a:lnTo>
                <a:lnTo>
                  <a:pt x="2628" y="11875"/>
                </a:lnTo>
                <a:lnTo>
                  <a:pt x="2458" y="11899"/>
                </a:lnTo>
                <a:lnTo>
                  <a:pt x="2361" y="11924"/>
                </a:lnTo>
                <a:lnTo>
                  <a:pt x="2288" y="11948"/>
                </a:lnTo>
                <a:lnTo>
                  <a:pt x="2288" y="11972"/>
                </a:lnTo>
                <a:lnTo>
                  <a:pt x="2288" y="11997"/>
                </a:lnTo>
                <a:lnTo>
                  <a:pt x="2337" y="12045"/>
                </a:lnTo>
                <a:lnTo>
                  <a:pt x="2410" y="12094"/>
                </a:lnTo>
                <a:lnTo>
                  <a:pt x="2507" y="12118"/>
                </a:lnTo>
                <a:lnTo>
                  <a:pt x="2604" y="12143"/>
                </a:lnTo>
                <a:lnTo>
                  <a:pt x="2896" y="12143"/>
                </a:lnTo>
                <a:lnTo>
                  <a:pt x="2896" y="12216"/>
                </a:lnTo>
                <a:lnTo>
                  <a:pt x="2628" y="12289"/>
                </a:lnTo>
                <a:lnTo>
                  <a:pt x="2507" y="12313"/>
                </a:lnTo>
                <a:lnTo>
                  <a:pt x="2385" y="12362"/>
                </a:lnTo>
                <a:lnTo>
                  <a:pt x="2361" y="12386"/>
                </a:lnTo>
                <a:lnTo>
                  <a:pt x="2337" y="12410"/>
                </a:lnTo>
                <a:lnTo>
                  <a:pt x="2361" y="12483"/>
                </a:lnTo>
                <a:lnTo>
                  <a:pt x="2410" y="12532"/>
                </a:lnTo>
                <a:lnTo>
                  <a:pt x="2483" y="12556"/>
                </a:lnTo>
                <a:lnTo>
                  <a:pt x="2604" y="12581"/>
                </a:lnTo>
                <a:lnTo>
                  <a:pt x="2726" y="12556"/>
                </a:lnTo>
                <a:lnTo>
                  <a:pt x="2872" y="12556"/>
                </a:lnTo>
                <a:lnTo>
                  <a:pt x="2823" y="12824"/>
                </a:lnTo>
                <a:lnTo>
                  <a:pt x="2677" y="12775"/>
                </a:lnTo>
                <a:lnTo>
                  <a:pt x="2337" y="12775"/>
                </a:lnTo>
                <a:lnTo>
                  <a:pt x="2264" y="12824"/>
                </a:lnTo>
                <a:lnTo>
                  <a:pt x="2239" y="12848"/>
                </a:lnTo>
                <a:lnTo>
                  <a:pt x="2239" y="12897"/>
                </a:lnTo>
                <a:lnTo>
                  <a:pt x="2239" y="12970"/>
                </a:lnTo>
                <a:lnTo>
                  <a:pt x="2312" y="13019"/>
                </a:lnTo>
                <a:lnTo>
                  <a:pt x="2385" y="13043"/>
                </a:lnTo>
                <a:lnTo>
                  <a:pt x="2458" y="13067"/>
                </a:lnTo>
                <a:lnTo>
                  <a:pt x="2628" y="13092"/>
                </a:lnTo>
                <a:lnTo>
                  <a:pt x="2799" y="13092"/>
                </a:lnTo>
                <a:lnTo>
                  <a:pt x="2774" y="13262"/>
                </a:lnTo>
                <a:lnTo>
                  <a:pt x="2458" y="13262"/>
                </a:lnTo>
                <a:lnTo>
                  <a:pt x="2361" y="13286"/>
                </a:lnTo>
                <a:lnTo>
                  <a:pt x="2264" y="13335"/>
                </a:lnTo>
                <a:lnTo>
                  <a:pt x="2239" y="13359"/>
                </a:lnTo>
                <a:lnTo>
                  <a:pt x="2239" y="13408"/>
                </a:lnTo>
                <a:lnTo>
                  <a:pt x="2312" y="13481"/>
                </a:lnTo>
                <a:lnTo>
                  <a:pt x="2410" y="13505"/>
                </a:lnTo>
                <a:lnTo>
                  <a:pt x="2483" y="13530"/>
                </a:lnTo>
                <a:lnTo>
                  <a:pt x="2726" y="13530"/>
                </a:lnTo>
                <a:lnTo>
                  <a:pt x="2701" y="13724"/>
                </a:lnTo>
                <a:lnTo>
                  <a:pt x="2483" y="13749"/>
                </a:lnTo>
                <a:lnTo>
                  <a:pt x="2312" y="13749"/>
                </a:lnTo>
                <a:lnTo>
                  <a:pt x="2264" y="13773"/>
                </a:lnTo>
                <a:lnTo>
                  <a:pt x="2191" y="13822"/>
                </a:lnTo>
                <a:lnTo>
                  <a:pt x="2166" y="13870"/>
                </a:lnTo>
                <a:lnTo>
                  <a:pt x="2166" y="13943"/>
                </a:lnTo>
                <a:lnTo>
                  <a:pt x="2215" y="13992"/>
                </a:lnTo>
                <a:lnTo>
                  <a:pt x="2239" y="14041"/>
                </a:lnTo>
                <a:lnTo>
                  <a:pt x="2361" y="14089"/>
                </a:lnTo>
                <a:lnTo>
                  <a:pt x="2628" y="14089"/>
                </a:lnTo>
                <a:lnTo>
                  <a:pt x="2604" y="14260"/>
                </a:lnTo>
                <a:lnTo>
                  <a:pt x="2385" y="14260"/>
                </a:lnTo>
                <a:lnTo>
                  <a:pt x="2264" y="14284"/>
                </a:lnTo>
                <a:lnTo>
                  <a:pt x="2166" y="14333"/>
                </a:lnTo>
                <a:lnTo>
                  <a:pt x="2118" y="14357"/>
                </a:lnTo>
                <a:lnTo>
                  <a:pt x="2118" y="14406"/>
                </a:lnTo>
                <a:lnTo>
                  <a:pt x="2142" y="14454"/>
                </a:lnTo>
                <a:lnTo>
                  <a:pt x="2191" y="14479"/>
                </a:lnTo>
                <a:lnTo>
                  <a:pt x="2312" y="14527"/>
                </a:lnTo>
                <a:lnTo>
                  <a:pt x="2458" y="14527"/>
                </a:lnTo>
                <a:lnTo>
                  <a:pt x="2580" y="14503"/>
                </a:lnTo>
                <a:lnTo>
                  <a:pt x="2531" y="14868"/>
                </a:lnTo>
                <a:lnTo>
                  <a:pt x="2531" y="14844"/>
                </a:lnTo>
                <a:lnTo>
                  <a:pt x="2434" y="14819"/>
                </a:lnTo>
                <a:lnTo>
                  <a:pt x="2312" y="14795"/>
                </a:lnTo>
                <a:lnTo>
                  <a:pt x="2191" y="14795"/>
                </a:lnTo>
                <a:lnTo>
                  <a:pt x="2093" y="14844"/>
                </a:lnTo>
                <a:lnTo>
                  <a:pt x="2069" y="14868"/>
                </a:lnTo>
                <a:lnTo>
                  <a:pt x="2069" y="14892"/>
                </a:lnTo>
                <a:lnTo>
                  <a:pt x="2069" y="14917"/>
                </a:lnTo>
                <a:lnTo>
                  <a:pt x="2093" y="14941"/>
                </a:lnTo>
                <a:lnTo>
                  <a:pt x="2166" y="14990"/>
                </a:lnTo>
                <a:lnTo>
                  <a:pt x="2264" y="14990"/>
                </a:lnTo>
                <a:lnTo>
                  <a:pt x="2458" y="15014"/>
                </a:lnTo>
                <a:lnTo>
                  <a:pt x="2507" y="15014"/>
                </a:lnTo>
                <a:lnTo>
                  <a:pt x="2531" y="14990"/>
                </a:lnTo>
                <a:lnTo>
                  <a:pt x="2531" y="15136"/>
                </a:lnTo>
                <a:lnTo>
                  <a:pt x="2045" y="15452"/>
                </a:lnTo>
                <a:lnTo>
                  <a:pt x="1801" y="15549"/>
                </a:lnTo>
                <a:lnTo>
                  <a:pt x="1680" y="15598"/>
                </a:lnTo>
                <a:lnTo>
                  <a:pt x="1534" y="15622"/>
                </a:lnTo>
                <a:lnTo>
                  <a:pt x="1436" y="15622"/>
                </a:lnTo>
                <a:lnTo>
                  <a:pt x="1339" y="15598"/>
                </a:lnTo>
                <a:lnTo>
                  <a:pt x="1266" y="15549"/>
                </a:lnTo>
                <a:lnTo>
                  <a:pt x="1242" y="15501"/>
                </a:lnTo>
                <a:lnTo>
                  <a:pt x="1242" y="15452"/>
                </a:lnTo>
                <a:lnTo>
                  <a:pt x="1266" y="15355"/>
                </a:lnTo>
                <a:lnTo>
                  <a:pt x="1315" y="15282"/>
                </a:lnTo>
                <a:lnTo>
                  <a:pt x="1485" y="15136"/>
                </a:lnTo>
                <a:lnTo>
                  <a:pt x="1534" y="15111"/>
                </a:lnTo>
                <a:lnTo>
                  <a:pt x="1582" y="15063"/>
                </a:lnTo>
                <a:lnTo>
                  <a:pt x="1607" y="15014"/>
                </a:lnTo>
                <a:lnTo>
                  <a:pt x="1631" y="14941"/>
                </a:lnTo>
                <a:lnTo>
                  <a:pt x="1655" y="14308"/>
                </a:lnTo>
                <a:lnTo>
                  <a:pt x="1680" y="13676"/>
                </a:lnTo>
                <a:lnTo>
                  <a:pt x="1704" y="12410"/>
                </a:lnTo>
                <a:lnTo>
                  <a:pt x="1728" y="11121"/>
                </a:lnTo>
                <a:lnTo>
                  <a:pt x="1753" y="10488"/>
                </a:lnTo>
                <a:lnTo>
                  <a:pt x="1801" y="9855"/>
                </a:lnTo>
                <a:lnTo>
                  <a:pt x="1826" y="9223"/>
                </a:lnTo>
                <a:lnTo>
                  <a:pt x="1826" y="8590"/>
                </a:lnTo>
                <a:lnTo>
                  <a:pt x="1850" y="7958"/>
                </a:lnTo>
                <a:lnTo>
                  <a:pt x="1923" y="7349"/>
                </a:lnTo>
                <a:lnTo>
                  <a:pt x="1996" y="6911"/>
                </a:lnTo>
                <a:lnTo>
                  <a:pt x="1996" y="6692"/>
                </a:lnTo>
                <a:lnTo>
                  <a:pt x="1972" y="6571"/>
                </a:lnTo>
                <a:lnTo>
                  <a:pt x="1923" y="6498"/>
                </a:lnTo>
                <a:lnTo>
                  <a:pt x="1947" y="6425"/>
                </a:lnTo>
                <a:lnTo>
                  <a:pt x="1947" y="6352"/>
                </a:lnTo>
                <a:lnTo>
                  <a:pt x="1923" y="6303"/>
                </a:lnTo>
                <a:lnTo>
                  <a:pt x="1874" y="6254"/>
                </a:lnTo>
                <a:lnTo>
                  <a:pt x="1801" y="6230"/>
                </a:lnTo>
                <a:lnTo>
                  <a:pt x="1704" y="6254"/>
                </a:lnTo>
                <a:lnTo>
                  <a:pt x="1558" y="6230"/>
                </a:lnTo>
                <a:lnTo>
                  <a:pt x="1485" y="6230"/>
                </a:lnTo>
                <a:lnTo>
                  <a:pt x="1436" y="6254"/>
                </a:lnTo>
                <a:lnTo>
                  <a:pt x="1388" y="6303"/>
                </a:lnTo>
                <a:lnTo>
                  <a:pt x="1412" y="6352"/>
                </a:lnTo>
                <a:lnTo>
                  <a:pt x="1412" y="6376"/>
                </a:lnTo>
                <a:lnTo>
                  <a:pt x="1509" y="6425"/>
                </a:lnTo>
                <a:lnTo>
                  <a:pt x="1485" y="6449"/>
                </a:lnTo>
                <a:lnTo>
                  <a:pt x="1388" y="6449"/>
                </a:lnTo>
                <a:lnTo>
                  <a:pt x="1193" y="6473"/>
                </a:lnTo>
                <a:lnTo>
                  <a:pt x="1096" y="6522"/>
                </a:lnTo>
                <a:lnTo>
                  <a:pt x="1071" y="6522"/>
                </a:lnTo>
                <a:lnTo>
                  <a:pt x="1096" y="6546"/>
                </a:lnTo>
                <a:lnTo>
                  <a:pt x="1144" y="6619"/>
                </a:lnTo>
                <a:lnTo>
                  <a:pt x="1193" y="6644"/>
                </a:lnTo>
                <a:lnTo>
                  <a:pt x="1266" y="6668"/>
                </a:lnTo>
                <a:lnTo>
                  <a:pt x="1339" y="6692"/>
                </a:lnTo>
                <a:lnTo>
                  <a:pt x="1315" y="6741"/>
                </a:lnTo>
                <a:lnTo>
                  <a:pt x="1193" y="6765"/>
                </a:lnTo>
                <a:lnTo>
                  <a:pt x="1096" y="6790"/>
                </a:lnTo>
                <a:lnTo>
                  <a:pt x="998" y="6863"/>
                </a:lnTo>
                <a:lnTo>
                  <a:pt x="998" y="6887"/>
                </a:lnTo>
                <a:lnTo>
                  <a:pt x="1096" y="6936"/>
                </a:lnTo>
                <a:lnTo>
                  <a:pt x="1193" y="6960"/>
                </a:lnTo>
                <a:lnTo>
                  <a:pt x="1217" y="6960"/>
                </a:lnTo>
                <a:lnTo>
                  <a:pt x="1193" y="7106"/>
                </a:lnTo>
                <a:lnTo>
                  <a:pt x="1047" y="7082"/>
                </a:lnTo>
                <a:lnTo>
                  <a:pt x="950" y="7106"/>
                </a:lnTo>
                <a:lnTo>
                  <a:pt x="877" y="7130"/>
                </a:lnTo>
                <a:lnTo>
                  <a:pt x="804" y="7203"/>
                </a:lnTo>
                <a:lnTo>
                  <a:pt x="804" y="7252"/>
                </a:lnTo>
                <a:lnTo>
                  <a:pt x="828" y="7301"/>
                </a:lnTo>
                <a:lnTo>
                  <a:pt x="852" y="7325"/>
                </a:lnTo>
                <a:lnTo>
                  <a:pt x="901" y="7349"/>
                </a:lnTo>
                <a:lnTo>
                  <a:pt x="1023" y="7374"/>
                </a:lnTo>
                <a:lnTo>
                  <a:pt x="1096" y="7398"/>
                </a:lnTo>
                <a:lnTo>
                  <a:pt x="1047" y="7568"/>
                </a:lnTo>
                <a:lnTo>
                  <a:pt x="950" y="7568"/>
                </a:lnTo>
                <a:lnTo>
                  <a:pt x="852" y="7593"/>
                </a:lnTo>
                <a:lnTo>
                  <a:pt x="731" y="7617"/>
                </a:lnTo>
                <a:lnTo>
                  <a:pt x="706" y="7641"/>
                </a:lnTo>
                <a:lnTo>
                  <a:pt x="682" y="7690"/>
                </a:lnTo>
                <a:lnTo>
                  <a:pt x="706" y="7739"/>
                </a:lnTo>
                <a:lnTo>
                  <a:pt x="731" y="7763"/>
                </a:lnTo>
                <a:lnTo>
                  <a:pt x="755" y="7812"/>
                </a:lnTo>
                <a:lnTo>
                  <a:pt x="828" y="7836"/>
                </a:lnTo>
                <a:lnTo>
                  <a:pt x="925" y="7860"/>
                </a:lnTo>
                <a:lnTo>
                  <a:pt x="974" y="7860"/>
                </a:lnTo>
                <a:lnTo>
                  <a:pt x="950" y="7958"/>
                </a:lnTo>
                <a:lnTo>
                  <a:pt x="804" y="7982"/>
                </a:lnTo>
                <a:lnTo>
                  <a:pt x="731" y="8006"/>
                </a:lnTo>
                <a:lnTo>
                  <a:pt x="658" y="8031"/>
                </a:lnTo>
                <a:lnTo>
                  <a:pt x="658" y="8055"/>
                </a:lnTo>
                <a:lnTo>
                  <a:pt x="658" y="8079"/>
                </a:lnTo>
                <a:lnTo>
                  <a:pt x="731" y="8104"/>
                </a:lnTo>
                <a:lnTo>
                  <a:pt x="804" y="8128"/>
                </a:lnTo>
                <a:lnTo>
                  <a:pt x="950" y="8128"/>
                </a:lnTo>
                <a:lnTo>
                  <a:pt x="950" y="8274"/>
                </a:lnTo>
                <a:lnTo>
                  <a:pt x="828" y="8298"/>
                </a:lnTo>
                <a:lnTo>
                  <a:pt x="779" y="8323"/>
                </a:lnTo>
                <a:lnTo>
                  <a:pt x="731" y="8347"/>
                </a:lnTo>
                <a:lnTo>
                  <a:pt x="706" y="8396"/>
                </a:lnTo>
                <a:lnTo>
                  <a:pt x="706" y="8420"/>
                </a:lnTo>
                <a:lnTo>
                  <a:pt x="731" y="8469"/>
                </a:lnTo>
                <a:lnTo>
                  <a:pt x="755" y="8493"/>
                </a:lnTo>
                <a:lnTo>
                  <a:pt x="828" y="8517"/>
                </a:lnTo>
                <a:lnTo>
                  <a:pt x="901" y="8517"/>
                </a:lnTo>
                <a:lnTo>
                  <a:pt x="974" y="8712"/>
                </a:lnTo>
                <a:lnTo>
                  <a:pt x="974" y="8834"/>
                </a:lnTo>
                <a:lnTo>
                  <a:pt x="974" y="8931"/>
                </a:lnTo>
                <a:lnTo>
                  <a:pt x="950" y="9028"/>
                </a:lnTo>
                <a:lnTo>
                  <a:pt x="901" y="9101"/>
                </a:lnTo>
                <a:lnTo>
                  <a:pt x="828" y="9174"/>
                </a:lnTo>
                <a:lnTo>
                  <a:pt x="731" y="9223"/>
                </a:lnTo>
                <a:lnTo>
                  <a:pt x="633" y="9223"/>
                </a:lnTo>
                <a:lnTo>
                  <a:pt x="512" y="9199"/>
                </a:lnTo>
                <a:lnTo>
                  <a:pt x="414" y="9150"/>
                </a:lnTo>
                <a:lnTo>
                  <a:pt x="341" y="9101"/>
                </a:lnTo>
                <a:lnTo>
                  <a:pt x="268" y="9028"/>
                </a:lnTo>
                <a:lnTo>
                  <a:pt x="268" y="8980"/>
                </a:lnTo>
                <a:lnTo>
                  <a:pt x="268" y="8931"/>
                </a:lnTo>
                <a:lnTo>
                  <a:pt x="293" y="8882"/>
                </a:lnTo>
                <a:lnTo>
                  <a:pt x="366" y="8858"/>
                </a:lnTo>
                <a:lnTo>
                  <a:pt x="390" y="8834"/>
                </a:lnTo>
                <a:lnTo>
                  <a:pt x="414" y="8809"/>
                </a:lnTo>
                <a:lnTo>
                  <a:pt x="487" y="8517"/>
                </a:lnTo>
                <a:lnTo>
                  <a:pt x="512" y="8225"/>
                </a:lnTo>
                <a:lnTo>
                  <a:pt x="560" y="7641"/>
                </a:lnTo>
                <a:lnTo>
                  <a:pt x="560" y="7057"/>
                </a:lnTo>
                <a:lnTo>
                  <a:pt x="609" y="6741"/>
                </a:lnTo>
                <a:lnTo>
                  <a:pt x="633" y="6473"/>
                </a:lnTo>
                <a:lnTo>
                  <a:pt x="731" y="6108"/>
                </a:lnTo>
                <a:lnTo>
                  <a:pt x="877" y="5792"/>
                </a:lnTo>
                <a:lnTo>
                  <a:pt x="1047" y="5524"/>
                </a:lnTo>
                <a:lnTo>
                  <a:pt x="1242" y="5281"/>
                </a:lnTo>
                <a:lnTo>
                  <a:pt x="1485" y="5062"/>
                </a:lnTo>
                <a:lnTo>
                  <a:pt x="1753" y="4892"/>
                </a:lnTo>
                <a:lnTo>
                  <a:pt x="2069" y="4746"/>
                </a:lnTo>
                <a:lnTo>
                  <a:pt x="2410" y="4624"/>
                </a:lnTo>
                <a:lnTo>
                  <a:pt x="2872" y="4527"/>
                </a:lnTo>
                <a:lnTo>
                  <a:pt x="3358" y="4478"/>
                </a:lnTo>
                <a:lnTo>
                  <a:pt x="3407" y="4502"/>
                </a:lnTo>
                <a:lnTo>
                  <a:pt x="3480" y="4502"/>
                </a:lnTo>
                <a:lnTo>
                  <a:pt x="3529" y="4478"/>
                </a:lnTo>
                <a:lnTo>
                  <a:pt x="3577" y="4454"/>
                </a:lnTo>
                <a:close/>
                <a:moveTo>
                  <a:pt x="3261" y="1"/>
                </a:moveTo>
                <a:lnTo>
                  <a:pt x="3066" y="25"/>
                </a:lnTo>
                <a:lnTo>
                  <a:pt x="2896" y="123"/>
                </a:lnTo>
                <a:lnTo>
                  <a:pt x="2823" y="171"/>
                </a:lnTo>
                <a:lnTo>
                  <a:pt x="2750" y="244"/>
                </a:lnTo>
                <a:lnTo>
                  <a:pt x="2531" y="317"/>
                </a:lnTo>
                <a:lnTo>
                  <a:pt x="2337" y="463"/>
                </a:lnTo>
                <a:lnTo>
                  <a:pt x="2142" y="609"/>
                </a:lnTo>
                <a:lnTo>
                  <a:pt x="1972" y="804"/>
                </a:lnTo>
                <a:lnTo>
                  <a:pt x="1826" y="1023"/>
                </a:lnTo>
                <a:lnTo>
                  <a:pt x="1704" y="1242"/>
                </a:lnTo>
                <a:lnTo>
                  <a:pt x="1631" y="1461"/>
                </a:lnTo>
                <a:lnTo>
                  <a:pt x="1582" y="1680"/>
                </a:lnTo>
                <a:lnTo>
                  <a:pt x="1558" y="1874"/>
                </a:lnTo>
                <a:lnTo>
                  <a:pt x="1582" y="2069"/>
                </a:lnTo>
                <a:lnTo>
                  <a:pt x="1582" y="2239"/>
                </a:lnTo>
                <a:lnTo>
                  <a:pt x="1631" y="2410"/>
                </a:lnTo>
                <a:lnTo>
                  <a:pt x="1680" y="2580"/>
                </a:lnTo>
                <a:lnTo>
                  <a:pt x="1728" y="2750"/>
                </a:lnTo>
                <a:lnTo>
                  <a:pt x="1826" y="2921"/>
                </a:lnTo>
                <a:lnTo>
                  <a:pt x="1899" y="3067"/>
                </a:lnTo>
                <a:lnTo>
                  <a:pt x="2020" y="3213"/>
                </a:lnTo>
                <a:lnTo>
                  <a:pt x="2142" y="3334"/>
                </a:lnTo>
                <a:lnTo>
                  <a:pt x="2264" y="3456"/>
                </a:lnTo>
                <a:lnTo>
                  <a:pt x="2410" y="3578"/>
                </a:lnTo>
                <a:lnTo>
                  <a:pt x="2556" y="3675"/>
                </a:lnTo>
                <a:lnTo>
                  <a:pt x="2701" y="3748"/>
                </a:lnTo>
                <a:lnTo>
                  <a:pt x="2872" y="3821"/>
                </a:lnTo>
                <a:lnTo>
                  <a:pt x="3066" y="3894"/>
                </a:lnTo>
                <a:lnTo>
                  <a:pt x="3310" y="3918"/>
                </a:lnTo>
                <a:lnTo>
                  <a:pt x="3261" y="4016"/>
                </a:lnTo>
                <a:lnTo>
                  <a:pt x="3237" y="4113"/>
                </a:lnTo>
                <a:lnTo>
                  <a:pt x="2750" y="4162"/>
                </a:lnTo>
                <a:lnTo>
                  <a:pt x="2361" y="4235"/>
                </a:lnTo>
                <a:lnTo>
                  <a:pt x="1996" y="4356"/>
                </a:lnTo>
                <a:lnTo>
                  <a:pt x="1655" y="4502"/>
                </a:lnTo>
                <a:lnTo>
                  <a:pt x="1339" y="4697"/>
                </a:lnTo>
                <a:lnTo>
                  <a:pt x="1071" y="4916"/>
                </a:lnTo>
                <a:lnTo>
                  <a:pt x="828" y="5184"/>
                </a:lnTo>
                <a:lnTo>
                  <a:pt x="609" y="5500"/>
                </a:lnTo>
                <a:lnTo>
                  <a:pt x="439" y="5865"/>
                </a:lnTo>
                <a:lnTo>
                  <a:pt x="341" y="6206"/>
                </a:lnTo>
                <a:lnTo>
                  <a:pt x="268" y="6571"/>
                </a:lnTo>
                <a:lnTo>
                  <a:pt x="220" y="6936"/>
                </a:lnTo>
                <a:lnTo>
                  <a:pt x="195" y="7301"/>
                </a:lnTo>
                <a:lnTo>
                  <a:pt x="171" y="7982"/>
                </a:lnTo>
                <a:lnTo>
                  <a:pt x="171" y="8347"/>
                </a:lnTo>
                <a:lnTo>
                  <a:pt x="195" y="8688"/>
                </a:lnTo>
                <a:lnTo>
                  <a:pt x="147" y="8712"/>
                </a:lnTo>
                <a:lnTo>
                  <a:pt x="98" y="8761"/>
                </a:lnTo>
                <a:lnTo>
                  <a:pt x="49" y="8809"/>
                </a:lnTo>
                <a:lnTo>
                  <a:pt x="25" y="8882"/>
                </a:lnTo>
                <a:lnTo>
                  <a:pt x="1" y="9004"/>
                </a:lnTo>
                <a:lnTo>
                  <a:pt x="49" y="9150"/>
                </a:lnTo>
                <a:lnTo>
                  <a:pt x="98" y="9223"/>
                </a:lnTo>
                <a:lnTo>
                  <a:pt x="147" y="9296"/>
                </a:lnTo>
                <a:lnTo>
                  <a:pt x="293" y="9418"/>
                </a:lnTo>
                <a:lnTo>
                  <a:pt x="463" y="9490"/>
                </a:lnTo>
                <a:lnTo>
                  <a:pt x="633" y="9515"/>
                </a:lnTo>
                <a:lnTo>
                  <a:pt x="828" y="9515"/>
                </a:lnTo>
                <a:lnTo>
                  <a:pt x="901" y="9466"/>
                </a:lnTo>
                <a:lnTo>
                  <a:pt x="974" y="9442"/>
                </a:lnTo>
                <a:lnTo>
                  <a:pt x="1120" y="9320"/>
                </a:lnTo>
                <a:lnTo>
                  <a:pt x="1193" y="9174"/>
                </a:lnTo>
                <a:lnTo>
                  <a:pt x="1266" y="9004"/>
                </a:lnTo>
                <a:lnTo>
                  <a:pt x="1290" y="8834"/>
                </a:lnTo>
                <a:lnTo>
                  <a:pt x="1266" y="8663"/>
                </a:lnTo>
                <a:lnTo>
                  <a:pt x="1217" y="8493"/>
                </a:lnTo>
                <a:lnTo>
                  <a:pt x="1266" y="8396"/>
                </a:lnTo>
                <a:lnTo>
                  <a:pt x="1290" y="8274"/>
                </a:lnTo>
                <a:lnTo>
                  <a:pt x="1315" y="8031"/>
                </a:lnTo>
                <a:lnTo>
                  <a:pt x="1412" y="7593"/>
                </a:lnTo>
                <a:lnTo>
                  <a:pt x="1534" y="7179"/>
                </a:lnTo>
                <a:lnTo>
                  <a:pt x="1631" y="6887"/>
                </a:lnTo>
                <a:lnTo>
                  <a:pt x="1582" y="7130"/>
                </a:lnTo>
                <a:lnTo>
                  <a:pt x="1534" y="7471"/>
                </a:lnTo>
                <a:lnTo>
                  <a:pt x="1509" y="7812"/>
                </a:lnTo>
                <a:lnTo>
                  <a:pt x="1436" y="9028"/>
                </a:lnTo>
                <a:lnTo>
                  <a:pt x="1363" y="10220"/>
                </a:lnTo>
                <a:lnTo>
                  <a:pt x="1315" y="11413"/>
                </a:lnTo>
                <a:lnTo>
                  <a:pt x="1290" y="12581"/>
                </a:lnTo>
                <a:lnTo>
                  <a:pt x="1266" y="13773"/>
                </a:lnTo>
                <a:lnTo>
                  <a:pt x="1217" y="14941"/>
                </a:lnTo>
                <a:lnTo>
                  <a:pt x="1217" y="14965"/>
                </a:lnTo>
                <a:lnTo>
                  <a:pt x="1120" y="15038"/>
                </a:lnTo>
                <a:lnTo>
                  <a:pt x="1023" y="15136"/>
                </a:lnTo>
                <a:lnTo>
                  <a:pt x="974" y="15233"/>
                </a:lnTo>
                <a:lnTo>
                  <a:pt x="925" y="15379"/>
                </a:lnTo>
                <a:lnTo>
                  <a:pt x="925" y="15501"/>
                </a:lnTo>
                <a:lnTo>
                  <a:pt x="925" y="15622"/>
                </a:lnTo>
                <a:lnTo>
                  <a:pt x="998" y="15720"/>
                </a:lnTo>
                <a:lnTo>
                  <a:pt x="1071" y="15841"/>
                </a:lnTo>
                <a:lnTo>
                  <a:pt x="1169" y="15890"/>
                </a:lnTo>
                <a:lnTo>
                  <a:pt x="1266" y="15939"/>
                </a:lnTo>
                <a:lnTo>
                  <a:pt x="1363" y="15963"/>
                </a:lnTo>
                <a:lnTo>
                  <a:pt x="1704" y="15963"/>
                </a:lnTo>
                <a:lnTo>
                  <a:pt x="1923" y="15890"/>
                </a:lnTo>
                <a:lnTo>
                  <a:pt x="2142" y="15793"/>
                </a:lnTo>
                <a:lnTo>
                  <a:pt x="2337" y="15671"/>
                </a:lnTo>
                <a:lnTo>
                  <a:pt x="2701" y="15452"/>
                </a:lnTo>
                <a:lnTo>
                  <a:pt x="2774" y="15428"/>
                </a:lnTo>
                <a:lnTo>
                  <a:pt x="2847" y="15403"/>
                </a:lnTo>
                <a:lnTo>
                  <a:pt x="2920" y="15330"/>
                </a:lnTo>
                <a:lnTo>
                  <a:pt x="2945" y="15233"/>
                </a:lnTo>
                <a:lnTo>
                  <a:pt x="3091" y="13870"/>
                </a:lnTo>
                <a:lnTo>
                  <a:pt x="3237" y="12508"/>
                </a:lnTo>
                <a:lnTo>
                  <a:pt x="3310" y="11802"/>
                </a:lnTo>
                <a:lnTo>
                  <a:pt x="3334" y="11461"/>
                </a:lnTo>
                <a:lnTo>
                  <a:pt x="3431" y="11096"/>
                </a:lnTo>
                <a:lnTo>
                  <a:pt x="3480" y="11194"/>
                </a:lnTo>
                <a:lnTo>
                  <a:pt x="3529" y="11315"/>
                </a:lnTo>
                <a:lnTo>
                  <a:pt x="3577" y="11559"/>
                </a:lnTo>
                <a:lnTo>
                  <a:pt x="3650" y="11997"/>
                </a:lnTo>
                <a:lnTo>
                  <a:pt x="3699" y="12508"/>
                </a:lnTo>
                <a:lnTo>
                  <a:pt x="3723" y="13043"/>
                </a:lnTo>
                <a:lnTo>
                  <a:pt x="3748" y="13359"/>
                </a:lnTo>
                <a:lnTo>
                  <a:pt x="3821" y="13651"/>
                </a:lnTo>
                <a:lnTo>
                  <a:pt x="3942" y="14260"/>
                </a:lnTo>
                <a:lnTo>
                  <a:pt x="4113" y="14844"/>
                </a:lnTo>
                <a:lnTo>
                  <a:pt x="4259" y="15428"/>
                </a:lnTo>
                <a:lnTo>
                  <a:pt x="4283" y="15501"/>
                </a:lnTo>
                <a:lnTo>
                  <a:pt x="4332" y="15525"/>
                </a:lnTo>
                <a:lnTo>
                  <a:pt x="4380" y="15598"/>
                </a:lnTo>
                <a:lnTo>
                  <a:pt x="4478" y="15671"/>
                </a:lnTo>
                <a:lnTo>
                  <a:pt x="4697" y="15793"/>
                </a:lnTo>
                <a:lnTo>
                  <a:pt x="4940" y="15866"/>
                </a:lnTo>
                <a:lnTo>
                  <a:pt x="5110" y="15914"/>
                </a:lnTo>
                <a:lnTo>
                  <a:pt x="5354" y="15963"/>
                </a:lnTo>
                <a:lnTo>
                  <a:pt x="5694" y="15963"/>
                </a:lnTo>
                <a:lnTo>
                  <a:pt x="5816" y="15914"/>
                </a:lnTo>
                <a:lnTo>
                  <a:pt x="5938" y="15866"/>
                </a:lnTo>
                <a:lnTo>
                  <a:pt x="6011" y="15793"/>
                </a:lnTo>
                <a:lnTo>
                  <a:pt x="6108" y="15671"/>
                </a:lnTo>
                <a:lnTo>
                  <a:pt x="6157" y="15525"/>
                </a:lnTo>
                <a:lnTo>
                  <a:pt x="6157" y="15379"/>
                </a:lnTo>
                <a:lnTo>
                  <a:pt x="6108" y="15209"/>
                </a:lnTo>
                <a:lnTo>
                  <a:pt x="6035" y="15087"/>
                </a:lnTo>
                <a:lnTo>
                  <a:pt x="5962" y="14965"/>
                </a:lnTo>
                <a:lnTo>
                  <a:pt x="5840" y="14868"/>
                </a:lnTo>
                <a:lnTo>
                  <a:pt x="5694" y="14819"/>
                </a:lnTo>
                <a:lnTo>
                  <a:pt x="5621" y="14333"/>
                </a:lnTo>
                <a:lnTo>
                  <a:pt x="5548" y="13822"/>
                </a:lnTo>
                <a:lnTo>
                  <a:pt x="5475" y="12824"/>
                </a:lnTo>
                <a:lnTo>
                  <a:pt x="5402" y="10853"/>
                </a:lnTo>
                <a:lnTo>
                  <a:pt x="5281" y="8542"/>
                </a:lnTo>
                <a:lnTo>
                  <a:pt x="5256" y="7836"/>
                </a:lnTo>
                <a:lnTo>
                  <a:pt x="5232" y="7106"/>
                </a:lnTo>
                <a:lnTo>
                  <a:pt x="5256" y="7033"/>
                </a:lnTo>
                <a:lnTo>
                  <a:pt x="5256" y="6984"/>
                </a:lnTo>
                <a:lnTo>
                  <a:pt x="5232" y="6936"/>
                </a:lnTo>
                <a:lnTo>
                  <a:pt x="5208" y="6887"/>
                </a:lnTo>
                <a:lnTo>
                  <a:pt x="5183" y="6619"/>
                </a:lnTo>
                <a:lnTo>
                  <a:pt x="5305" y="6863"/>
                </a:lnTo>
                <a:lnTo>
                  <a:pt x="5402" y="7130"/>
                </a:lnTo>
                <a:lnTo>
                  <a:pt x="5475" y="7398"/>
                </a:lnTo>
                <a:lnTo>
                  <a:pt x="5500" y="7666"/>
                </a:lnTo>
                <a:lnTo>
                  <a:pt x="5524" y="7958"/>
                </a:lnTo>
                <a:lnTo>
                  <a:pt x="5548" y="8250"/>
                </a:lnTo>
                <a:lnTo>
                  <a:pt x="5524" y="8785"/>
                </a:lnTo>
                <a:lnTo>
                  <a:pt x="5524" y="8834"/>
                </a:lnTo>
                <a:lnTo>
                  <a:pt x="5548" y="8907"/>
                </a:lnTo>
                <a:lnTo>
                  <a:pt x="5524" y="9004"/>
                </a:lnTo>
                <a:lnTo>
                  <a:pt x="5548" y="9126"/>
                </a:lnTo>
                <a:lnTo>
                  <a:pt x="5573" y="9247"/>
                </a:lnTo>
                <a:lnTo>
                  <a:pt x="5621" y="9345"/>
                </a:lnTo>
                <a:lnTo>
                  <a:pt x="5694" y="9418"/>
                </a:lnTo>
                <a:lnTo>
                  <a:pt x="5767" y="9466"/>
                </a:lnTo>
                <a:lnTo>
                  <a:pt x="5840" y="9515"/>
                </a:lnTo>
                <a:lnTo>
                  <a:pt x="5938" y="9539"/>
                </a:lnTo>
                <a:lnTo>
                  <a:pt x="6011" y="9563"/>
                </a:lnTo>
                <a:lnTo>
                  <a:pt x="6205" y="9563"/>
                </a:lnTo>
                <a:lnTo>
                  <a:pt x="6303" y="9515"/>
                </a:lnTo>
                <a:lnTo>
                  <a:pt x="6424" y="9442"/>
                </a:lnTo>
                <a:lnTo>
                  <a:pt x="6546" y="9320"/>
                </a:lnTo>
                <a:lnTo>
                  <a:pt x="6619" y="9199"/>
                </a:lnTo>
                <a:lnTo>
                  <a:pt x="6668" y="9053"/>
                </a:lnTo>
                <a:lnTo>
                  <a:pt x="6668" y="8907"/>
                </a:lnTo>
                <a:lnTo>
                  <a:pt x="6643" y="8785"/>
                </a:lnTo>
                <a:lnTo>
                  <a:pt x="6643" y="8736"/>
                </a:lnTo>
                <a:lnTo>
                  <a:pt x="6692" y="8420"/>
                </a:lnTo>
                <a:lnTo>
                  <a:pt x="6716" y="8079"/>
                </a:lnTo>
                <a:lnTo>
                  <a:pt x="6741" y="7739"/>
                </a:lnTo>
                <a:lnTo>
                  <a:pt x="6716" y="7398"/>
                </a:lnTo>
                <a:lnTo>
                  <a:pt x="6692" y="7057"/>
                </a:lnTo>
                <a:lnTo>
                  <a:pt x="6643" y="6717"/>
                </a:lnTo>
                <a:lnTo>
                  <a:pt x="6570" y="6400"/>
                </a:lnTo>
                <a:lnTo>
                  <a:pt x="6473" y="6060"/>
                </a:lnTo>
                <a:lnTo>
                  <a:pt x="6473" y="6011"/>
                </a:lnTo>
                <a:lnTo>
                  <a:pt x="6424" y="5962"/>
                </a:lnTo>
                <a:lnTo>
                  <a:pt x="6230" y="5500"/>
                </a:lnTo>
                <a:lnTo>
                  <a:pt x="6132" y="5257"/>
                </a:lnTo>
                <a:lnTo>
                  <a:pt x="5986" y="5038"/>
                </a:lnTo>
                <a:lnTo>
                  <a:pt x="5889" y="4916"/>
                </a:lnTo>
                <a:lnTo>
                  <a:pt x="5792" y="4770"/>
                </a:lnTo>
                <a:lnTo>
                  <a:pt x="5670" y="4673"/>
                </a:lnTo>
                <a:lnTo>
                  <a:pt x="5548" y="4551"/>
                </a:lnTo>
                <a:lnTo>
                  <a:pt x="5256" y="4381"/>
                </a:lnTo>
                <a:lnTo>
                  <a:pt x="4964" y="4259"/>
                </a:lnTo>
                <a:lnTo>
                  <a:pt x="4648" y="4162"/>
                </a:lnTo>
                <a:lnTo>
                  <a:pt x="4332" y="4113"/>
                </a:lnTo>
                <a:lnTo>
                  <a:pt x="3991" y="4089"/>
                </a:lnTo>
                <a:lnTo>
                  <a:pt x="3650" y="4089"/>
                </a:lnTo>
                <a:lnTo>
                  <a:pt x="3650" y="4064"/>
                </a:lnTo>
                <a:lnTo>
                  <a:pt x="3650" y="3918"/>
                </a:lnTo>
                <a:lnTo>
                  <a:pt x="3821" y="3870"/>
                </a:lnTo>
                <a:lnTo>
                  <a:pt x="3991" y="3797"/>
                </a:lnTo>
                <a:lnTo>
                  <a:pt x="4161" y="3724"/>
                </a:lnTo>
                <a:lnTo>
                  <a:pt x="4332" y="3626"/>
                </a:lnTo>
                <a:lnTo>
                  <a:pt x="4478" y="3505"/>
                </a:lnTo>
                <a:lnTo>
                  <a:pt x="4624" y="3359"/>
                </a:lnTo>
                <a:lnTo>
                  <a:pt x="4770" y="3237"/>
                </a:lnTo>
                <a:lnTo>
                  <a:pt x="4891" y="3067"/>
                </a:lnTo>
                <a:lnTo>
                  <a:pt x="4989" y="2896"/>
                </a:lnTo>
                <a:lnTo>
                  <a:pt x="5086" y="2726"/>
                </a:lnTo>
                <a:lnTo>
                  <a:pt x="5159" y="2556"/>
                </a:lnTo>
                <a:lnTo>
                  <a:pt x="5232" y="2385"/>
                </a:lnTo>
                <a:lnTo>
                  <a:pt x="5281" y="2191"/>
                </a:lnTo>
                <a:lnTo>
                  <a:pt x="5305" y="2020"/>
                </a:lnTo>
                <a:lnTo>
                  <a:pt x="5305" y="1826"/>
                </a:lnTo>
                <a:lnTo>
                  <a:pt x="5281" y="1655"/>
                </a:lnTo>
                <a:lnTo>
                  <a:pt x="5232" y="1436"/>
                </a:lnTo>
                <a:lnTo>
                  <a:pt x="5135" y="1218"/>
                </a:lnTo>
                <a:lnTo>
                  <a:pt x="5037" y="1023"/>
                </a:lnTo>
                <a:lnTo>
                  <a:pt x="4916" y="853"/>
                </a:lnTo>
                <a:lnTo>
                  <a:pt x="4770" y="682"/>
                </a:lnTo>
                <a:lnTo>
                  <a:pt x="4599" y="512"/>
                </a:lnTo>
                <a:lnTo>
                  <a:pt x="4429" y="366"/>
                </a:lnTo>
                <a:lnTo>
                  <a:pt x="4234" y="244"/>
                </a:lnTo>
                <a:lnTo>
                  <a:pt x="4088" y="171"/>
                </a:lnTo>
                <a:lnTo>
                  <a:pt x="3894" y="98"/>
                </a:lnTo>
                <a:lnTo>
                  <a:pt x="3699" y="25"/>
                </a:lnTo>
                <a:lnTo>
                  <a:pt x="34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46"/>
          <p:cNvSpPr/>
          <p:nvPr/>
        </p:nvSpPr>
        <p:spPr>
          <a:xfrm>
            <a:off x="4554977" y="2447466"/>
            <a:ext cx="303031" cy="320891"/>
          </a:xfrm>
          <a:custGeom>
            <a:avLst/>
            <a:gdLst/>
            <a:ahLst/>
            <a:cxnLst/>
            <a:rect l="l" t="t" r="r" b="b"/>
            <a:pathLst>
              <a:path w="15695" h="16620" extrusionOk="0">
                <a:moveTo>
                  <a:pt x="7786" y="755"/>
                </a:moveTo>
                <a:lnTo>
                  <a:pt x="7567" y="780"/>
                </a:lnTo>
                <a:lnTo>
                  <a:pt x="7324" y="804"/>
                </a:lnTo>
                <a:lnTo>
                  <a:pt x="7105" y="877"/>
                </a:lnTo>
                <a:lnTo>
                  <a:pt x="6910" y="999"/>
                </a:lnTo>
                <a:lnTo>
                  <a:pt x="6813" y="1072"/>
                </a:lnTo>
                <a:lnTo>
                  <a:pt x="6740" y="1145"/>
                </a:lnTo>
                <a:lnTo>
                  <a:pt x="6691" y="1242"/>
                </a:lnTo>
                <a:lnTo>
                  <a:pt x="6643" y="1364"/>
                </a:lnTo>
                <a:lnTo>
                  <a:pt x="6667" y="1388"/>
                </a:lnTo>
                <a:lnTo>
                  <a:pt x="6691" y="1412"/>
                </a:lnTo>
                <a:lnTo>
                  <a:pt x="6740" y="1388"/>
                </a:lnTo>
                <a:lnTo>
                  <a:pt x="6764" y="1412"/>
                </a:lnTo>
                <a:lnTo>
                  <a:pt x="6716" y="1461"/>
                </a:lnTo>
                <a:lnTo>
                  <a:pt x="6691" y="1510"/>
                </a:lnTo>
                <a:lnTo>
                  <a:pt x="6691" y="1680"/>
                </a:lnTo>
                <a:lnTo>
                  <a:pt x="6716" y="1826"/>
                </a:lnTo>
                <a:lnTo>
                  <a:pt x="6764" y="1996"/>
                </a:lnTo>
                <a:lnTo>
                  <a:pt x="6813" y="2166"/>
                </a:lnTo>
                <a:lnTo>
                  <a:pt x="6886" y="2312"/>
                </a:lnTo>
                <a:lnTo>
                  <a:pt x="7008" y="2434"/>
                </a:lnTo>
                <a:lnTo>
                  <a:pt x="7129" y="2556"/>
                </a:lnTo>
                <a:lnTo>
                  <a:pt x="7251" y="2629"/>
                </a:lnTo>
                <a:lnTo>
                  <a:pt x="7300" y="2629"/>
                </a:lnTo>
                <a:lnTo>
                  <a:pt x="7324" y="2604"/>
                </a:lnTo>
                <a:lnTo>
                  <a:pt x="7324" y="2580"/>
                </a:lnTo>
                <a:lnTo>
                  <a:pt x="7324" y="2556"/>
                </a:lnTo>
                <a:lnTo>
                  <a:pt x="7056" y="2069"/>
                </a:lnTo>
                <a:lnTo>
                  <a:pt x="6983" y="1826"/>
                </a:lnTo>
                <a:lnTo>
                  <a:pt x="6910" y="1583"/>
                </a:lnTo>
                <a:lnTo>
                  <a:pt x="7202" y="1874"/>
                </a:lnTo>
                <a:lnTo>
                  <a:pt x="7543" y="2142"/>
                </a:lnTo>
                <a:lnTo>
                  <a:pt x="7884" y="2385"/>
                </a:lnTo>
                <a:lnTo>
                  <a:pt x="8273" y="2580"/>
                </a:lnTo>
                <a:lnTo>
                  <a:pt x="8468" y="2677"/>
                </a:lnTo>
                <a:lnTo>
                  <a:pt x="8662" y="2726"/>
                </a:lnTo>
                <a:lnTo>
                  <a:pt x="8857" y="2775"/>
                </a:lnTo>
                <a:lnTo>
                  <a:pt x="9076" y="2823"/>
                </a:lnTo>
                <a:lnTo>
                  <a:pt x="9490" y="2823"/>
                </a:lnTo>
                <a:lnTo>
                  <a:pt x="9709" y="2799"/>
                </a:lnTo>
                <a:lnTo>
                  <a:pt x="9928" y="2750"/>
                </a:lnTo>
                <a:lnTo>
                  <a:pt x="9952" y="2726"/>
                </a:lnTo>
                <a:lnTo>
                  <a:pt x="9976" y="2677"/>
                </a:lnTo>
                <a:lnTo>
                  <a:pt x="9952" y="2629"/>
                </a:lnTo>
                <a:lnTo>
                  <a:pt x="9928" y="2604"/>
                </a:lnTo>
                <a:lnTo>
                  <a:pt x="9538" y="2531"/>
                </a:lnTo>
                <a:lnTo>
                  <a:pt x="9173" y="2458"/>
                </a:lnTo>
                <a:lnTo>
                  <a:pt x="8784" y="2410"/>
                </a:lnTo>
                <a:lnTo>
                  <a:pt x="8419" y="2312"/>
                </a:lnTo>
                <a:lnTo>
                  <a:pt x="8224" y="2239"/>
                </a:lnTo>
                <a:lnTo>
                  <a:pt x="8054" y="2142"/>
                </a:lnTo>
                <a:lnTo>
                  <a:pt x="7689" y="1947"/>
                </a:lnTo>
                <a:lnTo>
                  <a:pt x="7348" y="1728"/>
                </a:lnTo>
                <a:lnTo>
                  <a:pt x="7008" y="1510"/>
                </a:lnTo>
                <a:lnTo>
                  <a:pt x="7251" y="1583"/>
                </a:lnTo>
                <a:lnTo>
                  <a:pt x="7494" y="1631"/>
                </a:lnTo>
                <a:lnTo>
                  <a:pt x="7981" y="1753"/>
                </a:lnTo>
                <a:lnTo>
                  <a:pt x="8297" y="1826"/>
                </a:lnTo>
                <a:lnTo>
                  <a:pt x="8638" y="1923"/>
                </a:lnTo>
                <a:lnTo>
                  <a:pt x="8954" y="1947"/>
                </a:lnTo>
                <a:lnTo>
                  <a:pt x="9125" y="1947"/>
                </a:lnTo>
                <a:lnTo>
                  <a:pt x="9295" y="1923"/>
                </a:lnTo>
                <a:lnTo>
                  <a:pt x="9344" y="1899"/>
                </a:lnTo>
                <a:lnTo>
                  <a:pt x="9344" y="1850"/>
                </a:lnTo>
                <a:lnTo>
                  <a:pt x="9344" y="1826"/>
                </a:lnTo>
                <a:lnTo>
                  <a:pt x="9319" y="1777"/>
                </a:lnTo>
                <a:lnTo>
                  <a:pt x="9027" y="1655"/>
                </a:lnTo>
                <a:lnTo>
                  <a:pt x="8711" y="1558"/>
                </a:lnTo>
                <a:lnTo>
                  <a:pt x="8078" y="1437"/>
                </a:lnTo>
                <a:lnTo>
                  <a:pt x="7567" y="1315"/>
                </a:lnTo>
                <a:lnTo>
                  <a:pt x="7300" y="1266"/>
                </a:lnTo>
                <a:lnTo>
                  <a:pt x="7032" y="1266"/>
                </a:lnTo>
                <a:lnTo>
                  <a:pt x="7251" y="1145"/>
                </a:lnTo>
                <a:lnTo>
                  <a:pt x="7470" y="1072"/>
                </a:lnTo>
                <a:lnTo>
                  <a:pt x="7738" y="1047"/>
                </a:lnTo>
                <a:lnTo>
                  <a:pt x="8005" y="1072"/>
                </a:lnTo>
                <a:lnTo>
                  <a:pt x="8273" y="1120"/>
                </a:lnTo>
                <a:lnTo>
                  <a:pt x="8541" y="1193"/>
                </a:lnTo>
                <a:lnTo>
                  <a:pt x="8760" y="1266"/>
                </a:lnTo>
                <a:lnTo>
                  <a:pt x="8954" y="1339"/>
                </a:lnTo>
                <a:lnTo>
                  <a:pt x="9368" y="1558"/>
                </a:lnTo>
                <a:lnTo>
                  <a:pt x="9806" y="1753"/>
                </a:lnTo>
                <a:lnTo>
                  <a:pt x="10001" y="1826"/>
                </a:lnTo>
                <a:lnTo>
                  <a:pt x="10220" y="1874"/>
                </a:lnTo>
                <a:lnTo>
                  <a:pt x="10268" y="1850"/>
                </a:lnTo>
                <a:lnTo>
                  <a:pt x="10293" y="1826"/>
                </a:lnTo>
                <a:lnTo>
                  <a:pt x="10317" y="1801"/>
                </a:lnTo>
                <a:lnTo>
                  <a:pt x="10293" y="1753"/>
                </a:lnTo>
                <a:lnTo>
                  <a:pt x="10098" y="1558"/>
                </a:lnTo>
                <a:lnTo>
                  <a:pt x="9879" y="1388"/>
                </a:lnTo>
                <a:lnTo>
                  <a:pt x="9611" y="1242"/>
                </a:lnTo>
                <a:lnTo>
                  <a:pt x="9344" y="1120"/>
                </a:lnTo>
                <a:lnTo>
                  <a:pt x="9052" y="1023"/>
                </a:lnTo>
                <a:lnTo>
                  <a:pt x="8760" y="926"/>
                </a:lnTo>
                <a:lnTo>
                  <a:pt x="8224" y="804"/>
                </a:lnTo>
                <a:lnTo>
                  <a:pt x="8030" y="755"/>
                </a:lnTo>
                <a:close/>
                <a:moveTo>
                  <a:pt x="5888" y="1996"/>
                </a:moveTo>
                <a:lnTo>
                  <a:pt x="5864" y="2020"/>
                </a:lnTo>
                <a:lnTo>
                  <a:pt x="5694" y="2142"/>
                </a:lnTo>
                <a:lnTo>
                  <a:pt x="5523" y="2264"/>
                </a:lnTo>
                <a:lnTo>
                  <a:pt x="5207" y="2556"/>
                </a:lnTo>
                <a:lnTo>
                  <a:pt x="4891" y="2823"/>
                </a:lnTo>
                <a:lnTo>
                  <a:pt x="4745" y="2969"/>
                </a:lnTo>
                <a:lnTo>
                  <a:pt x="4623" y="3140"/>
                </a:lnTo>
                <a:lnTo>
                  <a:pt x="4623" y="3188"/>
                </a:lnTo>
                <a:lnTo>
                  <a:pt x="4647" y="3213"/>
                </a:lnTo>
                <a:lnTo>
                  <a:pt x="4842" y="3115"/>
                </a:lnTo>
                <a:lnTo>
                  <a:pt x="4988" y="3018"/>
                </a:lnTo>
                <a:lnTo>
                  <a:pt x="5280" y="2775"/>
                </a:lnTo>
                <a:lnTo>
                  <a:pt x="5645" y="2458"/>
                </a:lnTo>
                <a:lnTo>
                  <a:pt x="5986" y="2166"/>
                </a:lnTo>
                <a:lnTo>
                  <a:pt x="6010" y="2093"/>
                </a:lnTo>
                <a:lnTo>
                  <a:pt x="5986" y="2045"/>
                </a:lnTo>
                <a:lnTo>
                  <a:pt x="5937" y="1996"/>
                </a:lnTo>
                <a:close/>
                <a:moveTo>
                  <a:pt x="6107" y="5622"/>
                </a:moveTo>
                <a:lnTo>
                  <a:pt x="6059" y="5646"/>
                </a:lnTo>
                <a:lnTo>
                  <a:pt x="6010" y="5670"/>
                </a:lnTo>
                <a:lnTo>
                  <a:pt x="5961" y="5719"/>
                </a:lnTo>
                <a:lnTo>
                  <a:pt x="5888" y="5768"/>
                </a:lnTo>
                <a:lnTo>
                  <a:pt x="5815" y="5816"/>
                </a:lnTo>
                <a:lnTo>
                  <a:pt x="5767" y="5889"/>
                </a:lnTo>
                <a:lnTo>
                  <a:pt x="5718" y="5987"/>
                </a:lnTo>
                <a:lnTo>
                  <a:pt x="5669" y="6157"/>
                </a:lnTo>
                <a:lnTo>
                  <a:pt x="5669" y="6327"/>
                </a:lnTo>
                <a:lnTo>
                  <a:pt x="5669" y="6425"/>
                </a:lnTo>
                <a:lnTo>
                  <a:pt x="5718" y="6546"/>
                </a:lnTo>
                <a:lnTo>
                  <a:pt x="5767" y="6644"/>
                </a:lnTo>
                <a:lnTo>
                  <a:pt x="5815" y="6717"/>
                </a:lnTo>
                <a:lnTo>
                  <a:pt x="5888" y="6790"/>
                </a:lnTo>
                <a:lnTo>
                  <a:pt x="5986" y="6863"/>
                </a:lnTo>
                <a:lnTo>
                  <a:pt x="6083" y="6911"/>
                </a:lnTo>
                <a:lnTo>
                  <a:pt x="6180" y="6936"/>
                </a:lnTo>
                <a:lnTo>
                  <a:pt x="6326" y="6936"/>
                </a:lnTo>
                <a:lnTo>
                  <a:pt x="6399" y="6911"/>
                </a:lnTo>
                <a:lnTo>
                  <a:pt x="6448" y="6863"/>
                </a:lnTo>
                <a:lnTo>
                  <a:pt x="6570" y="6717"/>
                </a:lnTo>
                <a:lnTo>
                  <a:pt x="6643" y="6546"/>
                </a:lnTo>
                <a:lnTo>
                  <a:pt x="6667" y="6352"/>
                </a:lnTo>
                <a:lnTo>
                  <a:pt x="6667" y="6157"/>
                </a:lnTo>
                <a:lnTo>
                  <a:pt x="6618" y="5962"/>
                </a:lnTo>
                <a:lnTo>
                  <a:pt x="6594" y="5889"/>
                </a:lnTo>
                <a:lnTo>
                  <a:pt x="6521" y="5792"/>
                </a:lnTo>
                <a:lnTo>
                  <a:pt x="6472" y="5719"/>
                </a:lnTo>
                <a:lnTo>
                  <a:pt x="6375" y="5670"/>
                </a:lnTo>
                <a:lnTo>
                  <a:pt x="6302" y="5622"/>
                </a:lnTo>
                <a:close/>
                <a:moveTo>
                  <a:pt x="9368" y="5622"/>
                </a:moveTo>
                <a:lnTo>
                  <a:pt x="9319" y="5646"/>
                </a:lnTo>
                <a:lnTo>
                  <a:pt x="9271" y="5670"/>
                </a:lnTo>
                <a:lnTo>
                  <a:pt x="9222" y="5719"/>
                </a:lnTo>
                <a:lnTo>
                  <a:pt x="9149" y="5768"/>
                </a:lnTo>
                <a:lnTo>
                  <a:pt x="9076" y="5816"/>
                </a:lnTo>
                <a:lnTo>
                  <a:pt x="9027" y="5889"/>
                </a:lnTo>
                <a:lnTo>
                  <a:pt x="8979" y="5987"/>
                </a:lnTo>
                <a:lnTo>
                  <a:pt x="8930" y="6157"/>
                </a:lnTo>
                <a:lnTo>
                  <a:pt x="8930" y="6327"/>
                </a:lnTo>
                <a:lnTo>
                  <a:pt x="8930" y="6425"/>
                </a:lnTo>
                <a:lnTo>
                  <a:pt x="8979" y="6546"/>
                </a:lnTo>
                <a:lnTo>
                  <a:pt x="9027" y="6644"/>
                </a:lnTo>
                <a:lnTo>
                  <a:pt x="9076" y="6717"/>
                </a:lnTo>
                <a:lnTo>
                  <a:pt x="9149" y="6790"/>
                </a:lnTo>
                <a:lnTo>
                  <a:pt x="9246" y="6863"/>
                </a:lnTo>
                <a:lnTo>
                  <a:pt x="9344" y="6911"/>
                </a:lnTo>
                <a:lnTo>
                  <a:pt x="9441" y="6936"/>
                </a:lnTo>
                <a:lnTo>
                  <a:pt x="9587" y="6936"/>
                </a:lnTo>
                <a:lnTo>
                  <a:pt x="9660" y="6911"/>
                </a:lnTo>
                <a:lnTo>
                  <a:pt x="9709" y="6863"/>
                </a:lnTo>
                <a:lnTo>
                  <a:pt x="9830" y="6717"/>
                </a:lnTo>
                <a:lnTo>
                  <a:pt x="9903" y="6546"/>
                </a:lnTo>
                <a:lnTo>
                  <a:pt x="9928" y="6352"/>
                </a:lnTo>
                <a:lnTo>
                  <a:pt x="9928" y="6157"/>
                </a:lnTo>
                <a:lnTo>
                  <a:pt x="9879" y="5962"/>
                </a:lnTo>
                <a:lnTo>
                  <a:pt x="9855" y="5889"/>
                </a:lnTo>
                <a:lnTo>
                  <a:pt x="9782" y="5792"/>
                </a:lnTo>
                <a:lnTo>
                  <a:pt x="9733" y="5719"/>
                </a:lnTo>
                <a:lnTo>
                  <a:pt x="9636" y="5670"/>
                </a:lnTo>
                <a:lnTo>
                  <a:pt x="9563" y="5622"/>
                </a:lnTo>
                <a:close/>
                <a:moveTo>
                  <a:pt x="7786" y="6765"/>
                </a:moveTo>
                <a:lnTo>
                  <a:pt x="7738" y="6814"/>
                </a:lnTo>
                <a:lnTo>
                  <a:pt x="7713" y="6863"/>
                </a:lnTo>
                <a:lnTo>
                  <a:pt x="7713" y="7082"/>
                </a:lnTo>
                <a:lnTo>
                  <a:pt x="7738" y="7301"/>
                </a:lnTo>
                <a:lnTo>
                  <a:pt x="7738" y="7520"/>
                </a:lnTo>
                <a:lnTo>
                  <a:pt x="7762" y="7739"/>
                </a:lnTo>
                <a:lnTo>
                  <a:pt x="7786" y="7787"/>
                </a:lnTo>
                <a:lnTo>
                  <a:pt x="7811" y="7812"/>
                </a:lnTo>
                <a:lnTo>
                  <a:pt x="7908" y="7860"/>
                </a:lnTo>
                <a:lnTo>
                  <a:pt x="7957" y="7836"/>
                </a:lnTo>
                <a:lnTo>
                  <a:pt x="8005" y="7836"/>
                </a:lnTo>
                <a:lnTo>
                  <a:pt x="8030" y="7787"/>
                </a:lnTo>
                <a:lnTo>
                  <a:pt x="8054" y="7739"/>
                </a:lnTo>
                <a:lnTo>
                  <a:pt x="8054" y="7641"/>
                </a:lnTo>
                <a:lnTo>
                  <a:pt x="8054" y="7520"/>
                </a:lnTo>
                <a:lnTo>
                  <a:pt x="8030" y="7301"/>
                </a:lnTo>
                <a:lnTo>
                  <a:pt x="7981" y="7057"/>
                </a:lnTo>
                <a:lnTo>
                  <a:pt x="7957" y="6936"/>
                </a:lnTo>
                <a:lnTo>
                  <a:pt x="7884" y="6814"/>
                </a:lnTo>
                <a:lnTo>
                  <a:pt x="7835" y="6765"/>
                </a:lnTo>
                <a:close/>
                <a:moveTo>
                  <a:pt x="8589" y="8274"/>
                </a:moveTo>
                <a:lnTo>
                  <a:pt x="8249" y="8371"/>
                </a:lnTo>
                <a:lnTo>
                  <a:pt x="7932" y="8444"/>
                </a:lnTo>
                <a:lnTo>
                  <a:pt x="7592" y="8469"/>
                </a:lnTo>
                <a:lnTo>
                  <a:pt x="7421" y="8469"/>
                </a:lnTo>
                <a:lnTo>
                  <a:pt x="7251" y="8444"/>
                </a:lnTo>
                <a:lnTo>
                  <a:pt x="7202" y="8469"/>
                </a:lnTo>
                <a:lnTo>
                  <a:pt x="7178" y="8469"/>
                </a:lnTo>
                <a:lnTo>
                  <a:pt x="7154" y="8517"/>
                </a:lnTo>
                <a:lnTo>
                  <a:pt x="7178" y="8542"/>
                </a:lnTo>
                <a:lnTo>
                  <a:pt x="7227" y="8639"/>
                </a:lnTo>
                <a:lnTo>
                  <a:pt x="7300" y="8688"/>
                </a:lnTo>
                <a:lnTo>
                  <a:pt x="7373" y="8761"/>
                </a:lnTo>
                <a:lnTo>
                  <a:pt x="7470" y="8785"/>
                </a:lnTo>
                <a:lnTo>
                  <a:pt x="7665" y="8834"/>
                </a:lnTo>
                <a:lnTo>
                  <a:pt x="7908" y="8834"/>
                </a:lnTo>
                <a:lnTo>
                  <a:pt x="8127" y="8809"/>
                </a:lnTo>
                <a:lnTo>
                  <a:pt x="8370" y="8761"/>
                </a:lnTo>
                <a:lnTo>
                  <a:pt x="8565" y="8712"/>
                </a:lnTo>
                <a:lnTo>
                  <a:pt x="8735" y="8639"/>
                </a:lnTo>
                <a:lnTo>
                  <a:pt x="8808" y="8590"/>
                </a:lnTo>
                <a:lnTo>
                  <a:pt x="8833" y="8542"/>
                </a:lnTo>
                <a:lnTo>
                  <a:pt x="8833" y="8469"/>
                </a:lnTo>
                <a:lnTo>
                  <a:pt x="8833" y="8396"/>
                </a:lnTo>
                <a:lnTo>
                  <a:pt x="8784" y="8347"/>
                </a:lnTo>
                <a:lnTo>
                  <a:pt x="8735" y="8298"/>
                </a:lnTo>
                <a:lnTo>
                  <a:pt x="8662" y="8274"/>
                </a:lnTo>
                <a:close/>
                <a:moveTo>
                  <a:pt x="6618" y="9928"/>
                </a:moveTo>
                <a:lnTo>
                  <a:pt x="6862" y="10026"/>
                </a:lnTo>
                <a:lnTo>
                  <a:pt x="7105" y="10099"/>
                </a:lnTo>
                <a:lnTo>
                  <a:pt x="7373" y="10172"/>
                </a:lnTo>
                <a:lnTo>
                  <a:pt x="7616" y="10220"/>
                </a:lnTo>
                <a:lnTo>
                  <a:pt x="7859" y="10245"/>
                </a:lnTo>
                <a:lnTo>
                  <a:pt x="8127" y="10269"/>
                </a:lnTo>
                <a:lnTo>
                  <a:pt x="8370" y="10245"/>
                </a:lnTo>
                <a:lnTo>
                  <a:pt x="8614" y="10220"/>
                </a:lnTo>
                <a:lnTo>
                  <a:pt x="8833" y="10172"/>
                </a:lnTo>
                <a:lnTo>
                  <a:pt x="9052" y="10123"/>
                </a:lnTo>
                <a:lnTo>
                  <a:pt x="9027" y="10366"/>
                </a:lnTo>
                <a:lnTo>
                  <a:pt x="8735" y="10391"/>
                </a:lnTo>
                <a:lnTo>
                  <a:pt x="8443" y="10415"/>
                </a:lnTo>
                <a:lnTo>
                  <a:pt x="8419" y="10415"/>
                </a:lnTo>
                <a:lnTo>
                  <a:pt x="8151" y="10391"/>
                </a:lnTo>
                <a:lnTo>
                  <a:pt x="8005" y="10391"/>
                </a:lnTo>
                <a:lnTo>
                  <a:pt x="7859" y="10415"/>
                </a:lnTo>
                <a:lnTo>
                  <a:pt x="7859" y="10439"/>
                </a:lnTo>
                <a:lnTo>
                  <a:pt x="7835" y="10464"/>
                </a:lnTo>
                <a:lnTo>
                  <a:pt x="7835" y="10512"/>
                </a:lnTo>
                <a:lnTo>
                  <a:pt x="7884" y="10585"/>
                </a:lnTo>
                <a:lnTo>
                  <a:pt x="7932" y="10610"/>
                </a:lnTo>
                <a:lnTo>
                  <a:pt x="8078" y="10683"/>
                </a:lnTo>
                <a:lnTo>
                  <a:pt x="8224" y="10707"/>
                </a:lnTo>
                <a:lnTo>
                  <a:pt x="8346" y="10731"/>
                </a:lnTo>
                <a:lnTo>
                  <a:pt x="8687" y="10731"/>
                </a:lnTo>
                <a:lnTo>
                  <a:pt x="8857" y="10707"/>
                </a:lnTo>
                <a:lnTo>
                  <a:pt x="9027" y="10683"/>
                </a:lnTo>
                <a:lnTo>
                  <a:pt x="9027" y="10804"/>
                </a:lnTo>
                <a:lnTo>
                  <a:pt x="8687" y="10853"/>
                </a:lnTo>
                <a:lnTo>
                  <a:pt x="8541" y="10877"/>
                </a:lnTo>
                <a:lnTo>
                  <a:pt x="8370" y="10902"/>
                </a:lnTo>
                <a:lnTo>
                  <a:pt x="7932" y="10902"/>
                </a:lnTo>
                <a:lnTo>
                  <a:pt x="7786" y="10950"/>
                </a:lnTo>
                <a:lnTo>
                  <a:pt x="7762" y="10999"/>
                </a:lnTo>
                <a:lnTo>
                  <a:pt x="7786" y="11023"/>
                </a:lnTo>
                <a:lnTo>
                  <a:pt x="7884" y="11121"/>
                </a:lnTo>
                <a:lnTo>
                  <a:pt x="8030" y="11194"/>
                </a:lnTo>
                <a:lnTo>
                  <a:pt x="8200" y="11242"/>
                </a:lnTo>
                <a:lnTo>
                  <a:pt x="8589" y="11242"/>
                </a:lnTo>
                <a:lnTo>
                  <a:pt x="8760" y="11218"/>
                </a:lnTo>
                <a:lnTo>
                  <a:pt x="8930" y="11194"/>
                </a:lnTo>
                <a:lnTo>
                  <a:pt x="9076" y="11121"/>
                </a:lnTo>
                <a:lnTo>
                  <a:pt x="9125" y="11218"/>
                </a:lnTo>
                <a:lnTo>
                  <a:pt x="8954" y="11291"/>
                </a:lnTo>
                <a:lnTo>
                  <a:pt x="8760" y="11340"/>
                </a:lnTo>
                <a:lnTo>
                  <a:pt x="8151" y="11461"/>
                </a:lnTo>
                <a:lnTo>
                  <a:pt x="8127" y="11461"/>
                </a:lnTo>
                <a:lnTo>
                  <a:pt x="8127" y="11486"/>
                </a:lnTo>
                <a:lnTo>
                  <a:pt x="8151" y="11510"/>
                </a:lnTo>
                <a:lnTo>
                  <a:pt x="8346" y="11583"/>
                </a:lnTo>
                <a:lnTo>
                  <a:pt x="8589" y="11607"/>
                </a:lnTo>
                <a:lnTo>
                  <a:pt x="8370" y="11656"/>
                </a:lnTo>
                <a:lnTo>
                  <a:pt x="8151" y="11680"/>
                </a:lnTo>
                <a:lnTo>
                  <a:pt x="7932" y="11680"/>
                </a:lnTo>
                <a:lnTo>
                  <a:pt x="7713" y="11656"/>
                </a:lnTo>
                <a:lnTo>
                  <a:pt x="7421" y="11632"/>
                </a:lnTo>
                <a:lnTo>
                  <a:pt x="7129" y="11559"/>
                </a:lnTo>
                <a:lnTo>
                  <a:pt x="6862" y="11461"/>
                </a:lnTo>
                <a:lnTo>
                  <a:pt x="6740" y="11388"/>
                </a:lnTo>
                <a:lnTo>
                  <a:pt x="6618" y="11291"/>
                </a:lnTo>
                <a:lnTo>
                  <a:pt x="6594" y="11242"/>
                </a:lnTo>
                <a:lnTo>
                  <a:pt x="6667" y="11194"/>
                </a:lnTo>
                <a:lnTo>
                  <a:pt x="6716" y="11121"/>
                </a:lnTo>
                <a:lnTo>
                  <a:pt x="6716" y="11023"/>
                </a:lnTo>
                <a:lnTo>
                  <a:pt x="6716" y="10950"/>
                </a:lnTo>
                <a:lnTo>
                  <a:pt x="6667" y="10804"/>
                </a:lnTo>
                <a:lnTo>
                  <a:pt x="6618" y="10610"/>
                </a:lnTo>
                <a:lnTo>
                  <a:pt x="6594" y="10415"/>
                </a:lnTo>
                <a:lnTo>
                  <a:pt x="6594" y="10245"/>
                </a:lnTo>
                <a:lnTo>
                  <a:pt x="6618" y="10074"/>
                </a:lnTo>
                <a:lnTo>
                  <a:pt x="6643" y="9977"/>
                </a:lnTo>
                <a:lnTo>
                  <a:pt x="6643" y="9953"/>
                </a:lnTo>
                <a:lnTo>
                  <a:pt x="6618" y="10001"/>
                </a:lnTo>
                <a:lnTo>
                  <a:pt x="6618" y="9928"/>
                </a:lnTo>
                <a:close/>
                <a:moveTo>
                  <a:pt x="9636" y="11218"/>
                </a:moveTo>
                <a:lnTo>
                  <a:pt x="9782" y="11291"/>
                </a:lnTo>
                <a:lnTo>
                  <a:pt x="9928" y="11364"/>
                </a:lnTo>
                <a:lnTo>
                  <a:pt x="9855" y="11510"/>
                </a:lnTo>
                <a:lnTo>
                  <a:pt x="9757" y="11632"/>
                </a:lnTo>
                <a:lnTo>
                  <a:pt x="9636" y="11778"/>
                </a:lnTo>
                <a:lnTo>
                  <a:pt x="9514" y="11875"/>
                </a:lnTo>
                <a:lnTo>
                  <a:pt x="9246" y="12070"/>
                </a:lnTo>
                <a:lnTo>
                  <a:pt x="8930" y="12240"/>
                </a:lnTo>
                <a:lnTo>
                  <a:pt x="8589" y="12362"/>
                </a:lnTo>
                <a:lnTo>
                  <a:pt x="8249" y="12435"/>
                </a:lnTo>
                <a:lnTo>
                  <a:pt x="7908" y="12483"/>
                </a:lnTo>
                <a:lnTo>
                  <a:pt x="7592" y="12508"/>
                </a:lnTo>
                <a:lnTo>
                  <a:pt x="7227" y="12508"/>
                </a:lnTo>
                <a:lnTo>
                  <a:pt x="6886" y="12459"/>
                </a:lnTo>
                <a:lnTo>
                  <a:pt x="6521" y="12362"/>
                </a:lnTo>
                <a:lnTo>
                  <a:pt x="6375" y="12289"/>
                </a:lnTo>
                <a:lnTo>
                  <a:pt x="6205" y="12216"/>
                </a:lnTo>
                <a:lnTo>
                  <a:pt x="6083" y="12118"/>
                </a:lnTo>
                <a:lnTo>
                  <a:pt x="5986" y="12021"/>
                </a:lnTo>
                <a:lnTo>
                  <a:pt x="5888" y="11924"/>
                </a:lnTo>
                <a:lnTo>
                  <a:pt x="5815" y="11826"/>
                </a:lnTo>
                <a:lnTo>
                  <a:pt x="5694" y="11583"/>
                </a:lnTo>
                <a:lnTo>
                  <a:pt x="5572" y="11315"/>
                </a:lnTo>
                <a:lnTo>
                  <a:pt x="5645" y="11291"/>
                </a:lnTo>
                <a:lnTo>
                  <a:pt x="5840" y="11267"/>
                </a:lnTo>
                <a:lnTo>
                  <a:pt x="6107" y="11242"/>
                </a:lnTo>
                <a:lnTo>
                  <a:pt x="6180" y="11364"/>
                </a:lnTo>
                <a:lnTo>
                  <a:pt x="6278" y="11486"/>
                </a:lnTo>
                <a:lnTo>
                  <a:pt x="6448" y="11656"/>
                </a:lnTo>
                <a:lnTo>
                  <a:pt x="6594" y="11753"/>
                </a:lnTo>
                <a:lnTo>
                  <a:pt x="6764" y="11851"/>
                </a:lnTo>
                <a:lnTo>
                  <a:pt x="7105" y="11972"/>
                </a:lnTo>
                <a:lnTo>
                  <a:pt x="7446" y="12045"/>
                </a:lnTo>
                <a:lnTo>
                  <a:pt x="7811" y="12094"/>
                </a:lnTo>
                <a:lnTo>
                  <a:pt x="8151" y="12094"/>
                </a:lnTo>
                <a:lnTo>
                  <a:pt x="8492" y="12070"/>
                </a:lnTo>
                <a:lnTo>
                  <a:pt x="8833" y="11972"/>
                </a:lnTo>
                <a:lnTo>
                  <a:pt x="9003" y="11924"/>
                </a:lnTo>
                <a:lnTo>
                  <a:pt x="9173" y="11851"/>
                </a:lnTo>
                <a:lnTo>
                  <a:pt x="9295" y="11753"/>
                </a:lnTo>
                <a:lnTo>
                  <a:pt x="9441" y="11607"/>
                </a:lnTo>
                <a:lnTo>
                  <a:pt x="9563" y="11461"/>
                </a:lnTo>
                <a:lnTo>
                  <a:pt x="9587" y="11364"/>
                </a:lnTo>
                <a:lnTo>
                  <a:pt x="9611" y="11291"/>
                </a:lnTo>
                <a:lnTo>
                  <a:pt x="9636" y="11218"/>
                </a:lnTo>
                <a:close/>
                <a:moveTo>
                  <a:pt x="5231" y="11437"/>
                </a:moveTo>
                <a:lnTo>
                  <a:pt x="5231" y="11583"/>
                </a:lnTo>
                <a:lnTo>
                  <a:pt x="5280" y="11729"/>
                </a:lnTo>
                <a:lnTo>
                  <a:pt x="5329" y="11875"/>
                </a:lnTo>
                <a:lnTo>
                  <a:pt x="5402" y="12021"/>
                </a:lnTo>
                <a:lnTo>
                  <a:pt x="5596" y="12264"/>
                </a:lnTo>
                <a:lnTo>
                  <a:pt x="5815" y="12459"/>
                </a:lnTo>
                <a:lnTo>
                  <a:pt x="6010" y="12581"/>
                </a:lnTo>
                <a:lnTo>
                  <a:pt x="6205" y="12702"/>
                </a:lnTo>
                <a:lnTo>
                  <a:pt x="6399" y="12775"/>
                </a:lnTo>
                <a:lnTo>
                  <a:pt x="6618" y="12848"/>
                </a:lnTo>
                <a:lnTo>
                  <a:pt x="6837" y="12897"/>
                </a:lnTo>
                <a:lnTo>
                  <a:pt x="7056" y="12946"/>
                </a:lnTo>
                <a:lnTo>
                  <a:pt x="7494" y="12970"/>
                </a:lnTo>
                <a:lnTo>
                  <a:pt x="7908" y="12946"/>
                </a:lnTo>
                <a:lnTo>
                  <a:pt x="8322" y="12897"/>
                </a:lnTo>
                <a:lnTo>
                  <a:pt x="8760" y="12775"/>
                </a:lnTo>
                <a:lnTo>
                  <a:pt x="9149" y="12629"/>
                </a:lnTo>
                <a:lnTo>
                  <a:pt x="9344" y="12532"/>
                </a:lnTo>
                <a:lnTo>
                  <a:pt x="9538" y="12410"/>
                </a:lnTo>
                <a:lnTo>
                  <a:pt x="9709" y="12289"/>
                </a:lnTo>
                <a:lnTo>
                  <a:pt x="9879" y="12143"/>
                </a:lnTo>
                <a:lnTo>
                  <a:pt x="10025" y="11997"/>
                </a:lnTo>
                <a:lnTo>
                  <a:pt x="10147" y="11851"/>
                </a:lnTo>
                <a:lnTo>
                  <a:pt x="10268" y="11656"/>
                </a:lnTo>
                <a:lnTo>
                  <a:pt x="10366" y="11486"/>
                </a:lnTo>
                <a:lnTo>
                  <a:pt x="10950" y="11583"/>
                </a:lnTo>
                <a:lnTo>
                  <a:pt x="10974" y="11583"/>
                </a:lnTo>
                <a:lnTo>
                  <a:pt x="10828" y="11680"/>
                </a:lnTo>
                <a:lnTo>
                  <a:pt x="10658" y="11778"/>
                </a:lnTo>
                <a:lnTo>
                  <a:pt x="10512" y="11899"/>
                </a:lnTo>
                <a:lnTo>
                  <a:pt x="10366" y="12045"/>
                </a:lnTo>
                <a:lnTo>
                  <a:pt x="10317" y="12118"/>
                </a:lnTo>
                <a:lnTo>
                  <a:pt x="10293" y="12216"/>
                </a:lnTo>
                <a:lnTo>
                  <a:pt x="10439" y="12167"/>
                </a:lnTo>
                <a:lnTo>
                  <a:pt x="10585" y="12094"/>
                </a:lnTo>
                <a:lnTo>
                  <a:pt x="10852" y="11924"/>
                </a:lnTo>
                <a:lnTo>
                  <a:pt x="11193" y="11778"/>
                </a:lnTo>
                <a:lnTo>
                  <a:pt x="11315" y="11753"/>
                </a:lnTo>
                <a:lnTo>
                  <a:pt x="11436" y="11705"/>
                </a:lnTo>
                <a:lnTo>
                  <a:pt x="11461" y="11680"/>
                </a:lnTo>
                <a:lnTo>
                  <a:pt x="12020" y="11851"/>
                </a:lnTo>
                <a:lnTo>
                  <a:pt x="11728" y="11948"/>
                </a:lnTo>
                <a:lnTo>
                  <a:pt x="11436" y="12070"/>
                </a:lnTo>
                <a:lnTo>
                  <a:pt x="11144" y="12191"/>
                </a:lnTo>
                <a:lnTo>
                  <a:pt x="10877" y="12362"/>
                </a:lnTo>
                <a:lnTo>
                  <a:pt x="10633" y="12532"/>
                </a:lnTo>
                <a:lnTo>
                  <a:pt x="10609" y="12556"/>
                </a:lnTo>
                <a:lnTo>
                  <a:pt x="10633" y="12581"/>
                </a:lnTo>
                <a:lnTo>
                  <a:pt x="11144" y="12386"/>
                </a:lnTo>
                <a:lnTo>
                  <a:pt x="11655" y="12216"/>
                </a:lnTo>
                <a:lnTo>
                  <a:pt x="11874" y="12167"/>
                </a:lnTo>
                <a:lnTo>
                  <a:pt x="12093" y="12118"/>
                </a:lnTo>
                <a:lnTo>
                  <a:pt x="12312" y="12094"/>
                </a:lnTo>
                <a:lnTo>
                  <a:pt x="12531" y="12021"/>
                </a:lnTo>
                <a:lnTo>
                  <a:pt x="12969" y="12216"/>
                </a:lnTo>
                <a:lnTo>
                  <a:pt x="12726" y="12289"/>
                </a:lnTo>
                <a:lnTo>
                  <a:pt x="12507" y="12386"/>
                </a:lnTo>
                <a:lnTo>
                  <a:pt x="11874" y="12654"/>
                </a:lnTo>
                <a:lnTo>
                  <a:pt x="11582" y="12800"/>
                </a:lnTo>
                <a:lnTo>
                  <a:pt x="11266" y="12897"/>
                </a:lnTo>
                <a:lnTo>
                  <a:pt x="11242" y="12921"/>
                </a:lnTo>
                <a:lnTo>
                  <a:pt x="11217" y="12946"/>
                </a:lnTo>
                <a:lnTo>
                  <a:pt x="11242" y="12970"/>
                </a:lnTo>
                <a:lnTo>
                  <a:pt x="11266" y="12994"/>
                </a:lnTo>
                <a:lnTo>
                  <a:pt x="11850" y="12873"/>
                </a:lnTo>
                <a:lnTo>
                  <a:pt x="12458" y="12727"/>
                </a:lnTo>
                <a:lnTo>
                  <a:pt x="12677" y="12678"/>
                </a:lnTo>
                <a:lnTo>
                  <a:pt x="12920" y="12629"/>
                </a:lnTo>
                <a:lnTo>
                  <a:pt x="13164" y="12556"/>
                </a:lnTo>
                <a:lnTo>
                  <a:pt x="13285" y="12508"/>
                </a:lnTo>
                <a:lnTo>
                  <a:pt x="13383" y="12459"/>
                </a:lnTo>
                <a:lnTo>
                  <a:pt x="13626" y="12629"/>
                </a:lnTo>
                <a:lnTo>
                  <a:pt x="13869" y="12824"/>
                </a:lnTo>
                <a:lnTo>
                  <a:pt x="13602" y="12873"/>
                </a:lnTo>
                <a:lnTo>
                  <a:pt x="12847" y="13067"/>
                </a:lnTo>
                <a:lnTo>
                  <a:pt x="12482" y="13165"/>
                </a:lnTo>
                <a:lnTo>
                  <a:pt x="12142" y="13286"/>
                </a:lnTo>
                <a:lnTo>
                  <a:pt x="12093" y="13335"/>
                </a:lnTo>
                <a:lnTo>
                  <a:pt x="12117" y="13359"/>
                </a:lnTo>
                <a:lnTo>
                  <a:pt x="12263" y="13408"/>
                </a:lnTo>
                <a:lnTo>
                  <a:pt x="12409" y="13432"/>
                </a:lnTo>
                <a:lnTo>
                  <a:pt x="12531" y="13457"/>
                </a:lnTo>
                <a:lnTo>
                  <a:pt x="12677" y="13432"/>
                </a:lnTo>
                <a:lnTo>
                  <a:pt x="12969" y="13408"/>
                </a:lnTo>
                <a:lnTo>
                  <a:pt x="13237" y="13335"/>
                </a:lnTo>
                <a:lnTo>
                  <a:pt x="13675" y="13238"/>
                </a:lnTo>
                <a:lnTo>
                  <a:pt x="13869" y="13189"/>
                </a:lnTo>
                <a:lnTo>
                  <a:pt x="14088" y="13165"/>
                </a:lnTo>
                <a:lnTo>
                  <a:pt x="14186" y="13140"/>
                </a:lnTo>
                <a:lnTo>
                  <a:pt x="14356" y="13335"/>
                </a:lnTo>
                <a:lnTo>
                  <a:pt x="14502" y="13530"/>
                </a:lnTo>
                <a:lnTo>
                  <a:pt x="14186" y="13554"/>
                </a:lnTo>
                <a:lnTo>
                  <a:pt x="13845" y="13578"/>
                </a:lnTo>
                <a:lnTo>
                  <a:pt x="13529" y="13627"/>
                </a:lnTo>
                <a:lnTo>
                  <a:pt x="13212" y="13676"/>
                </a:lnTo>
                <a:lnTo>
                  <a:pt x="13042" y="13724"/>
                </a:lnTo>
                <a:lnTo>
                  <a:pt x="12896" y="13773"/>
                </a:lnTo>
                <a:lnTo>
                  <a:pt x="12872" y="13797"/>
                </a:lnTo>
                <a:lnTo>
                  <a:pt x="12872" y="13822"/>
                </a:lnTo>
                <a:lnTo>
                  <a:pt x="12896" y="13846"/>
                </a:lnTo>
                <a:lnTo>
                  <a:pt x="12896" y="13870"/>
                </a:lnTo>
                <a:lnTo>
                  <a:pt x="13188" y="13919"/>
                </a:lnTo>
                <a:lnTo>
                  <a:pt x="13456" y="13943"/>
                </a:lnTo>
                <a:lnTo>
                  <a:pt x="13991" y="13919"/>
                </a:lnTo>
                <a:lnTo>
                  <a:pt x="14745" y="13919"/>
                </a:lnTo>
                <a:lnTo>
                  <a:pt x="14916" y="14284"/>
                </a:lnTo>
                <a:lnTo>
                  <a:pt x="14405" y="14308"/>
                </a:lnTo>
                <a:lnTo>
                  <a:pt x="13821" y="14308"/>
                </a:lnTo>
                <a:lnTo>
                  <a:pt x="13529" y="14333"/>
                </a:lnTo>
                <a:lnTo>
                  <a:pt x="13383" y="14357"/>
                </a:lnTo>
                <a:lnTo>
                  <a:pt x="13237" y="14381"/>
                </a:lnTo>
                <a:lnTo>
                  <a:pt x="13212" y="14406"/>
                </a:lnTo>
                <a:lnTo>
                  <a:pt x="13188" y="14454"/>
                </a:lnTo>
                <a:lnTo>
                  <a:pt x="13212" y="14503"/>
                </a:lnTo>
                <a:lnTo>
                  <a:pt x="13237" y="14527"/>
                </a:lnTo>
                <a:lnTo>
                  <a:pt x="13529" y="14600"/>
                </a:lnTo>
                <a:lnTo>
                  <a:pt x="13821" y="14625"/>
                </a:lnTo>
                <a:lnTo>
                  <a:pt x="14721" y="14625"/>
                </a:lnTo>
                <a:lnTo>
                  <a:pt x="15037" y="14600"/>
                </a:lnTo>
                <a:lnTo>
                  <a:pt x="15110" y="14868"/>
                </a:lnTo>
                <a:lnTo>
                  <a:pt x="15159" y="15136"/>
                </a:lnTo>
                <a:lnTo>
                  <a:pt x="14989" y="15087"/>
                </a:lnTo>
                <a:lnTo>
                  <a:pt x="14818" y="15087"/>
                </a:lnTo>
                <a:lnTo>
                  <a:pt x="14453" y="15063"/>
                </a:lnTo>
                <a:lnTo>
                  <a:pt x="14234" y="15063"/>
                </a:lnTo>
                <a:lnTo>
                  <a:pt x="13991" y="15087"/>
                </a:lnTo>
                <a:lnTo>
                  <a:pt x="13772" y="15111"/>
                </a:lnTo>
                <a:lnTo>
                  <a:pt x="13529" y="15184"/>
                </a:lnTo>
                <a:lnTo>
                  <a:pt x="13504" y="15209"/>
                </a:lnTo>
                <a:lnTo>
                  <a:pt x="13504" y="15233"/>
                </a:lnTo>
                <a:lnTo>
                  <a:pt x="13504" y="15282"/>
                </a:lnTo>
                <a:lnTo>
                  <a:pt x="13553" y="15282"/>
                </a:lnTo>
                <a:lnTo>
                  <a:pt x="14015" y="15306"/>
                </a:lnTo>
                <a:lnTo>
                  <a:pt x="14453" y="15330"/>
                </a:lnTo>
                <a:lnTo>
                  <a:pt x="14843" y="15355"/>
                </a:lnTo>
                <a:lnTo>
                  <a:pt x="15013" y="15355"/>
                </a:lnTo>
                <a:lnTo>
                  <a:pt x="15183" y="15330"/>
                </a:lnTo>
                <a:lnTo>
                  <a:pt x="15183" y="15330"/>
                </a:lnTo>
                <a:lnTo>
                  <a:pt x="15086" y="15355"/>
                </a:lnTo>
                <a:lnTo>
                  <a:pt x="14794" y="15452"/>
                </a:lnTo>
                <a:lnTo>
                  <a:pt x="14502" y="15549"/>
                </a:lnTo>
                <a:lnTo>
                  <a:pt x="13918" y="15671"/>
                </a:lnTo>
                <a:lnTo>
                  <a:pt x="13310" y="15768"/>
                </a:lnTo>
                <a:lnTo>
                  <a:pt x="12701" y="15841"/>
                </a:lnTo>
                <a:lnTo>
                  <a:pt x="12677" y="15720"/>
                </a:lnTo>
                <a:lnTo>
                  <a:pt x="12653" y="15525"/>
                </a:lnTo>
                <a:lnTo>
                  <a:pt x="12628" y="15428"/>
                </a:lnTo>
                <a:lnTo>
                  <a:pt x="12555" y="15330"/>
                </a:lnTo>
                <a:lnTo>
                  <a:pt x="12482" y="15257"/>
                </a:lnTo>
                <a:lnTo>
                  <a:pt x="12385" y="15233"/>
                </a:lnTo>
                <a:lnTo>
                  <a:pt x="12288" y="15257"/>
                </a:lnTo>
                <a:lnTo>
                  <a:pt x="12215" y="15330"/>
                </a:lnTo>
                <a:lnTo>
                  <a:pt x="12166" y="15428"/>
                </a:lnTo>
                <a:lnTo>
                  <a:pt x="12142" y="15525"/>
                </a:lnTo>
                <a:lnTo>
                  <a:pt x="12142" y="15720"/>
                </a:lnTo>
                <a:lnTo>
                  <a:pt x="12142" y="15890"/>
                </a:lnTo>
                <a:lnTo>
                  <a:pt x="11801" y="15939"/>
                </a:lnTo>
                <a:lnTo>
                  <a:pt x="11290" y="15987"/>
                </a:lnTo>
                <a:lnTo>
                  <a:pt x="10755" y="16036"/>
                </a:lnTo>
                <a:lnTo>
                  <a:pt x="9709" y="16085"/>
                </a:lnTo>
                <a:lnTo>
                  <a:pt x="7592" y="16085"/>
                </a:lnTo>
                <a:lnTo>
                  <a:pt x="6521" y="16060"/>
                </a:lnTo>
                <a:lnTo>
                  <a:pt x="5475" y="16012"/>
                </a:lnTo>
                <a:lnTo>
                  <a:pt x="4428" y="15939"/>
                </a:lnTo>
                <a:lnTo>
                  <a:pt x="3382" y="15841"/>
                </a:lnTo>
                <a:lnTo>
                  <a:pt x="3236" y="15817"/>
                </a:lnTo>
                <a:lnTo>
                  <a:pt x="3236" y="15768"/>
                </a:lnTo>
                <a:lnTo>
                  <a:pt x="3236" y="15671"/>
                </a:lnTo>
                <a:lnTo>
                  <a:pt x="3212" y="15622"/>
                </a:lnTo>
                <a:lnTo>
                  <a:pt x="3212" y="15574"/>
                </a:lnTo>
                <a:lnTo>
                  <a:pt x="3236" y="15403"/>
                </a:lnTo>
                <a:lnTo>
                  <a:pt x="3236" y="15306"/>
                </a:lnTo>
                <a:lnTo>
                  <a:pt x="3212" y="15209"/>
                </a:lnTo>
                <a:lnTo>
                  <a:pt x="3163" y="15136"/>
                </a:lnTo>
                <a:lnTo>
                  <a:pt x="3090" y="15087"/>
                </a:lnTo>
                <a:lnTo>
                  <a:pt x="3017" y="15087"/>
                </a:lnTo>
                <a:lnTo>
                  <a:pt x="2920" y="15111"/>
                </a:lnTo>
                <a:lnTo>
                  <a:pt x="2823" y="15209"/>
                </a:lnTo>
                <a:lnTo>
                  <a:pt x="2750" y="15330"/>
                </a:lnTo>
                <a:lnTo>
                  <a:pt x="2725" y="15452"/>
                </a:lnTo>
                <a:lnTo>
                  <a:pt x="2701" y="15598"/>
                </a:lnTo>
                <a:lnTo>
                  <a:pt x="2701" y="15695"/>
                </a:lnTo>
                <a:lnTo>
                  <a:pt x="2141" y="15525"/>
                </a:lnTo>
                <a:lnTo>
                  <a:pt x="1582" y="15355"/>
                </a:lnTo>
                <a:lnTo>
                  <a:pt x="1314" y="15282"/>
                </a:lnTo>
                <a:lnTo>
                  <a:pt x="1046" y="15257"/>
                </a:lnTo>
                <a:lnTo>
                  <a:pt x="754" y="15233"/>
                </a:lnTo>
                <a:lnTo>
                  <a:pt x="487" y="15257"/>
                </a:lnTo>
                <a:lnTo>
                  <a:pt x="462" y="15038"/>
                </a:lnTo>
                <a:lnTo>
                  <a:pt x="487" y="14844"/>
                </a:lnTo>
                <a:lnTo>
                  <a:pt x="511" y="14625"/>
                </a:lnTo>
                <a:lnTo>
                  <a:pt x="584" y="14430"/>
                </a:lnTo>
                <a:lnTo>
                  <a:pt x="657" y="14235"/>
                </a:lnTo>
                <a:lnTo>
                  <a:pt x="754" y="14041"/>
                </a:lnTo>
                <a:lnTo>
                  <a:pt x="852" y="13870"/>
                </a:lnTo>
                <a:lnTo>
                  <a:pt x="973" y="13676"/>
                </a:lnTo>
                <a:lnTo>
                  <a:pt x="1241" y="13359"/>
                </a:lnTo>
                <a:lnTo>
                  <a:pt x="1557" y="13043"/>
                </a:lnTo>
                <a:lnTo>
                  <a:pt x="1874" y="12775"/>
                </a:lnTo>
                <a:lnTo>
                  <a:pt x="2190" y="12532"/>
                </a:lnTo>
                <a:lnTo>
                  <a:pt x="2409" y="12386"/>
                </a:lnTo>
                <a:lnTo>
                  <a:pt x="2604" y="12289"/>
                </a:lnTo>
                <a:lnTo>
                  <a:pt x="3042" y="12070"/>
                </a:lnTo>
                <a:lnTo>
                  <a:pt x="3480" y="11924"/>
                </a:lnTo>
                <a:lnTo>
                  <a:pt x="3942" y="11778"/>
                </a:lnTo>
                <a:lnTo>
                  <a:pt x="4234" y="11680"/>
                </a:lnTo>
                <a:lnTo>
                  <a:pt x="4574" y="11607"/>
                </a:lnTo>
                <a:lnTo>
                  <a:pt x="5231" y="11437"/>
                </a:lnTo>
                <a:close/>
                <a:moveTo>
                  <a:pt x="8200" y="1"/>
                </a:moveTo>
                <a:lnTo>
                  <a:pt x="7811" y="50"/>
                </a:lnTo>
                <a:lnTo>
                  <a:pt x="7470" y="123"/>
                </a:lnTo>
                <a:lnTo>
                  <a:pt x="7154" y="244"/>
                </a:lnTo>
                <a:lnTo>
                  <a:pt x="6667" y="463"/>
                </a:lnTo>
                <a:lnTo>
                  <a:pt x="6424" y="609"/>
                </a:lnTo>
                <a:lnTo>
                  <a:pt x="6278" y="731"/>
                </a:lnTo>
                <a:lnTo>
                  <a:pt x="6205" y="804"/>
                </a:lnTo>
                <a:lnTo>
                  <a:pt x="6180" y="853"/>
                </a:lnTo>
                <a:lnTo>
                  <a:pt x="6205" y="926"/>
                </a:lnTo>
                <a:lnTo>
                  <a:pt x="6253" y="974"/>
                </a:lnTo>
                <a:lnTo>
                  <a:pt x="6302" y="999"/>
                </a:lnTo>
                <a:lnTo>
                  <a:pt x="6472" y="999"/>
                </a:lnTo>
                <a:lnTo>
                  <a:pt x="6594" y="950"/>
                </a:lnTo>
                <a:lnTo>
                  <a:pt x="6716" y="877"/>
                </a:lnTo>
                <a:lnTo>
                  <a:pt x="7178" y="682"/>
                </a:lnTo>
                <a:lnTo>
                  <a:pt x="7421" y="585"/>
                </a:lnTo>
                <a:lnTo>
                  <a:pt x="7665" y="488"/>
                </a:lnTo>
                <a:lnTo>
                  <a:pt x="8005" y="439"/>
                </a:lnTo>
                <a:lnTo>
                  <a:pt x="8346" y="415"/>
                </a:lnTo>
                <a:lnTo>
                  <a:pt x="8735" y="439"/>
                </a:lnTo>
                <a:lnTo>
                  <a:pt x="9125" y="488"/>
                </a:lnTo>
                <a:lnTo>
                  <a:pt x="9490" y="585"/>
                </a:lnTo>
                <a:lnTo>
                  <a:pt x="9855" y="707"/>
                </a:lnTo>
                <a:lnTo>
                  <a:pt x="10195" y="828"/>
                </a:lnTo>
                <a:lnTo>
                  <a:pt x="10487" y="974"/>
                </a:lnTo>
                <a:lnTo>
                  <a:pt x="10706" y="1096"/>
                </a:lnTo>
                <a:lnTo>
                  <a:pt x="10877" y="1242"/>
                </a:lnTo>
                <a:lnTo>
                  <a:pt x="11023" y="1412"/>
                </a:lnTo>
                <a:lnTo>
                  <a:pt x="11169" y="1583"/>
                </a:lnTo>
                <a:lnTo>
                  <a:pt x="11290" y="1801"/>
                </a:lnTo>
                <a:lnTo>
                  <a:pt x="11388" y="1996"/>
                </a:lnTo>
                <a:lnTo>
                  <a:pt x="11485" y="2215"/>
                </a:lnTo>
                <a:lnTo>
                  <a:pt x="11558" y="2458"/>
                </a:lnTo>
                <a:lnTo>
                  <a:pt x="11655" y="2921"/>
                </a:lnTo>
                <a:lnTo>
                  <a:pt x="11728" y="3407"/>
                </a:lnTo>
                <a:lnTo>
                  <a:pt x="11753" y="3894"/>
                </a:lnTo>
                <a:lnTo>
                  <a:pt x="11753" y="4356"/>
                </a:lnTo>
                <a:lnTo>
                  <a:pt x="11217" y="4356"/>
                </a:lnTo>
                <a:lnTo>
                  <a:pt x="10974" y="4332"/>
                </a:lnTo>
                <a:lnTo>
                  <a:pt x="10731" y="4259"/>
                </a:lnTo>
                <a:lnTo>
                  <a:pt x="10487" y="4210"/>
                </a:lnTo>
                <a:lnTo>
                  <a:pt x="10244" y="4113"/>
                </a:lnTo>
                <a:lnTo>
                  <a:pt x="9782" y="3918"/>
                </a:lnTo>
                <a:lnTo>
                  <a:pt x="9319" y="3675"/>
                </a:lnTo>
                <a:lnTo>
                  <a:pt x="8881" y="3432"/>
                </a:lnTo>
                <a:lnTo>
                  <a:pt x="8419" y="3164"/>
                </a:lnTo>
                <a:lnTo>
                  <a:pt x="7981" y="2921"/>
                </a:lnTo>
                <a:lnTo>
                  <a:pt x="7908" y="2896"/>
                </a:lnTo>
                <a:lnTo>
                  <a:pt x="7835" y="2896"/>
                </a:lnTo>
                <a:lnTo>
                  <a:pt x="7786" y="2921"/>
                </a:lnTo>
                <a:lnTo>
                  <a:pt x="7738" y="2945"/>
                </a:lnTo>
                <a:lnTo>
                  <a:pt x="7689" y="2994"/>
                </a:lnTo>
                <a:lnTo>
                  <a:pt x="7665" y="3042"/>
                </a:lnTo>
                <a:lnTo>
                  <a:pt x="7640" y="3115"/>
                </a:lnTo>
                <a:lnTo>
                  <a:pt x="7640" y="3164"/>
                </a:lnTo>
                <a:lnTo>
                  <a:pt x="7713" y="3529"/>
                </a:lnTo>
                <a:lnTo>
                  <a:pt x="7786" y="3894"/>
                </a:lnTo>
                <a:lnTo>
                  <a:pt x="7640" y="3797"/>
                </a:lnTo>
                <a:lnTo>
                  <a:pt x="7494" y="3699"/>
                </a:lnTo>
                <a:lnTo>
                  <a:pt x="7202" y="3432"/>
                </a:lnTo>
                <a:lnTo>
                  <a:pt x="6959" y="3140"/>
                </a:lnTo>
                <a:lnTo>
                  <a:pt x="6740" y="2799"/>
                </a:lnTo>
                <a:lnTo>
                  <a:pt x="6545" y="2458"/>
                </a:lnTo>
                <a:lnTo>
                  <a:pt x="6424" y="2118"/>
                </a:lnTo>
                <a:lnTo>
                  <a:pt x="6399" y="1947"/>
                </a:lnTo>
                <a:lnTo>
                  <a:pt x="6375" y="1777"/>
                </a:lnTo>
                <a:lnTo>
                  <a:pt x="6375" y="1607"/>
                </a:lnTo>
                <a:lnTo>
                  <a:pt x="6399" y="1461"/>
                </a:lnTo>
                <a:lnTo>
                  <a:pt x="6399" y="1388"/>
                </a:lnTo>
                <a:lnTo>
                  <a:pt x="6399" y="1339"/>
                </a:lnTo>
                <a:lnTo>
                  <a:pt x="6351" y="1291"/>
                </a:lnTo>
                <a:lnTo>
                  <a:pt x="6302" y="1266"/>
                </a:lnTo>
                <a:lnTo>
                  <a:pt x="6205" y="1266"/>
                </a:lnTo>
                <a:lnTo>
                  <a:pt x="6156" y="1291"/>
                </a:lnTo>
                <a:lnTo>
                  <a:pt x="6107" y="1339"/>
                </a:lnTo>
                <a:lnTo>
                  <a:pt x="6034" y="1485"/>
                </a:lnTo>
                <a:lnTo>
                  <a:pt x="6010" y="1655"/>
                </a:lnTo>
                <a:lnTo>
                  <a:pt x="5815" y="1680"/>
                </a:lnTo>
                <a:lnTo>
                  <a:pt x="5645" y="1728"/>
                </a:lnTo>
                <a:lnTo>
                  <a:pt x="5475" y="1826"/>
                </a:lnTo>
                <a:lnTo>
                  <a:pt x="5304" y="1923"/>
                </a:lnTo>
                <a:lnTo>
                  <a:pt x="5085" y="2069"/>
                </a:lnTo>
                <a:lnTo>
                  <a:pt x="4891" y="2215"/>
                </a:lnTo>
                <a:lnTo>
                  <a:pt x="4720" y="2337"/>
                </a:lnTo>
                <a:lnTo>
                  <a:pt x="4647" y="2410"/>
                </a:lnTo>
                <a:lnTo>
                  <a:pt x="4599" y="2507"/>
                </a:lnTo>
                <a:lnTo>
                  <a:pt x="4574" y="2531"/>
                </a:lnTo>
                <a:lnTo>
                  <a:pt x="4599" y="2556"/>
                </a:lnTo>
                <a:lnTo>
                  <a:pt x="4623" y="2580"/>
                </a:lnTo>
                <a:lnTo>
                  <a:pt x="4647" y="2604"/>
                </a:lnTo>
                <a:lnTo>
                  <a:pt x="4745" y="2580"/>
                </a:lnTo>
                <a:lnTo>
                  <a:pt x="4818" y="2556"/>
                </a:lnTo>
                <a:lnTo>
                  <a:pt x="4988" y="2458"/>
                </a:lnTo>
                <a:lnTo>
                  <a:pt x="5280" y="2239"/>
                </a:lnTo>
                <a:lnTo>
                  <a:pt x="5621" y="1996"/>
                </a:lnTo>
                <a:lnTo>
                  <a:pt x="5986" y="1801"/>
                </a:lnTo>
                <a:lnTo>
                  <a:pt x="5986" y="1996"/>
                </a:lnTo>
                <a:lnTo>
                  <a:pt x="6034" y="2166"/>
                </a:lnTo>
                <a:lnTo>
                  <a:pt x="6083" y="2337"/>
                </a:lnTo>
                <a:lnTo>
                  <a:pt x="6156" y="2531"/>
                </a:lnTo>
                <a:lnTo>
                  <a:pt x="6302" y="2872"/>
                </a:lnTo>
                <a:lnTo>
                  <a:pt x="6472" y="3164"/>
                </a:lnTo>
                <a:lnTo>
                  <a:pt x="6618" y="3359"/>
                </a:lnTo>
                <a:lnTo>
                  <a:pt x="6764" y="3578"/>
                </a:lnTo>
                <a:lnTo>
                  <a:pt x="6959" y="3772"/>
                </a:lnTo>
                <a:lnTo>
                  <a:pt x="7129" y="3967"/>
                </a:lnTo>
                <a:lnTo>
                  <a:pt x="7348" y="4137"/>
                </a:lnTo>
                <a:lnTo>
                  <a:pt x="7567" y="4283"/>
                </a:lnTo>
                <a:lnTo>
                  <a:pt x="7811" y="4381"/>
                </a:lnTo>
                <a:lnTo>
                  <a:pt x="8054" y="4454"/>
                </a:lnTo>
                <a:lnTo>
                  <a:pt x="8151" y="4454"/>
                </a:lnTo>
                <a:lnTo>
                  <a:pt x="8249" y="4381"/>
                </a:lnTo>
                <a:lnTo>
                  <a:pt x="8297" y="4356"/>
                </a:lnTo>
                <a:lnTo>
                  <a:pt x="8322" y="4308"/>
                </a:lnTo>
                <a:lnTo>
                  <a:pt x="8322" y="4235"/>
                </a:lnTo>
                <a:lnTo>
                  <a:pt x="8322" y="4186"/>
                </a:lnTo>
                <a:lnTo>
                  <a:pt x="8151" y="3505"/>
                </a:lnTo>
                <a:lnTo>
                  <a:pt x="8151" y="3505"/>
                </a:lnTo>
                <a:lnTo>
                  <a:pt x="8881" y="3918"/>
                </a:lnTo>
                <a:lnTo>
                  <a:pt x="9587" y="4283"/>
                </a:lnTo>
                <a:lnTo>
                  <a:pt x="9952" y="4429"/>
                </a:lnTo>
                <a:lnTo>
                  <a:pt x="10317" y="4575"/>
                </a:lnTo>
                <a:lnTo>
                  <a:pt x="10682" y="4697"/>
                </a:lnTo>
                <a:lnTo>
                  <a:pt x="11071" y="4746"/>
                </a:lnTo>
                <a:lnTo>
                  <a:pt x="11169" y="4940"/>
                </a:lnTo>
                <a:lnTo>
                  <a:pt x="11242" y="5111"/>
                </a:lnTo>
                <a:lnTo>
                  <a:pt x="11266" y="5281"/>
                </a:lnTo>
                <a:lnTo>
                  <a:pt x="11266" y="5451"/>
                </a:lnTo>
                <a:lnTo>
                  <a:pt x="11242" y="5792"/>
                </a:lnTo>
                <a:lnTo>
                  <a:pt x="11266" y="5865"/>
                </a:lnTo>
                <a:lnTo>
                  <a:pt x="11315" y="5938"/>
                </a:lnTo>
                <a:lnTo>
                  <a:pt x="11363" y="5987"/>
                </a:lnTo>
                <a:lnTo>
                  <a:pt x="11509" y="5987"/>
                </a:lnTo>
                <a:lnTo>
                  <a:pt x="11582" y="5962"/>
                </a:lnTo>
                <a:lnTo>
                  <a:pt x="11631" y="5914"/>
                </a:lnTo>
                <a:lnTo>
                  <a:pt x="11655" y="5841"/>
                </a:lnTo>
                <a:lnTo>
                  <a:pt x="11704" y="5622"/>
                </a:lnTo>
                <a:lnTo>
                  <a:pt x="11704" y="5354"/>
                </a:lnTo>
                <a:lnTo>
                  <a:pt x="11680" y="5135"/>
                </a:lnTo>
                <a:lnTo>
                  <a:pt x="11607" y="4892"/>
                </a:lnTo>
                <a:lnTo>
                  <a:pt x="11558" y="4794"/>
                </a:lnTo>
                <a:lnTo>
                  <a:pt x="11680" y="4770"/>
                </a:lnTo>
                <a:lnTo>
                  <a:pt x="11801" y="4940"/>
                </a:lnTo>
                <a:lnTo>
                  <a:pt x="11923" y="5111"/>
                </a:lnTo>
                <a:lnTo>
                  <a:pt x="11996" y="5305"/>
                </a:lnTo>
                <a:lnTo>
                  <a:pt x="12044" y="5500"/>
                </a:lnTo>
                <a:lnTo>
                  <a:pt x="12069" y="5695"/>
                </a:lnTo>
                <a:lnTo>
                  <a:pt x="12093" y="5889"/>
                </a:lnTo>
                <a:lnTo>
                  <a:pt x="12069" y="6108"/>
                </a:lnTo>
                <a:lnTo>
                  <a:pt x="12044" y="6303"/>
                </a:lnTo>
                <a:lnTo>
                  <a:pt x="11996" y="6522"/>
                </a:lnTo>
                <a:lnTo>
                  <a:pt x="11899" y="6692"/>
                </a:lnTo>
                <a:lnTo>
                  <a:pt x="11801" y="6887"/>
                </a:lnTo>
                <a:lnTo>
                  <a:pt x="11655" y="7033"/>
                </a:lnTo>
                <a:lnTo>
                  <a:pt x="11631" y="7082"/>
                </a:lnTo>
                <a:lnTo>
                  <a:pt x="11631" y="6936"/>
                </a:lnTo>
                <a:lnTo>
                  <a:pt x="11631" y="6814"/>
                </a:lnTo>
                <a:lnTo>
                  <a:pt x="11582" y="6717"/>
                </a:lnTo>
                <a:lnTo>
                  <a:pt x="11509" y="6619"/>
                </a:lnTo>
                <a:lnTo>
                  <a:pt x="11436" y="6571"/>
                </a:lnTo>
                <a:lnTo>
                  <a:pt x="11290" y="6571"/>
                </a:lnTo>
                <a:lnTo>
                  <a:pt x="11242" y="6619"/>
                </a:lnTo>
                <a:lnTo>
                  <a:pt x="11193" y="6668"/>
                </a:lnTo>
                <a:lnTo>
                  <a:pt x="11169" y="6717"/>
                </a:lnTo>
                <a:lnTo>
                  <a:pt x="11169" y="6790"/>
                </a:lnTo>
                <a:lnTo>
                  <a:pt x="11193" y="6863"/>
                </a:lnTo>
                <a:lnTo>
                  <a:pt x="11169" y="6838"/>
                </a:lnTo>
                <a:lnTo>
                  <a:pt x="11144" y="6863"/>
                </a:lnTo>
                <a:lnTo>
                  <a:pt x="11144" y="6984"/>
                </a:lnTo>
                <a:lnTo>
                  <a:pt x="11071" y="7228"/>
                </a:lnTo>
                <a:lnTo>
                  <a:pt x="10974" y="7447"/>
                </a:lnTo>
                <a:lnTo>
                  <a:pt x="10755" y="7933"/>
                </a:lnTo>
                <a:lnTo>
                  <a:pt x="10487" y="8396"/>
                </a:lnTo>
                <a:lnTo>
                  <a:pt x="10317" y="8663"/>
                </a:lnTo>
                <a:lnTo>
                  <a:pt x="10098" y="8907"/>
                </a:lnTo>
                <a:lnTo>
                  <a:pt x="9879" y="9126"/>
                </a:lnTo>
                <a:lnTo>
                  <a:pt x="9611" y="9320"/>
                </a:lnTo>
                <a:lnTo>
                  <a:pt x="9344" y="9491"/>
                </a:lnTo>
                <a:lnTo>
                  <a:pt x="9052" y="9637"/>
                </a:lnTo>
                <a:lnTo>
                  <a:pt x="8735" y="9734"/>
                </a:lnTo>
                <a:lnTo>
                  <a:pt x="8419" y="9782"/>
                </a:lnTo>
                <a:lnTo>
                  <a:pt x="8078" y="9807"/>
                </a:lnTo>
                <a:lnTo>
                  <a:pt x="7738" y="9782"/>
                </a:lnTo>
                <a:lnTo>
                  <a:pt x="7397" y="9709"/>
                </a:lnTo>
                <a:lnTo>
                  <a:pt x="7056" y="9612"/>
                </a:lnTo>
                <a:lnTo>
                  <a:pt x="6716" y="9466"/>
                </a:lnTo>
                <a:lnTo>
                  <a:pt x="6424" y="9296"/>
                </a:lnTo>
                <a:lnTo>
                  <a:pt x="6107" y="9126"/>
                </a:lnTo>
                <a:lnTo>
                  <a:pt x="5840" y="8907"/>
                </a:lnTo>
                <a:lnTo>
                  <a:pt x="5596" y="8712"/>
                </a:lnTo>
                <a:lnTo>
                  <a:pt x="5377" y="8469"/>
                </a:lnTo>
                <a:lnTo>
                  <a:pt x="5158" y="8225"/>
                </a:lnTo>
                <a:lnTo>
                  <a:pt x="4988" y="7958"/>
                </a:lnTo>
                <a:lnTo>
                  <a:pt x="4891" y="7787"/>
                </a:lnTo>
                <a:lnTo>
                  <a:pt x="4818" y="7641"/>
                </a:lnTo>
                <a:lnTo>
                  <a:pt x="4696" y="7301"/>
                </a:lnTo>
                <a:lnTo>
                  <a:pt x="4599" y="6960"/>
                </a:lnTo>
                <a:lnTo>
                  <a:pt x="4477" y="6644"/>
                </a:lnTo>
                <a:lnTo>
                  <a:pt x="4428" y="6571"/>
                </a:lnTo>
                <a:lnTo>
                  <a:pt x="4355" y="6546"/>
                </a:lnTo>
                <a:lnTo>
                  <a:pt x="4282" y="6571"/>
                </a:lnTo>
                <a:lnTo>
                  <a:pt x="4258" y="6595"/>
                </a:lnTo>
                <a:lnTo>
                  <a:pt x="4234" y="6644"/>
                </a:lnTo>
                <a:lnTo>
                  <a:pt x="4209" y="6936"/>
                </a:lnTo>
                <a:lnTo>
                  <a:pt x="4234" y="7228"/>
                </a:lnTo>
                <a:lnTo>
                  <a:pt x="4088" y="7130"/>
                </a:lnTo>
                <a:lnTo>
                  <a:pt x="3966" y="7033"/>
                </a:lnTo>
                <a:lnTo>
                  <a:pt x="3845" y="6911"/>
                </a:lnTo>
                <a:lnTo>
                  <a:pt x="3772" y="6790"/>
                </a:lnTo>
                <a:lnTo>
                  <a:pt x="3699" y="6644"/>
                </a:lnTo>
                <a:lnTo>
                  <a:pt x="3650" y="6473"/>
                </a:lnTo>
                <a:lnTo>
                  <a:pt x="3577" y="6133"/>
                </a:lnTo>
                <a:lnTo>
                  <a:pt x="3553" y="5816"/>
                </a:lnTo>
                <a:lnTo>
                  <a:pt x="3577" y="5670"/>
                </a:lnTo>
                <a:lnTo>
                  <a:pt x="3601" y="5524"/>
                </a:lnTo>
                <a:lnTo>
                  <a:pt x="3650" y="5378"/>
                </a:lnTo>
                <a:lnTo>
                  <a:pt x="3699" y="5232"/>
                </a:lnTo>
                <a:lnTo>
                  <a:pt x="3772" y="5111"/>
                </a:lnTo>
                <a:lnTo>
                  <a:pt x="3893" y="5013"/>
                </a:lnTo>
                <a:lnTo>
                  <a:pt x="3942" y="5013"/>
                </a:lnTo>
                <a:lnTo>
                  <a:pt x="3918" y="5208"/>
                </a:lnTo>
                <a:lnTo>
                  <a:pt x="3942" y="5403"/>
                </a:lnTo>
                <a:lnTo>
                  <a:pt x="3966" y="5476"/>
                </a:lnTo>
                <a:lnTo>
                  <a:pt x="4015" y="5549"/>
                </a:lnTo>
                <a:lnTo>
                  <a:pt x="4063" y="5622"/>
                </a:lnTo>
                <a:lnTo>
                  <a:pt x="4136" y="5670"/>
                </a:lnTo>
                <a:lnTo>
                  <a:pt x="4209" y="5695"/>
                </a:lnTo>
                <a:lnTo>
                  <a:pt x="4258" y="5670"/>
                </a:lnTo>
                <a:lnTo>
                  <a:pt x="4307" y="5646"/>
                </a:lnTo>
                <a:lnTo>
                  <a:pt x="4355" y="5597"/>
                </a:lnTo>
                <a:lnTo>
                  <a:pt x="4355" y="5476"/>
                </a:lnTo>
                <a:lnTo>
                  <a:pt x="4355" y="5403"/>
                </a:lnTo>
                <a:lnTo>
                  <a:pt x="4307" y="5208"/>
                </a:lnTo>
                <a:lnTo>
                  <a:pt x="4331" y="5086"/>
                </a:lnTo>
                <a:lnTo>
                  <a:pt x="4355" y="4965"/>
                </a:lnTo>
                <a:lnTo>
                  <a:pt x="4453" y="4746"/>
                </a:lnTo>
                <a:lnTo>
                  <a:pt x="4550" y="4575"/>
                </a:lnTo>
                <a:lnTo>
                  <a:pt x="4647" y="4405"/>
                </a:lnTo>
                <a:lnTo>
                  <a:pt x="5085" y="4016"/>
                </a:lnTo>
                <a:lnTo>
                  <a:pt x="5377" y="3748"/>
                </a:lnTo>
                <a:lnTo>
                  <a:pt x="5669" y="3432"/>
                </a:lnTo>
                <a:lnTo>
                  <a:pt x="5791" y="3237"/>
                </a:lnTo>
                <a:lnTo>
                  <a:pt x="5888" y="3067"/>
                </a:lnTo>
                <a:lnTo>
                  <a:pt x="5961" y="2872"/>
                </a:lnTo>
                <a:lnTo>
                  <a:pt x="6010" y="2677"/>
                </a:lnTo>
                <a:lnTo>
                  <a:pt x="5986" y="2629"/>
                </a:lnTo>
                <a:lnTo>
                  <a:pt x="5937" y="2604"/>
                </a:lnTo>
                <a:lnTo>
                  <a:pt x="5888" y="2604"/>
                </a:lnTo>
                <a:lnTo>
                  <a:pt x="5864" y="2629"/>
                </a:lnTo>
                <a:lnTo>
                  <a:pt x="5718" y="2750"/>
                </a:lnTo>
                <a:lnTo>
                  <a:pt x="5596" y="2921"/>
                </a:lnTo>
                <a:lnTo>
                  <a:pt x="5377" y="3237"/>
                </a:lnTo>
                <a:lnTo>
                  <a:pt x="5110" y="3505"/>
                </a:lnTo>
                <a:lnTo>
                  <a:pt x="4818" y="3772"/>
                </a:lnTo>
                <a:lnTo>
                  <a:pt x="4647" y="3894"/>
                </a:lnTo>
                <a:lnTo>
                  <a:pt x="4453" y="4040"/>
                </a:lnTo>
                <a:lnTo>
                  <a:pt x="4063" y="4332"/>
                </a:lnTo>
                <a:lnTo>
                  <a:pt x="4112" y="3894"/>
                </a:lnTo>
                <a:lnTo>
                  <a:pt x="4209" y="3456"/>
                </a:lnTo>
                <a:lnTo>
                  <a:pt x="4331" y="3042"/>
                </a:lnTo>
                <a:lnTo>
                  <a:pt x="4477" y="2629"/>
                </a:lnTo>
                <a:lnTo>
                  <a:pt x="4599" y="2337"/>
                </a:lnTo>
                <a:lnTo>
                  <a:pt x="4769" y="2045"/>
                </a:lnTo>
                <a:lnTo>
                  <a:pt x="4939" y="1777"/>
                </a:lnTo>
                <a:lnTo>
                  <a:pt x="5158" y="1558"/>
                </a:lnTo>
                <a:lnTo>
                  <a:pt x="5256" y="1485"/>
                </a:lnTo>
                <a:lnTo>
                  <a:pt x="5377" y="1412"/>
                </a:lnTo>
                <a:lnTo>
                  <a:pt x="5596" y="1364"/>
                </a:lnTo>
                <a:lnTo>
                  <a:pt x="5815" y="1315"/>
                </a:lnTo>
                <a:lnTo>
                  <a:pt x="5913" y="1291"/>
                </a:lnTo>
                <a:lnTo>
                  <a:pt x="6034" y="1242"/>
                </a:lnTo>
                <a:lnTo>
                  <a:pt x="6034" y="1218"/>
                </a:lnTo>
                <a:lnTo>
                  <a:pt x="6034" y="1193"/>
                </a:lnTo>
                <a:lnTo>
                  <a:pt x="5961" y="1096"/>
                </a:lnTo>
                <a:lnTo>
                  <a:pt x="5888" y="1023"/>
                </a:lnTo>
                <a:lnTo>
                  <a:pt x="5767" y="974"/>
                </a:lnTo>
                <a:lnTo>
                  <a:pt x="5523" y="974"/>
                </a:lnTo>
                <a:lnTo>
                  <a:pt x="5402" y="999"/>
                </a:lnTo>
                <a:lnTo>
                  <a:pt x="5183" y="1072"/>
                </a:lnTo>
                <a:lnTo>
                  <a:pt x="5037" y="1145"/>
                </a:lnTo>
                <a:lnTo>
                  <a:pt x="4915" y="1242"/>
                </a:lnTo>
                <a:lnTo>
                  <a:pt x="4793" y="1364"/>
                </a:lnTo>
                <a:lnTo>
                  <a:pt x="4672" y="1485"/>
                </a:lnTo>
                <a:lnTo>
                  <a:pt x="4477" y="1728"/>
                </a:lnTo>
                <a:lnTo>
                  <a:pt x="4307" y="2020"/>
                </a:lnTo>
                <a:lnTo>
                  <a:pt x="4161" y="2312"/>
                </a:lnTo>
                <a:lnTo>
                  <a:pt x="4015" y="2653"/>
                </a:lnTo>
                <a:lnTo>
                  <a:pt x="3893" y="3018"/>
                </a:lnTo>
                <a:lnTo>
                  <a:pt x="3772" y="3359"/>
                </a:lnTo>
                <a:lnTo>
                  <a:pt x="3699" y="3724"/>
                </a:lnTo>
                <a:lnTo>
                  <a:pt x="3650" y="4113"/>
                </a:lnTo>
                <a:lnTo>
                  <a:pt x="3650" y="4454"/>
                </a:lnTo>
                <a:lnTo>
                  <a:pt x="3674" y="4819"/>
                </a:lnTo>
                <a:lnTo>
                  <a:pt x="3553" y="4892"/>
                </a:lnTo>
                <a:lnTo>
                  <a:pt x="3455" y="5038"/>
                </a:lnTo>
                <a:lnTo>
                  <a:pt x="3382" y="5184"/>
                </a:lnTo>
                <a:lnTo>
                  <a:pt x="3334" y="5378"/>
                </a:lnTo>
                <a:lnTo>
                  <a:pt x="3236" y="5719"/>
                </a:lnTo>
                <a:lnTo>
                  <a:pt x="3212" y="5962"/>
                </a:lnTo>
                <a:lnTo>
                  <a:pt x="3236" y="6230"/>
                </a:lnTo>
                <a:lnTo>
                  <a:pt x="3285" y="6522"/>
                </a:lnTo>
                <a:lnTo>
                  <a:pt x="3358" y="6814"/>
                </a:lnTo>
                <a:lnTo>
                  <a:pt x="3480" y="7082"/>
                </a:lnTo>
                <a:lnTo>
                  <a:pt x="3626" y="7325"/>
                </a:lnTo>
                <a:lnTo>
                  <a:pt x="3723" y="7422"/>
                </a:lnTo>
                <a:lnTo>
                  <a:pt x="3845" y="7520"/>
                </a:lnTo>
                <a:lnTo>
                  <a:pt x="3942" y="7593"/>
                </a:lnTo>
                <a:lnTo>
                  <a:pt x="4063" y="7641"/>
                </a:lnTo>
                <a:lnTo>
                  <a:pt x="4209" y="7690"/>
                </a:lnTo>
                <a:lnTo>
                  <a:pt x="4355" y="7690"/>
                </a:lnTo>
                <a:lnTo>
                  <a:pt x="4477" y="7933"/>
                </a:lnTo>
                <a:lnTo>
                  <a:pt x="4599" y="8177"/>
                </a:lnTo>
                <a:lnTo>
                  <a:pt x="4745" y="8396"/>
                </a:lnTo>
                <a:lnTo>
                  <a:pt x="4915" y="8615"/>
                </a:lnTo>
                <a:lnTo>
                  <a:pt x="5085" y="8809"/>
                </a:lnTo>
                <a:lnTo>
                  <a:pt x="5256" y="8980"/>
                </a:lnTo>
                <a:lnTo>
                  <a:pt x="5645" y="9320"/>
                </a:lnTo>
                <a:lnTo>
                  <a:pt x="6010" y="9588"/>
                </a:lnTo>
                <a:lnTo>
                  <a:pt x="6424" y="9831"/>
                </a:lnTo>
                <a:lnTo>
                  <a:pt x="6351" y="9855"/>
                </a:lnTo>
                <a:lnTo>
                  <a:pt x="6278" y="9928"/>
                </a:lnTo>
                <a:lnTo>
                  <a:pt x="6253" y="10001"/>
                </a:lnTo>
                <a:lnTo>
                  <a:pt x="6205" y="10074"/>
                </a:lnTo>
                <a:lnTo>
                  <a:pt x="6180" y="10269"/>
                </a:lnTo>
                <a:lnTo>
                  <a:pt x="6156" y="10464"/>
                </a:lnTo>
                <a:lnTo>
                  <a:pt x="6156" y="10610"/>
                </a:lnTo>
                <a:lnTo>
                  <a:pt x="6180" y="10804"/>
                </a:lnTo>
                <a:lnTo>
                  <a:pt x="6010" y="10829"/>
                </a:lnTo>
                <a:lnTo>
                  <a:pt x="5864" y="10853"/>
                </a:lnTo>
                <a:lnTo>
                  <a:pt x="5596" y="10902"/>
                </a:lnTo>
                <a:lnTo>
                  <a:pt x="5231" y="10975"/>
                </a:lnTo>
                <a:lnTo>
                  <a:pt x="4866" y="11072"/>
                </a:lnTo>
                <a:lnTo>
                  <a:pt x="4161" y="11242"/>
                </a:lnTo>
                <a:lnTo>
                  <a:pt x="3480" y="11437"/>
                </a:lnTo>
                <a:lnTo>
                  <a:pt x="2993" y="11632"/>
                </a:lnTo>
                <a:lnTo>
                  <a:pt x="2531" y="11826"/>
                </a:lnTo>
                <a:lnTo>
                  <a:pt x="2068" y="12070"/>
                </a:lnTo>
                <a:lnTo>
                  <a:pt x="1655" y="12362"/>
                </a:lnTo>
                <a:lnTo>
                  <a:pt x="1314" y="12654"/>
                </a:lnTo>
                <a:lnTo>
                  <a:pt x="973" y="12970"/>
                </a:lnTo>
                <a:lnTo>
                  <a:pt x="681" y="13335"/>
                </a:lnTo>
                <a:lnTo>
                  <a:pt x="414" y="13700"/>
                </a:lnTo>
                <a:lnTo>
                  <a:pt x="316" y="13919"/>
                </a:lnTo>
                <a:lnTo>
                  <a:pt x="219" y="14114"/>
                </a:lnTo>
                <a:lnTo>
                  <a:pt x="122" y="14333"/>
                </a:lnTo>
                <a:lnTo>
                  <a:pt x="73" y="14552"/>
                </a:lnTo>
                <a:lnTo>
                  <a:pt x="24" y="14771"/>
                </a:lnTo>
                <a:lnTo>
                  <a:pt x="0" y="14990"/>
                </a:lnTo>
                <a:lnTo>
                  <a:pt x="24" y="15209"/>
                </a:lnTo>
                <a:lnTo>
                  <a:pt x="49" y="15428"/>
                </a:lnTo>
                <a:lnTo>
                  <a:pt x="73" y="15525"/>
                </a:lnTo>
                <a:lnTo>
                  <a:pt x="122" y="15574"/>
                </a:lnTo>
                <a:lnTo>
                  <a:pt x="170" y="15598"/>
                </a:lnTo>
                <a:lnTo>
                  <a:pt x="243" y="15598"/>
                </a:lnTo>
                <a:lnTo>
                  <a:pt x="316" y="15671"/>
                </a:lnTo>
                <a:lnTo>
                  <a:pt x="414" y="15695"/>
                </a:lnTo>
                <a:lnTo>
                  <a:pt x="803" y="15720"/>
                </a:lnTo>
                <a:lnTo>
                  <a:pt x="1217" y="15793"/>
                </a:lnTo>
                <a:lnTo>
                  <a:pt x="1606" y="15890"/>
                </a:lnTo>
                <a:lnTo>
                  <a:pt x="1995" y="15987"/>
                </a:lnTo>
                <a:lnTo>
                  <a:pt x="2774" y="16231"/>
                </a:lnTo>
                <a:lnTo>
                  <a:pt x="3163" y="16328"/>
                </a:lnTo>
                <a:lnTo>
                  <a:pt x="3553" y="16401"/>
                </a:lnTo>
                <a:lnTo>
                  <a:pt x="4599" y="16498"/>
                </a:lnTo>
                <a:lnTo>
                  <a:pt x="5669" y="16547"/>
                </a:lnTo>
                <a:lnTo>
                  <a:pt x="6716" y="16596"/>
                </a:lnTo>
                <a:lnTo>
                  <a:pt x="7762" y="16620"/>
                </a:lnTo>
                <a:lnTo>
                  <a:pt x="9879" y="16620"/>
                </a:lnTo>
                <a:lnTo>
                  <a:pt x="10950" y="16547"/>
                </a:lnTo>
                <a:lnTo>
                  <a:pt x="11996" y="16450"/>
                </a:lnTo>
                <a:lnTo>
                  <a:pt x="12823" y="16352"/>
                </a:lnTo>
                <a:lnTo>
                  <a:pt x="13626" y="16255"/>
                </a:lnTo>
                <a:lnTo>
                  <a:pt x="14040" y="16206"/>
                </a:lnTo>
                <a:lnTo>
                  <a:pt x="14453" y="16109"/>
                </a:lnTo>
                <a:lnTo>
                  <a:pt x="14843" y="16012"/>
                </a:lnTo>
                <a:lnTo>
                  <a:pt x="15232" y="15890"/>
                </a:lnTo>
                <a:lnTo>
                  <a:pt x="15305" y="15841"/>
                </a:lnTo>
                <a:lnTo>
                  <a:pt x="15378" y="15768"/>
                </a:lnTo>
                <a:lnTo>
                  <a:pt x="15402" y="15695"/>
                </a:lnTo>
                <a:lnTo>
                  <a:pt x="15427" y="15622"/>
                </a:lnTo>
                <a:lnTo>
                  <a:pt x="15524" y="15622"/>
                </a:lnTo>
                <a:lnTo>
                  <a:pt x="15621" y="15574"/>
                </a:lnTo>
                <a:lnTo>
                  <a:pt x="15670" y="15549"/>
                </a:lnTo>
                <a:lnTo>
                  <a:pt x="15694" y="15501"/>
                </a:lnTo>
                <a:lnTo>
                  <a:pt x="15694" y="15452"/>
                </a:lnTo>
                <a:lnTo>
                  <a:pt x="15694" y="15379"/>
                </a:lnTo>
                <a:lnTo>
                  <a:pt x="15646" y="14965"/>
                </a:lnTo>
                <a:lnTo>
                  <a:pt x="15548" y="14576"/>
                </a:lnTo>
                <a:lnTo>
                  <a:pt x="15427" y="14187"/>
                </a:lnTo>
                <a:lnTo>
                  <a:pt x="15256" y="13822"/>
                </a:lnTo>
                <a:lnTo>
                  <a:pt x="15281" y="13822"/>
                </a:lnTo>
                <a:lnTo>
                  <a:pt x="15329" y="13797"/>
                </a:lnTo>
                <a:lnTo>
                  <a:pt x="15354" y="13724"/>
                </a:lnTo>
                <a:lnTo>
                  <a:pt x="15354" y="13676"/>
                </a:lnTo>
                <a:lnTo>
                  <a:pt x="15305" y="13627"/>
                </a:lnTo>
                <a:lnTo>
                  <a:pt x="15110" y="13554"/>
                </a:lnTo>
                <a:lnTo>
                  <a:pt x="14989" y="13359"/>
                </a:lnTo>
                <a:lnTo>
                  <a:pt x="14843" y="13140"/>
                </a:lnTo>
                <a:lnTo>
                  <a:pt x="14502" y="12751"/>
                </a:lnTo>
                <a:lnTo>
                  <a:pt x="14113" y="12386"/>
                </a:lnTo>
                <a:lnTo>
                  <a:pt x="13699" y="12070"/>
                </a:lnTo>
                <a:lnTo>
                  <a:pt x="13456" y="11924"/>
                </a:lnTo>
                <a:lnTo>
                  <a:pt x="13237" y="11778"/>
                </a:lnTo>
                <a:lnTo>
                  <a:pt x="12726" y="11559"/>
                </a:lnTo>
                <a:lnTo>
                  <a:pt x="12215" y="11388"/>
                </a:lnTo>
                <a:lnTo>
                  <a:pt x="11680" y="11242"/>
                </a:lnTo>
                <a:lnTo>
                  <a:pt x="11071" y="11121"/>
                </a:lnTo>
                <a:lnTo>
                  <a:pt x="10463" y="11023"/>
                </a:lnTo>
                <a:lnTo>
                  <a:pt x="10341" y="10999"/>
                </a:lnTo>
                <a:lnTo>
                  <a:pt x="10244" y="10975"/>
                </a:lnTo>
                <a:lnTo>
                  <a:pt x="9879" y="10902"/>
                </a:lnTo>
                <a:lnTo>
                  <a:pt x="9684" y="10877"/>
                </a:lnTo>
                <a:lnTo>
                  <a:pt x="9490" y="10877"/>
                </a:lnTo>
                <a:lnTo>
                  <a:pt x="9490" y="10780"/>
                </a:lnTo>
                <a:lnTo>
                  <a:pt x="9490" y="10658"/>
                </a:lnTo>
                <a:lnTo>
                  <a:pt x="9490" y="10415"/>
                </a:lnTo>
                <a:lnTo>
                  <a:pt x="9490" y="10172"/>
                </a:lnTo>
                <a:lnTo>
                  <a:pt x="9465" y="10050"/>
                </a:lnTo>
                <a:lnTo>
                  <a:pt x="9441" y="9977"/>
                </a:lnTo>
                <a:lnTo>
                  <a:pt x="9660" y="9831"/>
                </a:lnTo>
                <a:lnTo>
                  <a:pt x="9879" y="9709"/>
                </a:lnTo>
                <a:lnTo>
                  <a:pt x="10098" y="9539"/>
                </a:lnTo>
                <a:lnTo>
                  <a:pt x="10293" y="9369"/>
                </a:lnTo>
                <a:lnTo>
                  <a:pt x="10463" y="9174"/>
                </a:lnTo>
                <a:lnTo>
                  <a:pt x="10633" y="8980"/>
                </a:lnTo>
                <a:lnTo>
                  <a:pt x="10804" y="8761"/>
                </a:lnTo>
                <a:lnTo>
                  <a:pt x="10950" y="8542"/>
                </a:lnTo>
                <a:lnTo>
                  <a:pt x="11193" y="8128"/>
                </a:lnTo>
                <a:lnTo>
                  <a:pt x="11363" y="7812"/>
                </a:lnTo>
                <a:lnTo>
                  <a:pt x="11509" y="7495"/>
                </a:lnTo>
                <a:lnTo>
                  <a:pt x="11582" y="7495"/>
                </a:lnTo>
                <a:lnTo>
                  <a:pt x="11655" y="7471"/>
                </a:lnTo>
                <a:lnTo>
                  <a:pt x="11801" y="7398"/>
                </a:lnTo>
                <a:lnTo>
                  <a:pt x="11947" y="7252"/>
                </a:lnTo>
                <a:lnTo>
                  <a:pt x="12093" y="7082"/>
                </a:lnTo>
                <a:lnTo>
                  <a:pt x="12215" y="6887"/>
                </a:lnTo>
                <a:lnTo>
                  <a:pt x="12288" y="6717"/>
                </a:lnTo>
                <a:lnTo>
                  <a:pt x="12409" y="6425"/>
                </a:lnTo>
                <a:lnTo>
                  <a:pt x="12458" y="6206"/>
                </a:lnTo>
                <a:lnTo>
                  <a:pt x="12482" y="5987"/>
                </a:lnTo>
                <a:lnTo>
                  <a:pt x="12482" y="5768"/>
                </a:lnTo>
                <a:lnTo>
                  <a:pt x="12458" y="5549"/>
                </a:lnTo>
                <a:lnTo>
                  <a:pt x="12434" y="5330"/>
                </a:lnTo>
                <a:lnTo>
                  <a:pt x="12361" y="5111"/>
                </a:lnTo>
                <a:lnTo>
                  <a:pt x="12263" y="4916"/>
                </a:lnTo>
                <a:lnTo>
                  <a:pt x="12142" y="4721"/>
                </a:lnTo>
                <a:lnTo>
                  <a:pt x="12190" y="4697"/>
                </a:lnTo>
                <a:lnTo>
                  <a:pt x="12239" y="4648"/>
                </a:lnTo>
                <a:lnTo>
                  <a:pt x="12263" y="4551"/>
                </a:lnTo>
                <a:lnTo>
                  <a:pt x="12239" y="4454"/>
                </a:lnTo>
                <a:lnTo>
                  <a:pt x="12166" y="4356"/>
                </a:lnTo>
                <a:lnTo>
                  <a:pt x="12166" y="3797"/>
                </a:lnTo>
                <a:lnTo>
                  <a:pt x="12142" y="3237"/>
                </a:lnTo>
                <a:lnTo>
                  <a:pt x="12093" y="2969"/>
                </a:lnTo>
                <a:lnTo>
                  <a:pt x="12044" y="2677"/>
                </a:lnTo>
                <a:lnTo>
                  <a:pt x="11971" y="2410"/>
                </a:lnTo>
                <a:lnTo>
                  <a:pt x="11899" y="2142"/>
                </a:lnTo>
                <a:lnTo>
                  <a:pt x="11801" y="1874"/>
                </a:lnTo>
                <a:lnTo>
                  <a:pt x="11680" y="1631"/>
                </a:lnTo>
                <a:lnTo>
                  <a:pt x="11534" y="1412"/>
                </a:lnTo>
                <a:lnTo>
                  <a:pt x="11363" y="1193"/>
                </a:lnTo>
                <a:lnTo>
                  <a:pt x="11193" y="974"/>
                </a:lnTo>
                <a:lnTo>
                  <a:pt x="10974" y="804"/>
                </a:lnTo>
                <a:lnTo>
                  <a:pt x="10755" y="634"/>
                </a:lnTo>
                <a:lnTo>
                  <a:pt x="10487" y="488"/>
                </a:lnTo>
                <a:lnTo>
                  <a:pt x="10171" y="342"/>
                </a:lnTo>
                <a:lnTo>
                  <a:pt x="9782" y="220"/>
                </a:lnTo>
                <a:lnTo>
                  <a:pt x="9417" y="123"/>
                </a:lnTo>
                <a:lnTo>
                  <a:pt x="9003" y="50"/>
                </a:lnTo>
                <a:lnTo>
                  <a:pt x="8589" y="25"/>
                </a:lnTo>
                <a:lnTo>
                  <a:pt x="820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46"/>
          <p:cNvSpPr/>
          <p:nvPr/>
        </p:nvSpPr>
        <p:spPr>
          <a:xfrm>
            <a:off x="5061406" y="2455922"/>
            <a:ext cx="332166" cy="306796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46"/>
          <p:cNvSpPr/>
          <p:nvPr/>
        </p:nvSpPr>
        <p:spPr>
          <a:xfrm>
            <a:off x="5586621" y="2403774"/>
            <a:ext cx="305387" cy="366476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46"/>
          <p:cNvSpPr/>
          <p:nvPr/>
        </p:nvSpPr>
        <p:spPr>
          <a:xfrm>
            <a:off x="1019339" y="2937460"/>
            <a:ext cx="112292" cy="379624"/>
          </a:xfrm>
          <a:custGeom>
            <a:avLst/>
            <a:gdLst/>
            <a:ahLst/>
            <a:cxnLst/>
            <a:rect l="l" t="t" r="r" b="b"/>
            <a:pathLst>
              <a:path w="5816" h="19662" extrusionOk="0">
                <a:moveTo>
                  <a:pt x="2677" y="5694"/>
                </a:moveTo>
                <a:lnTo>
                  <a:pt x="2896" y="5719"/>
                </a:lnTo>
                <a:lnTo>
                  <a:pt x="3042" y="5719"/>
                </a:lnTo>
                <a:lnTo>
                  <a:pt x="2871" y="5792"/>
                </a:lnTo>
                <a:lnTo>
                  <a:pt x="2750" y="5865"/>
                </a:lnTo>
                <a:lnTo>
                  <a:pt x="2482" y="5986"/>
                </a:lnTo>
                <a:lnTo>
                  <a:pt x="2360" y="6059"/>
                </a:lnTo>
                <a:lnTo>
                  <a:pt x="2239" y="6157"/>
                </a:lnTo>
                <a:lnTo>
                  <a:pt x="2263" y="5719"/>
                </a:lnTo>
                <a:lnTo>
                  <a:pt x="2433" y="5694"/>
                </a:lnTo>
                <a:close/>
                <a:moveTo>
                  <a:pt x="3407" y="5767"/>
                </a:moveTo>
                <a:lnTo>
                  <a:pt x="3577" y="5792"/>
                </a:lnTo>
                <a:lnTo>
                  <a:pt x="3553" y="6838"/>
                </a:lnTo>
                <a:lnTo>
                  <a:pt x="3480" y="6789"/>
                </a:lnTo>
                <a:lnTo>
                  <a:pt x="3407" y="6789"/>
                </a:lnTo>
                <a:lnTo>
                  <a:pt x="3309" y="6814"/>
                </a:lnTo>
                <a:lnTo>
                  <a:pt x="3212" y="6838"/>
                </a:lnTo>
                <a:lnTo>
                  <a:pt x="3042" y="6935"/>
                </a:lnTo>
                <a:lnTo>
                  <a:pt x="2896" y="7033"/>
                </a:lnTo>
                <a:lnTo>
                  <a:pt x="2531" y="7227"/>
                </a:lnTo>
                <a:lnTo>
                  <a:pt x="2336" y="7349"/>
                </a:lnTo>
                <a:lnTo>
                  <a:pt x="2166" y="7471"/>
                </a:lnTo>
                <a:lnTo>
                  <a:pt x="2190" y="7106"/>
                </a:lnTo>
                <a:lnTo>
                  <a:pt x="2360" y="7033"/>
                </a:lnTo>
                <a:lnTo>
                  <a:pt x="2531" y="6960"/>
                </a:lnTo>
                <a:lnTo>
                  <a:pt x="2847" y="6765"/>
                </a:lnTo>
                <a:lnTo>
                  <a:pt x="3212" y="6595"/>
                </a:lnTo>
                <a:lnTo>
                  <a:pt x="3407" y="6473"/>
                </a:lnTo>
                <a:lnTo>
                  <a:pt x="3455" y="6400"/>
                </a:lnTo>
                <a:lnTo>
                  <a:pt x="3504" y="6327"/>
                </a:lnTo>
                <a:lnTo>
                  <a:pt x="3528" y="6254"/>
                </a:lnTo>
                <a:lnTo>
                  <a:pt x="3480" y="6181"/>
                </a:lnTo>
                <a:lnTo>
                  <a:pt x="3431" y="6108"/>
                </a:lnTo>
                <a:lnTo>
                  <a:pt x="3382" y="6084"/>
                </a:lnTo>
                <a:lnTo>
                  <a:pt x="3285" y="6084"/>
                </a:lnTo>
                <a:lnTo>
                  <a:pt x="3188" y="6108"/>
                </a:lnTo>
                <a:lnTo>
                  <a:pt x="2993" y="6181"/>
                </a:lnTo>
                <a:lnTo>
                  <a:pt x="2628" y="6400"/>
                </a:lnTo>
                <a:lnTo>
                  <a:pt x="2409" y="6522"/>
                </a:lnTo>
                <a:lnTo>
                  <a:pt x="2190" y="6643"/>
                </a:lnTo>
                <a:lnTo>
                  <a:pt x="2214" y="6497"/>
                </a:lnTo>
                <a:lnTo>
                  <a:pt x="2263" y="6497"/>
                </a:lnTo>
                <a:lnTo>
                  <a:pt x="2287" y="6473"/>
                </a:lnTo>
                <a:lnTo>
                  <a:pt x="2579" y="6327"/>
                </a:lnTo>
                <a:lnTo>
                  <a:pt x="2847" y="6157"/>
                </a:lnTo>
                <a:lnTo>
                  <a:pt x="3139" y="6059"/>
                </a:lnTo>
                <a:lnTo>
                  <a:pt x="3285" y="5986"/>
                </a:lnTo>
                <a:lnTo>
                  <a:pt x="3358" y="5962"/>
                </a:lnTo>
                <a:lnTo>
                  <a:pt x="3382" y="5889"/>
                </a:lnTo>
                <a:lnTo>
                  <a:pt x="3407" y="5840"/>
                </a:lnTo>
                <a:lnTo>
                  <a:pt x="3407" y="5767"/>
                </a:lnTo>
                <a:close/>
                <a:moveTo>
                  <a:pt x="4039" y="6303"/>
                </a:moveTo>
                <a:lnTo>
                  <a:pt x="4209" y="6327"/>
                </a:lnTo>
                <a:lnTo>
                  <a:pt x="4404" y="6351"/>
                </a:lnTo>
                <a:lnTo>
                  <a:pt x="4526" y="6351"/>
                </a:lnTo>
                <a:lnTo>
                  <a:pt x="4574" y="7884"/>
                </a:lnTo>
                <a:lnTo>
                  <a:pt x="4574" y="7884"/>
                </a:lnTo>
                <a:lnTo>
                  <a:pt x="4501" y="7860"/>
                </a:lnTo>
                <a:lnTo>
                  <a:pt x="4404" y="7860"/>
                </a:lnTo>
                <a:lnTo>
                  <a:pt x="4234" y="7884"/>
                </a:lnTo>
                <a:lnTo>
                  <a:pt x="4015" y="7909"/>
                </a:lnTo>
                <a:lnTo>
                  <a:pt x="4015" y="7471"/>
                </a:lnTo>
                <a:lnTo>
                  <a:pt x="4039" y="6303"/>
                </a:lnTo>
                <a:close/>
                <a:moveTo>
                  <a:pt x="3553" y="7179"/>
                </a:moveTo>
                <a:lnTo>
                  <a:pt x="3553" y="7495"/>
                </a:lnTo>
                <a:lnTo>
                  <a:pt x="3480" y="7495"/>
                </a:lnTo>
                <a:lnTo>
                  <a:pt x="3285" y="7544"/>
                </a:lnTo>
                <a:lnTo>
                  <a:pt x="3090" y="7617"/>
                </a:lnTo>
                <a:lnTo>
                  <a:pt x="2701" y="7811"/>
                </a:lnTo>
                <a:lnTo>
                  <a:pt x="2458" y="7957"/>
                </a:lnTo>
                <a:lnTo>
                  <a:pt x="2190" y="8128"/>
                </a:lnTo>
                <a:lnTo>
                  <a:pt x="2166" y="7860"/>
                </a:lnTo>
                <a:lnTo>
                  <a:pt x="2166" y="7811"/>
                </a:lnTo>
                <a:lnTo>
                  <a:pt x="2287" y="7811"/>
                </a:lnTo>
                <a:lnTo>
                  <a:pt x="2409" y="7787"/>
                </a:lnTo>
                <a:lnTo>
                  <a:pt x="2628" y="7690"/>
                </a:lnTo>
                <a:lnTo>
                  <a:pt x="3042" y="7471"/>
                </a:lnTo>
                <a:lnTo>
                  <a:pt x="3285" y="7349"/>
                </a:lnTo>
                <a:lnTo>
                  <a:pt x="3431" y="7276"/>
                </a:lnTo>
                <a:lnTo>
                  <a:pt x="3553" y="7179"/>
                </a:lnTo>
                <a:close/>
                <a:moveTo>
                  <a:pt x="3553" y="7957"/>
                </a:moveTo>
                <a:lnTo>
                  <a:pt x="3553" y="8249"/>
                </a:lnTo>
                <a:lnTo>
                  <a:pt x="3504" y="8274"/>
                </a:lnTo>
                <a:lnTo>
                  <a:pt x="3066" y="8468"/>
                </a:lnTo>
                <a:lnTo>
                  <a:pt x="2652" y="8687"/>
                </a:lnTo>
                <a:lnTo>
                  <a:pt x="2482" y="8784"/>
                </a:lnTo>
                <a:lnTo>
                  <a:pt x="2312" y="8882"/>
                </a:lnTo>
                <a:lnTo>
                  <a:pt x="2239" y="8955"/>
                </a:lnTo>
                <a:lnTo>
                  <a:pt x="2214" y="8468"/>
                </a:lnTo>
                <a:lnTo>
                  <a:pt x="2336" y="8468"/>
                </a:lnTo>
                <a:lnTo>
                  <a:pt x="2458" y="8420"/>
                </a:lnTo>
                <a:lnTo>
                  <a:pt x="2677" y="8322"/>
                </a:lnTo>
                <a:lnTo>
                  <a:pt x="3115" y="8128"/>
                </a:lnTo>
                <a:lnTo>
                  <a:pt x="3553" y="7957"/>
                </a:lnTo>
                <a:close/>
                <a:moveTo>
                  <a:pt x="3528" y="8784"/>
                </a:moveTo>
                <a:lnTo>
                  <a:pt x="3528" y="8955"/>
                </a:lnTo>
                <a:lnTo>
                  <a:pt x="3358" y="9003"/>
                </a:lnTo>
                <a:lnTo>
                  <a:pt x="3212" y="9076"/>
                </a:lnTo>
                <a:lnTo>
                  <a:pt x="2871" y="9247"/>
                </a:lnTo>
                <a:lnTo>
                  <a:pt x="2579" y="9441"/>
                </a:lnTo>
                <a:lnTo>
                  <a:pt x="2287" y="9660"/>
                </a:lnTo>
                <a:lnTo>
                  <a:pt x="2263" y="9247"/>
                </a:lnTo>
                <a:lnTo>
                  <a:pt x="2458" y="9247"/>
                </a:lnTo>
                <a:lnTo>
                  <a:pt x="2871" y="9052"/>
                </a:lnTo>
                <a:lnTo>
                  <a:pt x="3528" y="8784"/>
                </a:lnTo>
                <a:close/>
                <a:moveTo>
                  <a:pt x="4574" y="8371"/>
                </a:moveTo>
                <a:lnTo>
                  <a:pt x="4574" y="8565"/>
                </a:lnTo>
                <a:lnTo>
                  <a:pt x="4574" y="9076"/>
                </a:lnTo>
                <a:lnTo>
                  <a:pt x="4550" y="9587"/>
                </a:lnTo>
                <a:lnTo>
                  <a:pt x="4453" y="9563"/>
                </a:lnTo>
                <a:lnTo>
                  <a:pt x="4355" y="9563"/>
                </a:lnTo>
                <a:lnTo>
                  <a:pt x="3991" y="9660"/>
                </a:lnTo>
                <a:lnTo>
                  <a:pt x="4015" y="8371"/>
                </a:lnTo>
                <a:lnTo>
                  <a:pt x="4209" y="8395"/>
                </a:lnTo>
                <a:lnTo>
                  <a:pt x="4501" y="8395"/>
                </a:lnTo>
                <a:lnTo>
                  <a:pt x="4574" y="8371"/>
                </a:lnTo>
                <a:close/>
                <a:moveTo>
                  <a:pt x="3528" y="9393"/>
                </a:moveTo>
                <a:lnTo>
                  <a:pt x="3528" y="9660"/>
                </a:lnTo>
                <a:lnTo>
                  <a:pt x="3212" y="9806"/>
                </a:lnTo>
                <a:lnTo>
                  <a:pt x="2896" y="9952"/>
                </a:lnTo>
                <a:lnTo>
                  <a:pt x="2604" y="10098"/>
                </a:lnTo>
                <a:lnTo>
                  <a:pt x="2482" y="10196"/>
                </a:lnTo>
                <a:lnTo>
                  <a:pt x="2360" y="10293"/>
                </a:lnTo>
                <a:lnTo>
                  <a:pt x="2336" y="9977"/>
                </a:lnTo>
                <a:lnTo>
                  <a:pt x="2312" y="9806"/>
                </a:lnTo>
                <a:lnTo>
                  <a:pt x="2458" y="9782"/>
                </a:lnTo>
                <a:lnTo>
                  <a:pt x="2604" y="9758"/>
                </a:lnTo>
                <a:lnTo>
                  <a:pt x="2750" y="9709"/>
                </a:lnTo>
                <a:lnTo>
                  <a:pt x="2920" y="9636"/>
                </a:lnTo>
                <a:lnTo>
                  <a:pt x="3212" y="9514"/>
                </a:lnTo>
                <a:lnTo>
                  <a:pt x="3528" y="9393"/>
                </a:lnTo>
                <a:close/>
                <a:moveTo>
                  <a:pt x="3528" y="10123"/>
                </a:moveTo>
                <a:lnTo>
                  <a:pt x="3504" y="10415"/>
                </a:lnTo>
                <a:lnTo>
                  <a:pt x="3358" y="10439"/>
                </a:lnTo>
                <a:lnTo>
                  <a:pt x="3212" y="10488"/>
                </a:lnTo>
                <a:lnTo>
                  <a:pt x="2920" y="10609"/>
                </a:lnTo>
                <a:lnTo>
                  <a:pt x="2652" y="10755"/>
                </a:lnTo>
                <a:lnTo>
                  <a:pt x="2409" y="10901"/>
                </a:lnTo>
                <a:lnTo>
                  <a:pt x="2385" y="10585"/>
                </a:lnTo>
                <a:lnTo>
                  <a:pt x="2531" y="10536"/>
                </a:lnTo>
                <a:lnTo>
                  <a:pt x="2701" y="10488"/>
                </a:lnTo>
                <a:lnTo>
                  <a:pt x="3017" y="10342"/>
                </a:lnTo>
                <a:lnTo>
                  <a:pt x="3528" y="10123"/>
                </a:lnTo>
                <a:close/>
                <a:moveTo>
                  <a:pt x="4501" y="10098"/>
                </a:moveTo>
                <a:lnTo>
                  <a:pt x="4453" y="10780"/>
                </a:lnTo>
                <a:lnTo>
                  <a:pt x="4428" y="11072"/>
                </a:lnTo>
                <a:lnTo>
                  <a:pt x="4234" y="11072"/>
                </a:lnTo>
                <a:lnTo>
                  <a:pt x="3966" y="11096"/>
                </a:lnTo>
                <a:lnTo>
                  <a:pt x="3991" y="10123"/>
                </a:lnTo>
                <a:lnTo>
                  <a:pt x="4258" y="10123"/>
                </a:lnTo>
                <a:lnTo>
                  <a:pt x="4501" y="10098"/>
                </a:lnTo>
                <a:close/>
                <a:moveTo>
                  <a:pt x="3504" y="10780"/>
                </a:moveTo>
                <a:lnTo>
                  <a:pt x="3504" y="10877"/>
                </a:lnTo>
                <a:lnTo>
                  <a:pt x="3358" y="10901"/>
                </a:lnTo>
                <a:lnTo>
                  <a:pt x="3212" y="10950"/>
                </a:lnTo>
                <a:lnTo>
                  <a:pt x="3066" y="10999"/>
                </a:lnTo>
                <a:lnTo>
                  <a:pt x="2896" y="11096"/>
                </a:lnTo>
                <a:lnTo>
                  <a:pt x="2628" y="11266"/>
                </a:lnTo>
                <a:lnTo>
                  <a:pt x="2506" y="11364"/>
                </a:lnTo>
                <a:lnTo>
                  <a:pt x="2433" y="11461"/>
                </a:lnTo>
                <a:lnTo>
                  <a:pt x="2409" y="11169"/>
                </a:lnTo>
                <a:lnTo>
                  <a:pt x="2555" y="11145"/>
                </a:lnTo>
                <a:lnTo>
                  <a:pt x="2701" y="11096"/>
                </a:lnTo>
                <a:lnTo>
                  <a:pt x="2969" y="10974"/>
                </a:lnTo>
                <a:lnTo>
                  <a:pt x="3236" y="10877"/>
                </a:lnTo>
                <a:lnTo>
                  <a:pt x="3504" y="10780"/>
                </a:lnTo>
                <a:close/>
                <a:moveTo>
                  <a:pt x="3480" y="11364"/>
                </a:moveTo>
                <a:lnTo>
                  <a:pt x="3480" y="11437"/>
                </a:lnTo>
                <a:lnTo>
                  <a:pt x="3407" y="11461"/>
                </a:lnTo>
                <a:lnTo>
                  <a:pt x="3139" y="11583"/>
                </a:lnTo>
                <a:lnTo>
                  <a:pt x="2920" y="11753"/>
                </a:lnTo>
                <a:lnTo>
                  <a:pt x="2458" y="12118"/>
                </a:lnTo>
                <a:lnTo>
                  <a:pt x="2433" y="11656"/>
                </a:lnTo>
                <a:lnTo>
                  <a:pt x="2531" y="11680"/>
                </a:lnTo>
                <a:lnTo>
                  <a:pt x="2604" y="11680"/>
                </a:lnTo>
                <a:lnTo>
                  <a:pt x="2701" y="11656"/>
                </a:lnTo>
                <a:lnTo>
                  <a:pt x="2871" y="11607"/>
                </a:lnTo>
                <a:lnTo>
                  <a:pt x="3236" y="11437"/>
                </a:lnTo>
                <a:lnTo>
                  <a:pt x="3480" y="11364"/>
                </a:lnTo>
                <a:close/>
                <a:moveTo>
                  <a:pt x="3480" y="11899"/>
                </a:moveTo>
                <a:lnTo>
                  <a:pt x="3480" y="11972"/>
                </a:lnTo>
                <a:lnTo>
                  <a:pt x="3455" y="12118"/>
                </a:lnTo>
                <a:lnTo>
                  <a:pt x="3334" y="12167"/>
                </a:lnTo>
                <a:lnTo>
                  <a:pt x="3188" y="12240"/>
                </a:lnTo>
                <a:lnTo>
                  <a:pt x="2944" y="12361"/>
                </a:lnTo>
                <a:lnTo>
                  <a:pt x="2701" y="12483"/>
                </a:lnTo>
                <a:lnTo>
                  <a:pt x="2458" y="12629"/>
                </a:lnTo>
                <a:lnTo>
                  <a:pt x="2458" y="12313"/>
                </a:lnTo>
                <a:lnTo>
                  <a:pt x="2725" y="12240"/>
                </a:lnTo>
                <a:lnTo>
                  <a:pt x="2969" y="12142"/>
                </a:lnTo>
                <a:lnTo>
                  <a:pt x="3480" y="11899"/>
                </a:lnTo>
                <a:close/>
                <a:moveTo>
                  <a:pt x="3942" y="11558"/>
                </a:moveTo>
                <a:lnTo>
                  <a:pt x="4185" y="11583"/>
                </a:lnTo>
                <a:lnTo>
                  <a:pt x="4428" y="11583"/>
                </a:lnTo>
                <a:lnTo>
                  <a:pt x="4428" y="12824"/>
                </a:lnTo>
                <a:lnTo>
                  <a:pt x="4355" y="12824"/>
                </a:lnTo>
                <a:lnTo>
                  <a:pt x="4112" y="12872"/>
                </a:lnTo>
                <a:lnTo>
                  <a:pt x="3893" y="12921"/>
                </a:lnTo>
                <a:lnTo>
                  <a:pt x="3893" y="12921"/>
                </a:lnTo>
                <a:lnTo>
                  <a:pt x="3918" y="12167"/>
                </a:lnTo>
                <a:lnTo>
                  <a:pt x="3942" y="11558"/>
                </a:lnTo>
                <a:close/>
                <a:moveTo>
                  <a:pt x="3431" y="12580"/>
                </a:moveTo>
                <a:lnTo>
                  <a:pt x="3431" y="12702"/>
                </a:lnTo>
                <a:lnTo>
                  <a:pt x="3285" y="12726"/>
                </a:lnTo>
                <a:lnTo>
                  <a:pt x="3163" y="12799"/>
                </a:lnTo>
                <a:lnTo>
                  <a:pt x="2920" y="12945"/>
                </a:lnTo>
                <a:lnTo>
                  <a:pt x="2677" y="13091"/>
                </a:lnTo>
                <a:lnTo>
                  <a:pt x="2555" y="13189"/>
                </a:lnTo>
                <a:lnTo>
                  <a:pt x="2458" y="13286"/>
                </a:lnTo>
                <a:lnTo>
                  <a:pt x="2458" y="12945"/>
                </a:lnTo>
                <a:lnTo>
                  <a:pt x="2604" y="12945"/>
                </a:lnTo>
                <a:lnTo>
                  <a:pt x="2774" y="12897"/>
                </a:lnTo>
                <a:lnTo>
                  <a:pt x="3042" y="12775"/>
                </a:lnTo>
                <a:lnTo>
                  <a:pt x="3407" y="12580"/>
                </a:lnTo>
                <a:close/>
                <a:moveTo>
                  <a:pt x="3407" y="13213"/>
                </a:moveTo>
                <a:lnTo>
                  <a:pt x="3407" y="13432"/>
                </a:lnTo>
                <a:lnTo>
                  <a:pt x="3236" y="13529"/>
                </a:lnTo>
                <a:lnTo>
                  <a:pt x="3066" y="13651"/>
                </a:lnTo>
                <a:lnTo>
                  <a:pt x="2774" y="13821"/>
                </a:lnTo>
                <a:lnTo>
                  <a:pt x="2579" y="13919"/>
                </a:lnTo>
                <a:lnTo>
                  <a:pt x="2433" y="14065"/>
                </a:lnTo>
                <a:lnTo>
                  <a:pt x="2458" y="13529"/>
                </a:lnTo>
                <a:lnTo>
                  <a:pt x="2579" y="13529"/>
                </a:lnTo>
                <a:lnTo>
                  <a:pt x="2701" y="13505"/>
                </a:lnTo>
                <a:lnTo>
                  <a:pt x="2920" y="13408"/>
                </a:lnTo>
                <a:lnTo>
                  <a:pt x="3285" y="13262"/>
                </a:lnTo>
                <a:lnTo>
                  <a:pt x="3407" y="13213"/>
                </a:lnTo>
                <a:close/>
                <a:moveTo>
                  <a:pt x="3407" y="13894"/>
                </a:moveTo>
                <a:lnTo>
                  <a:pt x="3455" y="14235"/>
                </a:lnTo>
                <a:lnTo>
                  <a:pt x="3236" y="14284"/>
                </a:lnTo>
                <a:lnTo>
                  <a:pt x="3042" y="14357"/>
                </a:lnTo>
                <a:lnTo>
                  <a:pt x="2628" y="14478"/>
                </a:lnTo>
                <a:lnTo>
                  <a:pt x="2555" y="14527"/>
                </a:lnTo>
                <a:lnTo>
                  <a:pt x="2409" y="14600"/>
                </a:lnTo>
                <a:lnTo>
                  <a:pt x="2433" y="14308"/>
                </a:lnTo>
                <a:lnTo>
                  <a:pt x="2433" y="14211"/>
                </a:lnTo>
                <a:lnTo>
                  <a:pt x="2506" y="14259"/>
                </a:lnTo>
                <a:lnTo>
                  <a:pt x="2604" y="14284"/>
                </a:lnTo>
                <a:lnTo>
                  <a:pt x="2701" y="14284"/>
                </a:lnTo>
                <a:lnTo>
                  <a:pt x="2798" y="14235"/>
                </a:lnTo>
                <a:lnTo>
                  <a:pt x="2993" y="14162"/>
                </a:lnTo>
                <a:lnTo>
                  <a:pt x="3139" y="14065"/>
                </a:lnTo>
                <a:lnTo>
                  <a:pt x="3407" y="13894"/>
                </a:lnTo>
                <a:close/>
                <a:moveTo>
                  <a:pt x="3504" y="14551"/>
                </a:moveTo>
                <a:lnTo>
                  <a:pt x="3553" y="14697"/>
                </a:lnTo>
                <a:lnTo>
                  <a:pt x="3504" y="14722"/>
                </a:lnTo>
                <a:lnTo>
                  <a:pt x="3358" y="14795"/>
                </a:lnTo>
                <a:lnTo>
                  <a:pt x="3163" y="14892"/>
                </a:lnTo>
                <a:lnTo>
                  <a:pt x="2798" y="15038"/>
                </a:lnTo>
                <a:lnTo>
                  <a:pt x="2433" y="15184"/>
                </a:lnTo>
                <a:lnTo>
                  <a:pt x="2263" y="15281"/>
                </a:lnTo>
                <a:lnTo>
                  <a:pt x="2093" y="15403"/>
                </a:lnTo>
                <a:lnTo>
                  <a:pt x="2093" y="15403"/>
                </a:lnTo>
                <a:lnTo>
                  <a:pt x="2239" y="15160"/>
                </a:lnTo>
                <a:lnTo>
                  <a:pt x="2336" y="14989"/>
                </a:lnTo>
                <a:lnTo>
                  <a:pt x="2385" y="14819"/>
                </a:lnTo>
                <a:lnTo>
                  <a:pt x="2604" y="14819"/>
                </a:lnTo>
                <a:lnTo>
                  <a:pt x="2823" y="14722"/>
                </a:lnTo>
                <a:lnTo>
                  <a:pt x="3163" y="14649"/>
                </a:lnTo>
                <a:lnTo>
                  <a:pt x="3504" y="14551"/>
                </a:lnTo>
                <a:close/>
                <a:moveTo>
                  <a:pt x="3723" y="15014"/>
                </a:moveTo>
                <a:lnTo>
                  <a:pt x="3918" y="15306"/>
                </a:lnTo>
                <a:lnTo>
                  <a:pt x="3772" y="15330"/>
                </a:lnTo>
                <a:lnTo>
                  <a:pt x="3626" y="15379"/>
                </a:lnTo>
                <a:lnTo>
                  <a:pt x="3358" y="15525"/>
                </a:lnTo>
                <a:lnTo>
                  <a:pt x="3066" y="15695"/>
                </a:lnTo>
                <a:lnTo>
                  <a:pt x="2823" y="15841"/>
                </a:lnTo>
                <a:lnTo>
                  <a:pt x="2506" y="15987"/>
                </a:lnTo>
                <a:lnTo>
                  <a:pt x="2214" y="16084"/>
                </a:lnTo>
                <a:lnTo>
                  <a:pt x="1606" y="16303"/>
                </a:lnTo>
                <a:lnTo>
                  <a:pt x="1703" y="16084"/>
                </a:lnTo>
                <a:lnTo>
                  <a:pt x="1776" y="15890"/>
                </a:lnTo>
                <a:lnTo>
                  <a:pt x="1947" y="15646"/>
                </a:lnTo>
                <a:lnTo>
                  <a:pt x="1995" y="15646"/>
                </a:lnTo>
                <a:lnTo>
                  <a:pt x="2214" y="15622"/>
                </a:lnTo>
                <a:lnTo>
                  <a:pt x="2433" y="15573"/>
                </a:lnTo>
                <a:lnTo>
                  <a:pt x="2871" y="15427"/>
                </a:lnTo>
                <a:lnTo>
                  <a:pt x="3309" y="15257"/>
                </a:lnTo>
                <a:lnTo>
                  <a:pt x="3699" y="15038"/>
                </a:lnTo>
                <a:lnTo>
                  <a:pt x="3723" y="15014"/>
                </a:lnTo>
                <a:close/>
                <a:moveTo>
                  <a:pt x="4088" y="15549"/>
                </a:moveTo>
                <a:lnTo>
                  <a:pt x="4209" y="15719"/>
                </a:lnTo>
                <a:lnTo>
                  <a:pt x="3845" y="15865"/>
                </a:lnTo>
                <a:lnTo>
                  <a:pt x="3504" y="16011"/>
                </a:lnTo>
                <a:lnTo>
                  <a:pt x="2798" y="16328"/>
                </a:lnTo>
                <a:lnTo>
                  <a:pt x="2117" y="16620"/>
                </a:lnTo>
                <a:lnTo>
                  <a:pt x="1801" y="16790"/>
                </a:lnTo>
                <a:lnTo>
                  <a:pt x="1484" y="16984"/>
                </a:lnTo>
                <a:lnTo>
                  <a:pt x="1509" y="16790"/>
                </a:lnTo>
                <a:lnTo>
                  <a:pt x="1533" y="16595"/>
                </a:lnTo>
                <a:lnTo>
                  <a:pt x="1995" y="16595"/>
                </a:lnTo>
                <a:lnTo>
                  <a:pt x="2166" y="16547"/>
                </a:lnTo>
                <a:lnTo>
                  <a:pt x="2482" y="16449"/>
                </a:lnTo>
                <a:lnTo>
                  <a:pt x="2750" y="16328"/>
                </a:lnTo>
                <a:lnTo>
                  <a:pt x="3090" y="16182"/>
                </a:lnTo>
                <a:lnTo>
                  <a:pt x="3480" y="16011"/>
                </a:lnTo>
                <a:lnTo>
                  <a:pt x="3650" y="15914"/>
                </a:lnTo>
                <a:lnTo>
                  <a:pt x="3820" y="15792"/>
                </a:lnTo>
                <a:lnTo>
                  <a:pt x="3966" y="15671"/>
                </a:lnTo>
                <a:lnTo>
                  <a:pt x="4088" y="15549"/>
                </a:lnTo>
                <a:close/>
                <a:moveTo>
                  <a:pt x="4428" y="16060"/>
                </a:moveTo>
                <a:lnTo>
                  <a:pt x="4477" y="16206"/>
                </a:lnTo>
                <a:lnTo>
                  <a:pt x="4453" y="16206"/>
                </a:lnTo>
                <a:lnTo>
                  <a:pt x="4380" y="16230"/>
                </a:lnTo>
                <a:lnTo>
                  <a:pt x="4307" y="16279"/>
                </a:lnTo>
                <a:lnTo>
                  <a:pt x="4185" y="16352"/>
                </a:lnTo>
                <a:lnTo>
                  <a:pt x="4064" y="16474"/>
                </a:lnTo>
                <a:lnTo>
                  <a:pt x="3942" y="16571"/>
                </a:lnTo>
                <a:lnTo>
                  <a:pt x="3553" y="16790"/>
                </a:lnTo>
                <a:lnTo>
                  <a:pt x="3139" y="17009"/>
                </a:lnTo>
                <a:lnTo>
                  <a:pt x="2652" y="17228"/>
                </a:lnTo>
                <a:lnTo>
                  <a:pt x="2190" y="17422"/>
                </a:lnTo>
                <a:lnTo>
                  <a:pt x="1947" y="17520"/>
                </a:lnTo>
                <a:lnTo>
                  <a:pt x="1825" y="17568"/>
                </a:lnTo>
                <a:lnTo>
                  <a:pt x="1728" y="17641"/>
                </a:lnTo>
                <a:lnTo>
                  <a:pt x="1630" y="17520"/>
                </a:lnTo>
                <a:lnTo>
                  <a:pt x="1557" y="17325"/>
                </a:lnTo>
                <a:lnTo>
                  <a:pt x="1606" y="17325"/>
                </a:lnTo>
                <a:lnTo>
                  <a:pt x="2409" y="16984"/>
                </a:lnTo>
                <a:lnTo>
                  <a:pt x="3188" y="16644"/>
                </a:lnTo>
                <a:lnTo>
                  <a:pt x="3820" y="16401"/>
                </a:lnTo>
                <a:lnTo>
                  <a:pt x="4137" y="16255"/>
                </a:lnTo>
                <a:lnTo>
                  <a:pt x="4428" y="16060"/>
                </a:lnTo>
                <a:close/>
                <a:moveTo>
                  <a:pt x="4550" y="16571"/>
                </a:moveTo>
                <a:lnTo>
                  <a:pt x="4550" y="16717"/>
                </a:lnTo>
                <a:lnTo>
                  <a:pt x="4526" y="16863"/>
                </a:lnTo>
                <a:lnTo>
                  <a:pt x="4477" y="16863"/>
                </a:lnTo>
                <a:lnTo>
                  <a:pt x="4331" y="16911"/>
                </a:lnTo>
                <a:lnTo>
                  <a:pt x="4185" y="16984"/>
                </a:lnTo>
                <a:lnTo>
                  <a:pt x="3918" y="17179"/>
                </a:lnTo>
                <a:lnTo>
                  <a:pt x="3528" y="17422"/>
                </a:lnTo>
                <a:lnTo>
                  <a:pt x="3115" y="17617"/>
                </a:lnTo>
                <a:lnTo>
                  <a:pt x="2750" y="17763"/>
                </a:lnTo>
                <a:lnTo>
                  <a:pt x="2531" y="17909"/>
                </a:lnTo>
                <a:lnTo>
                  <a:pt x="2433" y="17958"/>
                </a:lnTo>
                <a:lnTo>
                  <a:pt x="2385" y="18031"/>
                </a:lnTo>
                <a:lnTo>
                  <a:pt x="2190" y="17958"/>
                </a:lnTo>
                <a:lnTo>
                  <a:pt x="1995" y="17885"/>
                </a:lnTo>
                <a:lnTo>
                  <a:pt x="2287" y="17787"/>
                </a:lnTo>
                <a:lnTo>
                  <a:pt x="2823" y="17568"/>
                </a:lnTo>
                <a:lnTo>
                  <a:pt x="3334" y="17349"/>
                </a:lnTo>
                <a:lnTo>
                  <a:pt x="3601" y="17228"/>
                </a:lnTo>
                <a:lnTo>
                  <a:pt x="3966" y="17057"/>
                </a:lnTo>
                <a:lnTo>
                  <a:pt x="4137" y="16936"/>
                </a:lnTo>
                <a:lnTo>
                  <a:pt x="4307" y="16838"/>
                </a:lnTo>
                <a:lnTo>
                  <a:pt x="4428" y="16717"/>
                </a:lnTo>
                <a:lnTo>
                  <a:pt x="4550" y="16571"/>
                </a:lnTo>
                <a:close/>
                <a:moveTo>
                  <a:pt x="4234" y="17422"/>
                </a:moveTo>
                <a:lnTo>
                  <a:pt x="4112" y="17544"/>
                </a:lnTo>
                <a:lnTo>
                  <a:pt x="3991" y="17641"/>
                </a:lnTo>
                <a:lnTo>
                  <a:pt x="3723" y="17812"/>
                </a:lnTo>
                <a:lnTo>
                  <a:pt x="3407" y="17958"/>
                </a:lnTo>
                <a:lnTo>
                  <a:pt x="3090" y="18031"/>
                </a:lnTo>
                <a:lnTo>
                  <a:pt x="3407" y="17860"/>
                </a:lnTo>
                <a:lnTo>
                  <a:pt x="3796" y="17690"/>
                </a:lnTo>
                <a:lnTo>
                  <a:pt x="4015" y="17568"/>
                </a:lnTo>
                <a:lnTo>
                  <a:pt x="4234" y="17422"/>
                </a:lnTo>
                <a:close/>
                <a:moveTo>
                  <a:pt x="3017" y="463"/>
                </a:moveTo>
                <a:lnTo>
                  <a:pt x="3528" y="633"/>
                </a:lnTo>
                <a:lnTo>
                  <a:pt x="3747" y="730"/>
                </a:lnTo>
                <a:lnTo>
                  <a:pt x="3869" y="803"/>
                </a:lnTo>
                <a:lnTo>
                  <a:pt x="3991" y="901"/>
                </a:lnTo>
                <a:lnTo>
                  <a:pt x="4112" y="1022"/>
                </a:lnTo>
                <a:lnTo>
                  <a:pt x="4209" y="1144"/>
                </a:lnTo>
                <a:lnTo>
                  <a:pt x="4307" y="1290"/>
                </a:lnTo>
                <a:lnTo>
                  <a:pt x="4380" y="1460"/>
                </a:lnTo>
                <a:lnTo>
                  <a:pt x="4477" y="1777"/>
                </a:lnTo>
                <a:lnTo>
                  <a:pt x="4550" y="2117"/>
                </a:lnTo>
                <a:lnTo>
                  <a:pt x="4574" y="2531"/>
                </a:lnTo>
                <a:lnTo>
                  <a:pt x="4355" y="2531"/>
                </a:lnTo>
                <a:lnTo>
                  <a:pt x="4137" y="2555"/>
                </a:lnTo>
                <a:lnTo>
                  <a:pt x="3893" y="2555"/>
                </a:lnTo>
                <a:lnTo>
                  <a:pt x="3796" y="2580"/>
                </a:lnTo>
                <a:lnTo>
                  <a:pt x="3674" y="2604"/>
                </a:lnTo>
                <a:lnTo>
                  <a:pt x="3650" y="2653"/>
                </a:lnTo>
                <a:lnTo>
                  <a:pt x="3626" y="2701"/>
                </a:lnTo>
                <a:lnTo>
                  <a:pt x="3626" y="2750"/>
                </a:lnTo>
                <a:lnTo>
                  <a:pt x="3626" y="2799"/>
                </a:lnTo>
                <a:lnTo>
                  <a:pt x="3723" y="2872"/>
                </a:lnTo>
                <a:lnTo>
                  <a:pt x="3845" y="2920"/>
                </a:lnTo>
                <a:lnTo>
                  <a:pt x="3966" y="2969"/>
                </a:lnTo>
                <a:lnTo>
                  <a:pt x="4088" y="2969"/>
                </a:lnTo>
                <a:lnTo>
                  <a:pt x="4331" y="2993"/>
                </a:lnTo>
                <a:lnTo>
                  <a:pt x="4453" y="2993"/>
                </a:lnTo>
                <a:lnTo>
                  <a:pt x="4574" y="2969"/>
                </a:lnTo>
                <a:lnTo>
                  <a:pt x="4526" y="3967"/>
                </a:lnTo>
                <a:lnTo>
                  <a:pt x="4526" y="4015"/>
                </a:lnTo>
                <a:lnTo>
                  <a:pt x="4453" y="3991"/>
                </a:lnTo>
                <a:lnTo>
                  <a:pt x="4380" y="4015"/>
                </a:lnTo>
                <a:lnTo>
                  <a:pt x="4185" y="4040"/>
                </a:lnTo>
                <a:lnTo>
                  <a:pt x="3991" y="4040"/>
                </a:lnTo>
                <a:lnTo>
                  <a:pt x="3869" y="4064"/>
                </a:lnTo>
                <a:lnTo>
                  <a:pt x="3723" y="4088"/>
                </a:lnTo>
                <a:lnTo>
                  <a:pt x="3674" y="4137"/>
                </a:lnTo>
                <a:lnTo>
                  <a:pt x="3626" y="4186"/>
                </a:lnTo>
                <a:lnTo>
                  <a:pt x="3601" y="4259"/>
                </a:lnTo>
                <a:lnTo>
                  <a:pt x="3626" y="4332"/>
                </a:lnTo>
                <a:lnTo>
                  <a:pt x="3674" y="4429"/>
                </a:lnTo>
                <a:lnTo>
                  <a:pt x="3747" y="4502"/>
                </a:lnTo>
                <a:lnTo>
                  <a:pt x="3869" y="4526"/>
                </a:lnTo>
                <a:lnTo>
                  <a:pt x="4015" y="4551"/>
                </a:lnTo>
                <a:lnTo>
                  <a:pt x="4282" y="4551"/>
                </a:lnTo>
                <a:lnTo>
                  <a:pt x="4526" y="4526"/>
                </a:lnTo>
                <a:lnTo>
                  <a:pt x="4526" y="5840"/>
                </a:lnTo>
                <a:lnTo>
                  <a:pt x="4477" y="5840"/>
                </a:lnTo>
                <a:lnTo>
                  <a:pt x="4039" y="5816"/>
                </a:lnTo>
                <a:lnTo>
                  <a:pt x="4039" y="5767"/>
                </a:lnTo>
                <a:lnTo>
                  <a:pt x="4015" y="5670"/>
                </a:lnTo>
                <a:lnTo>
                  <a:pt x="3966" y="5597"/>
                </a:lnTo>
                <a:lnTo>
                  <a:pt x="3918" y="5548"/>
                </a:lnTo>
                <a:lnTo>
                  <a:pt x="3845" y="5524"/>
                </a:lnTo>
                <a:lnTo>
                  <a:pt x="3820" y="5475"/>
                </a:lnTo>
                <a:lnTo>
                  <a:pt x="3772" y="5402"/>
                </a:lnTo>
                <a:lnTo>
                  <a:pt x="3699" y="5354"/>
                </a:lnTo>
                <a:lnTo>
                  <a:pt x="3601" y="5329"/>
                </a:lnTo>
                <a:lnTo>
                  <a:pt x="3358" y="5281"/>
                </a:lnTo>
                <a:lnTo>
                  <a:pt x="3017" y="5232"/>
                </a:lnTo>
                <a:lnTo>
                  <a:pt x="2677" y="5232"/>
                </a:lnTo>
                <a:lnTo>
                  <a:pt x="2360" y="5256"/>
                </a:lnTo>
                <a:lnTo>
                  <a:pt x="2239" y="5305"/>
                </a:lnTo>
                <a:lnTo>
                  <a:pt x="2117" y="5329"/>
                </a:lnTo>
                <a:lnTo>
                  <a:pt x="2044" y="5402"/>
                </a:lnTo>
                <a:lnTo>
                  <a:pt x="1971" y="5451"/>
                </a:lnTo>
                <a:lnTo>
                  <a:pt x="1971" y="5548"/>
                </a:lnTo>
                <a:lnTo>
                  <a:pt x="1995" y="5646"/>
                </a:lnTo>
                <a:lnTo>
                  <a:pt x="1874" y="6132"/>
                </a:lnTo>
                <a:lnTo>
                  <a:pt x="1801" y="6668"/>
                </a:lnTo>
                <a:lnTo>
                  <a:pt x="1752" y="7179"/>
                </a:lnTo>
                <a:lnTo>
                  <a:pt x="1752" y="7714"/>
                </a:lnTo>
                <a:lnTo>
                  <a:pt x="1776" y="8249"/>
                </a:lnTo>
                <a:lnTo>
                  <a:pt x="1825" y="8760"/>
                </a:lnTo>
                <a:lnTo>
                  <a:pt x="1898" y="9806"/>
                </a:lnTo>
                <a:lnTo>
                  <a:pt x="1995" y="10853"/>
                </a:lnTo>
                <a:lnTo>
                  <a:pt x="2068" y="11923"/>
                </a:lnTo>
                <a:lnTo>
                  <a:pt x="2068" y="12483"/>
                </a:lnTo>
                <a:lnTo>
                  <a:pt x="2068" y="13018"/>
                </a:lnTo>
                <a:lnTo>
                  <a:pt x="2020" y="14138"/>
                </a:lnTo>
                <a:lnTo>
                  <a:pt x="1995" y="14405"/>
                </a:lnTo>
                <a:lnTo>
                  <a:pt x="1971" y="14673"/>
                </a:lnTo>
                <a:lnTo>
                  <a:pt x="1874" y="14941"/>
                </a:lnTo>
                <a:lnTo>
                  <a:pt x="1752" y="15184"/>
                </a:lnTo>
                <a:lnTo>
                  <a:pt x="1533" y="15525"/>
                </a:lnTo>
                <a:lnTo>
                  <a:pt x="1411" y="15695"/>
                </a:lnTo>
                <a:lnTo>
                  <a:pt x="1338" y="15865"/>
                </a:lnTo>
                <a:lnTo>
                  <a:pt x="1192" y="16206"/>
                </a:lnTo>
                <a:lnTo>
                  <a:pt x="1119" y="16547"/>
                </a:lnTo>
                <a:lnTo>
                  <a:pt x="1095" y="16887"/>
                </a:lnTo>
                <a:lnTo>
                  <a:pt x="1095" y="17057"/>
                </a:lnTo>
                <a:lnTo>
                  <a:pt x="1095" y="17228"/>
                </a:lnTo>
                <a:lnTo>
                  <a:pt x="1144" y="17398"/>
                </a:lnTo>
                <a:lnTo>
                  <a:pt x="1192" y="17544"/>
                </a:lnTo>
                <a:lnTo>
                  <a:pt x="1265" y="17690"/>
                </a:lnTo>
                <a:lnTo>
                  <a:pt x="1338" y="17812"/>
                </a:lnTo>
                <a:lnTo>
                  <a:pt x="1436" y="17933"/>
                </a:lnTo>
                <a:lnTo>
                  <a:pt x="1533" y="18055"/>
                </a:lnTo>
                <a:lnTo>
                  <a:pt x="1655" y="18152"/>
                </a:lnTo>
                <a:lnTo>
                  <a:pt x="1776" y="18225"/>
                </a:lnTo>
                <a:lnTo>
                  <a:pt x="2068" y="18371"/>
                </a:lnTo>
                <a:lnTo>
                  <a:pt x="2360" y="18444"/>
                </a:lnTo>
                <a:lnTo>
                  <a:pt x="2677" y="18493"/>
                </a:lnTo>
                <a:lnTo>
                  <a:pt x="2993" y="18469"/>
                </a:lnTo>
                <a:lnTo>
                  <a:pt x="3334" y="18396"/>
                </a:lnTo>
                <a:lnTo>
                  <a:pt x="3626" y="18298"/>
                </a:lnTo>
                <a:lnTo>
                  <a:pt x="3893" y="18152"/>
                </a:lnTo>
                <a:lnTo>
                  <a:pt x="4137" y="17958"/>
                </a:lnTo>
                <a:lnTo>
                  <a:pt x="4355" y="17739"/>
                </a:lnTo>
                <a:lnTo>
                  <a:pt x="4526" y="17471"/>
                </a:lnTo>
                <a:lnTo>
                  <a:pt x="4647" y="17179"/>
                </a:lnTo>
                <a:lnTo>
                  <a:pt x="4745" y="16887"/>
                </a:lnTo>
                <a:lnTo>
                  <a:pt x="4769" y="16595"/>
                </a:lnTo>
                <a:lnTo>
                  <a:pt x="4769" y="16279"/>
                </a:lnTo>
                <a:lnTo>
                  <a:pt x="4720" y="15987"/>
                </a:lnTo>
                <a:lnTo>
                  <a:pt x="4623" y="15719"/>
                </a:lnTo>
                <a:lnTo>
                  <a:pt x="4428" y="15379"/>
                </a:lnTo>
                <a:lnTo>
                  <a:pt x="4234" y="15062"/>
                </a:lnTo>
                <a:lnTo>
                  <a:pt x="4039" y="14722"/>
                </a:lnTo>
                <a:lnTo>
                  <a:pt x="3966" y="14551"/>
                </a:lnTo>
                <a:lnTo>
                  <a:pt x="3918" y="14357"/>
                </a:lnTo>
                <a:lnTo>
                  <a:pt x="3869" y="14113"/>
                </a:lnTo>
                <a:lnTo>
                  <a:pt x="3845" y="13846"/>
                </a:lnTo>
                <a:lnTo>
                  <a:pt x="3869" y="13310"/>
                </a:lnTo>
                <a:lnTo>
                  <a:pt x="4015" y="13335"/>
                </a:lnTo>
                <a:lnTo>
                  <a:pt x="4137" y="13335"/>
                </a:lnTo>
                <a:lnTo>
                  <a:pt x="4428" y="13310"/>
                </a:lnTo>
                <a:lnTo>
                  <a:pt x="4477" y="14843"/>
                </a:lnTo>
                <a:lnTo>
                  <a:pt x="4477" y="14916"/>
                </a:lnTo>
                <a:lnTo>
                  <a:pt x="4501" y="14965"/>
                </a:lnTo>
                <a:lnTo>
                  <a:pt x="4550" y="15014"/>
                </a:lnTo>
                <a:lnTo>
                  <a:pt x="4599" y="15038"/>
                </a:lnTo>
                <a:lnTo>
                  <a:pt x="4720" y="15062"/>
                </a:lnTo>
                <a:lnTo>
                  <a:pt x="4818" y="15038"/>
                </a:lnTo>
                <a:lnTo>
                  <a:pt x="5012" y="15306"/>
                </a:lnTo>
                <a:lnTo>
                  <a:pt x="5134" y="15622"/>
                </a:lnTo>
                <a:lnTo>
                  <a:pt x="5256" y="15938"/>
                </a:lnTo>
                <a:lnTo>
                  <a:pt x="5304" y="16255"/>
                </a:lnTo>
                <a:lnTo>
                  <a:pt x="5353" y="16595"/>
                </a:lnTo>
                <a:lnTo>
                  <a:pt x="5329" y="16936"/>
                </a:lnTo>
                <a:lnTo>
                  <a:pt x="5304" y="17252"/>
                </a:lnTo>
                <a:lnTo>
                  <a:pt x="5231" y="17544"/>
                </a:lnTo>
                <a:lnTo>
                  <a:pt x="5158" y="17763"/>
                </a:lnTo>
                <a:lnTo>
                  <a:pt x="5085" y="17933"/>
                </a:lnTo>
                <a:lnTo>
                  <a:pt x="4988" y="18104"/>
                </a:lnTo>
                <a:lnTo>
                  <a:pt x="4866" y="18274"/>
                </a:lnTo>
                <a:lnTo>
                  <a:pt x="4745" y="18420"/>
                </a:lnTo>
                <a:lnTo>
                  <a:pt x="4599" y="18566"/>
                </a:lnTo>
                <a:lnTo>
                  <a:pt x="4453" y="18688"/>
                </a:lnTo>
                <a:lnTo>
                  <a:pt x="4282" y="18785"/>
                </a:lnTo>
                <a:lnTo>
                  <a:pt x="4112" y="18882"/>
                </a:lnTo>
                <a:lnTo>
                  <a:pt x="3942" y="18955"/>
                </a:lnTo>
                <a:lnTo>
                  <a:pt x="3747" y="19028"/>
                </a:lnTo>
                <a:lnTo>
                  <a:pt x="3553" y="19077"/>
                </a:lnTo>
                <a:lnTo>
                  <a:pt x="3163" y="19150"/>
                </a:lnTo>
                <a:lnTo>
                  <a:pt x="2750" y="19150"/>
                </a:lnTo>
                <a:lnTo>
                  <a:pt x="2409" y="19101"/>
                </a:lnTo>
                <a:lnTo>
                  <a:pt x="2044" y="19004"/>
                </a:lnTo>
                <a:lnTo>
                  <a:pt x="1728" y="18858"/>
                </a:lnTo>
                <a:lnTo>
                  <a:pt x="1436" y="18663"/>
                </a:lnTo>
                <a:lnTo>
                  <a:pt x="1168" y="18444"/>
                </a:lnTo>
                <a:lnTo>
                  <a:pt x="949" y="18152"/>
                </a:lnTo>
                <a:lnTo>
                  <a:pt x="754" y="17860"/>
                </a:lnTo>
                <a:lnTo>
                  <a:pt x="681" y="17690"/>
                </a:lnTo>
                <a:lnTo>
                  <a:pt x="633" y="17520"/>
                </a:lnTo>
                <a:lnTo>
                  <a:pt x="535" y="17203"/>
                </a:lnTo>
                <a:lnTo>
                  <a:pt x="511" y="16887"/>
                </a:lnTo>
                <a:lnTo>
                  <a:pt x="535" y="16547"/>
                </a:lnTo>
                <a:lnTo>
                  <a:pt x="608" y="16206"/>
                </a:lnTo>
                <a:lnTo>
                  <a:pt x="706" y="15890"/>
                </a:lnTo>
                <a:lnTo>
                  <a:pt x="827" y="15573"/>
                </a:lnTo>
                <a:lnTo>
                  <a:pt x="998" y="15281"/>
                </a:lnTo>
                <a:lnTo>
                  <a:pt x="1168" y="14989"/>
                </a:lnTo>
                <a:lnTo>
                  <a:pt x="1265" y="14989"/>
                </a:lnTo>
                <a:lnTo>
                  <a:pt x="1338" y="14965"/>
                </a:lnTo>
                <a:lnTo>
                  <a:pt x="1387" y="14916"/>
                </a:lnTo>
                <a:lnTo>
                  <a:pt x="1460" y="14819"/>
                </a:lnTo>
                <a:lnTo>
                  <a:pt x="1509" y="14673"/>
                </a:lnTo>
                <a:lnTo>
                  <a:pt x="1533" y="14503"/>
                </a:lnTo>
                <a:lnTo>
                  <a:pt x="1557" y="14308"/>
                </a:lnTo>
                <a:lnTo>
                  <a:pt x="1533" y="13943"/>
                </a:lnTo>
                <a:lnTo>
                  <a:pt x="1509" y="13675"/>
                </a:lnTo>
                <a:lnTo>
                  <a:pt x="1484" y="11631"/>
                </a:lnTo>
                <a:lnTo>
                  <a:pt x="1460" y="10317"/>
                </a:lnTo>
                <a:lnTo>
                  <a:pt x="1460" y="9003"/>
                </a:lnTo>
                <a:lnTo>
                  <a:pt x="1460" y="7690"/>
                </a:lnTo>
                <a:lnTo>
                  <a:pt x="1436" y="6400"/>
                </a:lnTo>
                <a:lnTo>
                  <a:pt x="1387" y="5451"/>
                </a:lnTo>
                <a:lnTo>
                  <a:pt x="1387" y="4478"/>
                </a:lnTo>
                <a:lnTo>
                  <a:pt x="1411" y="3529"/>
                </a:lnTo>
                <a:lnTo>
                  <a:pt x="1460" y="3066"/>
                </a:lnTo>
                <a:lnTo>
                  <a:pt x="1509" y="2580"/>
                </a:lnTo>
                <a:lnTo>
                  <a:pt x="1582" y="2166"/>
                </a:lnTo>
                <a:lnTo>
                  <a:pt x="1679" y="1752"/>
                </a:lnTo>
                <a:lnTo>
                  <a:pt x="1825" y="1339"/>
                </a:lnTo>
                <a:lnTo>
                  <a:pt x="1898" y="1144"/>
                </a:lnTo>
                <a:lnTo>
                  <a:pt x="2020" y="974"/>
                </a:lnTo>
                <a:lnTo>
                  <a:pt x="2117" y="828"/>
                </a:lnTo>
                <a:lnTo>
                  <a:pt x="2214" y="706"/>
                </a:lnTo>
                <a:lnTo>
                  <a:pt x="2336" y="633"/>
                </a:lnTo>
                <a:lnTo>
                  <a:pt x="2458" y="584"/>
                </a:lnTo>
                <a:lnTo>
                  <a:pt x="2725" y="511"/>
                </a:lnTo>
                <a:lnTo>
                  <a:pt x="3017" y="463"/>
                </a:lnTo>
                <a:close/>
                <a:moveTo>
                  <a:pt x="2579" y="1"/>
                </a:moveTo>
                <a:lnTo>
                  <a:pt x="2433" y="25"/>
                </a:lnTo>
                <a:lnTo>
                  <a:pt x="2190" y="98"/>
                </a:lnTo>
                <a:lnTo>
                  <a:pt x="1971" y="244"/>
                </a:lnTo>
                <a:lnTo>
                  <a:pt x="1825" y="366"/>
                </a:lnTo>
                <a:lnTo>
                  <a:pt x="1703" y="487"/>
                </a:lnTo>
                <a:lnTo>
                  <a:pt x="1582" y="633"/>
                </a:lnTo>
                <a:lnTo>
                  <a:pt x="1484" y="803"/>
                </a:lnTo>
                <a:lnTo>
                  <a:pt x="1314" y="1144"/>
                </a:lnTo>
                <a:lnTo>
                  <a:pt x="1192" y="1509"/>
                </a:lnTo>
                <a:lnTo>
                  <a:pt x="1071" y="1996"/>
                </a:lnTo>
                <a:lnTo>
                  <a:pt x="973" y="2507"/>
                </a:lnTo>
                <a:lnTo>
                  <a:pt x="900" y="3018"/>
                </a:lnTo>
                <a:lnTo>
                  <a:pt x="852" y="3553"/>
                </a:lnTo>
                <a:lnTo>
                  <a:pt x="852" y="4064"/>
                </a:lnTo>
                <a:lnTo>
                  <a:pt x="827" y="4575"/>
                </a:lnTo>
                <a:lnTo>
                  <a:pt x="852" y="5621"/>
                </a:lnTo>
                <a:lnTo>
                  <a:pt x="925" y="8347"/>
                </a:lnTo>
                <a:lnTo>
                  <a:pt x="925" y="9685"/>
                </a:lnTo>
                <a:lnTo>
                  <a:pt x="925" y="11047"/>
                </a:lnTo>
                <a:lnTo>
                  <a:pt x="925" y="11996"/>
                </a:lnTo>
                <a:lnTo>
                  <a:pt x="949" y="12945"/>
                </a:lnTo>
                <a:lnTo>
                  <a:pt x="949" y="14040"/>
                </a:lnTo>
                <a:lnTo>
                  <a:pt x="949" y="14478"/>
                </a:lnTo>
                <a:lnTo>
                  <a:pt x="925" y="14576"/>
                </a:lnTo>
                <a:lnTo>
                  <a:pt x="925" y="14624"/>
                </a:lnTo>
                <a:lnTo>
                  <a:pt x="900" y="14722"/>
                </a:lnTo>
                <a:lnTo>
                  <a:pt x="754" y="14843"/>
                </a:lnTo>
                <a:lnTo>
                  <a:pt x="608" y="14989"/>
                </a:lnTo>
                <a:lnTo>
                  <a:pt x="487" y="15135"/>
                </a:lnTo>
                <a:lnTo>
                  <a:pt x="389" y="15306"/>
                </a:lnTo>
                <a:lnTo>
                  <a:pt x="292" y="15476"/>
                </a:lnTo>
                <a:lnTo>
                  <a:pt x="219" y="15671"/>
                </a:lnTo>
                <a:lnTo>
                  <a:pt x="146" y="15865"/>
                </a:lnTo>
                <a:lnTo>
                  <a:pt x="97" y="16060"/>
                </a:lnTo>
                <a:lnTo>
                  <a:pt x="24" y="16498"/>
                </a:lnTo>
                <a:lnTo>
                  <a:pt x="0" y="16911"/>
                </a:lnTo>
                <a:lnTo>
                  <a:pt x="24" y="17301"/>
                </a:lnTo>
                <a:lnTo>
                  <a:pt x="97" y="17666"/>
                </a:lnTo>
                <a:lnTo>
                  <a:pt x="170" y="17885"/>
                </a:lnTo>
                <a:lnTo>
                  <a:pt x="243" y="18079"/>
                </a:lnTo>
                <a:lnTo>
                  <a:pt x="341" y="18274"/>
                </a:lnTo>
                <a:lnTo>
                  <a:pt x="462" y="18444"/>
                </a:lnTo>
                <a:lnTo>
                  <a:pt x="584" y="18615"/>
                </a:lnTo>
                <a:lnTo>
                  <a:pt x="730" y="18761"/>
                </a:lnTo>
                <a:lnTo>
                  <a:pt x="900" y="18907"/>
                </a:lnTo>
                <a:lnTo>
                  <a:pt x="1046" y="19053"/>
                </a:lnTo>
                <a:lnTo>
                  <a:pt x="1241" y="19174"/>
                </a:lnTo>
                <a:lnTo>
                  <a:pt x="1411" y="19272"/>
                </a:lnTo>
                <a:lnTo>
                  <a:pt x="1801" y="19442"/>
                </a:lnTo>
                <a:lnTo>
                  <a:pt x="2214" y="19564"/>
                </a:lnTo>
                <a:lnTo>
                  <a:pt x="2628" y="19637"/>
                </a:lnTo>
                <a:lnTo>
                  <a:pt x="2871" y="19661"/>
                </a:lnTo>
                <a:lnTo>
                  <a:pt x="3090" y="19661"/>
                </a:lnTo>
                <a:lnTo>
                  <a:pt x="3334" y="19637"/>
                </a:lnTo>
                <a:lnTo>
                  <a:pt x="3553" y="19612"/>
                </a:lnTo>
                <a:lnTo>
                  <a:pt x="3772" y="19539"/>
                </a:lnTo>
                <a:lnTo>
                  <a:pt x="3991" y="19466"/>
                </a:lnTo>
                <a:lnTo>
                  <a:pt x="4209" y="19393"/>
                </a:lnTo>
                <a:lnTo>
                  <a:pt x="4404" y="19272"/>
                </a:lnTo>
                <a:lnTo>
                  <a:pt x="4599" y="19150"/>
                </a:lnTo>
                <a:lnTo>
                  <a:pt x="4793" y="19028"/>
                </a:lnTo>
                <a:lnTo>
                  <a:pt x="4964" y="18882"/>
                </a:lnTo>
                <a:lnTo>
                  <a:pt x="5110" y="18712"/>
                </a:lnTo>
                <a:lnTo>
                  <a:pt x="5256" y="18542"/>
                </a:lnTo>
                <a:lnTo>
                  <a:pt x="5377" y="18347"/>
                </a:lnTo>
                <a:lnTo>
                  <a:pt x="5499" y="18152"/>
                </a:lnTo>
                <a:lnTo>
                  <a:pt x="5596" y="17933"/>
                </a:lnTo>
                <a:lnTo>
                  <a:pt x="5669" y="17714"/>
                </a:lnTo>
                <a:lnTo>
                  <a:pt x="5742" y="17520"/>
                </a:lnTo>
                <a:lnTo>
                  <a:pt x="5767" y="17276"/>
                </a:lnTo>
                <a:lnTo>
                  <a:pt x="5791" y="17057"/>
                </a:lnTo>
                <a:lnTo>
                  <a:pt x="5815" y="16814"/>
                </a:lnTo>
                <a:lnTo>
                  <a:pt x="5815" y="16571"/>
                </a:lnTo>
                <a:lnTo>
                  <a:pt x="5791" y="16352"/>
                </a:lnTo>
                <a:lnTo>
                  <a:pt x="5767" y="16109"/>
                </a:lnTo>
                <a:lnTo>
                  <a:pt x="5718" y="15865"/>
                </a:lnTo>
                <a:lnTo>
                  <a:pt x="5645" y="15646"/>
                </a:lnTo>
                <a:lnTo>
                  <a:pt x="5572" y="15427"/>
                </a:lnTo>
                <a:lnTo>
                  <a:pt x="5475" y="15208"/>
                </a:lnTo>
                <a:lnTo>
                  <a:pt x="5377" y="15014"/>
                </a:lnTo>
                <a:lnTo>
                  <a:pt x="5256" y="14819"/>
                </a:lnTo>
                <a:lnTo>
                  <a:pt x="5110" y="14649"/>
                </a:lnTo>
                <a:lnTo>
                  <a:pt x="4939" y="14478"/>
                </a:lnTo>
                <a:lnTo>
                  <a:pt x="4939" y="12434"/>
                </a:lnTo>
                <a:lnTo>
                  <a:pt x="4939" y="11412"/>
                </a:lnTo>
                <a:lnTo>
                  <a:pt x="4988" y="10415"/>
                </a:lnTo>
                <a:lnTo>
                  <a:pt x="5061" y="9222"/>
                </a:lnTo>
                <a:lnTo>
                  <a:pt x="5085" y="8614"/>
                </a:lnTo>
                <a:lnTo>
                  <a:pt x="5085" y="8006"/>
                </a:lnTo>
                <a:lnTo>
                  <a:pt x="5061" y="6668"/>
                </a:lnTo>
                <a:lnTo>
                  <a:pt x="5037" y="5986"/>
                </a:lnTo>
                <a:lnTo>
                  <a:pt x="5012" y="5329"/>
                </a:lnTo>
                <a:lnTo>
                  <a:pt x="5037" y="4088"/>
                </a:lnTo>
                <a:lnTo>
                  <a:pt x="5085" y="2872"/>
                </a:lnTo>
                <a:lnTo>
                  <a:pt x="5085" y="2482"/>
                </a:lnTo>
                <a:lnTo>
                  <a:pt x="5061" y="2117"/>
                </a:lnTo>
                <a:lnTo>
                  <a:pt x="5012" y="1752"/>
                </a:lnTo>
                <a:lnTo>
                  <a:pt x="4915" y="1412"/>
                </a:lnTo>
                <a:lnTo>
                  <a:pt x="4793" y="1120"/>
                </a:lnTo>
                <a:lnTo>
                  <a:pt x="4623" y="852"/>
                </a:lnTo>
                <a:lnTo>
                  <a:pt x="4404" y="584"/>
                </a:lnTo>
                <a:lnTo>
                  <a:pt x="4137" y="366"/>
                </a:lnTo>
                <a:lnTo>
                  <a:pt x="3869" y="195"/>
                </a:lnTo>
                <a:lnTo>
                  <a:pt x="3723" y="122"/>
                </a:lnTo>
                <a:lnTo>
                  <a:pt x="3577" y="74"/>
                </a:lnTo>
                <a:lnTo>
                  <a:pt x="3407" y="25"/>
                </a:lnTo>
                <a:lnTo>
                  <a:pt x="3090" y="25"/>
                </a:lnTo>
                <a:lnTo>
                  <a:pt x="2944" y="49"/>
                </a:lnTo>
                <a:lnTo>
                  <a:pt x="2823" y="25"/>
                </a:lnTo>
                <a:lnTo>
                  <a:pt x="270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46"/>
          <p:cNvSpPr/>
          <p:nvPr/>
        </p:nvSpPr>
        <p:spPr>
          <a:xfrm>
            <a:off x="1472673" y="2923366"/>
            <a:ext cx="242908" cy="406867"/>
          </a:xfrm>
          <a:custGeom>
            <a:avLst/>
            <a:gdLst/>
            <a:ahLst/>
            <a:cxnLst/>
            <a:rect l="l" t="t" r="r" b="b"/>
            <a:pathLst>
              <a:path w="12581" h="21073" extrusionOk="0">
                <a:moveTo>
                  <a:pt x="6108" y="1217"/>
                </a:moveTo>
                <a:lnTo>
                  <a:pt x="5889" y="1241"/>
                </a:lnTo>
                <a:lnTo>
                  <a:pt x="5694" y="1314"/>
                </a:lnTo>
                <a:lnTo>
                  <a:pt x="5621" y="1339"/>
                </a:lnTo>
                <a:lnTo>
                  <a:pt x="5548" y="1412"/>
                </a:lnTo>
                <a:lnTo>
                  <a:pt x="5500" y="1485"/>
                </a:lnTo>
                <a:lnTo>
                  <a:pt x="5475" y="1558"/>
                </a:lnTo>
                <a:lnTo>
                  <a:pt x="5500" y="1631"/>
                </a:lnTo>
                <a:lnTo>
                  <a:pt x="5548" y="1704"/>
                </a:lnTo>
                <a:lnTo>
                  <a:pt x="5597" y="1752"/>
                </a:lnTo>
                <a:lnTo>
                  <a:pt x="5670" y="1801"/>
                </a:lnTo>
                <a:lnTo>
                  <a:pt x="5816" y="1850"/>
                </a:lnTo>
                <a:lnTo>
                  <a:pt x="5986" y="1874"/>
                </a:lnTo>
                <a:lnTo>
                  <a:pt x="6132" y="1898"/>
                </a:lnTo>
                <a:lnTo>
                  <a:pt x="6497" y="1923"/>
                </a:lnTo>
                <a:lnTo>
                  <a:pt x="6862" y="1923"/>
                </a:lnTo>
                <a:lnTo>
                  <a:pt x="6984" y="1898"/>
                </a:lnTo>
                <a:lnTo>
                  <a:pt x="7057" y="1850"/>
                </a:lnTo>
                <a:lnTo>
                  <a:pt x="7130" y="1777"/>
                </a:lnTo>
                <a:lnTo>
                  <a:pt x="7179" y="1679"/>
                </a:lnTo>
                <a:lnTo>
                  <a:pt x="7179" y="1582"/>
                </a:lnTo>
                <a:lnTo>
                  <a:pt x="7154" y="1485"/>
                </a:lnTo>
                <a:lnTo>
                  <a:pt x="7106" y="1412"/>
                </a:lnTo>
                <a:lnTo>
                  <a:pt x="7033" y="1339"/>
                </a:lnTo>
                <a:lnTo>
                  <a:pt x="6935" y="1290"/>
                </a:lnTo>
                <a:lnTo>
                  <a:pt x="6862" y="1241"/>
                </a:lnTo>
                <a:lnTo>
                  <a:pt x="6668" y="1217"/>
                </a:lnTo>
                <a:close/>
                <a:moveTo>
                  <a:pt x="11948" y="1485"/>
                </a:moveTo>
                <a:lnTo>
                  <a:pt x="12021" y="1850"/>
                </a:lnTo>
                <a:lnTo>
                  <a:pt x="12061" y="2174"/>
                </a:lnTo>
                <a:lnTo>
                  <a:pt x="12045" y="2142"/>
                </a:lnTo>
                <a:lnTo>
                  <a:pt x="12021" y="2093"/>
                </a:lnTo>
                <a:lnTo>
                  <a:pt x="11948" y="2044"/>
                </a:lnTo>
                <a:lnTo>
                  <a:pt x="11875" y="2044"/>
                </a:lnTo>
                <a:lnTo>
                  <a:pt x="11559" y="2190"/>
                </a:lnTo>
                <a:lnTo>
                  <a:pt x="11267" y="2361"/>
                </a:lnTo>
                <a:lnTo>
                  <a:pt x="11048" y="2507"/>
                </a:lnTo>
                <a:lnTo>
                  <a:pt x="10829" y="2653"/>
                </a:lnTo>
                <a:lnTo>
                  <a:pt x="10220" y="2653"/>
                </a:lnTo>
                <a:lnTo>
                  <a:pt x="9612" y="2628"/>
                </a:lnTo>
                <a:lnTo>
                  <a:pt x="9636" y="2628"/>
                </a:lnTo>
                <a:lnTo>
                  <a:pt x="10342" y="2288"/>
                </a:lnTo>
                <a:lnTo>
                  <a:pt x="11072" y="1996"/>
                </a:lnTo>
                <a:lnTo>
                  <a:pt x="11291" y="1898"/>
                </a:lnTo>
                <a:lnTo>
                  <a:pt x="11534" y="1777"/>
                </a:lnTo>
                <a:lnTo>
                  <a:pt x="11753" y="1655"/>
                </a:lnTo>
                <a:lnTo>
                  <a:pt x="11948" y="1485"/>
                </a:lnTo>
                <a:close/>
                <a:moveTo>
                  <a:pt x="12070" y="2239"/>
                </a:moveTo>
                <a:lnTo>
                  <a:pt x="12070" y="2653"/>
                </a:lnTo>
                <a:lnTo>
                  <a:pt x="12070" y="3042"/>
                </a:lnTo>
                <a:lnTo>
                  <a:pt x="11948" y="3042"/>
                </a:lnTo>
                <a:lnTo>
                  <a:pt x="11826" y="3091"/>
                </a:lnTo>
                <a:lnTo>
                  <a:pt x="11583" y="3212"/>
                </a:lnTo>
                <a:lnTo>
                  <a:pt x="11145" y="3456"/>
                </a:lnTo>
                <a:lnTo>
                  <a:pt x="11169" y="2993"/>
                </a:lnTo>
                <a:lnTo>
                  <a:pt x="11194" y="2896"/>
                </a:lnTo>
                <a:lnTo>
                  <a:pt x="11194" y="2774"/>
                </a:lnTo>
                <a:lnTo>
                  <a:pt x="11291" y="2726"/>
                </a:lnTo>
                <a:lnTo>
                  <a:pt x="11656" y="2531"/>
                </a:lnTo>
                <a:lnTo>
                  <a:pt x="11997" y="2336"/>
                </a:lnTo>
                <a:lnTo>
                  <a:pt x="12045" y="2263"/>
                </a:lnTo>
                <a:lnTo>
                  <a:pt x="12070" y="2239"/>
                </a:lnTo>
                <a:close/>
                <a:moveTo>
                  <a:pt x="12045" y="3334"/>
                </a:moveTo>
                <a:lnTo>
                  <a:pt x="11997" y="3918"/>
                </a:lnTo>
                <a:lnTo>
                  <a:pt x="11972" y="4015"/>
                </a:lnTo>
                <a:lnTo>
                  <a:pt x="11705" y="4161"/>
                </a:lnTo>
                <a:lnTo>
                  <a:pt x="11413" y="4307"/>
                </a:lnTo>
                <a:lnTo>
                  <a:pt x="11121" y="4429"/>
                </a:lnTo>
                <a:lnTo>
                  <a:pt x="11145" y="3772"/>
                </a:lnTo>
                <a:lnTo>
                  <a:pt x="11388" y="3675"/>
                </a:lnTo>
                <a:lnTo>
                  <a:pt x="11607" y="3553"/>
                </a:lnTo>
                <a:lnTo>
                  <a:pt x="11826" y="3456"/>
                </a:lnTo>
                <a:lnTo>
                  <a:pt x="11924" y="3407"/>
                </a:lnTo>
                <a:lnTo>
                  <a:pt x="12045" y="3334"/>
                </a:lnTo>
                <a:close/>
                <a:moveTo>
                  <a:pt x="11972" y="4405"/>
                </a:moveTo>
                <a:lnTo>
                  <a:pt x="11948" y="4867"/>
                </a:lnTo>
                <a:lnTo>
                  <a:pt x="11875" y="4891"/>
                </a:lnTo>
                <a:lnTo>
                  <a:pt x="11705" y="5013"/>
                </a:lnTo>
                <a:lnTo>
                  <a:pt x="11510" y="5110"/>
                </a:lnTo>
                <a:lnTo>
                  <a:pt x="11121" y="5281"/>
                </a:lnTo>
                <a:lnTo>
                  <a:pt x="11121" y="4672"/>
                </a:lnTo>
                <a:lnTo>
                  <a:pt x="11315" y="4648"/>
                </a:lnTo>
                <a:lnTo>
                  <a:pt x="11461" y="4599"/>
                </a:lnTo>
                <a:lnTo>
                  <a:pt x="11729" y="4526"/>
                </a:lnTo>
                <a:lnTo>
                  <a:pt x="11972" y="4405"/>
                </a:lnTo>
                <a:close/>
                <a:moveTo>
                  <a:pt x="11948" y="5208"/>
                </a:moveTo>
                <a:lnTo>
                  <a:pt x="11948" y="5646"/>
                </a:lnTo>
                <a:lnTo>
                  <a:pt x="11851" y="5694"/>
                </a:lnTo>
                <a:lnTo>
                  <a:pt x="11753" y="5743"/>
                </a:lnTo>
                <a:lnTo>
                  <a:pt x="11559" y="5865"/>
                </a:lnTo>
                <a:lnTo>
                  <a:pt x="11096" y="6157"/>
                </a:lnTo>
                <a:lnTo>
                  <a:pt x="11096" y="5524"/>
                </a:lnTo>
                <a:lnTo>
                  <a:pt x="11340" y="5475"/>
                </a:lnTo>
                <a:lnTo>
                  <a:pt x="11559" y="5402"/>
                </a:lnTo>
                <a:lnTo>
                  <a:pt x="11753" y="5329"/>
                </a:lnTo>
                <a:lnTo>
                  <a:pt x="11948" y="5208"/>
                </a:lnTo>
                <a:close/>
                <a:moveTo>
                  <a:pt x="11948" y="6059"/>
                </a:moveTo>
                <a:lnTo>
                  <a:pt x="11948" y="6400"/>
                </a:lnTo>
                <a:lnTo>
                  <a:pt x="11948" y="6424"/>
                </a:lnTo>
                <a:lnTo>
                  <a:pt x="11826" y="6473"/>
                </a:lnTo>
                <a:lnTo>
                  <a:pt x="11705" y="6546"/>
                </a:lnTo>
                <a:lnTo>
                  <a:pt x="11461" y="6716"/>
                </a:lnTo>
                <a:lnTo>
                  <a:pt x="11096" y="6911"/>
                </a:lnTo>
                <a:lnTo>
                  <a:pt x="11096" y="6351"/>
                </a:lnTo>
                <a:lnTo>
                  <a:pt x="11364" y="6303"/>
                </a:lnTo>
                <a:lnTo>
                  <a:pt x="11607" y="6205"/>
                </a:lnTo>
                <a:lnTo>
                  <a:pt x="11948" y="6059"/>
                </a:lnTo>
                <a:close/>
                <a:moveTo>
                  <a:pt x="11948" y="6741"/>
                </a:moveTo>
                <a:lnTo>
                  <a:pt x="11924" y="7252"/>
                </a:lnTo>
                <a:lnTo>
                  <a:pt x="11729" y="7398"/>
                </a:lnTo>
                <a:lnTo>
                  <a:pt x="11413" y="7617"/>
                </a:lnTo>
                <a:lnTo>
                  <a:pt x="11242" y="7714"/>
                </a:lnTo>
                <a:lnTo>
                  <a:pt x="11096" y="7836"/>
                </a:lnTo>
                <a:lnTo>
                  <a:pt x="11096" y="7203"/>
                </a:lnTo>
                <a:lnTo>
                  <a:pt x="11218" y="7179"/>
                </a:lnTo>
                <a:lnTo>
                  <a:pt x="11315" y="7130"/>
                </a:lnTo>
                <a:lnTo>
                  <a:pt x="11559" y="7008"/>
                </a:lnTo>
                <a:lnTo>
                  <a:pt x="11753" y="6887"/>
                </a:lnTo>
                <a:lnTo>
                  <a:pt x="11948" y="6741"/>
                </a:lnTo>
                <a:close/>
                <a:moveTo>
                  <a:pt x="11924" y="7738"/>
                </a:moveTo>
                <a:lnTo>
                  <a:pt x="11924" y="8103"/>
                </a:lnTo>
                <a:lnTo>
                  <a:pt x="11851" y="8128"/>
                </a:lnTo>
                <a:lnTo>
                  <a:pt x="11705" y="8201"/>
                </a:lnTo>
                <a:lnTo>
                  <a:pt x="11559" y="8274"/>
                </a:lnTo>
                <a:lnTo>
                  <a:pt x="11291" y="8468"/>
                </a:lnTo>
                <a:lnTo>
                  <a:pt x="11096" y="8639"/>
                </a:lnTo>
                <a:lnTo>
                  <a:pt x="11096" y="8176"/>
                </a:lnTo>
                <a:lnTo>
                  <a:pt x="11291" y="8103"/>
                </a:lnTo>
                <a:lnTo>
                  <a:pt x="11486" y="8006"/>
                </a:lnTo>
                <a:lnTo>
                  <a:pt x="11851" y="7787"/>
                </a:lnTo>
                <a:lnTo>
                  <a:pt x="11924" y="7738"/>
                </a:lnTo>
                <a:close/>
                <a:moveTo>
                  <a:pt x="11924" y="8468"/>
                </a:moveTo>
                <a:lnTo>
                  <a:pt x="11924" y="9101"/>
                </a:lnTo>
                <a:lnTo>
                  <a:pt x="11705" y="9247"/>
                </a:lnTo>
                <a:lnTo>
                  <a:pt x="11486" y="9393"/>
                </a:lnTo>
                <a:lnTo>
                  <a:pt x="11291" y="9539"/>
                </a:lnTo>
                <a:lnTo>
                  <a:pt x="11096" y="9685"/>
                </a:lnTo>
                <a:lnTo>
                  <a:pt x="11096" y="8955"/>
                </a:lnTo>
                <a:lnTo>
                  <a:pt x="11169" y="8931"/>
                </a:lnTo>
                <a:lnTo>
                  <a:pt x="11267" y="8906"/>
                </a:lnTo>
                <a:lnTo>
                  <a:pt x="11413" y="8809"/>
                </a:lnTo>
                <a:lnTo>
                  <a:pt x="11680" y="8663"/>
                </a:lnTo>
                <a:lnTo>
                  <a:pt x="11924" y="8468"/>
                </a:lnTo>
                <a:close/>
                <a:moveTo>
                  <a:pt x="11924" y="9539"/>
                </a:moveTo>
                <a:lnTo>
                  <a:pt x="11924" y="9782"/>
                </a:lnTo>
                <a:lnTo>
                  <a:pt x="11851" y="9806"/>
                </a:lnTo>
                <a:lnTo>
                  <a:pt x="11778" y="9831"/>
                </a:lnTo>
                <a:lnTo>
                  <a:pt x="11632" y="9952"/>
                </a:lnTo>
                <a:lnTo>
                  <a:pt x="11510" y="10074"/>
                </a:lnTo>
                <a:lnTo>
                  <a:pt x="11388" y="10171"/>
                </a:lnTo>
                <a:lnTo>
                  <a:pt x="11242" y="10269"/>
                </a:lnTo>
                <a:lnTo>
                  <a:pt x="11169" y="10342"/>
                </a:lnTo>
                <a:lnTo>
                  <a:pt x="11096" y="10415"/>
                </a:lnTo>
                <a:lnTo>
                  <a:pt x="11096" y="9904"/>
                </a:lnTo>
                <a:lnTo>
                  <a:pt x="11218" y="9879"/>
                </a:lnTo>
                <a:lnTo>
                  <a:pt x="11364" y="9831"/>
                </a:lnTo>
                <a:lnTo>
                  <a:pt x="11607" y="9709"/>
                </a:lnTo>
                <a:lnTo>
                  <a:pt x="11924" y="9539"/>
                </a:lnTo>
                <a:close/>
                <a:moveTo>
                  <a:pt x="11924" y="10220"/>
                </a:moveTo>
                <a:lnTo>
                  <a:pt x="11924" y="10658"/>
                </a:lnTo>
                <a:lnTo>
                  <a:pt x="11753" y="10755"/>
                </a:lnTo>
                <a:lnTo>
                  <a:pt x="11583" y="10853"/>
                </a:lnTo>
                <a:lnTo>
                  <a:pt x="11340" y="10999"/>
                </a:lnTo>
                <a:lnTo>
                  <a:pt x="11096" y="11145"/>
                </a:lnTo>
                <a:lnTo>
                  <a:pt x="11096" y="10536"/>
                </a:lnTo>
                <a:lnTo>
                  <a:pt x="11145" y="10585"/>
                </a:lnTo>
                <a:lnTo>
                  <a:pt x="11340" y="10585"/>
                </a:lnTo>
                <a:lnTo>
                  <a:pt x="11486" y="10512"/>
                </a:lnTo>
                <a:lnTo>
                  <a:pt x="11607" y="10463"/>
                </a:lnTo>
                <a:lnTo>
                  <a:pt x="11753" y="10342"/>
                </a:lnTo>
                <a:lnTo>
                  <a:pt x="11924" y="10220"/>
                </a:lnTo>
                <a:close/>
                <a:moveTo>
                  <a:pt x="11924" y="11047"/>
                </a:moveTo>
                <a:lnTo>
                  <a:pt x="11924" y="11364"/>
                </a:lnTo>
                <a:lnTo>
                  <a:pt x="11778" y="11412"/>
                </a:lnTo>
                <a:lnTo>
                  <a:pt x="11632" y="11485"/>
                </a:lnTo>
                <a:lnTo>
                  <a:pt x="11364" y="11656"/>
                </a:lnTo>
                <a:lnTo>
                  <a:pt x="11096" y="11826"/>
                </a:lnTo>
                <a:lnTo>
                  <a:pt x="11096" y="11461"/>
                </a:lnTo>
                <a:lnTo>
                  <a:pt x="11242" y="11437"/>
                </a:lnTo>
                <a:lnTo>
                  <a:pt x="11364" y="11364"/>
                </a:lnTo>
                <a:lnTo>
                  <a:pt x="11632" y="11218"/>
                </a:lnTo>
                <a:lnTo>
                  <a:pt x="11924" y="11047"/>
                </a:lnTo>
                <a:close/>
                <a:moveTo>
                  <a:pt x="11924" y="11753"/>
                </a:moveTo>
                <a:lnTo>
                  <a:pt x="11924" y="12191"/>
                </a:lnTo>
                <a:lnTo>
                  <a:pt x="11705" y="12288"/>
                </a:lnTo>
                <a:lnTo>
                  <a:pt x="11534" y="12386"/>
                </a:lnTo>
                <a:lnTo>
                  <a:pt x="11315" y="12483"/>
                </a:lnTo>
                <a:lnTo>
                  <a:pt x="11096" y="12605"/>
                </a:lnTo>
                <a:lnTo>
                  <a:pt x="11096" y="12215"/>
                </a:lnTo>
                <a:lnTo>
                  <a:pt x="11267" y="12142"/>
                </a:lnTo>
                <a:lnTo>
                  <a:pt x="11413" y="12045"/>
                </a:lnTo>
                <a:lnTo>
                  <a:pt x="11680" y="11875"/>
                </a:lnTo>
                <a:lnTo>
                  <a:pt x="11924" y="11753"/>
                </a:lnTo>
                <a:close/>
                <a:moveTo>
                  <a:pt x="11924" y="12580"/>
                </a:moveTo>
                <a:lnTo>
                  <a:pt x="11924" y="12848"/>
                </a:lnTo>
                <a:lnTo>
                  <a:pt x="11705" y="13043"/>
                </a:lnTo>
                <a:lnTo>
                  <a:pt x="11388" y="13262"/>
                </a:lnTo>
                <a:lnTo>
                  <a:pt x="11096" y="13481"/>
                </a:lnTo>
                <a:lnTo>
                  <a:pt x="11096" y="12872"/>
                </a:lnTo>
                <a:lnTo>
                  <a:pt x="11242" y="12848"/>
                </a:lnTo>
                <a:lnTo>
                  <a:pt x="11364" y="12824"/>
                </a:lnTo>
                <a:lnTo>
                  <a:pt x="11632" y="12702"/>
                </a:lnTo>
                <a:lnTo>
                  <a:pt x="11924" y="12580"/>
                </a:lnTo>
                <a:close/>
                <a:moveTo>
                  <a:pt x="11948" y="13237"/>
                </a:moveTo>
                <a:lnTo>
                  <a:pt x="11948" y="13821"/>
                </a:lnTo>
                <a:lnTo>
                  <a:pt x="11753" y="13919"/>
                </a:lnTo>
                <a:lnTo>
                  <a:pt x="11559" y="14065"/>
                </a:lnTo>
                <a:lnTo>
                  <a:pt x="11340" y="14211"/>
                </a:lnTo>
                <a:lnTo>
                  <a:pt x="11121" y="14357"/>
                </a:lnTo>
                <a:lnTo>
                  <a:pt x="11121" y="13602"/>
                </a:lnTo>
                <a:lnTo>
                  <a:pt x="11291" y="13529"/>
                </a:lnTo>
                <a:lnTo>
                  <a:pt x="11486" y="13481"/>
                </a:lnTo>
                <a:lnTo>
                  <a:pt x="11656" y="13383"/>
                </a:lnTo>
                <a:lnTo>
                  <a:pt x="11826" y="13310"/>
                </a:lnTo>
                <a:lnTo>
                  <a:pt x="11948" y="13237"/>
                </a:lnTo>
                <a:close/>
                <a:moveTo>
                  <a:pt x="11948" y="14211"/>
                </a:moveTo>
                <a:lnTo>
                  <a:pt x="11948" y="14357"/>
                </a:lnTo>
                <a:lnTo>
                  <a:pt x="11778" y="14454"/>
                </a:lnTo>
                <a:lnTo>
                  <a:pt x="11607" y="14551"/>
                </a:lnTo>
                <a:lnTo>
                  <a:pt x="11364" y="14722"/>
                </a:lnTo>
                <a:lnTo>
                  <a:pt x="11121" y="14916"/>
                </a:lnTo>
                <a:lnTo>
                  <a:pt x="11121" y="14649"/>
                </a:lnTo>
                <a:lnTo>
                  <a:pt x="11242" y="14600"/>
                </a:lnTo>
                <a:lnTo>
                  <a:pt x="11388" y="14551"/>
                </a:lnTo>
                <a:lnTo>
                  <a:pt x="11632" y="14405"/>
                </a:lnTo>
                <a:lnTo>
                  <a:pt x="11948" y="14211"/>
                </a:lnTo>
                <a:close/>
                <a:moveTo>
                  <a:pt x="11972" y="14722"/>
                </a:moveTo>
                <a:lnTo>
                  <a:pt x="11997" y="15379"/>
                </a:lnTo>
                <a:lnTo>
                  <a:pt x="11753" y="15500"/>
                </a:lnTo>
                <a:lnTo>
                  <a:pt x="11534" y="15622"/>
                </a:lnTo>
                <a:lnTo>
                  <a:pt x="11315" y="15768"/>
                </a:lnTo>
                <a:lnTo>
                  <a:pt x="11121" y="15938"/>
                </a:lnTo>
                <a:lnTo>
                  <a:pt x="11121" y="15257"/>
                </a:lnTo>
                <a:lnTo>
                  <a:pt x="11413" y="15062"/>
                </a:lnTo>
                <a:lnTo>
                  <a:pt x="11680" y="14868"/>
                </a:lnTo>
                <a:lnTo>
                  <a:pt x="11972" y="14722"/>
                </a:lnTo>
                <a:close/>
                <a:moveTo>
                  <a:pt x="11997" y="15792"/>
                </a:moveTo>
                <a:lnTo>
                  <a:pt x="11997" y="16060"/>
                </a:lnTo>
                <a:lnTo>
                  <a:pt x="11510" y="16376"/>
                </a:lnTo>
                <a:lnTo>
                  <a:pt x="11315" y="16498"/>
                </a:lnTo>
                <a:lnTo>
                  <a:pt x="11121" y="16644"/>
                </a:lnTo>
                <a:lnTo>
                  <a:pt x="11121" y="16206"/>
                </a:lnTo>
                <a:lnTo>
                  <a:pt x="11413" y="16109"/>
                </a:lnTo>
                <a:lnTo>
                  <a:pt x="11680" y="15963"/>
                </a:lnTo>
                <a:lnTo>
                  <a:pt x="11997" y="15792"/>
                </a:lnTo>
                <a:close/>
                <a:moveTo>
                  <a:pt x="8736" y="3042"/>
                </a:moveTo>
                <a:lnTo>
                  <a:pt x="9782" y="3115"/>
                </a:lnTo>
                <a:lnTo>
                  <a:pt x="10804" y="3115"/>
                </a:lnTo>
                <a:lnTo>
                  <a:pt x="10707" y="4818"/>
                </a:lnTo>
                <a:lnTo>
                  <a:pt x="10634" y="6522"/>
                </a:lnTo>
                <a:lnTo>
                  <a:pt x="10610" y="8225"/>
                </a:lnTo>
                <a:lnTo>
                  <a:pt x="10610" y="9928"/>
                </a:lnTo>
                <a:lnTo>
                  <a:pt x="10658" y="13335"/>
                </a:lnTo>
                <a:lnTo>
                  <a:pt x="10658" y="15038"/>
                </a:lnTo>
                <a:lnTo>
                  <a:pt x="10683" y="16741"/>
                </a:lnTo>
                <a:lnTo>
                  <a:pt x="10245" y="16741"/>
                </a:lnTo>
                <a:lnTo>
                  <a:pt x="9831" y="16717"/>
                </a:lnTo>
                <a:lnTo>
                  <a:pt x="9393" y="16717"/>
                </a:lnTo>
                <a:lnTo>
                  <a:pt x="8979" y="16693"/>
                </a:lnTo>
                <a:lnTo>
                  <a:pt x="7714" y="16717"/>
                </a:lnTo>
                <a:lnTo>
                  <a:pt x="6424" y="16717"/>
                </a:lnTo>
                <a:lnTo>
                  <a:pt x="5232" y="16668"/>
                </a:lnTo>
                <a:lnTo>
                  <a:pt x="4016" y="16644"/>
                </a:lnTo>
                <a:lnTo>
                  <a:pt x="2434" y="16644"/>
                </a:lnTo>
                <a:lnTo>
                  <a:pt x="1899" y="16668"/>
                </a:lnTo>
                <a:lnTo>
                  <a:pt x="1923" y="16620"/>
                </a:lnTo>
                <a:lnTo>
                  <a:pt x="1923" y="16644"/>
                </a:lnTo>
                <a:lnTo>
                  <a:pt x="1947" y="16620"/>
                </a:lnTo>
                <a:lnTo>
                  <a:pt x="1923" y="16571"/>
                </a:lnTo>
                <a:lnTo>
                  <a:pt x="1899" y="16376"/>
                </a:lnTo>
                <a:lnTo>
                  <a:pt x="1899" y="16060"/>
                </a:lnTo>
                <a:lnTo>
                  <a:pt x="1923" y="15744"/>
                </a:lnTo>
                <a:lnTo>
                  <a:pt x="1996" y="14040"/>
                </a:lnTo>
                <a:lnTo>
                  <a:pt x="2020" y="12751"/>
                </a:lnTo>
                <a:lnTo>
                  <a:pt x="2045" y="11485"/>
                </a:lnTo>
                <a:lnTo>
                  <a:pt x="2045" y="8955"/>
                </a:lnTo>
                <a:lnTo>
                  <a:pt x="2045" y="5646"/>
                </a:lnTo>
                <a:lnTo>
                  <a:pt x="1996" y="3918"/>
                </a:lnTo>
                <a:lnTo>
                  <a:pt x="1972" y="3334"/>
                </a:lnTo>
                <a:lnTo>
                  <a:pt x="1947" y="3066"/>
                </a:lnTo>
                <a:lnTo>
                  <a:pt x="2458" y="3139"/>
                </a:lnTo>
                <a:lnTo>
                  <a:pt x="2994" y="3188"/>
                </a:lnTo>
                <a:lnTo>
                  <a:pt x="3505" y="3212"/>
                </a:lnTo>
                <a:lnTo>
                  <a:pt x="4040" y="3212"/>
                </a:lnTo>
                <a:lnTo>
                  <a:pt x="5110" y="3164"/>
                </a:lnTo>
                <a:lnTo>
                  <a:pt x="6157" y="3115"/>
                </a:lnTo>
                <a:lnTo>
                  <a:pt x="7446" y="3066"/>
                </a:lnTo>
                <a:lnTo>
                  <a:pt x="8103" y="3042"/>
                </a:lnTo>
                <a:close/>
                <a:moveTo>
                  <a:pt x="6595" y="18177"/>
                </a:moveTo>
                <a:lnTo>
                  <a:pt x="6716" y="18225"/>
                </a:lnTo>
                <a:lnTo>
                  <a:pt x="6814" y="18323"/>
                </a:lnTo>
                <a:lnTo>
                  <a:pt x="6887" y="18493"/>
                </a:lnTo>
                <a:lnTo>
                  <a:pt x="6911" y="18590"/>
                </a:lnTo>
                <a:lnTo>
                  <a:pt x="6935" y="18712"/>
                </a:lnTo>
                <a:lnTo>
                  <a:pt x="6935" y="18834"/>
                </a:lnTo>
                <a:lnTo>
                  <a:pt x="6911" y="18955"/>
                </a:lnTo>
                <a:lnTo>
                  <a:pt x="6887" y="19053"/>
                </a:lnTo>
                <a:lnTo>
                  <a:pt x="6838" y="19174"/>
                </a:lnTo>
                <a:lnTo>
                  <a:pt x="6765" y="19272"/>
                </a:lnTo>
                <a:lnTo>
                  <a:pt x="6692" y="19345"/>
                </a:lnTo>
                <a:lnTo>
                  <a:pt x="6570" y="19418"/>
                </a:lnTo>
                <a:lnTo>
                  <a:pt x="6424" y="19442"/>
                </a:lnTo>
                <a:lnTo>
                  <a:pt x="6278" y="19442"/>
                </a:lnTo>
                <a:lnTo>
                  <a:pt x="6132" y="19393"/>
                </a:lnTo>
                <a:lnTo>
                  <a:pt x="6011" y="19345"/>
                </a:lnTo>
                <a:lnTo>
                  <a:pt x="5913" y="19247"/>
                </a:lnTo>
                <a:lnTo>
                  <a:pt x="5816" y="19126"/>
                </a:lnTo>
                <a:lnTo>
                  <a:pt x="5792" y="19004"/>
                </a:lnTo>
                <a:lnTo>
                  <a:pt x="5792" y="18858"/>
                </a:lnTo>
                <a:lnTo>
                  <a:pt x="5816" y="18688"/>
                </a:lnTo>
                <a:lnTo>
                  <a:pt x="5865" y="18566"/>
                </a:lnTo>
                <a:lnTo>
                  <a:pt x="5938" y="18420"/>
                </a:lnTo>
                <a:lnTo>
                  <a:pt x="6011" y="18323"/>
                </a:lnTo>
                <a:lnTo>
                  <a:pt x="6108" y="18250"/>
                </a:lnTo>
                <a:lnTo>
                  <a:pt x="6157" y="18274"/>
                </a:lnTo>
                <a:lnTo>
                  <a:pt x="6230" y="18250"/>
                </a:lnTo>
                <a:lnTo>
                  <a:pt x="6351" y="18225"/>
                </a:lnTo>
                <a:lnTo>
                  <a:pt x="6376" y="18225"/>
                </a:lnTo>
                <a:lnTo>
                  <a:pt x="6424" y="18201"/>
                </a:lnTo>
                <a:lnTo>
                  <a:pt x="6473" y="18177"/>
                </a:lnTo>
                <a:close/>
                <a:moveTo>
                  <a:pt x="6497" y="17690"/>
                </a:moveTo>
                <a:lnTo>
                  <a:pt x="6303" y="17714"/>
                </a:lnTo>
                <a:lnTo>
                  <a:pt x="6205" y="17763"/>
                </a:lnTo>
                <a:lnTo>
                  <a:pt x="6132" y="17812"/>
                </a:lnTo>
                <a:lnTo>
                  <a:pt x="6011" y="17836"/>
                </a:lnTo>
                <a:lnTo>
                  <a:pt x="5913" y="17860"/>
                </a:lnTo>
                <a:lnTo>
                  <a:pt x="5816" y="17933"/>
                </a:lnTo>
                <a:lnTo>
                  <a:pt x="5719" y="17982"/>
                </a:lnTo>
                <a:lnTo>
                  <a:pt x="5621" y="18079"/>
                </a:lnTo>
                <a:lnTo>
                  <a:pt x="5548" y="18177"/>
                </a:lnTo>
                <a:lnTo>
                  <a:pt x="5475" y="18274"/>
                </a:lnTo>
                <a:lnTo>
                  <a:pt x="5427" y="18396"/>
                </a:lnTo>
                <a:lnTo>
                  <a:pt x="5354" y="18639"/>
                </a:lnTo>
                <a:lnTo>
                  <a:pt x="5329" y="18882"/>
                </a:lnTo>
                <a:lnTo>
                  <a:pt x="5329" y="19028"/>
                </a:lnTo>
                <a:lnTo>
                  <a:pt x="5354" y="19150"/>
                </a:lnTo>
                <a:lnTo>
                  <a:pt x="5378" y="19272"/>
                </a:lnTo>
                <a:lnTo>
                  <a:pt x="5427" y="19393"/>
                </a:lnTo>
                <a:lnTo>
                  <a:pt x="5500" y="19491"/>
                </a:lnTo>
                <a:lnTo>
                  <a:pt x="5573" y="19588"/>
                </a:lnTo>
                <a:lnTo>
                  <a:pt x="5670" y="19661"/>
                </a:lnTo>
                <a:lnTo>
                  <a:pt x="5767" y="19734"/>
                </a:lnTo>
                <a:lnTo>
                  <a:pt x="5889" y="19807"/>
                </a:lnTo>
                <a:lnTo>
                  <a:pt x="5986" y="19856"/>
                </a:lnTo>
                <a:lnTo>
                  <a:pt x="6108" y="19880"/>
                </a:lnTo>
                <a:lnTo>
                  <a:pt x="6254" y="19904"/>
                </a:lnTo>
                <a:lnTo>
                  <a:pt x="6376" y="19904"/>
                </a:lnTo>
                <a:lnTo>
                  <a:pt x="6497" y="19880"/>
                </a:lnTo>
                <a:lnTo>
                  <a:pt x="6619" y="19856"/>
                </a:lnTo>
                <a:lnTo>
                  <a:pt x="6765" y="19807"/>
                </a:lnTo>
                <a:lnTo>
                  <a:pt x="6935" y="19710"/>
                </a:lnTo>
                <a:lnTo>
                  <a:pt x="7081" y="19564"/>
                </a:lnTo>
                <a:lnTo>
                  <a:pt x="7203" y="19393"/>
                </a:lnTo>
                <a:lnTo>
                  <a:pt x="7276" y="19199"/>
                </a:lnTo>
                <a:lnTo>
                  <a:pt x="7325" y="19004"/>
                </a:lnTo>
                <a:lnTo>
                  <a:pt x="7349" y="18785"/>
                </a:lnTo>
                <a:lnTo>
                  <a:pt x="7349" y="18566"/>
                </a:lnTo>
                <a:lnTo>
                  <a:pt x="7300" y="18371"/>
                </a:lnTo>
                <a:lnTo>
                  <a:pt x="7252" y="18201"/>
                </a:lnTo>
                <a:lnTo>
                  <a:pt x="7154" y="18031"/>
                </a:lnTo>
                <a:lnTo>
                  <a:pt x="7008" y="17885"/>
                </a:lnTo>
                <a:lnTo>
                  <a:pt x="6862" y="17763"/>
                </a:lnTo>
                <a:lnTo>
                  <a:pt x="6692" y="17714"/>
                </a:lnTo>
                <a:lnTo>
                  <a:pt x="6497" y="17690"/>
                </a:lnTo>
                <a:close/>
                <a:moveTo>
                  <a:pt x="2531" y="463"/>
                </a:moveTo>
                <a:lnTo>
                  <a:pt x="3018" y="487"/>
                </a:lnTo>
                <a:lnTo>
                  <a:pt x="3943" y="536"/>
                </a:lnTo>
                <a:lnTo>
                  <a:pt x="4867" y="560"/>
                </a:lnTo>
                <a:lnTo>
                  <a:pt x="7860" y="585"/>
                </a:lnTo>
                <a:lnTo>
                  <a:pt x="9588" y="560"/>
                </a:lnTo>
                <a:lnTo>
                  <a:pt x="9344" y="755"/>
                </a:lnTo>
                <a:lnTo>
                  <a:pt x="9223" y="852"/>
                </a:lnTo>
                <a:lnTo>
                  <a:pt x="9150" y="974"/>
                </a:lnTo>
                <a:lnTo>
                  <a:pt x="9150" y="998"/>
                </a:lnTo>
                <a:lnTo>
                  <a:pt x="9150" y="1023"/>
                </a:lnTo>
                <a:lnTo>
                  <a:pt x="9174" y="1047"/>
                </a:lnTo>
                <a:lnTo>
                  <a:pt x="9223" y="1047"/>
                </a:lnTo>
                <a:lnTo>
                  <a:pt x="9393" y="998"/>
                </a:lnTo>
                <a:lnTo>
                  <a:pt x="9563" y="901"/>
                </a:lnTo>
                <a:lnTo>
                  <a:pt x="9855" y="682"/>
                </a:lnTo>
                <a:lnTo>
                  <a:pt x="10099" y="560"/>
                </a:lnTo>
                <a:lnTo>
                  <a:pt x="10512" y="585"/>
                </a:lnTo>
                <a:lnTo>
                  <a:pt x="10902" y="609"/>
                </a:lnTo>
                <a:lnTo>
                  <a:pt x="10707" y="682"/>
                </a:lnTo>
                <a:lnTo>
                  <a:pt x="10512" y="804"/>
                </a:lnTo>
                <a:lnTo>
                  <a:pt x="10172" y="998"/>
                </a:lnTo>
                <a:lnTo>
                  <a:pt x="9880" y="1168"/>
                </a:lnTo>
                <a:lnTo>
                  <a:pt x="9588" y="1339"/>
                </a:lnTo>
                <a:lnTo>
                  <a:pt x="9344" y="1558"/>
                </a:lnTo>
                <a:lnTo>
                  <a:pt x="9223" y="1679"/>
                </a:lnTo>
                <a:lnTo>
                  <a:pt x="9101" y="1801"/>
                </a:lnTo>
                <a:lnTo>
                  <a:pt x="9101" y="1825"/>
                </a:lnTo>
                <a:lnTo>
                  <a:pt x="9125" y="1850"/>
                </a:lnTo>
                <a:lnTo>
                  <a:pt x="9125" y="1874"/>
                </a:lnTo>
                <a:lnTo>
                  <a:pt x="9150" y="1874"/>
                </a:lnTo>
                <a:lnTo>
                  <a:pt x="9466" y="1777"/>
                </a:lnTo>
                <a:lnTo>
                  <a:pt x="9782" y="1631"/>
                </a:lnTo>
                <a:lnTo>
                  <a:pt x="10366" y="1314"/>
                </a:lnTo>
                <a:lnTo>
                  <a:pt x="10610" y="1217"/>
                </a:lnTo>
                <a:lnTo>
                  <a:pt x="10877" y="1096"/>
                </a:lnTo>
                <a:lnTo>
                  <a:pt x="11121" y="950"/>
                </a:lnTo>
                <a:lnTo>
                  <a:pt x="11242" y="877"/>
                </a:lnTo>
                <a:lnTo>
                  <a:pt x="11315" y="804"/>
                </a:lnTo>
                <a:lnTo>
                  <a:pt x="11340" y="731"/>
                </a:lnTo>
                <a:lnTo>
                  <a:pt x="11486" y="804"/>
                </a:lnTo>
                <a:lnTo>
                  <a:pt x="11607" y="925"/>
                </a:lnTo>
                <a:lnTo>
                  <a:pt x="11729" y="1047"/>
                </a:lnTo>
                <a:lnTo>
                  <a:pt x="11802" y="1193"/>
                </a:lnTo>
                <a:lnTo>
                  <a:pt x="11486" y="1387"/>
                </a:lnTo>
                <a:lnTo>
                  <a:pt x="11169" y="1558"/>
                </a:lnTo>
                <a:lnTo>
                  <a:pt x="10853" y="1704"/>
                </a:lnTo>
                <a:lnTo>
                  <a:pt x="10488" y="1850"/>
                </a:lnTo>
                <a:lnTo>
                  <a:pt x="10220" y="1971"/>
                </a:lnTo>
                <a:lnTo>
                  <a:pt x="9928" y="2093"/>
                </a:lnTo>
                <a:lnTo>
                  <a:pt x="9807" y="2190"/>
                </a:lnTo>
                <a:lnTo>
                  <a:pt x="9709" y="2288"/>
                </a:lnTo>
                <a:lnTo>
                  <a:pt x="9612" y="2385"/>
                </a:lnTo>
                <a:lnTo>
                  <a:pt x="9515" y="2507"/>
                </a:lnTo>
                <a:lnTo>
                  <a:pt x="9515" y="2580"/>
                </a:lnTo>
                <a:lnTo>
                  <a:pt x="9539" y="2628"/>
                </a:lnTo>
                <a:lnTo>
                  <a:pt x="8931" y="2580"/>
                </a:lnTo>
                <a:lnTo>
                  <a:pt x="7641" y="2580"/>
                </a:lnTo>
                <a:lnTo>
                  <a:pt x="6327" y="2653"/>
                </a:lnTo>
                <a:lnTo>
                  <a:pt x="5135" y="2701"/>
                </a:lnTo>
                <a:lnTo>
                  <a:pt x="3967" y="2726"/>
                </a:lnTo>
                <a:lnTo>
                  <a:pt x="3359" y="2726"/>
                </a:lnTo>
                <a:lnTo>
                  <a:pt x="2775" y="2701"/>
                </a:lnTo>
                <a:lnTo>
                  <a:pt x="2166" y="2653"/>
                </a:lnTo>
                <a:lnTo>
                  <a:pt x="1582" y="2604"/>
                </a:lnTo>
                <a:lnTo>
                  <a:pt x="1509" y="2604"/>
                </a:lnTo>
                <a:lnTo>
                  <a:pt x="1436" y="2628"/>
                </a:lnTo>
                <a:lnTo>
                  <a:pt x="1412" y="2701"/>
                </a:lnTo>
                <a:lnTo>
                  <a:pt x="1388" y="2774"/>
                </a:lnTo>
                <a:lnTo>
                  <a:pt x="1388" y="2847"/>
                </a:lnTo>
                <a:lnTo>
                  <a:pt x="1412" y="2896"/>
                </a:lnTo>
                <a:lnTo>
                  <a:pt x="1461" y="2969"/>
                </a:lnTo>
                <a:lnTo>
                  <a:pt x="1534" y="2993"/>
                </a:lnTo>
                <a:lnTo>
                  <a:pt x="1558" y="3212"/>
                </a:lnTo>
                <a:lnTo>
                  <a:pt x="1558" y="3553"/>
                </a:lnTo>
                <a:lnTo>
                  <a:pt x="1534" y="4453"/>
                </a:lnTo>
                <a:lnTo>
                  <a:pt x="1509" y="5402"/>
                </a:lnTo>
                <a:lnTo>
                  <a:pt x="1485" y="6108"/>
                </a:lnTo>
                <a:lnTo>
                  <a:pt x="1461" y="6668"/>
                </a:lnTo>
                <a:lnTo>
                  <a:pt x="1461" y="7227"/>
                </a:lnTo>
                <a:lnTo>
                  <a:pt x="1485" y="8371"/>
                </a:lnTo>
                <a:lnTo>
                  <a:pt x="1509" y="9490"/>
                </a:lnTo>
                <a:lnTo>
                  <a:pt x="1534" y="10634"/>
                </a:lnTo>
                <a:lnTo>
                  <a:pt x="1485" y="13043"/>
                </a:lnTo>
                <a:lnTo>
                  <a:pt x="1461" y="14235"/>
                </a:lnTo>
                <a:lnTo>
                  <a:pt x="1412" y="15427"/>
                </a:lnTo>
                <a:lnTo>
                  <a:pt x="1363" y="16084"/>
                </a:lnTo>
                <a:lnTo>
                  <a:pt x="1339" y="16255"/>
                </a:lnTo>
                <a:lnTo>
                  <a:pt x="1363" y="16425"/>
                </a:lnTo>
                <a:lnTo>
                  <a:pt x="1388" y="16571"/>
                </a:lnTo>
                <a:lnTo>
                  <a:pt x="1436" y="16693"/>
                </a:lnTo>
                <a:lnTo>
                  <a:pt x="1509" y="16766"/>
                </a:lnTo>
                <a:lnTo>
                  <a:pt x="1461" y="16863"/>
                </a:lnTo>
                <a:lnTo>
                  <a:pt x="1436" y="16960"/>
                </a:lnTo>
                <a:lnTo>
                  <a:pt x="1485" y="17058"/>
                </a:lnTo>
                <a:lnTo>
                  <a:pt x="1534" y="17082"/>
                </a:lnTo>
                <a:lnTo>
                  <a:pt x="1582" y="17106"/>
                </a:lnTo>
                <a:lnTo>
                  <a:pt x="1874" y="17131"/>
                </a:lnTo>
                <a:lnTo>
                  <a:pt x="2191" y="17155"/>
                </a:lnTo>
                <a:lnTo>
                  <a:pt x="2799" y="17179"/>
                </a:lnTo>
                <a:lnTo>
                  <a:pt x="4016" y="17131"/>
                </a:lnTo>
                <a:lnTo>
                  <a:pt x="5329" y="17155"/>
                </a:lnTo>
                <a:lnTo>
                  <a:pt x="6619" y="17204"/>
                </a:lnTo>
                <a:lnTo>
                  <a:pt x="7252" y="17228"/>
                </a:lnTo>
                <a:lnTo>
                  <a:pt x="7884" y="17228"/>
                </a:lnTo>
                <a:lnTo>
                  <a:pt x="9150" y="17179"/>
                </a:lnTo>
                <a:lnTo>
                  <a:pt x="9661" y="17179"/>
                </a:lnTo>
                <a:lnTo>
                  <a:pt x="10172" y="17204"/>
                </a:lnTo>
                <a:lnTo>
                  <a:pt x="10683" y="17204"/>
                </a:lnTo>
                <a:lnTo>
                  <a:pt x="10926" y="17179"/>
                </a:lnTo>
                <a:lnTo>
                  <a:pt x="11194" y="17155"/>
                </a:lnTo>
                <a:lnTo>
                  <a:pt x="11242" y="17131"/>
                </a:lnTo>
                <a:lnTo>
                  <a:pt x="11291" y="17082"/>
                </a:lnTo>
                <a:lnTo>
                  <a:pt x="11340" y="17033"/>
                </a:lnTo>
                <a:lnTo>
                  <a:pt x="11364" y="16985"/>
                </a:lnTo>
                <a:lnTo>
                  <a:pt x="11364" y="16887"/>
                </a:lnTo>
                <a:lnTo>
                  <a:pt x="11315" y="16766"/>
                </a:lnTo>
                <a:lnTo>
                  <a:pt x="11632" y="16620"/>
                </a:lnTo>
                <a:lnTo>
                  <a:pt x="11997" y="16449"/>
                </a:lnTo>
                <a:lnTo>
                  <a:pt x="11997" y="16960"/>
                </a:lnTo>
                <a:lnTo>
                  <a:pt x="11997" y="17058"/>
                </a:lnTo>
                <a:lnTo>
                  <a:pt x="11826" y="17106"/>
                </a:lnTo>
                <a:lnTo>
                  <a:pt x="11656" y="17155"/>
                </a:lnTo>
                <a:lnTo>
                  <a:pt x="11315" y="17301"/>
                </a:lnTo>
                <a:lnTo>
                  <a:pt x="11121" y="17398"/>
                </a:lnTo>
                <a:lnTo>
                  <a:pt x="10926" y="17495"/>
                </a:lnTo>
                <a:lnTo>
                  <a:pt x="10731" y="17617"/>
                </a:lnTo>
                <a:lnTo>
                  <a:pt x="10585" y="17763"/>
                </a:lnTo>
                <a:lnTo>
                  <a:pt x="10585" y="17787"/>
                </a:lnTo>
                <a:lnTo>
                  <a:pt x="10610" y="17812"/>
                </a:lnTo>
                <a:lnTo>
                  <a:pt x="10683" y="17836"/>
                </a:lnTo>
                <a:lnTo>
                  <a:pt x="10780" y="17836"/>
                </a:lnTo>
                <a:lnTo>
                  <a:pt x="10950" y="17787"/>
                </a:lnTo>
                <a:lnTo>
                  <a:pt x="11267" y="17666"/>
                </a:lnTo>
                <a:lnTo>
                  <a:pt x="11632" y="17520"/>
                </a:lnTo>
                <a:lnTo>
                  <a:pt x="11997" y="17422"/>
                </a:lnTo>
                <a:lnTo>
                  <a:pt x="11997" y="17739"/>
                </a:lnTo>
                <a:lnTo>
                  <a:pt x="11875" y="17763"/>
                </a:lnTo>
                <a:lnTo>
                  <a:pt x="11778" y="17836"/>
                </a:lnTo>
                <a:lnTo>
                  <a:pt x="11559" y="17958"/>
                </a:lnTo>
                <a:lnTo>
                  <a:pt x="11340" y="18055"/>
                </a:lnTo>
                <a:lnTo>
                  <a:pt x="11145" y="18201"/>
                </a:lnTo>
                <a:lnTo>
                  <a:pt x="10926" y="18323"/>
                </a:lnTo>
                <a:lnTo>
                  <a:pt x="10731" y="18420"/>
                </a:lnTo>
                <a:lnTo>
                  <a:pt x="10707" y="18444"/>
                </a:lnTo>
                <a:lnTo>
                  <a:pt x="10707" y="18493"/>
                </a:lnTo>
                <a:lnTo>
                  <a:pt x="10731" y="18517"/>
                </a:lnTo>
                <a:lnTo>
                  <a:pt x="10975" y="18517"/>
                </a:lnTo>
                <a:lnTo>
                  <a:pt x="11194" y="18493"/>
                </a:lnTo>
                <a:lnTo>
                  <a:pt x="11413" y="18444"/>
                </a:lnTo>
                <a:lnTo>
                  <a:pt x="11632" y="18371"/>
                </a:lnTo>
                <a:lnTo>
                  <a:pt x="11802" y="18298"/>
                </a:lnTo>
                <a:lnTo>
                  <a:pt x="11997" y="18225"/>
                </a:lnTo>
                <a:lnTo>
                  <a:pt x="11997" y="18590"/>
                </a:lnTo>
                <a:lnTo>
                  <a:pt x="11778" y="18663"/>
                </a:lnTo>
                <a:lnTo>
                  <a:pt x="11534" y="18736"/>
                </a:lnTo>
                <a:lnTo>
                  <a:pt x="10999" y="18907"/>
                </a:lnTo>
                <a:lnTo>
                  <a:pt x="10731" y="19004"/>
                </a:lnTo>
                <a:lnTo>
                  <a:pt x="10488" y="19150"/>
                </a:lnTo>
                <a:lnTo>
                  <a:pt x="10464" y="19174"/>
                </a:lnTo>
                <a:lnTo>
                  <a:pt x="10464" y="19199"/>
                </a:lnTo>
                <a:lnTo>
                  <a:pt x="10464" y="19247"/>
                </a:lnTo>
                <a:lnTo>
                  <a:pt x="10488" y="19247"/>
                </a:lnTo>
                <a:lnTo>
                  <a:pt x="10634" y="19272"/>
                </a:lnTo>
                <a:lnTo>
                  <a:pt x="10756" y="19272"/>
                </a:lnTo>
                <a:lnTo>
                  <a:pt x="11023" y="19247"/>
                </a:lnTo>
                <a:lnTo>
                  <a:pt x="11267" y="19199"/>
                </a:lnTo>
                <a:lnTo>
                  <a:pt x="11510" y="19126"/>
                </a:lnTo>
                <a:lnTo>
                  <a:pt x="11753" y="19077"/>
                </a:lnTo>
                <a:lnTo>
                  <a:pt x="12021" y="19028"/>
                </a:lnTo>
                <a:lnTo>
                  <a:pt x="12021" y="19223"/>
                </a:lnTo>
                <a:lnTo>
                  <a:pt x="11364" y="19515"/>
                </a:lnTo>
                <a:lnTo>
                  <a:pt x="11048" y="19685"/>
                </a:lnTo>
                <a:lnTo>
                  <a:pt x="10902" y="19783"/>
                </a:lnTo>
                <a:lnTo>
                  <a:pt x="10780" y="19904"/>
                </a:lnTo>
                <a:lnTo>
                  <a:pt x="10756" y="19929"/>
                </a:lnTo>
                <a:lnTo>
                  <a:pt x="10756" y="19953"/>
                </a:lnTo>
                <a:lnTo>
                  <a:pt x="10780" y="19977"/>
                </a:lnTo>
                <a:lnTo>
                  <a:pt x="10804" y="19977"/>
                </a:lnTo>
                <a:lnTo>
                  <a:pt x="11121" y="19953"/>
                </a:lnTo>
                <a:lnTo>
                  <a:pt x="11413" y="19880"/>
                </a:lnTo>
                <a:lnTo>
                  <a:pt x="11729" y="19758"/>
                </a:lnTo>
                <a:lnTo>
                  <a:pt x="12021" y="19637"/>
                </a:lnTo>
                <a:lnTo>
                  <a:pt x="12021" y="19856"/>
                </a:lnTo>
                <a:lnTo>
                  <a:pt x="11972" y="19977"/>
                </a:lnTo>
                <a:lnTo>
                  <a:pt x="11899" y="20099"/>
                </a:lnTo>
                <a:lnTo>
                  <a:pt x="11753" y="20099"/>
                </a:lnTo>
                <a:lnTo>
                  <a:pt x="11607" y="20123"/>
                </a:lnTo>
                <a:lnTo>
                  <a:pt x="11315" y="20221"/>
                </a:lnTo>
                <a:lnTo>
                  <a:pt x="10926" y="20342"/>
                </a:lnTo>
                <a:lnTo>
                  <a:pt x="10731" y="20415"/>
                </a:lnTo>
                <a:lnTo>
                  <a:pt x="10537" y="20537"/>
                </a:lnTo>
                <a:lnTo>
                  <a:pt x="10512" y="20561"/>
                </a:lnTo>
                <a:lnTo>
                  <a:pt x="9928" y="20537"/>
                </a:lnTo>
                <a:lnTo>
                  <a:pt x="9344" y="20513"/>
                </a:lnTo>
                <a:lnTo>
                  <a:pt x="8541" y="20513"/>
                </a:lnTo>
                <a:lnTo>
                  <a:pt x="7738" y="20537"/>
                </a:lnTo>
                <a:lnTo>
                  <a:pt x="6084" y="20561"/>
                </a:lnTo>
                <a:lnTo>
                  <a:pt x="4429" y="20561"/>
                </a:lnTo>
                <a:lnTo>
                  <a:pt x="2848" y="20513"/>
                </a:lnTo>
                <a:lnTo>
                  <a:pt x="1753" y="20513"/>
                </a:lnTo>
                <a:lnTo>
                  <a:pt x="1631" y="20464"/>
                </a:lnTo>
                <a:lnTo>
                  <a:pt x="1339" y="20342"/>
                </a:lnTo>
                <a:lnTo>
                  <a:pt x="1193" y="20269"/>
                </a:lnTo>
                <a:lnTo>
                  <a:pt x="1023" y="20172"/>
                </a:lnTo>
                <a:lnTo>
                  <a:pt x="901" y="20050"/>
                </a:lnTo>
                <a:lnTo>
                  <a:pt x="779" y="19929"/>
                </a:lnTo>
                <a:lnTo>
                  <a:pt x="731" y="19807"/>
                </a:lnTo>
                <a:lnTo>
                  <a:pt x="682" y="19661"/>
                </a:lnTo>
                <a:lnTo>
                  <a:pt x="609" y="19393"/>
                </a:lnTo>
                <a:lnTo>
                  <a:pt x="585" y="19101"/>
                </a:lnTo>
                <a:lnTo>
                  <a:pt x="560" y="18834"/>
                </a:lnTo>
                <a:lnTo>
                  <a:pt x="536" y="17131"/>
                </a:lnTo>
                <a:lnTo>
                  <a:pt x="560" y="15427"/>
                </a:lnTo>
                <a:lnTo>
                  <a:pt x="536" y="13091"/>
                </a:lnTo>
                <a:lnTo>
                  <a:pt x="487" y="9247"/>
                </a:lnTo>
                <a:lnTo>
                  <a:pt x="463" y="5402"/>
                </a:lnTo>
                <a:lnTo>
                  <a:pt x="463" y="3967"/>
                </a:lnTo>
                <a:lnTo>
                  <a:pt x="487" y="3139"/>
                </a:lnTo>
                <a:lnTo>
                  <a:pt x="536" y="2653"/>
                </a:lnTo>
                <a:lnTo>
                  <a:pt x="585" y="2142"/>
                </a:lnTo>
                <a:lnTo>
                  <a:pt x="682" y="1655"/>
                </a:lnTo>
                <a:lnTo>
                  <a:pt x="828" y="1168"/>
                </a:lnTo>
                <a:lnTo>
                  <a:pt x="901" y="1023"/>
                </a:lnTo>
                <a:lnTo>
                  <a:pt x="1023" y="852"/>
                </a:lnTo>
                <a:lnTo>
                  <a:pt x="1217" y="731"/>
                </a:lnTo>
                <a:lnTo>
                  <a:pt x="1461" y="609"/>
                </a:lnTo>
                <a:lnTo>
                  <a:pt x="1753" y="536"/>
                </a:lnTo>
                <a:lnTo>
                  <a:pt x="2118" y="487"/>
                </a:lnTo>
                <a:lnTo>
                  <a:pt x="2531" y="463"/>
                </a:lnTo>
                <a:close/>
                <a:moveTo>
                  <a:pt x="2507" y="1"/>
                </a:moveTo>
                <a:lnTo>
                  <a:pt x="2045" y="25"/>
                </a:lnTo>
                <a:lnTo>
                  <a:pt x="1655" y="98"/>
                </a:lnTo>
                <a:lnTo>
                  <a:pt x="1315" y="171"/>
                </a:lnTo>
                <a:lnTo>
                  <a:pt x="1023" y="317"/>
                </a:lnTo>
                <a:lnTo>
                  <a:pt x="804" y="463"/>
                </a:lnTo>
                <a:lnTo>
                  <a:pt x="609" y="633"/>
                </a:lnTo>
                <a:lnTo>
                  <a:pt x="463" y="828"/>
                </a:lnTo>
                <a:lnTo>
                  <a:pt x="366" y="1023"/>
                </a:lnTo>
                <a:lnTo>
                  <a:pt x="293" y="1241"/>
                </a:lnTo>
                <a:lnTo>
                  <a:pt x="220" y="1436"/>
                </a:lnTo>
                <a:lnTo>
                  <a:pt x="195" y="1655"/>
                </a:lnTo>
                <a:lnTo>
                  <a:pt x="147" y="2020"/>
                </a:lnTo>
                <a:lnTo>
                  <a:pt x="122" y="2312"/>
                </a:lnTo>
                <a:lnTo>
                  <a:pt x="74" y="2823"/>
                </a:lnTo>
                <a:lnTo>
                  <a:pt x="25" y="3334"/>
                </a:lnTo>
                <a:lnTo>
                  <a:pt x="1" y="4356"/>
                </a:lnTo>
                <a:lnTo>
                  <a:pt x="25" y="5354"/>
                </a:lnTo>
                <a:lnTo>
                  <a:pt x="49" y="6376"/>
                </a:lnTo>
                <a:lnTo>
                  <a:pt x="49" y="7544"/>
                </a:lnTo>
                <a:lnTo>
                  <a:pt x="49" y="8736"/>
                </a:lnTo>
                <a:lnTo>
                  <a:pt x="1" y="11072"/>
                </a:lnTo>
                <a:lnTo>
                  <a:pt x="25" y="12264"/>
                </a:lnTo>
                <a:lnTo>
                  <a:pt x="49" y="13432"/>
                </a:lnTo>
                <a:lnTo>
                  <a:pt x="98" y="14624"/>
                </a:lnTo>
                <a:lnTo>
                  <a:pt x="98" y="15817"/>
                </a:lnTo>
                <a:lnTo>
                  <a:pt x="98" y="16693"/>
                </a:lnTo>
                <a:lnTo>
                  <a:pt x="98" y="17568"/>
                </a:lnTo>
                <a:lnTo>
                  <a:pt x="122" y="18444"/>
                </a:lnTo>
                <a:lnTo>
                  <a:pt x="171" y="19345"/>
                </a:lnTo>
                <a:lnTo>
                  <a:pt x="195" y="19612"/>
                </a:lnTo>
                <a:lnTo>
                  <a:pt x="244" y="19880"/>
                </a:lnTo>
                <a:lnTo>
                  <a:pt x="341" y="20123"/>
                </a:lnTo>
                <a:lnTo>
                  <a:pt x="463" y="20367"/>
                </a:lnTo>
                <a:lnTo>
                  <a:pt x="633" y="20561"/>
                </a:lnTo>
                <a:lnTo>
                  <a:pt x="804" y="20732"/>
                </a:lnTo>
                <a:lnTo>
                  <a:pt x="925" y="20805"/>
                </a:lnTo>
                <a:lnTo>
                  <a:pt x="1047" y="20853"/>
                </a:lnTo>
                <a:lnTo>
                  <a:pt x="1169" y="20902"/>
                </a:lnTo>
                <a:lnTo>
                  <a:pt x="1315" y="20926"/>
                </a:lnTo>
                <a:lnTo>
                  <a:pt x="2994" y="20951"/>
                </a:lnTo>
                <a:lnTo>
                  <a:pt x="4186" y="20975"/>
                </a:lnTo>
                <a:lnTo>
                  <a:pt x="4964" y="20999"/>
                </a:lnTo>
                <a:lnTo>
                  <a:pt x="5938" y="21024"/>
                </a:lnTo>
                <a:lnTo>
                  <a:pt x="6911" y="21024"/>
                </a:lnTo>
                <a:lnTo>
                  <a:pt x="8833" y="20999"/>
                </a:lnTo>
                <a:lnTo>
                  <a:pt x="9198" y="20999"/>
                </a:lnTo>
                <a:lnTo>
                  <a:pt x="9588" y="21024"/>
                </a:lnTo>
                <a:lnTo>
                  <a:pt x="10366" y="21072"/>
                </a:lnTo>
                <a:lnTo>
                  <a:pt x="10756" y="21072"/>
                </a:lnTo>
                <a:lnTo>
                  <a:pt x="11145" y="21048"/>
                </a:lnTo>
                <a:lnTo>
                  <a:pt x="11315" y="20999"/>
                </a:lnTo>
                <a:lnTo>
                  <a:pt x="11510" y="20951"/>
                </a:lnTo>
                <a:lnTo>
                  <a:pt x="11680" y="20902"/>
                </a:lnTo>
                <a:lnTo>
                  <a:pt x="11851" y="20805"/>
                </a:lnTo>
                <a:lnTo>
                  <a:pt x="12021" y="20683"/>
                </a:lnTo>
                <a:lnTo>
                  <a:pt x="12167" y="20513"/>
                </a:lnTo>
                <a:lnTo>
                  <a:pt x="12264" y="20318"/>
                </a:lnTo>
                <a:lnTo>
                  <a:pt x="12362" y="20075"/>
                </a:lnTo>
                <a:lnTo>
                  <a:pt x="12435" y="19807"/>
                </a:lnTo>
                <a:lnTo>
                  <a:pt x="12483" y="19515"/>
                </a:lnTo>
                <a:lnTo>
                  <a:pt x="12532" y="19223"/>
                </a:lnTo>
                <a:lnTo>
                  <a:pt x="12556" y="18907"/>
                </a:lnTo>
                <a:lnTo>
                  <a:pt x="12580" y="18298"/>
                </a:lnTo>
                <a:lnTo>
                  <a:pt x="12580" y="17739"/>
                </a:lnTo>
                <a:lnTo>
                  <a:pt x="12556" y="16960"/>
                </a:lnTo>
                <a:lnTo>
                  <a:pt x="12532" y="15573"/>
                </a:lnTo>
                <a:lnTo>
                  <a:pt x="12508" y="14186"/>
                </a:lnTo>
                <a:lnTo>
                  <a:pt x="12483" y="13286"/>
                </a:lnTo>
                <a:lnTo>
                  <a:pt x="12459" y="12118"/>
                </a:lnTo>
                <a:lnTo>
                  <a:pt x="12459" y="9441"/>
                </a:lnTo>
                <a:lnTo>
                  <a:pt x="12459" y="6960"/>
                </a:lnTo>
                <a:lnTo>
                  <a:pt x="12435" y="5500"/>
                </a:lnTo>
                <a:lnTo>
                  <a:pt x="12435" y="4794"/>
                </a:lnTo>
                <a:lnTo>
                  <a:pt x="12483" y="4113"/>
                </a:lnTo>
                <a:lnTo>
                  <a:pt x="12532" y="3431"/>
                </a:lnTo>
                <a:lnTo>
                  <a:pt x="12556" y="2726"/>
                </a:lnTo>
                <a:lnTo>
                  <a:pt x="12556" y="2336"/>
                </a:lnTo>
                <a:lnTo>
                  <a:pt x="12532" y="1898"/>
                </a:lnTo>
                <a:lnTo>
                  <a:pt x="12435" y="1509"/>
                </a:lnTo>
                <a:lnTo>
                  <a:pt x="12386" y="1314"/>
                </a:lnTo>
                <a:lnTo>
                  <a:pt x="12313" y="1120"/>
                </a:lnTo>
                <a:lnTo>
                  <a:pt x="12240" y="950"/>
                </a:lnTo>
                <a:lnTo>
                  <a:pt x="12143" y="779"/>
                </a:lnTo>
                <a:lnTo>
                  <a:pt x="12021" y="633"/>
                </a:lnTo>
                <a:lnTo>
                  <a:pt x="11899" y="512"/>
                </a:lnTo>
                <a:lnTo>
                  <a:pt x="11729" y="414"/>
                </a:lnTo>
                <a:lnTo>
                  <a:pt x="11559" y="317"/>
                </a:lnTo>
                <a:lnTo>
                  <a:pt x="11364" y="268"/>
                </a:lnTo>
                <a:lnTo>
                  <a:pt x="11145" y="220"/>
                </a:lnTo>
                <a:lnTo>
                  <a:pt x="11096" y="171"/>
                </a:lnTo>
                <a:lnTo>
                  <a:pt x="10999" y="147"/>
                </a:lnTo>
                <a:lnTo>
                  <a:pt x="10634" y="122"/>
                </a:lnTo>
                <a:lnTo>
                  <a:pt x="10269" y="98"/>
                </a:lnTo>
                <a:lnTo>
                  <a:pt x="9515" y="98"/>
                </a:lnTo>
                <a:lnTo>
                  <a:pt x="8030" y="122"/>
                </a:lnTo>
                <a:lnTo>
                  <a:pt x="4867" y="98"/>
                </a:lnTo>
                <a:lnTo>
                  <a:pt x="3943" y="74"/>
                </a:lnTo>
                <a:lnTo>
                  <a:pt x="3018" y="25"/>
                </a:lnTo>
                <a:lnTo>
                  <a:pt x="250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46"/>
          <p:cNvSpPr/>
          <p:nvPr/>
        </p:nvSpPr>
        <p:spPr>
          <a:xfrm>
            <a:off x="1956551" y="2923366"/>
            <a:ext cx="318072" cy="406867"/>
          </a:xfrm>
          <a:custGeom>
            <a:avLst/>
            <a:gdLst/>
            <a:ahLst/>
            <a:cxnLst/>
            <a:rect l="l" t="t" r="r" b="b"/>
            <a:pathLst>
              <a:path w="16474" h="21073" extrusionOk="0">
                <a:moveTo>
                  <a:pt x="15330" y="779"/>
                </a:moveTo>
                <a:lnTo>
                  <a:pt x="15525" y="950"/>
                </a:lnTo>
                <a:lnTo>
                  <a:pt x="15671" y="1120"/>
                </a:lnTo>
                <a:lnTo>
                  <a:pt x="15428" y="1266"/>
                </a:lnTo>
                <a:lnTo>
                  <a:pt x="15209" y="1387"/>
                </a:lnTo>
                <a:lnTo>
                  <a:pt x="14917" y="1582"/>
                </a:lnTo>
                <a:lnTo>
                  <a:pt x="14625" y="1777"/>
                </a:lnTo>
                <a:lnTo>
                  <a:pt x="14187" y="1777"/>
                </a:lnTo>
                <a:lnTo>
                  <a:pt x="13773" y="1752"/>
                </a:lnTo>
                <a:lnTo>
                  <a:pt x="14235" y="1460"/>
                </a:lnTo>
                <a:lnTo>
                  <a:pt x="14819" y="1120"/>
                </a:lnTo>
                <a:lnTo>
                  <a:pt x="15038" y="1023"/>
                </a:lnTo>
                <a:lnTo>
                  <a:pt x="15160" y="974"/>
                </a:lnTo>
                <a:lnTo>
                  <a:pt x="15257" y="925"/>
                </a:lnTo>
                <a:lnTo>
                  <a:pt x="15330" y="852"/>
                </a:lnTo>
                <a:lnTo>
                  <a:pt x="15330" y="779"/>
                </a:lnTo>
                <a:close/>
                <a:moveTo>
                  <a:pt x="15817" y="1485"/>
                </a:moveTo>
                <a:lnTo>
                  <a:pt x="15890" y="1679"/>
                </a:lnTo>
                <a:lnTo>
                  <a:pt x="15914" y="1898"/>
                </a:lnTo>
                <a:lnTo>
                  <a:pt x="15744" y="1971"/>
                </a:lnTo>
                <a:lnTo>
                  <a:pt x="15574" y="2044"/>
                </a:lnTo>
                <a:lnTo>
                  <a:pt x="15257" y="2215"/>
                </a:lnTo>
                <a:lnTo>
                  <a:pt x="15111" y="2312"/>
                </a:lnTo>
                <a:lnTo>
                  <a:pt x="14941" y="2409"/>
                </a:lnTo>
                <a:lnTo>
                  <a:pt x="14941" y="2409"/>
                </a:lnTo>
                <a:lnTo>
                  <a:pt x="14965" y="2117"/>
                </a:lnTo>
                <a:lnTo>
                  <a:pt x="14990" y="1996"/>
                </a:lnTo>
                <a:lnTo>
                  <a:pt x="14990" y="1898"/>
                </a:lnTo>
                <a:lnTo>
                  <a:pt x="15209" y="1777"/>
                </a:lnTo>
                <a:lnTo>
                  <a:pt x="15525" y="1631"/>
                </a:lnTo>
                <a:lnTo>
                  <a:pt x="15817" y="1485"/>
                </a:lnTo>
                <a:close/>
                <a:moveTo>
                  <a:pt x="15963" y="2239"/>
                </a:moveTo>
                <a:lnTo>
                  <a:pt x="15963" y="2774"/>
                </a:lnTo>
                <a:lnTo>
                  <a:pt x="15914" y="2799"/>
                </a:lnTo>
                <a:lnTo>
                  <a:pt x="15695" y="2896"/>
                </a:lnTo>
                <a:lnTo>
                  <a:pt x="15476" y="2993"/>
                </a:lnTo>
                <a:lnTo>
                  <a:pt x="14917" y="3285"/>
                </a:lnTo>
                <a:lnTo>
                  <a:pt x="14941" y="2774"/>
                </a:lnTo>
                <a:lnTo>
                  <a:pt x="15233" y="2604"/>
                </a:lnTo>
                <a:lnTo>
                  <a:pt x="15525" y="2409"/>
                </a:lnTo>
                <a:lnTo>
                  <a:pt x="15744" y="2312"/>
                </a:lnTo>
                <a:lnTo>
                  <a:pt x="15963" y="2239"/>
                </a:lnTo>
                <a:close/>
                <a:moveTo>
                  <a:pt x="15939" y="3115"/>
                </a:moveTo>
                <a:lnTo>
                  <a:pt x="15914" y="3577"/>
                </a:lnTo>
                <a:lnTo>
                  <a:pt x="15647" y="3699"/>
                </a:lnTo>
                <a:lnTo>
                  <a:pt x="15403" y="3821"/>
                </a:lnTo>
                <a:lnTo>
                  <a:pt x="14917" y="4113"/>
                </a:lnTo>
                <a:lnTo>
                  <a:pt x="14917" y="3553"/>
                </a:lnTo>
                <a:lnTo>
                  <a:pt x="15087" y="3504"/>
                </a:lnTo>
                <a:lnTo>
                  <a:pt x="15233" y="3431"/>
                </a:lnTo>
                <a:lnTo>
                  <a:pt x="15549" y="3285"/>
                </a:lnTo>
                <a:lnTo>
                  <a:pt x="15744" y="3212"/>
                </a:lnTo>
                <a:lnTo>
                  <a:pt x="15939" y="3115"/>
                </a:lnTo>
                <a:close/>
                <a:moveTo>
                  <a:pt x="15866" y="3942"/>
                </a:moveTo>
                <a:lnTo>
                  <a:pt x="15841" y="4429"/>
                </a:lnTo>
                <a:lnTo>
                  <a:pt x="15574" y="4575"/>
                </a:lnTo>
                <a:lnTo>
                  <a:pt x="15330" y="4697"/>
                </a:lnTo>
                <a:lnTo>
                  <a:pt x="15136" y="4818"/>
                </a:lnTo>
                <a:lnTo>
                  <a:pt x="14965" y="4964"/>
                </a:lnTo>
                <a:lnTo>
                  <a:pt x="14892" y="5013"/>
                </a:lnTo>
                <a:lnTo>
                  <a:pt x="14917" y="4405"/>
                </a:lnTo>
                <a:lnTo>
                  <a:pt x="15160" y="4307"/>
                </a:lnTo>
                <a:lnTo>
                  <a:pt x="15403" y="4186"/>
                </a:lnTo>
                <a:lnTo>
                  <a:pt x="15647" y="4064"/>
                </a:lnTo>
                <a:lnTo>
                  <a:pt x="15866" y="3942"/>
                </a:lnTo>
                <a:close/>
                <a:moveTo>
                  <a:pt x="15841" y="4794"/>
                </a:moveTo>
                <a:lnTo>
                  <a:pt x="15841" y="5329"/>
                </a:lnTo>
                <a:lnTo>
                  <a:pt x="15525" y="5500"/>
                </a:lnTo>
                <a:lnTo>
                  <a:pt x="15209" y="5670"/>
                </a:lnTo>
                <a:lnTo>
                  <a:pt x="14892" y="5865"/>
                </a:lnTo>
                <a:lnTo>
                  <a:pt x="14892" y="5256"/>
                </a:lnTo>
                <a:lnTo>
                  <a:pt x="15038" y="5208"/>
                </a:lnTo>
                <a:lnTo>
                  <a:pt x="15403" y="5013"/>
                </a:lnTo>
                <a:lnTo>
                  <a:pt x="15622" y="4891"/>
                </a:lnTo>
                <a:lnTo>
                  <a:pt x="15841" y="4794"/>
                </a:lnTo>
                <a:close/>
                <a:moveTo>
                  <a:pt x="15841" y="5694"/>
                </a:moveTo>
                <a:lnTo>
                  <a:pt x="15841" y="6230"/>
                </a:lnTo>
                <a:lnTo>
                  <a:pt x="15598" y="6376"/>
                </a:lnTo>
                <a:lnTo>
                  <a:pt x="15379" y="6497"/>
                </a:lnTo>
                <a:lnTo>
                  <a:pt x="15136" y="6668"/>
                </a:lnTo>
                <a:lnTo>
                  <a:pt x="15014" y="6765"/>
                </a:lnTo>
                <a:lnTo>
                  <a:pt x="14892" y="6862"/>
                </a:lnTo>
                <a:lnTo>
                  <a:pt x="14892" y="6181"/>
                </a:lnTo>
                <a:lnTo>
                  <a:pt x="15087" y="6108"/>
                </a:lnTo>
                <a:lnTo>
                  <a:pt x="15282" y="6011"/>
                </a:lnTo>
                <a:lnTo>
                  <a:pt x="15841" y="5694"/>
                </a:lnTo>
                <a:close/>
                <a:moveTo>
                  <a:pt x="15817" y="6692"/>
                </a:moveTo>
                <a:lnTo>
                  <a:pt x="15817" y="7179"/>
                </a:lnTo>
                <a:lnTo>
                  <a:pt x="15282" y="7422"/>
                </a:lnTo>
                <a:lnTo>
                  <a:pt x="15087" y="7495"/>
                </a:lnTo>
                <a:lnTo>
                  <a:pt x="14892" y="7592"/>
                </a:lnTo>
                <a:lnTo>
                  <a:pt x="14892" y="7057"/>
                </a:lnTo>
                <a:lnTo>
                  <a:pt x="15038" y="7033"/>
                </a:lnTo>
                <a:lnTo>
                  <a:pt x="15184" y="6984"/>
                </a:lnTo>
                <a:lnTo>
                  <a:pt x="15476" y="6838"/>
                </a:lnTo>
                <a:lnTo>
                  <a:pt x="15817" y="6692"/>
                </a:lnTo>
                <a:close/>
                <a:moveTo>
                  <a:pt x="15817" y="7617"/>
                </a:moveTo>
                <a:lnTo>
                  <a:pt x="15817" y="8079"/>
                </a:lnTo>
                <a:lnTo>
                  <a:pt x="15355" y="8298"/>
                </a:lnTo>
                <a:lnTo>
                  <a:pt x="15136" y="8420"/>
                </a:lnTo>
                <a:lnTo>
                  <a:pt x="14917" y="8566"/>
                </a:lnTo>
                <a:lnTo>
                  <a:pt x="14892" y="7933"/>
                </a:lnTo>
                <a:lnTo>
                  <a:pt x="15111" y="7884"/>
                </a:lnTo>
                <a:lnTo>
                  <a:pt x="15330" y="7811"/>
                </a:lnTo>
                <a:lnTo>
                  <a:pt x="15817" y="7617"/>
                </a:lnTo>
                <a:close/>
                <a:moveTo>
                  <a:pt x="15817" y="8420"/>
                </a:moveTo>
                <a:lnTo>
                  <a:pt x="15817" y="8931"/>
                </a:lnTo>
                <a:lnTo>
                  <a:pt x="15720" y="8955"/>
                </a:lnTo>
                <a:lnTo>
                  <a:pt x="15598" y="9004"/>
                </a:lnTo>
                <a:lnTo>
                  <a:pt x="15452" y="9101"/>
                </a:lnTo>
                <a:lnTo>
                  <a:pt x="15184" y="9271"/>
                </a:lnTo>
                <a:lnTo>
                  <a:pt x="15038" y="9368"/>
                </a:lnTo>
                <a:lnTo>
                  <a:pt x="14917" y="9490"/>
                </a:lnTo>
                <a:lnTo>
                  <a:pt x="14917" y="8882"/>
                </a:lnTo>
                <a:lnTo>
                  <a:pt x="15160" y="8760"/>
                </a:lnTo>
                <a:lnTo>
                  <a:pt x="15817" y="8420"/>
                </a:lnTo>
                <a:close/>
                <a:moveTo>
                  <a:pt x="15817" y="9295"/>
                </a:moveTo>
                <a:lnTo>
                  <a:pt x="15817" y="9782"/>
                </a:lnTo>
                <a:lnTo>
                  <a:pt x="15574" y="9904"/>
                </a:lnTo>
                <a:lnTo>
                  <a:pt x="15355" y="10025"/>
                </a:lnTo>
                <a:lnTo>
                  <a:pt x="15136" y="10147"/>
                </a:lnTo>
                <a:lnTo>
                  <a:pt x="14917" y="10269"/>
                </a:lnTo>
                <a:lnTo>
                  <a:pt x="14917" y="9782"/>
                </a:lnTo>
                <a:lnTo>
                  <a:pt x="15111" y="9709"/>
                </a:lnTo>
                <a:lnTo>
                  <a:pt x="15282" y="9612"/>
                </a:lnTo>
                <a:lnTo>
                  <a:pt x="15622" y="9393"/>
                </a:lnTo>
                <a:lnTo>
                  <a:pt x="15817" y="9295"/>
                </a:lnTo>
                <a:close/>
                <a:moveTo>
                  <a:pt x="15817" y="10244"/>
                </a:moveTo>
                <a:lnTo>
                  <a:pt x="15817" y="10634"/>
                </a:lnTo>
                <a:lnTo>
                  <a:pt x="15574" y="10804"/>
                </a:lnTo>
                <a:lnTo>
                  <a:pt x="15403" y="10950"/>
                </a:lnTo>
                <a:lnTo>
                  <a:pt x="14941" y="11242"/>
                </a:lnTo>
                <a:lnTo>
                  <a:pt x="14917" y="10682"/>
                </a:lnTo>
                <a:lnTo>
                  <a:pt x="15087" y="10609"/>
                </a:lnTo>
                <a:lnTo>
                  <a:pt x="15257" y="10536"/>
                </a:lnTo>
                <a:lnTo>
                  <a:pt x="15549" y="10366"/>
                </a:lnTo>
                <a:lnTo>
                  <a:pt x="15817" y="10244"/>
                </a:lnTo>
                <a:close/>
                <a:moveTo>
                  <a:pt x="15817" y="11145"/>
                </a:moveTo>
                <a:lnTo>
                  <a:pt x="15817" y="11850"/>
                </a:lnTo>
                <a:lnTo>
                  <a:pt x="15622" y="11972"/>
                </a:lnTo>
                <a:lnTo>
                  <a:pt x="15501" y="12069"/>
                </a:lnTo>
                <a:lnTo>
                  <a:pt x="14965" y="12459"/>
                </a:lnTo>
                <a:lnTo>
                  <a:pt x="14941" y="11656"/>
                </a:lnTo>
                <a:lnTo>
                  <a:pt x="15111" y="11583"/>
                </a:lnTo>
                <a:lnTo>
                  <a:pt x="15282" y="11485"/>
                </a:lnTo>
                <a:lnTo>
                  <a:pt x="15598" y="11291"/>
                </a:lnTo>
                <a:lnTo>
                  <a:pt x="15817" y="11145"/>
                </a:lnTo>
                <a:close/>
                <a:moveTo>
                  <a:pt x="15817" y="12337"/>
                </a:moveTo>
                <a:lnTo>
                  <a:pt x="15817" y="13091"/>
                </a:lnTo>
                <a:lnTo>
                  <a:pt x="15549" y="13237"/>
                </a:lnTo>
                <a:lnTo>
                  <a:pt x="15282" y="13432"/>
                </a:lnTo>
                <a:lnTo>
                  <a:pt x="15136" y="13529"/>
                </a:lnTo>
                <a:lnTo>
                  <a:pt x="14965" y="13651"/>
                </a:lnTo>
                <a:lnTo>
                  <a:pt x="14965" y="12872"/>
                </a:lnTo>
                <a:lnTo>
                  <a:pt x="15136" y="12775"/>
                </a:lnTo>
                <a:lnTo>
                  <a:pt x="15282" y="12702"/>
                </a:lnTo>
                <a:lnTo>
                  <a:pt x="15574" y="12507"/>
                </a:lnTo>
                <a:lnTo>
                  <a:pt x="15817" y="12337"/>
                </a:lnTo>
                <a:close/>
                <a:moveTo>
                  <a:pt x="15817" y="13481"/>
                </a:moveTo>
                <a:lnTo>
                  <a:pt x="15841" y="13919"/>
                </a:lnTo>
                <a:lnTo>
                  <a:pt x="15452" y="14138"/>
                </a:lnTo>
                <a:lnTo>
                  <a:pt x="15087" y="14405"/>
                </a:lnTo>
                <a:lnTo>
                  <a:pt x="14990" y="14478"/>
                </a:lnTo>
                <a:lnTo>
                  <a:pt x="14965" y="13992"/>
                </a:lnTo>
                <a:lnTo>
                  <a:pt x="15209" y="13870"/>
                </a:lnTo>
                <a:lnTo>
                  <a:pt x="15403" y="13748"/>
                </a:lnTo>
                <a:lnTo>
                  <a:pt x="15817" y="13481"/>
                </a:lnTo>
                <a:close/>
                <a:moveTo>
                  <a:pt x="15841" y="14381"/>
                </a:moveTo>
                <a:lnTo>
                  <a:pt x="15866" y="14795"/>
                </a:lnTo>
                <a:lnTo>
                  <a:pt x="15720" y="14868"/>
                </a:lnTo>
                <a:lnTo>
                  <a:pt x="15598" y="14965"/>
                </a:lnTo>
                <a:lnTo>
                  <a:pt x="15355" y="15135"/>
                </a:lnTo>
                <a:lnTo>
                  <a:pt x="14990" y="15354"/>
                </a:lnTo>
                <a:lnTo>
                  <a:pt x="14990" y="14941"/>
                </a:lnTo>
                <a:lnTo>
                  <a:pt x="15160" y="14843"/>
                </a:lnTo>
                <a:lnTo>
                  <a:pt x="15330" y="14722"/>
                </a:lnTo>
                <a:lnTo>
                  <a:pt x="15622" y="14503"/>
                </a:lnTo>
                <a:lnTo>
                  <a:pt x="15841" y="14381"/>
                </a:lnTo>
                <a:close/>
                <a:moveTo>
                  <a:pt x="15866" y="15330"/>
                </a:moveTo>
                <a:lnTo>
                  <a:pt x="15890" y="15865"/>
                </a:lnTo>
                <a:lnTo>
                  <a:pt x="15866" y="15865"/>
                </a:lnTo>
                <a:lnTo>
                  <a:pt x="15695" y="15914"/>
                </a:lnTo>
                <a:lnTo>
                  <a:pt x="15549" y="15963"/>
                </a:lnTo>
                <a:lnTo>
                  <a:pt x="15257" y="16157"/>
                </a:lnTo>
                <a:lnTo>
                  <a:pt x="15014" y="16279"/>
                </a:lnTo>
                <a:lnTo>
                  <a:pt x="14990" y="15768"/>
                </a:lnTo>
                <a:lnTo>
                  <a:pt x="15136" y="15719"/>
                </a:lnTo>
                <a:lnTo>
                  <a:pt x="15282" y="15646"/>
                </a:lnTo>
                <a:lnTo>
                  <a:pt x="15574" y="15500"/>
                </a:lnTo>
                <a:lnTo>
                  <a:pt x="15866" y="15330"/>
                </a:lnTo>
                <a:close/>
                <a:moveTo>
                  <a:pt x="15890" y="16230"/>
                </a:moveTo>
                <a:lnTo>
                  <a:pt x="15890" y="16644"/>
                </a:lnTo>
                <a:lnTo>
                  <a:pt x="15793" y="16644"/>
                </a:lnTo>
                <a:lnTo>
                  <a:pt x="15598" y="16717"/>
                </a:lnTo>
                <a:lnTo>
                  <a:pt x="15403" y="16790"/>
                </a:lnTo>
                <a:lnTo>
                  <a:pt x="15184" y="16887"/>
                </a:lnTo>
                <a:lnTo>
                  <a:pt x="15014" y="17009"/>
                </a:lnTo>
                <a:lnTo>
                  <a:pt x="15014" y="16644"/>
                </a:lnTo>
                <a:lnTo>
                  <a:pt x="15160" y="16595"/>
                </a:lnTo>
                <a:lnTo>
                  <a:pt x="15306" y="16522"/>
                </a:lnTo>
                <a:lnTo>
                  <a:pt x="15598" y="16401"/>
                </a:lnTo>
                <a:lnTo>
                  <a:pt x="15890" y="16230"/>
                </a:lnTo>
                <a:close/>
                <a:moveTo>
                  <a:pt x="12629" y="2166"/>
                </a:moveTo>
                <a:lnTo>
                  <a:pt x="13627" y="2239"/>
                </a:lnTo>
                <a:lnTo>
                  <a:pt x="14600" y="2239"/>
                </a:lnTo>
                <a:lnTo>
                  <a:pt x="14527" y="3285"/>
                </a:lnTo>
                <a:lnTo>
                  <a:pt x="14479" y="4380"/>
                </a:lnTo>
                <a:lnTo>
                  <a:pt x="14454" y="4380"/>
                </a:lnTo>
                <a:lnTo>
                  <a:pt x="14430" y="4405"/>
                </a:lnTo>
                <a:lnTo>
                  <a:pt x="14454" y="4429"/>
                </a:lnTo>
                <a:lnTo>
                  <a:pt x="14479" y="4429"/>
                </a:lnTo>
                <a:lnTo>
                  <a:pt x="14430" y="6059"/>
                </a:lnTo>
                <a:lnTo>
                  <a:pt x="14430" y="7738"/>
                </a:lnTo>
                <a:lnTo>
                  <a:pt x="14430" y="9441"/>
                </a:lnTo>
                <a:lnTo>
                  <a:pt x="14454" y="11169"/>
                </a:lnTo>
                <a:lnTo>
                  <a:pt x="14527" y="14527"/>
                </a:lnTo>
                <a:lnTo>
                  <a:pt x="14552" y="16109"/>
                </a:lnTo>
                <a:lnTo>
                  <a:pt x="14552" y="17617"/>
                </a:lnTo>
                <a:lnTo>
                  <a:pt x="14138" y="17617"/>
                </a:lnTo>
                <a:lnTo>
                  <a:pt x="13724" y="17593"/>
                </a:lnTo>
                <a:lnTo>
                  <a:pt x="13286" y="17593"/>
                </a:lnTo>
                <a:lnTo>
                  <a:pt x="12873" y="17568"/>
                </a:lnTo>
                <a:lnTo>
                  <a:pt x="9637" y="17593"/>
                </a:lnTo>
                <a:lnTo>
                  <a:pt x="6425" y="17593"/>
                </a:lnTo>
                <a:lnTo>
                  <a:pt x="5232" y="17544"/>
                </a:lnTo>
                <a:lnTo>
                  <a:pt x="4016" y="17520"/>
                </a:lnTo>
                <a:lnTo>
                  <a:pt x="2434" y="17520"/>
                </a:lnTo>
                <a:lnTo>
                  <a:pt x="1899" y="17544"/>
                </a:lnTo>
                <a:lnTo>
                  <a:pt x="1923" y="17495"/>
                </a:lnTo>
                <a:lnTo>
                  <a:pt x="1923" y="17447"/>
                </a:lnTo>
                <a:lnTo>
                  <a:pt x="1899" y="17252"/>
                </a:lnTo>
                <a:lnTo>
                  <a:pt x="1899" y="16936"/>
                </a:lnTo>
                <a:lnTo>
                  <a:pt x="1899" y="16620"/>
                </a:lnTo>
                <a:lnTo>
                  <a:pt x="1972" y="14040"/>
                </a:lnTo>
                <a:lnTo>
                  <a:pt x="2021" y="12751"/>
                </a:lnTo>
                <a:lnTo>
                  <a:pt x="2021" y="11485"/>
                </a:lnTo>
                <a:lnTo>
                  <a:pt x="2045" y="8955"/>
                </a:lnTo>
                <a:lnTo>
                  <a:pt x="2021" y="5208"/>
                </a:lnTo>
                <a:lnTo>
                  <a:pt x="1996" y="3164"/>
                </a:lnTo>
                <a:lnTo>
                  <a:pt x="1972" y="2507"/>
                </a:lnTo>
                <a:lnTo>
                  <a:pt x="1948" y="2190"/>
                </a:lnTo>
                <a:lnTo>
                  <a:pt x="2459" y="2263"/>
                </a:lnTo>
                <a:lnTo>
                  <a:pt x="2970" y="2312"/>
                </a:lnTo>
                <a:lnTo>
                  <a:pt x="3505" y="2336"/>
                </a:lnTo>
                <a:lnTo>
                  <a:pt x="4040" y="2336"/>
                </a:lnTo>
                <a:lnTo>
                  <a:pt x="5111" y="2288"/>
                </a:lnTo>
                <a:lnTo>
                  <a:pt x="6133" y="2239"/>
                </a:lnTo>
                <a:lnTo>
                  <a:pt x="7398" y="2215"/>
                </a:lnTo>
                <a:lnTo>
                  <a:pt x="9393" y="2190"/>
                </a:lnTo>
                <a:lnTo>
                  <a:pt x="11364" y="2166"/>
                </a:lnTo>
                <a:close/>
                <a:moveTo>
                  <a:pt x="15890" y="16912"/>
                </a:moveTo>
                <a:lnTo>
                  <a:pt x="15890" y="16960"/>
                </a:lnTo>
                <a:lnTo>
                  <a:pt x="15890" y="17350"/>
                </a:lnTo>
                <a:lnTo>
                  <a:pt x="15768" y="17350"/>
                </a:lnTo>
                <a:lnTo>
                  <a:pt x="15671" y="17398"/>
                </a:lnTo>
                <a:lnTo>
                  <a:pt x="15452" y="17520"/>
                </a:lnTo>
                <a:lnTo>
                  <a:pt x="15209" y="17666"/>
                </a:lnTo>
                <a:lnTo>
                  <a:pt x="15136" y="17593"/>
                </a:lnTo>
                <a:lnTo>
                  <a:pt x="15087" y="17568"/>
                </a:lnTo>
                <a:lnTo>
                  <a:pt x="15014" y="17544"/>
                </a:lnTo>
                <a:lnTo>
                  <a:pt x="15014" y="17301"/>
                </a:lnTo>
                <a:lnTo>
                  <a:pt x="15233" y="17228"/>
                </a:lnTo>
                <a:lnTo>
                  <a:pt x="15452" y="17131"/>
                </a:lnTo>
                <a:lnTo>
                  <a:pt x="15890" y="16912"/>
                </a:lnTo>
                <a:close/>
                <a:moveTo>
                  <a:pt x="8469" y="18663"/>
                </a:moveTo>
                <a:lnTo>
                  <a:pt x="8590" y="18712"/>
                </a:lnTo>
                <a:lnTo>
                  <a:pt x="8663" y="18809"/>
                </a:lnTo>
                <a:lnTo>
                  <a:pt x="8761" y="18980"/>
                </a:lnTo>
                <a:lnTo>
                  <a:pt x="8785" y="19077"/>
                </a:lnTo>
                <a:lnTo>
                  <a:pt x="8785" y="19199"/>
                </a:lnTo>
                <a:lnTo>
                  <a:pt x="8785" y="19320"/>
                </a:lnTo>
                <a:lnTo>
                  <a:pt x="8785" y="19442"/>
                </a:lnTo>
                <a:lnTo>
                  <a:pt x="8761" y="19539"/>
                </a:lnTo>
                <a:lnTo>
                  <a:pt x="8712" y="19661"/>
                </a:lnTo>
                <a:lnTo>
                  <a:pt x="8639" y="19758"/>
                </a:lnTo>
                <a:lnTo>
                  <a:pt x="8542" y="19831"/>
                </a:lnTo>
                <a:lnTo>
                  <a:pt x="8420" y="19904"/>
                </a:lnTo>
                <a:lnTo>
                  <a:pt x="8274" y="19929"/>
                </a:lnTo>
                <a:lnTo>
                  <a:pt x="8128" y="19929"/>
                </a:lnTo>
                <a:lnTo>
                  <a:pt x="8006" y="19880"/>
                </a:lnTo>
                <a:lnTo>
                  <a:pt x="7860" y="19831"/>
                </a:lnTo>
                <a:lnTo>
                  <a:pt x="7763" y="19734"/>
                </a:lnTo>
                <a:lnTo>
                  <a:pt x="7690" y="19612"/>
                </a:lnTo>
                <a:lnTo>
                  <a:pt x="7641" y="19491"/>
                </a:lnTo>
                <a:lnTo>
                  <a:pt x="7641" y="19345"/>
                </a:lnTo>
                <a:lnTo>
                  <a:pt x="7666" y="19174"/>
                </a:lnTo>
                <a:lnTo>
                  <a:pt x="7714" y="19053"/>
                </a:lnTo>
                <a:lnTo>
                  <a:pt x="7787" y="18907"/>
                </a:lnTo>
                <a:lnTo>
                  <a:pt x="7885" y="18809"/>
                </a:lnTo>
                <a:lnTo>
                  <a:pt x="7958" y="18736"/>
                </a:lnTo>
                <a:lnTo>
                  <a:pt x="8031" y="18761"/>
                </a:lnTo>
                <a:lnTo>
                  <a:pt x="8104" y="18736"/>
                </a:lnTo>
                <a:lnTo>
                  <a:pt x="8201" y="18712"/>
                </a:lnTo>
                <a:lnTo>
                  <a:pt x="8250" y="18712"/>
                </a:lnTo>
                <a:lnTo>
                  <a:pt x="8298" y="18688"/>
                </a:lnTo>
                <a:lnTo>
                  <a:pt x="8323" y="18663"/>
                </a:lnTo>
                <a:close/>
                <a:moveTo>
                  <a:pt x="8347" y="18177"/>
                </a:moveTo>
                <a:lnTo>
                  <a:pt x="8152" y="18201"/>
                </a:lnTo>
                <a:lnTo>
                  <a:pt x="8055" y="18250"/>
                </a:lnTo>
                <a:lnTo>
                  <a:pt x="7982" y="18298"/>
                </a:lnTo>
                <a:lnTo>
                  <a:pt x="7885" y="18323"/>
                </a:lnTo>
                <a:lnTo>
                  <a:pt x="7763" y="18347"/>
                </a:lnTo>
                <a:lnTo>
                  <a:pt x="7666" y="18420"/>
                </a:lnTo>
                <a:lnTo>
                  <a:pt x="7568" y="18469"/>
                </a:lnTo>
                <a:lnTo>
                  <a:pt x="7471" y="18566"/>
                </a:lnTo>
                <a:lnTo>
                  <a:pt x="7398" y="18663"/>
                </a:lnTo>
                <a:lnTo>
                  <a:pt x="7349" y="18761"/>
                </a:lnTo>
                <a:lnTo>
                  <a:pt x="7276" y="18882"/>
                </a:lnTo>
                <a:lnTo>
                  <a:pt x="7228" y="19126"/>
                </a:lnTo>
                <a:lnTo>
                  <a:pt x="7179" y="19369"/>
                </a:lnTo>
                <a:lnTo>
                  <a:pt x="7179" y="19515"/>
                </a:lnTo>
                <a:lnTo>
                  <a:pt x="7203" y="19637"/>
                </a:lnTo>
                <a:lnTo>
                  <a:pt x="7252" y="19758"/>
                </a:lnTo>
                <a:lnTo>
                  <a:pt x="7301" y="19880"/>
                </a:lnTo>
                <a:lnTo>
                  <a:pt x="7349" y="19977"/>
                </a:lnTo>
                <a:lnTo>
                  <a:pt x="7447" y="20075"/>
                </a:lnTo>
                <a:lnTo>
                  <a:pt x="7520" y="20148"/>
                </a:lnTo>
                <a:lnTo>
                  <a:pt x="7641" y="20221"/>
                </a:lnTo>
                <a:lnTo>
                  <a:pt x="7739" y="20294"/>
                </a:lnTo>
                <a:lnTo>
                  <a:pt x="7860" y="20342"/>
                </a:lnTo>
                <a:lnTo>
                  <a:pt x="7982" y="20367"/>
                </a:lnTo>
                <a:lnTo>
                  <a:pt x="8104" y="20391"/>
                </a:lnTo>
                <a:lnTo>
                  <a:pt x="8225" y="20391"/>
                </a:lnTo>
                <a:lnTo>
                  <a:pt x="8371" y="20367"/>
                </a:lnTo>
                <a:lnTo>
                  <a:pt x="8493" y="20342"/>
                </a:lnTo>
                <a:lnTo>
                  <a:pt x="8615" y="20294"/>
                </a:lnTo>
                <a:lnTo>
                  <a:pt x="8809" y="20196"/>
                </a:lnTo>
                <a:lnTo>
                  <a:pt x="8955" y="20050"/>
                </a:lnTo>
                <a:lnTo>
                  <a:pt x="9053" y="19880"/>
                </a:lnTo>
                <a:lnTo>
                  <a:pt x="9150" y="19685"/>
                </a:lnTo>
                <a:lnTo>
                  <a:pt x="9199" y="19491"/>
                </a:lnTo>
                <a:lnTo>
                  <a:pt x="9199" y="19272"/>
                </a:lnTo>
                <a:lnTo>
                  <a:pt x="9199" y="19053"/>
                </a:lnTo>
                <a:lnTo>
                  <a:pt x="9174" y="18858"/>
                </a:lnTo>
                <a:lnTo>
                  <a:pt x="9101" y="18688"/>
                </a:lnTo>
                <a:lnTo>
                  <a:pt x="9004" y="18517"/>
                </a:lnTo>
                <a:lnTo>
                  <a:pt x="8882" y="18371"/>
                </a:lnTo>
                <a:lnTo>
                  <a:pt x="8712" y="18250"/>
                </a:lnTo>
                <a:lnTo>
                  <a:pt x="8542" y="18201"/>
                </a:lnTo>
                <a:lnTo>
                  <a:pt x="8347" y="18177"/>
                </a:lnTo>
                <a:close/>
                <a:moveTo>
                  <a:pt x="2532" y="463"/>
                </a:moveTo>
                <a:lnTo>
                  <a:pt x="3018" y="487"/>
                </a:lnTo>
                <a:lnTo>
                  <a:pt x="3943" y="536"/>
                </a:lnTo>
                <a:lnTo>
                  <a:pt x="4843" y="560"/>
                </a:lnTo>
                <a:lnTo>
                  <a:pt x="8298" y="585"/>
                </a:lnTo>
                <a:lnTo>
                  <a:pt x="11729" y="585"/>
                </a:lnTo>
                <a:lnTo>
                  <a:pt x="13554" y="560"/>
                </a:lnTo>
                <a:lnTo>
                  <a:pt x="13530" y="585"/>
                </a:lnTo>
                <a:lnTo>
                  <a:pt x="13530" y="633"/>
                </a:lnTo>
                <a:lnTo>
                  <a:pt x="13505" y="658"/>
                </a:lnTo>
                <a:lnTo>
                  <a:pt x="13530" y="682"/>
                </a:lnTo>
                <a:lnTo>
                  <a:pt x="13554" y="706"/>
                </a:lnTo>
                <a:lnTo>
                  <a:pt x="13627" y="731"/>
                </a:lnTo>
                <a:lnTo>
                  <a:pt x="13724" y="731"/>
                </a:lnTo>
                <a:lnTo>
                  <a:pt x="13846" y="706"/>
                </a:lnTo>
                <a:lnTo>
                  <a:pt x="14065" y="633"/>
                </a:lnTo>
                <a:lnTo>
                  <a:pt x="14260" y="560"/>
                </a:lnTo>
                <a:lnTo>
                  <a:pt x="14892" y="609"/>
                </a:lnTo>
                <a:lnTo>
                  <a:pt x="14917" y="609"/>
                </a:lnTo>
                <a:lnTo>
                  <a:pt x="15063" y="658"/>
                </a:lnTo>
                <a:lnTo>
                  <a:pt x="14965" y="682"/>
                </a:lnTo>
                <a:lnTo>
                  <a:pt x="14844" y="731"/>
                </a:lnTo>
                <a:lnTo>
                  <a:pt x="14625" y="852"/>
                </a:lnTo>
                <a:lnTo>
                  <a:pt x="14260" y="1096"/>
                </a:lnTo>
                <a:lnTo>
                  <a:pt x="13749" y="1387"/>
                </a:lnTo>
                <a:lnTo>
                  <a:pt x="13505" y="1558"/>
                </a:lnTo>
                <a:lnTo>
                  <a:pt x="13286" y="1728"/>
                </a:lnTo>
                <a:lnTo>
                  <a:pt x="12824" y="1704"/>
                </a:lnTo>
                <a:lnTo>
                  <a:pt x="9564" y="1704"/>
                </a:lnTo>
                <a:lnTo>
                  <a:pt x="7593" y="1728"/>
                </a:lnTo>
                <a:lnTo>
                  <a:pt x="6327" y="1777"/>
                </a:lnTo>
                <a:lnTo>
                  <a:pt x="5135" y="1825"/>
                </a:lnTo>
                <a:lnTo>
                  <a:pt x="3943" y="1850"/>
                </a:lnTo>
                <a:lnTo>
                  <a:pt x="3359" y="1850"/>
                </a:lnTo>
                <a:lnTo>
                  <a:pt x="2751" y="1825"/>
                </a:lnTo>
                <a:lnTo>
                  <a:pt x="2167" y="1777"/>
                </a:lnTo>
                <a:lnTo>
                  <a:pt x="1583" y="1728"/>
                </a:lnTo>
                <a:lnTo>
                  <a:pt x="1510" y="1728"/>
                </a:lnTo>
                <a:lnTo>
                  <a:pt x="1437" y="1752"/>
                </a:lnTo>
                <a:lnTo>
                  <a:pt x="1412" y="1825"/>
                </a:lnTo>
                <a:lnTo>
                  <a:pt x="1388" y="1898"/>
                </a:lnTo>
                <a:lnTo>
                  <a:pt x="1388" y="1971"/>
                </a:lnTo>
                <a:lnTo>
                  <a:pt x="1412" y="2020"/>
                </a:lnTo>
                <a:lnTo>
                  <a:pt x="1461" y="2093"/>
                </a:lnTo>
                <a:lnTo>
                  <a:pt x="1534" y="2117"/>
                </a:lnTo>
                <a:lnTo>
                  <a:pt x="1534" y="2385"/>
                </a:lnTo>
                <a:lnTo>
                  <a:pt x="1558" y="2823"/>
                </a:lnTo>
                <a:lnTo>
                  <a:pt x="1534" y="4015"/>
                </a:lnTo>
                <a:lnTo>
                  <a:pt x="1510" y="5281"/>
                </a:lnTo>
                <a:lnTo>
                  <a:pt x="1485" y="6108"/>
                </a:lnTo>
                <a:lnTo>
                  <a:pt x="1461" y="6668"/>
                </a:lnTo>
                <a:lnTo>
                  <a:pt x="1437" y="7227"/>
                </a:lnTo>
                <a:lnTo>
                  <a:pt x="1461" y="8371"/>
                </a:lnTo>
                <a:lnTo>
                  <a:pt x="1510" y="9490"/>
                </a:lnTo>
                <a:lnTo>
                  <a:pt x="1510" y="10634"/>
                </a:lnTo>
                <a:lnTo>
                  <a:pt x="1485" y="13481"/>
                </a:lnTo>
                <a:lnTo>
                  <a:pt x="1461" y="14965"/>
                </a:lnTo>
                <a:lnTo>
                  <a:pt x="1412" y="16303"/>
                </a:lnTo>
                <a:lnTo>
                  <a:pt x="1339" y="16960"/>
                </a:lnTo>
                <a:lnTo>
                  <a:pt x="1339" y="17131"/>
                </a:lnTo>
                <a:lnTo>
                  <a:pt x="1364" y="17301"/>
                </a:lnTo>
                <a:lnTo>
                  <a:pt x="1388" y="17447"/>
                </a:lnTo>
                <a:lnTo>
                  <a:pt x="1437" y="17568"/>
                </a:lnTo>
                <a:lnTo>
                  <a:pt x="1485" y="17641"/>
                </a:lnTo>
                <a:lnTo>
                  <a:pt x="1437" y="17739"/>
                </a:lnTo>
                <a:lnTo>
                  <a:pt x="1437" y="17836"/>
                </a:lnTo>
                <a:lnTo>
                  <a:pt x="1485" y="17933"/>
                </a:lnTo>
                <a:lnTo>
                  <a:pt x="1510" y="17958"/>
                </a:lnTo>
                <a:lnTo>
                  <a:pt x="1583" y="17982"/>
                </a:lnTo>
                <a:lnTo>
                  <a:pt x="1875" y="18006"/>
                </a:lnTo>
                <a:lnTo>
                  <a:pt x="2167" y="18031"/>
                </a:lnTo>
                <a:lnTo>
                  <a:pt x="2799" y="18055"/>
                </a:lnTo>
                <a:lnTo>
                  <a:pt x="4016" y="18006"/>
                </a:lnTo>
                <a:lnTo>
                  <a:pt x="7252" y="18031"/>
                </a:lnTo>
                <a:lnTo>
                  <a:pt x="9247" y="18055"/>
                </a:lnTo>
                <a:lnTo>
                  <a:pt x="10488" y="18079"/>
                </a:lnTo>
                <a:lnTo>
                  <a:pt x="11145" y="18104"/>
                </a:lnTo>
                <a:lnTo>
                  <a:pt x="11778" y="18104"/>
                </a:lnTo>
                <a:lnTo>
                  <a:pt x="13043" y="18055"/>
                </a:lnTo>
                <a:lnTo>
                  <a:pt x="13481" y="18055"/>
                </a:lnTo>
                <a:lnTo>
                  <a:pt x="13919" y="18079"/>
                </a:lnTo>
                <a:lnTo>
                  <a:pt x="14333" y="18104"/>
                </a:lnTo>
                <a:lnTo>
                  <a:pt x="14771" y="18079"/>
                </a:lnTo>
                <a:lnTo>
                  <a:pt x="14819" y="18079"/>
                </a:lnTo>
                <a:lnTo>
                  <a:pt x="14844" y="18055"/>
                </a:lnTo>
                <a:lnTo>
                  <a:pt x="15063" y="18031"/>
                </a:lnTo>
                <a:lnTo>
                  <a:pt x="15136" y="18006"/>
                </a:lnTo>
                <a:lnTo>
                  <a:pt x="15184" y="17958"/>
                </a:lnTo>
                <a:lnTo>
                  <a:pt x="15209" y="17909"/>
                </a:lnTo>
                <a:lnTo>
                  <a:pt x="15233" y="17860"/>
                </a:lnTo>
                <a:lnTo>
                  <a:pt x="15598" y="17690"/>
                </a:lnTo>
                <a:lnTo>
                  <a:pt x="15744" y="17617"/>
                </a:lnTo>
                <a:lnTo>
                  <a:pt x="15890" y="17520"/>
                </a:lnTo>
                <a:lnTo>
                  <a:pt x="15890" y="17909"/>
                </a:lnTo>
                <a:lnTo>
                  <a:pt x="15744" y="18006"/>
                </a:lnTo>
                <a:lnTo>
                  <a:pt x="15598" y="18104"/>
                </a:lnTo>
                <a:lnTo>
                  <a:pt x="15257" y="18250"/>
                </a:lnTo>
                <a:lnTo>
                  <a:pt x="14917" y="18371"/>
                </a:lnTo>
                <a:lnTo>
                  <a:pt x="14235" y="18566"/>
                </a:lnTo>
                <a:lnTo>
                  <a:pt x="13919" y="18688"/>
                </a:lnTo>
                <a:lnTo>
                  <a:pt x="13773" y="18761"/>
                </a:lnTo>
                <a:lnTo>
                  <a:pt x="13627" y="18858"/>
                </a:lnTo>
                <a:lnTo>
                  <a:pt x="13578" y="18931"/>
                </a:lnTo>
                <a:lnTo>
                  <a:pt x="13578" y="18980"/>
                </a:lnTo>
                <a:lnTo>
                  <a:pt x="13603" y="19053"/>
                </a:lnTo>
                <a:lnTo>
                  <a:pt x="13676" y="19053"/>
                </a:lnTo>
                <a:lnTo>
                  <a:pt x="14016" y="19028"/>
                </a:lnTo>
                <a:lnTo>
                  <a:pt x="14357" y="18980"/>
                </a:lnTo>
                <a:lnTo>
                  <a:pt x="15038" y="18785"/>
                </a:lnTo>
                <a:lnTo>
                  <a:pt x="15476" y="18663"/>
                </a:lnTo>
                <a:lnTo>
                  <a:pt x="15695" y="18566"/>
                </a:lnTo>
                <a:lnTo>
                  <a:pt x="15890" y="18469"/>
                </a:lnTo>
                <a:lnTo>
                  <a:pt x="15890" y="18785"/>
                </a:lnTo>
                <a:lnTo>
                  <a:pt x="15622" y="18858"/>
                </a:lnTo>
                <a:lnTo>
                  <a:pt x="15355" y="18931"/>
                </a:lnTo>
                <a:lnTo>
                  <a:pt x="14844" y="19101"/>
                </a:lnTo>
                <a:lnTo>
                  <a:pt x="14527" y="19223"/>
                </a:lnTo>
                <a:lnTo>
                  <a:pt x="14235" y="19320"/>
                </a:lnTo>
                <a:lnTo>
                  <a:pt x="13943" y="19466"/>
                </a:lnTo>
                <a:lnTo>
                  <a:pt x="13676" y="19637"/>
                </a:lnTo>
                <a:lnTo>
                  <a:pt x="13676" y="19685"/>
                </a:lnTo>
                <a:lnTo>
                  <a:pt x="13676" y="19710"/>
                </a:lnTo>
                <a:lnTo>
                  <a:pt x="13700" y="19734"/>
                </a:lnTo>
                <a:lnTo>
                  <a:pt x="13724" y="19734"/>
                </a:lnTo>
                <a:lnTo>
                  <a:pt x="14041" y="19685"/>
                </a:lnTo>
                <a:lnTo>
                  <a:pt x="14333" y="19612"/>
                </a:lnTo>
                <a:lnTo>
                  <a:pt x="14917" y="19442"/>
                </a:lnTo>
                <a:lnTo>
                  <a:pt x="15403" y="19320"/>
                </a:lnTo>
                <a:lnTo>
                  <a:pt x="15671" y="19247"/>
                </a:lnTo>
                <a:lnTo>
                  <a:pt x="15914" y="19150"/>
                </a:lnTo>
                <a:lnTo>
                  <a:pt x="15914" y="19466"/>
                </a:lnTo>
                <a:lnTo>
                  <a:pt x="15647" y="19515"/>
                </a:lnTo>
                <a:lnTo>
                  <a:pt x="15379" y="19612"/>
                </a:lnTo>
                <a:lnTo>
                  <a:pt x="14892" y="19831"/>
                </a:lnTo>
                <a:lnTo>
                  <a:pt x="14381" y="20050"/>
                </a:lnTo>
                <a:lnTo>
                  <a:pt x="13895" y="20294"/>
                </a:lnTo>
                <a:lnTo>
                  <a:pt x="13895" y="20318"/>
                </a:lnTo>
                <a:lnTo>
                  <a:pt x="13919" y="20342"/>
                </a:lnTo>
                <a:lnTo>
                  <a:pt x="14162" y="20342"/>
                </a:lnTo>
                <a:lnTo>
                  <a:pt x="14430" y="20294"/>
                </a:lnTo>
                <a:lnTo>
                  <a:pt x="14673" y="20245"/>
                </a:lnTo>
                <a:lnTo>
                  <a:pt x="14941" y="20172"/>
                </a:lnTo>
                <a:lnTo>
                  <a:pt x="15428" y="20026"/>
                </a:lnTo>
                <a:lnTo>
                  <a:pt x="15914" y="19831"/>
                </a:lnTo>
                <a:lnTo>
                  <a:pt x="15914" y="19856"/>
                </a:lnTo>
                <a:lnTo>
                  <a:pt x="15817" y="20050"/>
                </a:lnTo>
                <a:lnTo>
                  <a:pt x="15720" y="20196"/>
                </a:lnTo>
                <a:lnTo>
                  <a:pt x="15598" y="20294"/>
                </a:lnTo>
                <a:lnTo>
                  <a:pt x="15452" y="20391"/>
                </a:lnTo>
                <a:lnTo>
                  <a:pt x="15282" y="20440"/>
                </a:lnTo>
                <a:lnTo>
                  <a:pt x="15111" y="20488"/>
                </a:lnTo>
                <a:lnTo>
                  <a:pt x="14746" y="20537"/>
                </a:lnTo>
                <a:lnTo>
                  <a:pt x="14381" y="20561"/>
                </a:lnTo>
                <a:lnTo>
                  <a:pt x="13992" y="20561"/>
                </a:lnTo>
                <a:lnTo>
                  <a:pt x="13213" y="20513"/>
                </a:lnTo>
                <a:lnTo>
                  <a:pt x="12410" y="20513"/>
                </a:lnTo>
                <a:lnTo>
                  <a:pt x="11632" y="20537"/>
                </a:lnTo>
                <a:lnTo>
                  <a:pt x="8006" y="20561"/>
                </a:lnTo>
                <a:lnTo>
                  <a:pt x="4405" y="20561"/>
                </a:lnTo>
                <a:lnTo>
                  <a:pt x="2848" y="20513"/>
                </a:lnTo>
                <a:lnTo>
                  <a:pt x="1753" y="20513"/>
                </a:lnTo>
                <a:lnTo>
                  <a:pt x="1631" y="20464"/>
                </a:lnTo>
                <a:lnTo>
                  <a:pt x="1339" y="20342"/>
                </a:lnTo>
                <a:lnTo>
                  <a:pt x="1169" y="20269"/>
                </a:lnTo>
                <a:lnTo>
                  <a:pt x="1023" y="20172"/>
                </a:lnTo>
                <a:lnTo>
                  <a:pt x="877" y="20050"/>
                </a:lnTo>
                <a:lnTo>
                  <a:pt x="780" y="19929"/>
                </a:lnTo>
                <a:lnTo>
                  <a:pt x="707" y="19807"/>
                </a:lnTo>
                <a:lnTo>
                  <a:pt x="658" y="19661"/>
                </a:lnTo>
                <a:lnTo>
                  <a:pt x="609" y="19393"/>
                </a:lnTo>
                <a:lnTo>
                  <a:pt x="561" y="19101"/>
                </a:lnTo>
                <a:lnTo>
                  <a:pt x="561" y="18834"/>
                </a:lnTo>
                <a:lnTo>
                  <a:pt x="536" y="17131"/>
                </a:lnTo>
                <a:lnTo>
                  <a:pt x="561" y="15427"/>
                </a:lnTo>
                <a:lnTo>
                  <a:pt x="536" y="13091"/>
                </a:lnTo>
                <a:lnTo>
                  <a:pt x="488" y="9247"/>
                </a:lnTo>
                <a:lnTo>
                  <a:pt x="463" y="5402"/>
                </a:lnTo>
                <a:lnTo>
                  <a:pt x="463" y="3967"/>
                </a:lnTo>
                <a:lnTo>
                  <a:pt x="488" y="3139"/>
                </a:lnTo>
                <a:lnTo>
                  <a:pt x="512" y="2653"/>
                </a:lnTo>
                <a:lnTo>
                  <a:pt x="585" y="2142"/>
                </a:lnTo>
                <a:lnTo>
                  <a:pt x="682" y="1655"/>
                </a:lnTo>
                <a:lnTo>
                  <a:pt x="828" y="1168"/>
                </a:lnTo>
                <a:lnTo>
                  <a:pt x="901" y="1023"/>
                </a:lnTo>
                <a:lnTo>
                  <a:pt x="1023" y="852"/>
                </a:lnTo>
                <a:lnTo>
                  <a:pt x="1218" y="731"/>
                </a:lnTo>
                <a:lnTo>
                  <a:pt x="1461" y="609"/>
                </a:lnTo>
                <a:lnTo>
                  <a:pt x="1753" y="536"/>
                </a:lnTo>
                <a:lnTo>
                  <a:pt x="2118" y="487"/>
                </a:lnTo>
                <a:lnTo>
                  <a:pt x="2532" y="463"/>
                </a:lnTo>
                <a:close/>
                <a:moveTo>
                  <a:pt x="2483" y="1"/>
                </a:moveTo>
                <a:lnTo>
                  <a:pt x="2021" y="25"/>
                </a:lnTo>
                <a:lnTo>
                  <a:pt x="1631" y="98"/>
                </a:lnTo>
                <a:lnTo>
                  <a:pt x="1315" y="171"/>
                </a:lnTo>
                <a:lnTo>
                  <a:pt x="1023" y="317"/>
                </a:lnTo>
                <a:lnTo>
                  <a:pt x="804" y="463"/>
                </a:lnTo>
                <a:lnTo>
                  <a:pt x="609" y="633"/>
                </a:lnTo>
                <a:lnTo>
                  <a:pt x="463" y="828"/>
                </a:lnTo>
                <a:lnTo>
                  <a:pt x="366" y="1023"/>
                </a:lnTo>
                <a:lnTo>
                  <a:pt x="269" y="1241"/>
                </a:lnTo>
                <a:lnTo>
                  <a:pt x="220" y="1436"/>
                </a:lnTo>
                <a:lnTo>
                  <a:pt x="196" y="1655"/>
                </a:lnTo>
                <a:lnTo>
                  <a:pt x="147" y="2020"/>
                </a:lnTo>
                <a:lnTo>
                  <a:pt x="123" y="2312"/>
                </a:lnTo>
                <a:lnTo>
                  <a:pt x="74" y="2823"/>
                </a:lnTo>
                <a:lnTo>
                  <a:pt x="25" y="3334"/>
                </a:lnTo>
                <a:lnTo>
                  <a:pt x="1" y="4356"/>
                </a:lnTo>
                <a:lnTo>
                  <a:pt x="1" y="5354"/>
                </a:lnTo>
                <a:lnTo>
                  <a:pt x="25" y="6376"/>
                </a:lnTo>
                <a:lnTo>
                  <a:pt x="50" y="7544"/>
                </a:lnTo>
                <a:lnTo>
                  <a:pt x="25" y="8736"/>
                </a:lnTo>
                <a:lnTo>
                  <a:pt x="1" y="11072"/>
                </a:lnTo>
                <a:lnTo>
                  <a:pt x="1" y="12264"/>
                </a:lnTo>
                <a:lnTo>
                  <a:pt x="50" y="13432"/>
                </a:lnTo>
                <a:lnTo>
                  <a:pt x="74" y="14624"/>
                </a:lnTo>
                <a:lnTo>
                  <a:pt x="98" y="15817"/>
                </a:lnTo>
                <a:lnTo>
                  <a:pt x="74" y="16693"/>
                </a:lnTo>
                <a:lnTo>
                  <a:pt x="98" y="17568"/>
                </a:lnTo>
                <a:lnTo>
                  <a:pt x="123" y="18444"/>
                </a:lnTo>
                <a:lnTo>
                  <a:pt x="171" y="19345"/>
                </a:lnTo>
                <a:lnTo>
                  <a:pt x="196" y="19612"/>
                </a:lnTo>
                <a:lnTo>
                  <a:pt x="244" y="19880"/>
                </a:lnTo>
                <a:lnTo>
                  <a:pt x="342" y="20123"/>
                </a:lnTo>
                <a:lnTo>
                  <a:pt x="463" y="20367"/>
                </a:lnTo>
                <a:lnTo>
                  <a:pt x="609" y="20561"/>
                </a:lnTo>
                <a:lnTo>
                  <a:pt x="804" y="20732"/>
                </a:lnTo>
                <a:lnTo>
                  <a:pt x="926" y="20805"/>
                </a:lnTo>
                <a:lnTo>
                  <a:pt x="1047" y="20853"/>
                </a:lnTo>
                <a:lnTo>
                  <a:pt x="1169" y="20902"/>
                </a:lnTo>
                <a:lnTo>
                  <a:pt x="1315" y="20926"/>
                </a:lnTo>
                <a:lnTo>
                  <a:pt x="2970" y="20951"/>
                </a:lnTo>
                <a:lnTo>
                  <a:pt x="4162" y="20975"/>
                </a:lnTo>
                <a:lnTo>
                  <a:pt x="4965" y="20999"/>
                </a:lnTo>
                <a:lnTo>
                  <a:pt x="5622" y="21024"/>
                </a:lnTo>
                <a:lnTo>
                  <a:pt x="11145" y="21024"/>
                </a:lnTo>
                <a:lnTo>
                  <a:pt x="12727" y="20999"/>
                </a:lnTo>
                <a:lnTo>
                  <a:pt x="13092" y="20999"/>
                </a:lnTo>
                <a:lnTo>
                  <a:pt x="13481" y="21024"/>
                </a:lnTo>
                <a:lnTo>
                  <a:pt x="14260" y="21072"/>
                </a:lnTo>
                <a:lnTo>
                  <a:pt x="14649" y="21072"/>
                </a:lnTo>
                <a:lnTo>
                  <a:pt x="15014" y="21048"/>
                </a:lnTo>
                <a:lnTo>
                  <a:pt x="15209" y="20999"/>
                </a:lnTo>
                <a:lnTo>
                  <a:pt x="15379" y="20951"/>
                </a:lnTo>
                <a:lnTo>
                  <a:pt x="15574" y="20902"/>
                </a:lnTo>
                <a:lnTo>
                  <a:pt x="15744" y="20805"/>
                </a:lnTo>
                <a:lnTo>
                  <a:pt x="15890" y="20683"/>
                </a:lnTo>
                <a:lnTo>
                  <a:pt x="16036" y="20513"/>
                </a:lnTo>
                <a:lnTo>
                  <a:pt x="16158" y="20318"/>
                </a:lnTo>
                <a:lnTo>
                  <a:pt x="16255" y="20075"/>
                </a:lnTo>
                <a:lnTo>
                  <a:pt x="16328" y="19807"/>
                </a:lnTo>
                <a:lnTo>
                  <a:pt x="16377" y="19515"/>
                </a:lnTo>
                <a:lnTo>
                  <a:pt x="16425" y="19223"/>
                </a:lnTo>
                <a:lnTo>
                  <a:pt x="16450" y="18907"/>
                </a:lnTo>
                <a:lnTo>
                  <a:pt x="16474" y="18298"/>
                </a:lnTo>
                <a:lnTo>
                  <a:pt x="16450" y="17739"/>
                </a:lnTo>
                <a:lnTo>
                  <a:pt x="16425" y="16960"/>
                </a:lnTo>
                <a:lnTo>
                  <a:pt x="16425" y="15573"/>
                </a:lnTo>
                <a:lnTo>
                  <a:pt x="16377" y="14186"/>
                </a:lnTo>
                <a:lnTo>
                  <a:pt x="16352" y="13286"/>
                </a:lnTo>
                <a:lnTo>
                  <a:pt x="16352" y="12118"/>
                </a:lnTo>
                <a:lnTo>
                  <a:pt x="16328" y="9441"/>
                </a:lnTo>
                <a:lnTo>
                  <a:pt x="16328" y="6960"/>
                </a:lnTo>
                <a:lnTo>
                  <a:pt x="16328" y="5500"/>
                </a:lnTo>
                <a:lnTo>
                  <a:pt x="16328" y="4794"/>
                </a:lnTo>
                <a:lnTo>
                  <a:pt x="16352" y="4113"/>
                </a:lnTo>
                <a:lnTo>
                  <a:pt x="16401" y="3431"/>
                </a:lnTo>
                <a:lnTo>
                  <a:pt x="16450" y="2726"/>
                </a:lnTo>
                <a:lnTo>
                  <a:pt x="16450" y="2336"/>
                </a:lnTo>
                <a:lnTo>
                  <a:pt x="16401" y="1898"/>
                </a:lnTo>
                <a:lnTo>
                  <a:pt x="16328" y="1509"/>
                </a:lnTo>
                <a:lnTo>
                  <a:pt x="16279" y="1314"/>
                </a:lnTo>
                <a:lnTo>
                  <a:pt x="16206" y="1120"/>
                </a:lnTo>
                <a:lnTo>
                  <a:pt x="16133" y="950"/>
                </a:lnTo>
                <a:lnTo>
                  <a:pt x="16036" y="779"/>
                </a:lnTo>
                <a:lnTo>
                  <a:pt x="15914" y="633"/>
                </a:lnTo>
                <a:lnTo>
                  <a:pt x="15768" y="512"/>
                </a:lnTo>
                <a:lnTo>
                  <a:pt x="15622" y="414"/>
                </a:lnTo>
                <a:lnTo>
                  <a:pt x="15452" y="317"/>
                </a:lnTo>
                <a:lnTo>
                  <a:pt x="15257" y="268"/>
                </a:lnTo>
                <a:lnTo>
                  <a:pt x="15038" y="220"/>
                </a:lnTo>
                <a:lnTo>
                  <a:pt x="14965" y="171"/>
                </a:lnTo>
                <a:lnTo>
                  <a:pt x="14892" y="147"/>
                </a:lnTo>
                <a:lnTo>
                  <a:pt x="14527" y="122"/>
                </a:lnTo>
                <a:lnTo>
                  <a:pt x="14138" y="98"/>
                </a:lnTo>
                <a:lnTo>
                  <a:pt x="13408" y="98"/>
                </a:lnTo>
                <a:lnTo>
                  <a:pt x="11924" y="122"/>
                </a:lnTo>
                <a:lnTo>
                  <a:pt x="8396" y="122"/>
                </a:lnTo>
                <a:lnTo>
                  <a:pt x="4843" y="98"/>
                </a:lnTo>
                <a:lnTo>
                  <a:pt x="3943" y="74"/>
                </a:lnTo>
                <a:lnTo>
                  <a:pt x="3018" y="25"/>
                </a:lnTo>
                <a:lnTo>
                  <a:pt x="2483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46"/>
          <p:cNvSpPr/>
          <p:nvPr/>
        </p:nvSpPr>
        <p:spPr>
          <a:xfrm>
            <a:off x="2955797" y="2992428"/>
            <a:ext cx="383852" cy="214236"/>
          </a:xfrm>
          <a:custGeom>
            <a:avLst/>
            <a:gdLst/>
            <a:ahLst/>
            <a:cxnLst/>
            <a:rect l="l" t="t" r="r" b="b"/>
            <a:pathLst>
              <a:path w="19881" h="11096" extrusionOk="0">
                <a:moveTo>
                  <a:pt x="9636" y="1120"/>
                </a:moveTo>
                <a:lnTo>
                  <a:pt x="10099" y="1144"/>
                </a:lnTo>
                <a:lnTo>
                  <a:pt x="10561" y="1168"/>
                </a:lnTo>
                <a:lnTo>
                  <a:pt x="10537" y="1412"/>
                </a:lnTo>
                <a:lnTo>
                  <a:pt x="10512" y="1631"/>
                </a:lnTo>
                <a:lnTo>
                  <a:pt x="9685" y="1631"/>
                </a:lnTo>
                <a:lnTo>
                  <a:pt x="9661" y="1387"/>
                </a:lnTo>
                <a:lnTo>
                  <a:pt x="9636" y="1120"/>
                </a:lnTo>
                <a:close/>
                <a:moveTo>
                  <a:pt x="9198" y="1120"/>
                </a:moveTo>
                <a:lnTo>
                  <a:pt x="9223" y="1217"/>
                </a:lnTo>
                <a:lnTo>
                  <a:pt x="9223" y="1436"/>
                </a:lnTo>
                <a:lnTo>
                  <a:pt x="9223" y="1679"/>
                </a:lnTo>
                <a:lnTo>
                  <a:pt x="8785" y="1752"/>
                </a:lnTo>
                <a:lnTo>
                  <a:pt x="8347" y="1825"/>
                </a:lnTo>
                <a:lnTo>
                  <a:pt x="8298" y="1825"/>
                </a:lnTo>
                <a:lnTo>
                  <a:pt x="8225" y="1801"/>
                </a:lnTo>
                <a:lnTo>
                  <a:pt x="8128" y="1509"/>
                </a:lnTo>
                <a:lnTo>
                  <a:pt x="8055" y="1241"/>
                </a:lnTo>
                <a:lnTo>
                  <a:pt x="8468" y="1193"/>
                </a:lnTo>
                <a:lnTo>
                  <a:pt x="8882" y="1144"/>
                </a:lnTo>
                <a:lnTo>
                  <a:pt x="9198" y="1120"/>
                </a:lnTo>
                <a:close/>
                <a:moveTo>
                  <a:pt x="11023" y="1217"/>
                </a:moveTo>
                <a:lnTo>
                  <a:pt x="11583" y="1290"/>
                </a:lnTo>
                <a:lnTo>
                  <a:pt x="12118" y="1412"/>
                </a:lnTo>
                <a:lnTo>
                  <a:pt x="12045" y="1655"/>
                </a:lnTo>
                <a:lnTo>
                  <a:pt x="11997" y="1850"/>
                </a:lnTo>
                <a:lnTo>
                  <a:pt x="11486" y="1752"/>
                </a:lnTo>
                <a:lnTo>
                  <a:pt x="10975" y="1679"/>
                </a:lnTo>
                <a:lnTo>
                  <a:pt x="10999" y="1436"/>
                </a:lnTo>
                <a:lnTo>
                  <a:pt x="11023" y="1217"/>
                </a:lnTo>
                <a:close/>
                <a:moveTo>
                  <a:pt x="7665" y="1339"/>
                </a:moveTo>
                <a:lnTo>
                  <a:pt x="7714" y="1655"/>
                </a:lnTo>
                <a:lnTo>
                  <a:pt x="7811" y="1996"/>
                </a:lnTo>
                <a:lnTo>
                  <a:pt x="7446" y="2117"/>
                </a:lnTo>
                <a:lnTo>
                  <a:pt x="7082" y="2263"/>
                </a:lnTo>
                <a:lnTo>
                  <a:pt x="6984" y="2117"/>
                </a:lnTo>
                <a:lnTo>
                  <a:pt x="6887" y="1971"/>
                </a:lnTo>
                <a:lnTo>
                  <a:pt x="6765" y="1825"/>
                </a:lnTo>
                <a:lnTo>
                  <a:pt x="6668" y="1679"/>
                </a:lnTo>
                <a:lnTo>
                  <a:pt x="6644" y="1631"/>
                </a:lnTo>
                <a:lnTo>
                  <a:pt x="7155" y="1460"/>
                </a:lnTo>
                <a:lnTo>
                  <a:pt x="7665" y="1339"/>
                </a:lnTo>
                <a:close/>
                <a:moveTo>
                  <a:pt x="12532" y="1509"/>
                </a:moveTo>
                <a:lnTo>
                  <a:pt x="13067" y="1655"/>
                </a:lnTo>
                <a:lnTo>
                  <a:pt x="13627" y="1825"/>
                </a:lnTo>
                <a:lnTo>
                  <a:pt x="14211" y="2044"/>
                </a:lnTo>
                <a:lnTo>
                  <a:pt x="14065" y="2263"/>
                </a:lnTo>
                <a:lnTo>
                  <a:pt x="13870" y="2555"/>
                </a:lnTo>
                <a:lnTo>
                  <a:pt x="13262" y="2263"/>
                </a:lnTo>
                <a:lnTo>
                  <a:pt x="13165" y="2215"/>
                </a:lnTo>
                <a:lnTo>
                  <a:pt x="12824" y="2093"/>
                </a:lnTo>
                <a:lnTo>
                  <a:pt x="12459" y="1996"/>
                </a:lnTo>
                <a:lnTo>
                  <a:pt x="12483" y="1655"/>
                </a:lnTo>
                <a:lnTo>
                  <a:pt x="12532" y="1509"/>
                </a:lnTo>
                <a:close/>
                <a:moveTo>
                  <a:pt x="6254" y="1777"/>
                </a:moveTo>
                <a:lnTo>
                  <a:pt x="6425" y="2117"/>
                </a:lnTo>
                <a:lnTo>
                  <a:pt x="6522" y="2288"/>
                </a:lnTo>
                <a:lnTo>
                  <a:pt x="6668" y="2458"/>
                </a:lnTo>
                <a:lnTo>
                  <a:pt x="6035" y="2774"/>
                </a:lnTo>
                <a:lnTo>
                  <a:pt x="5427" y="3115"/>
                </a:lnTo>
                <a:lnTo>
                  <a:pt x="5305" y="3018"/>
                </a:lnTo>
                <a:lnTo>
                  <a:pt x="5184" y="2896"/>
                </a:lnTo>
                <a:lnTo>
                  <a:pt x="5086" y="2774"/>
                </a:lnTo>
                <a:lnTo>
                  <a:pt x="4989" y="2653"/>
                </a:lnTo>
                <a:lnTo>
                  <a:pt x="4843" y="2385"/>
                </a:lnTo>
                <a:lnTo>
                  <a:pt x="5476" y="2093"/>
                </a:lnTo>
                <a:lnTo>
                  <a:pt x="6254" y="1777"/>
                </a:lnTo>
                <a:close/>
                <a:moveTo>
                  <a:pt x="14503" y="2166"/>
                </a:moveTo>
                <a:lnTo>
                  <a:pt x="15087" y="2434"/>
                </a:lnTo>
                <a:lnTo>
                  <a:pt x="15671" y="2726"/>
                </a:lnTo>
                <a:lnTo>
                  <a:pt x="15622" y="2774"/>
                </a:lnTo>
                <a:lnTo>
                  <a:pt x="15427" y="3018"/>
                </a:lnTo>
                <a:lnTo>
                  <a:pt x="15306" y="3164"/>
                </a:lnTo>
                <a:lnTo>
                  <a:pt x="15209" y="3310"/>
                </a:lnTo>
                <a:lnTo>
                  <a:pt x="14698" y="2993"/>
                </a:lnTo>
                <a:lnTo>
                  <a:pt x="14187" y="2701"/>
                </a:lnTo>
                <a:lnTo>
                  <a:pt x="14406" y="2336"/>
                </a:lnTo>
                <a:lnTo>
                  <a:pt x="14503" y="2166"/>
                </a:lnTo>
                <a:close/>
                <a:moveTo>
                  <a:pt x="4502" y="2555"/>
                </a:moveTo>
                <a:lnTo>
                  <a:pt x="4624" y="2847"/>
                </a:lnTo>
                <a:lnTo>
                  <a:pt x="4794" y="3115"/>
                </a:lnTo>
                <a:lnTo>
                  <a:pt x="4916" y="3237"/>
                </a:lnTo>
                <a:lnTo>
                  <a:pt x="5038" y="3358"/>
                </a:lnTo>
                <a:lnTo>
                  <a:pt x="4381" y="3821"/>
                </a:lnTo>
                <a:lnTo>
                  <a:pt x="4332" y="3869"/>
                </a:lnTo>
                <a:lnTo>
                  <a:pt x="4259" y="3821"/>
                </a:lnTo>
                <a:lnTo>
                  <a:pt x="3943" y="3626"/>
                </a:lnTo>
                <a:lnTo>
                  <a:pt x="3675" y="3407"/>
                </a:lnTo>
                <a:lnTo>
                  <a:pt x="3529" y="3237"/>
                </a:lnTo>
                <a:lnTo>
                  <a:pt x="3821" y="2993"/>
                </a:lnTo>
                <a:lnTo>
                  <a:pt x="4162" y="2774"/>
                </a:lnTo>
                <a:lnTo>
                  <a:pt x="4502" y="2555"/>
                </a:lnTo>
                <a:close/>
                <a:moveTo>
                  <a:pt x="16036" y="2945"/>
                </a:moveTo>
                <a:lnTo>
                  <a:pt x="16547" y="3237"/>
                </a:lnTo>
                <a:lnTo>
                  <a:pt x="17033" y="3577"/>
                </a:lnTo>
                <a:lnTo>
                  <a:pt x="16766" y="3796"/>
                </a:lnTo>
                <a:lnTo>
                  <a:pt x="16571" y="3967"/>
                </a:lnTo>
                <a:lnTo>
                  <a:pt x="16352" y="4186"/>
                </a:lnTo>
                <a:lnTo>
                  <a:pt x="15963" y="3869"/>
                </a:lnTo>
                <a:lnTo>
                  <a:pt x="15573" y="3577"/>
                </a:lnTo>
                <a:lnTo>
                  <a:pt x="15744" y="3310"/>
                </a:lnTo>
                <a:lnTo>
                  <a:pt x="15938" y="3066"/>
                </a:lnTo>
                <a:lnTo>
                  <a:pt x="16036" y="2945"/>
                </a:lnTo>
                <a:close/>
                <a:moveTo>
                  <a:pt x="8736" y="5645"/>
                </a:moveTo>
                <a:lnTo>
                  <a:pt x="8833" y="5743"/>
                </a:lnTo>
                <a:lnTo>
                  <a:pt x="8809" y="5791"/>
                </a:lnTo>
                <a:lnTo>
                  <a:pt x="8736" y="5645"/>
                </a:lnTo>
                <a:close/>
                <a:moveTo>
                  <a:pt x="9831" y="3407"/>
                </a:moveTo>
                <a:lnTo>
                  <a:pt x="9588" y="3431"/>
                </a:lnTo>
                <a:lnTo>
                  <a:pt x="9369" y="3456"/>
                </a:lnTo>
                <a:lnTo>
                  <a:pt x="9150" y="3529"/>
                </a:lnTo>
                <a:lnTo>
                  <a:pt x="8931" y="3602"/>
                </a:lnTo>
                <a:lnTo>
                  <a:pt x="8736" y="3723"/>
                </a:lnTo>
                <a:lnTo>
                  <a:pt x="8517" y="3894"/>
                </a:lnTo>
                <a:lnTo>
                  <a:pt x="8298" y="4113"/>
                </a:lnTo>
                <a:lnTo>
                  <a:pt x="8128" y="4356"/>
                </a:lnTo>
                <a:lnTo>
                  <a:pt x="7982" y="4648"/>
                </a:lnTo>
                <a:lnTo>
                  <a:pt x="7884" y="4940"/>
                </a:lnTo>
                <a:lnTo>
                  <a:pt x="7811" y="5232"/>
                </a:lnTo>
                <a:lnTo>
                  <a:pt x="7787" y="5524"/>
                </a:lnTo>
                <a:lnTo>
                  <a:pt x="7811" y="5791"/>
                </a:lnTo>
                <a:lnTo>
                  <a:pt x="7909" y="6035"/>
                </a:lnTo>
                <a:lnTo>
                  <a:pt x="8006" y="6254"/>
                </a:lnTo>
                <a:lnTo>
                  <a:pt x="8152" y="6424"/>
                </a:lnTo>
                <a:lnTo>
                  <a:pt x="8322" y="6594"/>
                </a:lnTo>
                <a:lnTo>
                  <a:pt x="8420" y="6740"/>
                </a:lnTo>
                <a:lnTo>
                  <a:pt x="8541" y="6862"/>
                </a:lnTo>
                <a:lnTo>
                  <a:pt x="8663" y="6959"/>
                </a:lnTo>
                <a:lnTo>
                  <a:pt x="8809" y="7057"/>
                </a:lnTo>
                <a:lnTo>
                  <a:pt x="8955" y="7130"/>
                </a:lnTo>
                <a:lnTo>
                  <a:pt x="9125" y="7203"/>
                </a:lnTo>
                <a:lnTo>
                  <a:pt x="9296" y="7251"/>
                </a:lnTo>
                <a:lnTo>
                  <a:pt x="9466" y="7276"/>
                </a:lnTo>
                <a:lnTo>
                  <a:pt x="9636" y="7276"/>
                </a:lnTo>
                <a:lnTo>
                  <a:pt x="9807" y="7251"/>
                </a:lnTo>
                <a:lnTo>
                  <a:pt x="9953" y="7227"/>
                </a:lnTo>
                <a:lnTo>
                  <a:pt x="10099" y="7178"/>
                </a:lnTo>
                <a:lnTo>
                  <a:pt x="10245" y="7105"/>
                </a:lnTo>
                <a:lnTo>
                  <a:pt x="10391" y="7032"/>
                </a:lnTo>
                <a:lnTo>
                  <a:pt x="10512" y="6959"/>
                </a:lnTo>
                <a:lnTo>
                  <a:pt x="10634" y="6838"/>
                </a:lnTo>
                <a:lnTo>
                  <a:pt x="10683" y="6838"/>
                </a:lnTo>
                <a:lnTo>
                  <a:pt x="10902" y="6667"/>
                </a:lnTo>
                <a:lnTo>
                  <a:pt x="11121" y="6473"/>
                </a:lnTo>
                <a:lnTo>
                  <a:pt x="11291" y="6254"/>
                </a:lnTo>
                <a:lnTo>
                  <a:pt x="11413" y="5986"/>
                </a:lnTo>
                <a:lnTo>
                  <a:pt x="11510" y="5718"/>
                </a:lnTo>
                <a:lnTo>
                  <a:pt x="11583" y="5427"/>
                </a:lnTo>
                <a:lnTo>
                  <a:pt x="11607" y="5159"/>
                </a:lnTo>
                <a:lnTo>
                  <a:pt x="11583" y="4891"/>
                </a:lnTo>
                <a:lnTo>
                  <a:pt x="11559" y="4697"/>
                </a:lnTo>
                <a:lnTo>
                  <a:pt x="11534" y="4745"/>
                </a:lnTo>
                <a:lnTo>
                  <a:pt x="11486" y="4818"/>
                </a:lnTo>
                <a:lnTo>
                  <a:pt x="11413" y="4891"/>
                </a:lnTo>
                <a:lnTo>
                  <a:pt x="11340" y="4964"/>
                </a:lnTo>
                <a:lnTo>
                  <a:pt x="11242" y="5013"/>
                </a:lnTo>
                <a:lnTo>
                  <a:pt x="11145" y="5062"/>
                </a:lnTo>
                <a:lnTo>
                  <a:pt x="11048" y="5086"/>
                </a:lnTo>
                <a:lnTo>
                  <a:pt x="10950" y="5086"/>
                </a:lnTo>
                <a:lnTo>
                  <a:pt x="10780" y="5062"/>
                </a:lnTo>
                <a:lnTo>
                  <a:pt x="10610" y="5013"/>
                </a:lnTo>
                <a:lnTo>
                  <a:pt x="10537" y="4964"/>
                </a:lnTo>
                <a:lnTo>
                  <a:pt x="10488" y="4916"/>
                </a:lnTo>
                <a:lnTo>
                  <a:pt x="10391" y="4770"/>
                </a:lnTo>
                <a:lnTo>
                  <a:pt x="10318" y="4624"/>
                </a:lnTo>
                <a:lnTo>
                  <a:pt x="10293" y="4453"/>
                </a:lnTo>
                <a:lnTo>
                  <a:pt x="10293" y="4356"/>
                </a:lnTo>
                <a:lnTo>
                  <a:pt x="10318" y="4259"/>
                </a:lnTo>
                <a:lnTo>
                  <a:pt x="10366" y="4161"/>
                </a:lnTo>
                <a:lnTo>
                  <a:pt x="10415" y="4088"/>
                </a:lnTo>
                <a:lnTo>
                  <a:pt x="10561" y="3942"/>
                </a:lnTo>
                <a:lnTo>
                  <a:pt x="10731" y="3845"/>
                </a:lnTo>
                <a:lnTo>
                  <a:pt x="10756" y="3821"/>
                </a:lnTo>
                <a:lnTo>
                  <a:pt x="10829" y="3772"/>
                </a:lnTo>
                <a:lnTo>
                  <a:pt x="10877" y="3748"/>
                </a:lnTo>
                <a:lnTo>
                  <a:pt x="10707" y="3650"/>
                </a:lnTo>
                <a:lnTo>
                  <a:pt x="10512" y="3553"/>
                </a:lnTo>
                <a:lnTo>
                  <a:pt x="10269" y="3480"/>
                </a:lnTo>
                <a:lnTo>
                  <a:pt x="10050" y="3431"/>
                </a:lnTo>
                <a:lnTo>
                  <a:pt x="9831" y="3407"/>
                </a:lnTo>
                <a:close/>
                <a:moveTo>
                  <a:pt x="10050" y="2215"/>
                </a:moveTo>
                <a:lnTo>
                  <a:pt x="10391" y="2239"/>
                </a:lnTo>
                <a:lnTo>
                  <a:pt x="10439" y="2385"/>
                </a:lnTo>
                <a:lnTo>
                  <a:pt x="10488" y="2580"/>
                </a:lnTo>
                <a:lnTo>
                  <a:pt x="10512" y="2677"/>
                </a:lnTo>
                <a:lnTo>
                  <a:pt x="10585" y="2774"/>
                </a:lnTo>
                <a:lnTo>
                  <a:pt x="10610" y="2799"/>
                </a:lnTo>
                <a:lnTo>
                  <a:pt x="10683" y="2799"/>
                </a:lnTo>
                <a:lnTo>
                  <a:pt x="10707" y="2774"/>
                </a:lnTo>
                <a:lnTo>
                  <a:pt x="10780" y="2653"/>
                </a:lnTo>
                <a:lnTo>
                  <a:pt x="10829" y="2531"/>
                </a:lnTo>
                <a:lnTo>
                  <a:pt x="10829" y="2409"/>
                </a:lnTo>
                <a:lnTo>
                  <a:pt x="10829" y="2263"/>
                </a:lnTo>
                <a:lnTo>
                  <a:pt x="11291" y="2336"/>
                </a:lnTo>
                <a:lnTo>
                  <a:pt x="11315" y="2482"/>
                </a:lnTo>
                <a:lnTo>
                  <a:pt x="11388" y="2604"/>
                </a:lnTo>
                <a:lnTo>
                  <a:pt x="11461" y="2653"/>
                </a:lnTo>
                <a:lnTo>
                  <a:pt x="11559" y="2677"/>
                </a:lnTo>
                <a:lnTo>
                  <a:pt x="11607" y="2677"/>
                </a:lnTo>
                <a:lnTo>
                  <a:pt x="11656" y="2653"/>
                </a:lnTo>
                <a:lnTo>
                  <a:pt x="11680" y="2604"/>
                </a:lnTo>
                <a:lnTo>
                  <a:pt x="11705" y="2555"/>
                </a:lnTo>
                <a:lnTo>
                  <a:pt x="11729" y="2434"/>
                </a:lnTo>
                <a:lnTo>
                  <a:pt x="12264" y="2580"/>
                </a:lnTo>
                <a:lnTo>
                  <a:pt x="12191" y="2677"/>
                </a:lnTo>
                <a:lnTo>
                  <a:pt x="12143" y="2774"/>
                </a:lnTo>
                <a:lnTo>
                  <a:pt x="12118" y="2896"/>
                </a:lnTo>
                <a:lnTo>
                  <a:pt x="12118" y="2969"/>
                </a:lnTo>
                <a:lnTo>
                  <a:pt x="12118" y="3018"/>
                </a:lnTo>
                <a:lnTo>
                  <a:pt x="12143" y="3066"/>
                </a:lnTo>
                <a:lnTo>
                  <a:pt x="12216" y="3091"/>
                </a:lnTo>
                <a:lnTo>
                  <a:pt x="12264" y="3091"/>
                </a:lnTo>
                <a:lnTo>
                  <a:pt x="12289" y="3066"/>
                </a:lnTo>
                <a:lnTo>
                  <a:pt x="12362" y="2993"/>
                </a:lnTo>
                <a:lnTo>
                  <a:pt x="12483" y="2847"/>
                </a:lnTo>
                <a:lnTo>
                  <a:pt x="12581" y="2726"/>
                </a:lnTo>
                <a:lnTo>
                  <a:pt x="12654" y="2750"/>
                </a:lnTo>
                <a:lnTo>
                  <a:pt x="12800" y="2750"/>
                </a:lnTo>
                <a:lnTo>
                  <a:pt x="13092" y="2872"/>
                </a:lnTo>
                <a:lnTo>
                  <a:pt x="13165" y="2945"/>
                </a:lnTo>
                <a:lnTo>
                  <a:pt x="12946" y="3066"/>
                </a:lnTo>
                <a:lnTo>
                  <a:pt x="12751" y="3212"/>
                </a:lnTo>
                <a:lnTo>
                  <a:pt x="12581" y="3383"/>
                </a:lnTo>
                <a:lnTo>
                  <a:pt x="12508" y="3480"/>
                </a:lnTo>
                <a:lnTo>
                  <a:pt x="12483" y="3577"/>
                </a:lnTo>
                <a:lnTo>
                  <a:pt x="12483" y="3650"/>
                </a:lnTo>
                <a:lnTo>
                  <a:pt x="12508" y="3699"/>
                </a:lnTo>
                <a:lnTo>
                  <a:pt x="12556" y="3748"/>
                </a:lnTo>
                <a:lnTo>
                  <a:pt x="12629" y="3748"/>
                </a:lnTo>
                <a:lnTo>
                  <a:pt x="12727" y="3699"/>
                </a:lnTo>
                <a:lnTo>
                  <a:pt x="12824" y="3650"/>
                </a:lnTo>
                <a:lnTo>
                  <a:pt x="12994" y="3529"/>
                </a:lnTo>
                <a:lnTo>
                  <a:pt x="13335" y="3310"/>
                </a:lnTo>
                <a:lnTo>
                  <a:pt x="13408" y="3602"/>
                </a:lnTo>
                <a:lnTo>
                  <a:pt x="13457" y="3845"/>
                </a:lnTo>
                <a:lnTo>
                  <a:pt x="13481" y="3991"/>
                </a:lnTo>
                <a:lnTo>
                  <a:pt x="13213" y="4015"/>
                </a:lnTo>
                <a:lnTo>
                  <a:pt x="12970" y="4064"/>
                </a:lnTo>
                <a:lnTo>
                  <a:pt x="12873" y="4137"/>
                </a:lnTo>
                <a:lnTo>
                  <a:pt x="12775" y="4186"/>
                </a:lnTo>
                <a:lnTo>
                  <a:pt x="12702" y="4283"/>
                </a:lnTo>
                <a:lnTo>
                  <a:pt x="12678" y="4380"/>
                </a:lnTo>
                <a:lnTo>
                  <a:pt x="12678" y="4429"/>
                </a:lnTo>
                <a:lnTo>
                  <a:pt x="12702" y="4453"/>
                </a:lnTo>
                <a:lnTo>
                  <a:pt x="12800" y="4502"/>
                </a:lnTo>
                <a:lnTo>
                  <a:pt x="12897" y="4502"/>
                </a:lnTo>
                <a:lnTo>
                  <a:pt x="13116" y="4478"/>
                </a:lnTo>
                <a:lnTo>
                  <a:pt x="13530" y="4429"/>
                </a:lnTo>
                <a:lnTo>
                  <a:pt x="13554" y="4891"/>
                </a:lnTo>
                <a:lnTo>
                  <a:pt x="13554" y="5354"/>
                </a:lnTo>
                <a:lnTo>
                  <a:pt x="13432" y="5354"/>
                </a:lnTo>
                <a:lnTo>
                  <a:pt x="13092" y="5329"/>
                </a:lnTo>
                <a:lnTo>
                  <a:pt x="12897" y="5305"/>
                </a:lnTo>
                <a:lnTo>
                  <a:pt x="12727" y="5329"/>
                </a:lnTo>
                <a:lnTo>
                  <a:pt x="12654" y="5354"/>
                </a:lnTo>
                <a:lnTo>
                  <a:pt x="12629" y="5402"/>
                </a:lnTo>
                <a:lnTo>
                  <a:pt x="12605" y="5451"/>
                </a:lnTo>
                <a:lnTo>
                  <a:pt x="12654" y="5524"/>
                </a:lnTo>
                <a:lnTo>
                  <a:pt x="12800" y="5621"/>
                </a:lnTo>
                <a:lnTo>
                  <a:pt x="12946" y="5670"/>
                </a:lnTo>
                <a:lnTo>
                  <a:pt x="13116" y="5718"/>
                </a:lnTo>
                <a:lnTo>
                  <a:pt x="13286" y="5743"/>
                </a:lnTo>
                <a:lnTo>
                  <a:pt x="13530" y="5767"/>
                </a:lnTo>
                <a:lnTo>
                  <a:pt x="13505" y="6059"/>
                </a:lnTo>
                <a:lnTo>
                  <a:pt x="13457" y="6424"/>
                </a:lnTo>
                <a:lnTo>
                  <a:pt x="13189" y="6302"/>
                </a:lnTo>
                <a:lnTo>
                  <a:pt x="12897" y="6205"/>
                </a:lnTo>
                <a:lnTo>
                  <a:pt x="12727" y="6181"/>
                </a:lnTo>
                <a:lnTo>
                  <a:pt x="12459" y="6181"/>
                </a:lnTo>
                <a:lnTo>
                  <a:pt x="12313" y="6205"/>
                </a:lnTo>
                <a:lnTo>
                  <a:pt x="12264" y="6254"/>
                </a:lnTo>
                <a:lnTo>
                  <a:pt x="12264" y="6302"/>
                </a:lnTo>
                <a:lnTo>
                  <a:pt x="12289" y="6327"/>
                </a:lnTo>
                <a:lnTo>
                  <a:pt x="12435" y="6424"/>
                </a:lnTo>
                <a:lnTo>
                  <a:pt x="12581" y="6497"/>
                </a:lnTo>
                <a:lnTo>
                  <a:pt x="12873" y="6667"/>
                </a:lnTo>
                <a:lnTo>
                  <a:pt x="13116" y="6765"/>
                </a:lnTo>
                <a:lnTo>
                  <a:pt x="13359" y="6862"/>
                </a:lnTo>
                <a:lnTo>
                  <a:pt x="13213" y="7203"/>
                </a:lnTo>
                <a:lnTo>
                  <a:pt x="13067" y="7519"/>
                </a:lnTo>
                <a:lnTo>
                  <a:pt x="12824" y="7397"/>
                </a:lnTo>
                <a:lnTo>
                  <a:pt x="12581" y="7300"/>
                </a:lnTo>
                <a:lnTo>
                  <a:pt x="12264" y="7130"/>
                </a:lnTo>
                <a:lnTo>
                  <a:pt x="11972" y="6984"/>
                </a:lnTo>
                <a:lnTo>
                  <a:pt x="11924" y="6984"/>
                </a:lnTo>
                <a:lnTo>
                  <a:pt x="11899" y="7008"/>
                </a:lnTo>
                <a:lnTo>
                  <a:pt x="11875" y="7057"/>
                </a:lnTo>
                <a:lnTo>
                  <a:pt x="11899" y="7081"/>
                </a:lnTo>
                <a:lnTo>
                  <a:pt x="11972" y="7251"/>
                </a:lnTo>
                <a:lnTo>
                  <a:pt x="12070" y="7373"/>
                </a:lnTo>
                <a:lnTo>
                  <a:pt x="12191" y="7470"/>
                </a:lnTo>
                <a:lnTo>
                  <a:pt x="12337" y="7592"/>
                </a:lnTo>
                <a:lnTo>
                  <a:pt x="12556" y="7738"/>
                </a:lnTo>
                <a:lnTo>
                  <a:pt x="12824" y="7884"/>
                </a:lnTo>
                <a:lnTo>
                  <a:pt x="12605" y="8127"/>
                </a:lnTo>
                <a:lnTo>
                  <a:pt x="12410" y="8322"/>
                </a:lnTo>
                <a:lnTo>
                  <a:pt x="12410" y="8225"/>
                </a:lnTo>
                <a:lnTo>
                  <a:pt x="12386" y="8176"/>
                </a:lnTo>
                <a:lnTo>
                  <a:pt x="12313" y="8103"/>
                </a:lnTo>
                <a:lnTo>
                  <a:pt x="12045" y="7933"/>
                </a:lnTo>
                <a:lnTo>
                  <a:pt x="11899" y="7835"/>
                </a:lnTo>
                <a:lnTo>
                  <a:pt x="11778" y="7738"/>
                </a:lnTo>
                <a:lnTo>
                  <a:pt x="11680" y="7616"/>
                </a:lnTo>
                <a:lnTo>
                  <a:pt x="11583" y="7519"/>
                </a:lnTo>
                <a:lnTo>
                  <a:pt x="11437" y="7446"/>
                </a:lnTo>
                <a:lnTo>
                  <a:pt x="11388" y="7422"/>
                </a:lnTo>
                <a:lnTo>
                  <a:pt x="11291" y="7422"/>
                </a:lnTo>
                <a:lnTo>
                  <a:pt x="11267" y="7446"/>
                </a:lnTo>
                <a:lnTo>
                  <a:pt x="11267" y="7519"/>
                </a:lnTo>
                <a:lnTo>
                  <a:pt x="11267" y="7592"/>
                </a:lnTo>
                <a:lnTo>
                  <a:pt x="11340" y="7738"/>
                </a:lnTo>
                <a:lnTo>
                  <a:pt x="11437" y="7860"/>
                </a:lnTo>
                <a:lnTo>
                  <a:pt x="11534" y="7981"/>
                </a:lnTo>
                <a:lnTo>
                  <a:pt x="11656" y="8127"/>
                </a:lnTo>
                <a:lnTo>
                  <a:pt x="11826" y="8273"/>
                </a:lnTo>
                <a:lnTo>
                  <a:pt x="11972" y="8371"/>
                </a:lnTo>
                <a:lnTo>
                  <a:pt x="12167" y="8444"/>
                </a:lnTo>
                <a:lnTo>
                  <a:pt x="12240" y="8468"/>
                </a:lnTo>
                <a:lnTo>
                  <a:pt x="12289" y="8444"/>
                </a:lnTo>
                <a:lnTo>
                  <a:pt x="12021" y="8663"/>
                </a:lnTo>
                <a:lnTo>
                  <a:pt x="11705" y="8833"/>
                </a:lnTo>
                <a:lnTo>
                  <a:pt x="11388" y="9003"/>
                </a:lnTo>
                <a:lnTo>
                  <a:pt x="11048" y="9125"/>
                </a:lnTo>
                <a:lnTo>
                  <a:pt x="11072" y="9028"/>
                </a:lnTo>
                <a:lnTo>
                  <a:pt x="11072" y="8979"/>
                </a:lnTo>
                <a:lnTo>
                  <a:pt x="11048" y="8906"/>
                </a:lnTo>
                <a:lnTo>
                  <a:pt x="10999" y="8736"/>
                </a:lnTo>
                <a:lnTo>
                  <a:pt x="10926" y="8565"/>
                </a:lnTo>
                <a:lnTo>
                  <a:pt x="10853" y="8225"/>
                </a:lnTo>
                <a:lnTo>
                  <a:pt x="10780" y="7957"/>
                </a:lnTo>
                <a:lnTo>
                  <a:pt x="10731" y="7835"/>
                </a:lnTo>
                <a:lnTo>
                  <a:pt x="10683" y="7811"/>
                </a:lnTo>
                <a:lnTo>
                  <a:pt x="10634" y="7762"/>
                </a:lnTo>
                <a:lnTo>
                  <a:pt x="10585" y="7762"/>
                </a:lnTo>
                <a:lnTo>
                  <a:pt x="10537" y="7787"/>
                </a:lnTo>
                <a:lnTo>
                  <a:pt x="10488" y="7835"/>
                </a:lnTo>
                <a:lnTo>
                  <a:pt x="10464" y="7908"/>
                </a:lnTo>
                <a:lnTo>
                  <a:pt x="10439" y="8030"/>
                </a:lnTo>
                <a:lnTo>
                  <a:pt x="10464" y="8176"/>
                </a:lnTo>
                <a:lnTo>
                  <a:pt x="10464" y="8322"/>
                </a:lnTo>
                <a:lnTo>
                  <a:pt x="10561" y="8736"/>
                </a:lnTo>
                <a:lnTo>
                  <a:pt x="10610" y="8930"/>
                </a:lnTo>
                <a:lnTo>
                  <a:pt x="10707" y="9125"/>
                </a:lnTo>
                <a:lnTo>
                  <a:pt x="10731" y="9174"/>
                </a:lnTo>
                <a:lnTo>
                  <a:pt x="10780" y="9198"/>
                </a:lnTo>
                <a:lnTo>
                  <a:pt x="10391" y="9247"/>
                </a:lnTo>
                <a:lnTo>
                  <a:pt x="10147" y="9271"/>
                </a:lnTo>
                <a:lnTo>
                  <a:pt x="9636" y="9271"/>
                </a:lnTo>
                <a:lnTo>
                  <a:pt x="9393" y="9247"/>
                </a:lnTo>
                <a:lnTo>
                  <a:pt x="9442" y="9198"/>
                </a:lnTo>
                <a:lnTo>
                  <a:pt x="9490" y="9149"/>
                </a:lnTo>
                <a:lnTo>
                  <a:pt x="9588" y="8833"/>
                </a:lnTo>
                <a:lnTo>
                  <a:pt x="9661" y="8517"/>
                </a:lnTo>
                <a:lnTo>
                  <a:pt x="9685" y="8371"/>
                </a:lnTo>
                <a:lnTo>
                  <a:pt x="9661" y="8225"/>
                </a:lnTo>
                <a:lnTo>
                  <a:pt x="9612" y="7957"/>
                </a:lnTo>
                <a:lnTo>
                  <a:pt x="9588" y="7908"/>
                </a:lnTo>
                <a:lnTo>
                  <a:pt x="9515" y="7908"/>
                </a:lnTo>
                <a:lnTo>
                  <a:pt x="9490" y="7957"/>
                </a:lnTo>
                <a:lnTo>
                  <a:pt x="9442" y="8054"/>
                </a:lnTo>
                <a:lnTo>
                  <a:pt x="9393" y="8176"/>
                </a:lnTo>
                <a:lnTo>
                  <a:pt x="9296" y="8419"/>
                </a:lnTo>
                <a:lnTo>
                  <a:pt x="9198" y="8711"/>
                </a:lnTo>
                <a:lnTo>
                  <a:pt x="9125" y="9003"/>
                </a:lnTo>
                <a:lnTo>
                  <a:pt x="9125" y="9052"/>
                </a:lnTo>
                <a:lnTo>
                  <a:pt x="9150" y="9125"/>
                </a:lnTo>
                <a:lnTo>
                  <a:pt x="9174" y="9174"/>
                </a:lnTo>
                <a:lnTo>
                  <a:pt x="9223" y="9222"/>
                </a:lnTo>
                <a:lnTo>
                  <a:pt x="8931" y="9149"/>
                </a:lnTo>
                <a:lnTo>
                  <a:pt x="8614" y="9052"/>
                </a:lnTo>
                <a:lnTo>
                  <a:pt x="8322" y="8930"/>
                </a:lnTo>
                <a:lnTo>
                  <a:pt x="8055" y="8809"/>
                </a:lnTo>
                <a:lnTo>
                  <a:pt x="8103" y="8663"/>
                </a:lnTo>
                <a:lnTo>
                  <a:pt x="8152" y="8492"/>
                </a:lnTo>
                <a:lnTo>
                  <a:pt x="8249" y="8346"/>
                </a:lnTo>
                <a:lnTo>
                  <a:pt x="8347" y="8200"/>
                </a:lnTo>
                <a:lnTo>
                  <a:pt x="8541" y="7884"/>
                </a:lnTo>
                <a:lnTo>
                  <a:pt x="8541" y="7835"/>
                </a:lnTo>
                <a:lnTo>
                  <a:pt x="8517" y="7762"/>
                </a:lnTo>
                <a:lnTo>
                  <a:pt x="8468" y="7738"/>
                </a:lnTo>
                <a:lnTo>
                  <a:pt x="8420" y="7738"/>
                </a:lnTo>
                <a:lnTo>
                  <a:pt x="8249" y="7811"/>
                </a:lnTo>
                <a:lnTo>
                  <a:pt x="8128" y="7933"/>
                </a:lnTo>
                <a:lnTo>
                  <a:pt x="8006" y="8054"/>
                </a:lnTo>
                <a:lnTo>
                  <a:pt x="7909" y="8200"/>
                </a:lnTo>
                <a:lnTo>
                  <a:pt x="7787" y="8371"/>
                </a:lnTo>
                <a:lnTo>
                  <a:pt x="7690" y="8590"/>
                </a:lnTo>
                <a:lnTo>
                  <a:pt x="7446" y="8419"/>
                </a:lnTo>
                <a:lnTo>
                  <a:pt x="7203" y="8200"/>
                </a:lnTo>
                <a:lnTo>
                  <a:pt x="7276" y="8030"/>
                </a:lnTo>
                <a:lnTo>
                  <a:pt x="7398" y="7884"/>
                </a:lnTo>
                <a:lnTo>
                  <a:pt x="7592" y="7592"/>
                </a:lnTo>
                <a:lnTo>
                  <a:pt x="7811" y="7300"/>
                </a:lnTo>
                <a:lnTo>
                  <a:pt x="7811" y="7251"/>
                </a:lnTo>
                <a:lnTo>
                  <a:pt x="7811" y="7203"/>
                </a:lnTo>
                <a:lnTo>
                  <a:pt x="7763" y="7154"/>
                </a:lnTo>
                <a:lnTo>
                  <a:pt x="7714" y="7154"/>
                </a:lnTo>
                <a:lnTo>
                  <a:pt x="7519" y="7251"/>
                </a:lnTo>
                <a:lnTo>
                  <a:pt x="7349" y="7349"/>
                </a:lnTo>
                <a:lnTo>
                  <a:pt x="7203" y="7470"/>
                </a:lnTo>
                <a:lnTo>
                  <a:pt x="7057" y="7616"/>
                </a:lnTo>
                <a:lnTo>
                  <a:pt x="6984" y="7738"/>
                </a:lnTo>
                <a:lnTo>
                  <a:pt x="6887" y="7860"/>
                </a:lnTo>
                <a:lnTo>
                  <a:pt x="6717" y="7616"/>
                </a:lnTo>
                <a:lnTo>
                  <a:pt x="6571" y="7349"/>
                </a:lnTo>
                <a:lnTo>
                  <a:pt x="6790" y="7154"/>
                </a:lnTo>
                <a:lnTo>
                  <a:pt x="7057" y="6935"/>
                </a:lnTo>
                <a:lnTo>
                  <a:pt x="7203" y="6813"/>
                </a:lnTo>
                <a:lnTo>
                  <a:pt x="7301" y="6692"/>
                </a:lnTo>
                <a:lnTo>
                  <a:pt x="7301" y="6643"/>
                </a:lnTo>
                <a:lnTo>
                  <a:pt x="7082" y="6643"/>
                </a:lnTo>
                <a:lnTo>
                  <a:pt x="6863" y="6716"/>
                </a:lnTo>
                <a:lnTo>
                  <a:pt x="6668" y="6789"/>
                </a:lnTo>
                <a:lnTo>
                  <a:pt x="6498" y="6886"/>
                </a:lnTo>
                <a:lnTo>
                  <a:pt x="6425" y="6935"/>
                </a:lnTo>
                <a:lnTo>
                  <a:pt x="6400" y="6862"/>
                </a:lnTo>
                <a:lnTo>
                  <a:pt x="6327" y="6473"/>
                </a:lnTo>
                <a:lnTo>
                  <a:pt x="6644" y="6278"/>
                </a:lnTo>
                <a:lnTo>
                  <a:pt x="6936" y="6083"/>
                </a:lnTo>
                <a:lnTo>
                  <a:pt x="7082" y="5986"/>
                </a:lnTo>
                <a:lnTo>
                  <a:pt x="7179" y="5840"/>
                </a:lnTo>
                <a:lnTo>
                  <a:pt x="7179" y="5791"/>
                </a:lnTo>
                <a:lnTo>
                  <a:pt x="6960" y="5791"/>
                </a:lnTo>
                <a:lnTo>
                  <a:pt x="6790" y="5816"/>
                </a:lnTo>
                <a:lnTo>
                  <a:pt x="6619" y="5864"/>
                </a:lnTo>
                <a:lnTo>
                  <a:pt x="6449" y="5937"/>
                </a:lnTo>
                <a:lnTo>
                  <a:pt x="6279" y="5986"/>
                </a:lnTo>
                <a:lnTo>
                  <a:pt x="6279" y="5718"/>
                </a:lnTo>
                <a:lnTo>
                  <a:pt x="6303" y="5451"/>
                </a:lnTo>
                <a:lnTo>
                  <a:pt x="6498" y="5329"/>
                </a:lnTo>
                <a:lnTo>
                  <a:pt x="6692" y="5232"/>
                </a:lnTo>
                <a:lnTo>
                  <a:pt x="6984" y="5062"/>
                </a:lnTo>
                <a:lnTo>
                  <a:pt x="7106" y="4964"/>
                </a:lnTo>
                <a:lnTo>
                  <a:pt x="7203" y="4818"/>
                </a:lnTo>
                <a:lnTo>
                  <a:pt x="7228" y="4794"/>
                </a:lnTo>
                <a:lnTo>
                  <a:pt x="7203" y="4770"/>
                </a:lnTo>
                <a:lnTo>
                  <a:pt x="7203" y="4721"/>
                </a:lnTo>
                <a:lnTo>
                  <a:pt x="7155" y="4721"/>
                </a:lnTo>
                <a:lnTo>
                  <a:pt x="7009" y="4697"/>
                </a:lnTo>
                <a:lnTo>
                  <a:pt x="6838" y="4721"/>
                </a:lnTo>
                <a:lnTo>
                  <a:pt x="6692" y="4770"/>
                </a:lnTo>
                <a:lnTo>
                  <a:pt x="6546" y="4818"/>
                </a:lnTo>
                <a:lnTo>
                  <a:pt x="6376" y="4891"/>
                </a:lnTo>
                <a:lnTo>
                  <a:pt x="6522" y="4356"/>
                </a:lnTo>
                <a:lnTo>
                  <a:pt x="6522" y="4332"/>
                </a:lnTo>
                <a:lnTo>
                  <a:pt x="6741" y="4283"/>
                </a:lnTo>
                <a:lnTo>
                  <a:pt x="7057" y="4210"/>
                </a:lnTo>
                <a:lnTo>
                  <a:pt x="7203" y="4161"/>
                </a:lnTo>
                <a:lnTo>
                  <a:pt x="7276" y="4113"/>
                </a:lnTo>
                <a:lnTo>
                  <a:pt x="7325" y="4064"/>
                </a:lnTo>
                <a:lnTo>
                  <a:pt x="7349" y="4015"/>
                </a:lnTo>
                <a:lnTo>
                  <a:pt x="7325" y="3942"/>
                </a:lnTo>
                <a:lnTo>
                  <a:pt x="7276" y="3894"/>
                </a:lnTo>
                <a:lnTo>
                  <a:pt x="7203" y="3869"/>
                </a:lnTo>
                <a:lnTo>
                  <a:pt x="7057" y="3845"/>
                </a:lnTo>
                <a:lnTo>
                  <a:pt x="6717" y="3845"/>
                </a:lnTo>
                <a:lnTo>
                  <a:pt x="6887" y="3577"/>
                </a:lnTo>
                <a:lnTo>
                  <a:pt x="7106" y="3310"/>
                </a:lnTo>
                <a:lnTo>
                  <a:pt x="7203" y="3188"/>
                </a:lnTo>
                <a:lnTo>
                  <a:pt x="7228" y="3188"/>
                </a:lnTo>
                <a:lnTo>
                  <a:pt x="7398" y="3237"/>
                </a:lnTo>
                <a:lnTo>
                  <a:pt x="7568" y="3285"/>
                </a:lnTo>
                <a:lnTo>
                  <a:pt x="7738" y="3310"/>
                </a:lnTo>
                <a:lnTo>
                  <a:pt x="7933" y="3334"/>
                </a:lnTo>
                <a:lnTo>
                  <a:pt x="7982" y="3310"/>
                </a:lnTo>
                <a:lnTo>
                  <a:pt x="8006" y="3285"/>
                </a:lnTo>
                <a:lnTo>
                  <a:pt x="8030" y="3237"/>
                </a:lnTo>
                <a:lnTo>
                  <a:pt x="8006" y="3164"/>
                </a:lnTo>
                <a:lnTo>
                  <a:pt x="7933" y="3091"/>
                </a:lnTo>
                <a:lnTo>
                  <a:pt x="7860" y="2993"/>
                </a:lnTo>
                <a:lnTo>
                  <a:pt x="7763" y="2920"/>
                </a:lnTo>
                <a:lnTo>
                  <a:pt x="7641" y="2872"/>
                </a:lnTo>
                <a:lnTo>
                  <a:pt x="7982" y="2653"/>
                </a:lnTo>
                <a:lnTo>
                  <a:pt x="8006" y="2604"/>
                </a:lnTo>
                <a:lnTo>
                  <a:pt x="8006" y="2555"/>
                </a:lnTo>
                <a:lnTo>
                  <a:pt x="8322" y="2458"/>
                </a:lnTo>
                <a:lnTo>
                  <a:pt x="8371" y="2531"/>
                </a:lnTo>
                <a:lnTo>
                  <a:pt x="8468" y="2628"/>
                </a:lnTo>
                <a:lnTo>
                  <a:pt x="8590" y="2701"/>
                </a:lnTo>
                <a:lnTo>
                  <a:pt x="8687" y="2750"/>
                </a:lnTo>
                <a:lnTo>
                  <a:pt x="8809" y="2823"/>
                </a:lnTo>
                <a:lnTo>
                  <a:pt x="8833" y="2823"/>
                </a:lnTo>
                <a:lnTo>
                  <a:pt x="8858" y="2799"/>
                </a:lnTo>
                <a:lnTo>
                  <a:pt x="8882" y="2774"/>
                </a:lnTo>
                <a:lnTo>
                  <a:pt x="8882" y="2750"/>
                </a:lnTo>
                <a:lnTo>
                  <a:pt x="8833" y="2653"/>
                </a:lnTo>
                <a:lnTo>
                  <a:pt x="8809" y="2531"/>
                </a:lnTo>
                <a:lnTo>
                  <a:pt x="8712" y="2361"/>
                </a:lnTo>
                <a:lnTo>
                  <a:pt x="9296" y="2263"/>
                </a:lnTo>
                <a:lnTo>
                  <a:pt x="9296" y="2288"/>
                </a:lnTo>
                <a:lnTo>
                  <a:pt x="9369" y="2482"/>
                </a:lnTo>
                <a:lnTo>
                  <a:pt x="9393" y="2555"/>
                </a:lnTo>
                <a:lnTo>
                  <a:pt x="9466" y="2628"/>
                </a:lnTo>
                <a:lnTo>
                  <a:pt x="9563" y="2677"/>
                </a:lnTo>
                <a:lnTo>
                  <a:pt x="9636" y="2653"/>
                </a:lnTo>
                <a:lnTo>
                  <a:pt x="9709" y="2604"/>
                </a:lnTo>
                <a:lnTo>
                  <a:pt x="9734" y="2531"/>
                </a:lnTo>
                <a:lnTo>
                  <a:pt x="9734" y="2385"/>
                </a:lnTo>
                <a:lnTo>
                  <a:pt x="9709" y="2239"/>
                </a:lnTo>
                <a:lnTo>
                  <a:pt x="10050" y="2215"/>
                </a:lnTo>
                <a:close/>
                <a:moveTo>
                  <a:pt x="6595" y="3139"/>
                </a:moveTo>
                <a:lnTo>
                  <a:pt x="6449" y="3334"/>
                </a:lnTo>
                <a:lnTo>
                  <a:pt x="6327" y="3529"/>
                </a:lnTo>
                <a:lnTo>
                  <a:pt x="6206" y="3772"/>
                </a:lnTo>
                <a:lnTo>
                  <a:pt x="6084" y="4015"/>
                </a:lnTo>
                <a:lnTo>
                  <a:pt x="6035" y="4064"/>
                </a:lnTo>
                <a:lnTo>
                  <a:pt x="6011" y="4113"/>
                </a:lnTo>
                <a:lnTo>
                  <a:pt x="5987" y="4186"/>
                </a:lnTo>
                <a:lnTo>
                  <a:pt x="6011" y="4234"/>
                </a:lnTo>
                <a:lnTo>
                  <a:pt x="5889" y="4648"/>
                </a:lnTo>
                <a:lnTo>
                  <a:pt x="5816" y="5086"/>
                </a:lnTo>
                <a:lnTo>
                  <a:pt x="5768" y="5500"/>
                </a:lnTo>
                <a:lnTo>
                  <a:pt x="5743" y="5937"/>
                </a:lnTo>
                <a:lnTo>
                  <a:pt x="5768" y="6327"/>
                </a:lnTo>
                <a:lnTo>
                  <a:pt x="5816" y="6692"/>
                </a:lnTo>
                <a:lnTo>
                  <a:pt x="5889" y="7081"/>
                </a:lnTo>
                <a:lnTo>
                  <a:pt x="6011" y="7446"/>
                </a:lnTo>
                <a:lnTo>
                  <a:pt x="6011" y="7470"/>
                </a:lnTo>
                <a:lnTo>
                  <a:pt x="6011" y="7543"/>
                </a:lnTo>
                <a:lnTo>
                  <a:pt x="6084" y="7616"/>
                </a:lnTo>
                <a:lnTo>
                  <a:pt x="6206" y="7860"/>
                </a:lnTo>
                <a:lnTo>
                  <a:pt x="6352" y="8103"/>
                </a:lnTo>
                <a:lnTo>
                  <a:pt x="6571" y="8371"/>
                </a:lnTo>
                <a:lnTo>
                  <a:pt x="6790" y="8614"/>
                </a:lnTo>
                <a:lnTo>
                  <a:pt x="7057" y="8809"/>
                </a:lnTo>
                <a:lnTo>
                  <a:pt x="7325" y="9028"/>
                </a:lnTo>
                <a:lnTo>
                  <a:pt x="7617" y="9198"/>
                </a:lnTo>
                <a:lnTo>
                  <a:pt x="7909" y="9344"/>
                </a:lnTo>
                <a:lnTo>
                  <a:pt x="8201" y="9490"/>
                </a:lnTo>
                <a:lnTo>
                  <a:pt x="8517" y="9612"/>
                </a:lnTo>
                <a:lnTo>
                  <a:pt x="8833" y="9709"/>
                </a:lnTo>
                <a:lnTo>
                  <a:pt x="9150" y="9782"/>
                </a:lnTo>
                <a:lnTo>
                  <a:pt x="9466" y="9831"/>
                </a:lnTo>
                <a:lnTo>
                  <a:pt x="10123" y="9831"/>
                </a:lnTo>
                <a:lnTo>
                  <a:pt x="10439" y="9806"/>
                </a:lnTo>
                <a:lnTo>
                  <a:pt x="10756" y="9758"/>
                </a:lnTo>
                <a:lnTo>
                  <a:pt x="11072" y="9685"/>
                </a:lnTo>
                <a:lnTo>
                  <a:pt x="11388" y="9612"/>
                </a:lnTo>
                <a:lnTo>
                  <a:pt x="11680" y="9490"/>
                </a:lnTo>
                <a:lnTo>
                  <a:pt x="11972" y="9344"/>
                </a:lnTo>
                <a:lnTo>
                  <a:pt x="12264" y="9174"/>
                </a:lnTo>
                <a:lnTo>
                  <a:pt x="12532" y="9003"/>
                </a:lnTo>
                <a:lnTo>
                  <a:pt x="12775" y="8784"/>
                </a:lnTo>
                <a:lnTo>
                  <a:pt x="13019" y="8565"/>
                </a:lnTo>
                <a:lnTo>
                  <a:pt x="13213" y="8298"/>
                </a:lnTo>
                <a:lnTo>
                  <a:pt x="13432" y="8006"/>
                </a:lnTo>
                <a:lnTo>
                  <a:pt x="13627" y="7689"/>
                </a:lnTo>
                <a:lnTo>
                  <a:pt x="13773" y="7373"/>
                </a:lnTo>
                <a:lnTo>
                  <a:pt x="13895" y="7032"/>
                </a:lnTo>
                <a:lnTo>
                  <a:pt x="13968" y="6667"/>
                </a:lnTo>
                <a:lnTo>
                  <a:pt x="14041" y="6327"/>
                </a:lnTo>
                <a:lnTo>
                  <a:pt x="14089" y="5962"/>
                </a:lnTo>
                <a:lnTo>
                  <a:pt x="14114" y="5597"/>
                </a:lnTo>
                <a:lnTo>
                  <a:pt x="14114" y="5524"/>
                </a:lnTo>
                <a:lnTo>
                  <a:pt x="14114" y="5159"/>
                </a:lnTo>
                <a:lnTo>
                  <a:pt x="14114" y="4794"/>
                </a:lnTo>
                <a:lnTo>
                  <a:pt x="14041" y="4040"/>
                </a:lnTo>
                <a:lnTo>
                  <a:pt x="13992" y="3699"/>
                </a:lnTo>
                <a:lnTo>
                  <a:pt x="13895" y="3310"/>
                </a:lnTo>
                <a:lnTo>
                  <a:pt x="13968" y="3285"/>
                </a:lnTo>
                <a:lnTo>
                  <a:pt x="14649" y="3650"/>
                </a:lnTo>
                <a:lnTo>
                  <a:pt x="15184" y="3991"/>
                </a:lnTo>
                <a:lnTo>
                  <a:pt x="15671" y="4356"/>
                </a:lnTo>
                <a:lnTo>
                  <a:pt x="16157" y="4770"/>
                </a:lnTo>
                <a:lnTo>
                  <a:pt x="16620" y="5183"/>
                </a:lnTo>
                <a:lnTo>
                  <a:pt x="17058" y="5645"/>
                </a:lnTo>
                <a:lnTo>
                  <a:pt x="17471" y="6108"/>
                </a:lnTo>
                <a:lnTo>
                  <a:pt x="17861" y="6594"/>
                </a:lnTo>
                <a:lnTo>
                  <a:pt x="18226" y="7081"/>
                </a:lnTo>
                <a:lnTo>
                  <a:pt x="17788" y="7519"/>
                </a:lnTo>
                <a:lnTo>
                  <a:pt x="17350" y="7933"/>
                </a:lnTo>
                <a:lnTo>
                  <a:pt x="16887" y="8322"/>
                </a:lnTo>
                <a:lnTo>
                  <a:pt x="16425" y="8687"/>
                </a:lnTo>
                <a:lnTo>
                  <a:pt x="15938" y="9052"/>
                </a:lnTo>
                <a:lnTo>
                  <a:pt x="15427" y="9368"/>
                </a:lnTo>
                <a:lnTo>
                  <a:pt x="14892" y="9660"/>
                </a:lnTo>
                <a:lnTo>
                  <a:pt x="14333" y="9904"/>
                </a:lnTo>
                <a:lnTo>
                  <a:pt x="13773" y="10098"/>
                </a:lnTo>
                <a:lnTo>
                  <a:pt x="13213" y="10244"/>
                </a:lnTo>
                <a:lnTo>
                  <a:pt x="12654" y="10366"/>
                </a:lnTo>
                <a:lnTo>
                  <a:pt x="12070" y="10463"/>
                </a:lnTo>
                <a:lnTo>
                  <a:pt x="11510" y="10536"/>
                </a:lnTo>
                <a:lnTo>
                  <a:pt x="10926" y="10561"/>
                </a:lnTo>
                <a:lnTo>
                  <a:pt x="10342" y="10585"/>
                </a:lnTo>
                <a:lnTo>
                  <a:pt x="9758" y="10561"/>
                </a:lnTo>
                <a:lnTo>
                  <a:pt x="9174" y="10536"/>
                </a:lnTo>
                <a:lnTo>
                  <a:pt x="8614" y="10463"/>
                </a:lnTo>
                <a:lnTo>
                  <a:pt x="8030" y="10366"/>
                </a:lnTo>
                <a:lnTo>
                  <a:pt x="7471" y="10244"/>
                </a:lnTo>
                <a:lnTo>
                  <a:pt x="6911" y="10098"/>
                </a:lnTo>
                <a:lnTo>
                  <a:pt x="6352" y="9952"/>
                </a:lnTo>
                <a:lnTo>
                  <a:pt x="5792" y="9758"/>
                </a:lnTo>
                <a:lnTo>
                  <a:pt x="5257" y="9563"/>
                </a:lnTo>
                <a:lnTo>
                  <a:pt x="4648" y="9320"/>
                </a:lnTo>
                <a:lnTo>
                  <a:pt x="4040" y="9028"/>
                </a:lnTo>
                <a:lnTo>
                  <a:pt x="3748" y="8857"/>
                </a:lnTo>
                <a:lnTo>
                  <a:pt x="3456" y="8687"/>
                </a:lnTo>
                <a:lnTo>
                  <a:pt x="3188" y="8492"/>
                </a:lnTo>
                <a:lnTo>
                  <a:pt x="2921" y="8298"/>
                </a:lnTo>
                <a:lnTo>
                  <a:pt x="2750" y="8152"/>
                </a:lnTo>
                <a:lnTo>
                  <a:pt x="2604" y="8006"/>
                </a:lnTo>
                <a:lnTo>
                  <a:pt x="2337" y="7665"/>
                </a:lnTo>
                <a:lnTo>
                  <a:pt x="2069" y="7324"/>
                </a:lnTo>
                <a:lnTo>
                  <a:pt x="1899" y="7178"/>
                </a:lnTo>
                <a:lnTo>
                  <a:pt x="1753" y="7057"/>
                </a:lnTo>
                <a:lnTo>
                  <a:pt x="1874" y="7008"/>
                </a:lnTo>
                <a:lnTo>
                  <a:pt x="1972" y="6935"/>
                </a:lnTo>
                <a:lnTo>
                  <a:pt x="1996" y="6911"/>
                </a:lnTo>
                <a:lnTo>
                  <a:pt x="1996" y="6862"/>
                </a:lnTo>
                <a:lnTo>
                  <a:pt x="1996" y="6813"/>
                </a:lnTo>
                <a:lnTo>
                  <a:pt x="1972" y="6789"/>
                </a:lnTo>
                <a:lnTo>
                  <a:pt x="1947" y="6765"/>
                </a:lnTo>
                <a:lnTo>
                  <a:pt x="2239" y="6400"/>
                </a:lnTo>
                <a:lnTo>
                  <a:pt x="2531" y="6083"/>
                </a:lnTo>
                <a:lnTo>
                  <a:pt x="2872" y="5743"/>
                </a:lnTo>
                <a:lnTo>
                  <a:pt x="3213" y="5451"/>
                </a:lnTo>
                <a:lnTo>
                  <a:pt x="3943" y="4867"/>
                </a:lnTo>
                <a:lnTo>
                  <a:pt x="4673" y="4332"/>
                </a:lnTo>
                <a:lnTo>
                  <a:pt x="5135" y="4015"/>
                </a:lnTo>
                <a:lnTo>
                  <a:pt x="5622" y="3699"/>
                </a:lnTo>
                <a:lnTo>
                  <a:pt x="6108" y="3407"/>
                </a:lnTo>
                <a:lnTo>
                  <a:pt x="6595" y="3139"/>
                </a:lnTo>
                <a:close/>
                <a:moveTo>
                  <a:pt x="10853" y="0"/>
                </a:moveTo>
                <a:lnTo>
                  <a:pt x="10780" y="49"/>
                </a:lnTo>
                <a:lnTo>
                  <a:pt x="10707" y="171"/>
                </a:lnTo>
                <a:lnTo>
                  <a:pt x="10658" y="317"/>
                </a:lnTo>
                <a:lnTo>
                  <a:pt x="10634" y="487"/>
                </a:lnTo>
                <a:lnTo>
                  <a:pt x="10634" y="657"/>
                </a:lnTo>
                <a:lnTo>
                  <a:pt x="10099" y="633"/>
                </a:lnTo>
                <a:lnTo>
                  <a:pt x="9588" y="633"/>
                </a:lnTo>
                <a:lnTo>
                  <a:pt x="9539" y="390"/>
                </a:lnTo>
                <a:lnTo>
                  <a:pt x="9442" y="195"/>
                </a:lnTo>
                <a:lnTo>
                  <a:pt x="9393" y="146"/>
                </a:lnTo>
                <a:lnTo>
                  <a:pt x="9344" y="146"/>
                </a:lnTo>
                <a:lnTo>
                  <a:pt x="9271" y="171"/>
                </a:lnTo>
                <a:lnTo>
                  <a:pt x="9247" y="219"/>
                </a:lnTo>
                <a:lnTo>
                  <a:pt x="9198" y="414"/>
                </a:lnTo>
                <a:lnTo>
                  <a:pt x="9198" y="633"/>
                </a:lnTo>
                <a:lnTo>
                  <a:pt x="8687" y="657"/>
                </a:lnTo>
                <a:lnTo>
                  <a:pt x="8298" y="706"/>
                </a:lnTo>
                <a:lnTo>
                  <a:pt x="7933" y="779"/>
                </a:lnTo>
                <a:lnTo>
                  <a:pt x="7763" y="171"/>
                </a:lnTo>
                <a:lnTo>
                  <a:pt x="7763" y="146"/>
                </a:lnTo>
                <a:lnTo>
                  <a:pt x="7690" y="146"/>
                </a:lnTo>
                <a:lnTo>
                  <a:pt x="7617" y="317"/>
                </a:lnTo>
                <a:lnTo>
                  <a:pt x="7568" y="487"/>
                </a:lnTo>
                <a:lnTo>
                  <a:pt x="7568" y="657"/>
                </a:lnTo>
                <a:lnTo>
                  <a:pt x="7592" y="852"/>
                </a:lnTo>
                <a:lnTo>
                  <a:pt x="7009" y="998"/>
                </a:lnTo>
                <a:lnTo>
                  <a:pt x="6449" y="1168"/>
                </a:lnTo>
                <a:lnTo>
                  <a:pt x="6376" y="925"/>
                </a:lnTo>
                <a:lnTo>
                  <a:pt x="6327" y="682"/>
                </a:lnTo>
                <a:lnTo>
                  <a:pt x="6303" y="633"/>
                </a:lnTo>
                <a:lnTo>
                  <a:pt x="6230" y="609"/>
                </a:lnTo>
                <a:lnTo>
                  <a:pt x="6181" y="633"/>
                </a:lnTo>
                <a:lnTo>
                  <a:pt x="6157" y="682"/>
                </a:lnTo>
                <a:lnTo>
                  <a:pt x="6108" y="828"/>
                </a:lnTo>
                <a:lnTo>
                  <a:pt x="6084" y="998"/>
                </a:lnTo>
                <a:lnTo>
                  <a:pt x="6084" y="1144"/>
                </a:lnTo>
                <a:lnTo>
                  <a:pt x="6108" y="1290"/>
                </a:lnTo>
                <a:lnTo>
                  <a:pt x="5597" y="1509"/>
                </a:lnTo>
                <a:lnTo>
                  <a:pt x="5111" y="1728"/>
                </a:lnTo>
                <a:lnTo>
                  <a:pt x="4673" y="1947"/>
                </a:lnTo>
                <a:lnTo>
                  <a:pt x="4527" y="1631"/>
                </a:lnTo>
                <a:lnTo>
                  <a:pt x="4502" y="1631"/>
                </a:lnTo>
                <a:lnTo>
                  <a:pt x="4478" y="1606"/>
                </a:lnTo>
                <a:lnTo>
                  <a:pt x="4454" y="1631"/>
                </a:lnTo>
                <a:lnTo>
                  <a:pt x="4429" y="1655"/>
                </a:lnTo>
                <a:lnTo>
                  <a:pt x="4405" y="1874"/>
                </a:lnTo>
                <a:lnTo>
                  <a:pt x="4405" y="2093"/>
                </a:lnTo>
                <a:lnTo>
                  <a:pt x="3918" y="2385"/>
                </a:lnTo>
                <a:lnTo>
                  <a:pt x="3480" y="2701"/>
                </a:lnTo>
                <a:lnTo>
                  <a:pt x="3286" y="2872"/>
                </a:lnTo>
                <a:lnTo>
                  <a:pt x="3188" y="2628"/>
                </a:lnTo>
                <a:lnTo>
                  <a:pt x="3140" y="2531"/>
                </a:lnTo>
                <a:lnTo>
                  <a:pt x="3067" y="2434"/>
                </a:lnTo>
                <a:lnTo>
                  <a:pt x="3042" y="2434"/>
                </a:lnTo>
                <a:lnTo>
                  <a:pt x="2969" y="2482"/>
                </a:lnTo>
                <a:lnTo>
                  <a:pt x="2896" y="2555"/>
                </a:lnTo>
                <a:lnTo>
                  <a:pt x="2872" y="2653"/>
                </a:lnTo>
                <a:lnTo>
                  <a:pt x="2848" y="2726"/>
                </a:lnTo>
                <a:lnTo>
                  <a:pt x="2872" y="2823"/>
                </a:lnTo>
                <a:lnTo>
                  <a:pt x="2896" y="2920"/>
                </a:lnTo>
                <a:lnTo>
                  <a:pt x="2969" y="3139"/>
                </a:lnTo>
                <a:lnTo>
                  <a:pt x="2823" y="3285"/>
                </a:lnTo>
                <a:lnTo>
                  <a:pt x="2702" y="3456"/>
                </a:lnTo>
                <a:lnTo>
                  <a:pt x="2604" y="3650"/>
                </a:lnTo>
                <a:lnTo>
                  <a:pt x="2531" y="3845"/>
                </a:lnTo>
                <a:lnTo>
                  <a:pt x="2531" y="3894"/>
                </a:lnTo>
                <a:lnTo>
                  <a:pt x="2556" y="3942"/>
                </a:lnTo>
                <a:lnTo>
                  <a:pt x="2604" y="3991"/>
                </a:lnTo>
                <a:lnTo>
                  <a:pt x="2677" y="4015"/>
                </a:lnTo>
                <a:lnTo>
                  <a:pt x="2726" y="3991"/>
                </a:lnTo>
                <a:lnTo>
                  <a:pt x="2775" y="3967"/>
                </a:lnTo>
                <a:lnTo>
                  <a:pt x="3213" y="3529"/>
                </a:lnTo>
                <a:lnTo>
                  <a:pt x="3237" y="3577"/>
                </a:lnTo>
                <a:lnTo>
                  <a:pt x="3359" y="3723"/>
                </a:lnTo>
                <a:lnTo>
                  <a:pt x="3529" y="3869"/>
                </a:lnTo>
                <a:lnTo>
                  <a:pt x="3699" y="4040"/>
                </a:lnTo>
                <a:lnTo>
                  <a:pt x="3918" y="4161"/>
                </a:lnTo>
                <a:lnTo>
                  <a:pt x="3261" y="4672"/>
                </a:lnTo>
                <a:lnTo>
                  <a:pt x="3213" y="4648"/>
                </a:lnTo>
                <a:lnTo>
                  <a:pt x="2945" y="4575"/>
                </a:lnTo>
                <a:lnTo>
                  <a:pt x="2702" y="4478"/>
                </a:lnTo>
                <a:lnTo>
                  <a:pt x="2458" y="4356"/>
                </a:lnTo>
                <a:lnTo>
                  <a:pt x="2239" y="4186"/>
                </a:lnTo>
                <a:lnTo>
                  <a:pt x="2020" y="3991"/>
                </a:lnTo>
                <a:lnTo>
                  <a:pt x="1874" y="3772"/>
                </a:lnTo>
                <a:lnTo>
                  <a:pt x="1728" y="3529"/>
                </a:lnTo>
                <a:lnTo>
                  <a:pt x="1631" y="3285"/>
                </a:lnTo>
                <a:lnTo>
                  <a:pt x="1607" y="3237"/>
                </a:lnTo>
                <a:lnTo>
                  <a:pt x="1534" y="3237"/>
                </a:lnTo>
                <a:lnTo>
                  <a:pt x="1509" y="3285"/>
                </a:lnTo>
                <a:lnTo>
                  <a:pt x="1485" y="3407"/>
                </a:lnTo>
                <a:lnTo>
                  <a:pt x="1461" y="3553"/>
                </a:lnTo>
                <a:lnTo>
                  <a:pt x="1485" y="3699"/>
                </a:lnTo>
                <a:lnTo>
                  <a:pt x="1534" y="3845"/>
                </a:lnTo>
                <a:lnTo>
                  <a:pt x="1582" y="3967"/>
                </a:lnTo>
                <a:lnTo>
                  <a:pt x="1655" y="4113"/>
                </a:lnTo>
                <a:lnTo>
                  <a:pt x="1826" y="4380"/>
                </a:lnTo>
                <a:lnTo>
                  <a:pt x="2045" y="4599"/>
                </a:lnTo>
                <a:lnTo>
                  <a:pt x="2288" y="4794"/>
                </a:lnTo>
                <a:lnTo>
                  <a:pt x="2580" y="4940"/>
                </a:lnTo>
                <a:lnTo>
                  <a:pt x="2702" y="4989"/>
                </a:lnTo>
                <a:lnTo>
                  <a:pt x="2848" y="5037"/>
                </a:lnTo>
                <a:lnTo>
                  <a:pt x="2410" y="5427"/>
                </a:lnTo>
                <a:lnTo>
                  <a:pt x="2239" y="5621"/>
                </a:lnTo>
                <a:lnTo>
                  <a:pt x="2142" y="5573"/>
                </a:lnTo>
                <a:lnTo>
                  <a:pt x="2045" y="5524"/>
                </a:lnTo>
                <a:lnTo>
                  <a:pt x="1850" y="5475"/>
                </a:lnTo>
                <a:lnTo>
                  <a:pt x="1631" y="5451"/>
                </a:lnTo>
                <a:lnTo>
                  <a:pt x="1436" y="5402"/>
                </a:lnTo>
                <a:lnTo>
                  <a:pt x="1144" y="5305"/>
                </a:lnTo>
                <a:lnTo>
                  <a:pt x="877" y="5159"/>
                </a:lnTo>
                <a:lnTo>
                  <a:pt x="779" y="5062"/>
                </a:lnTo>
                <a:lnTo>
                  <a:pt x="682" y="4964"/>
                </a:lnTo>
                <a:lnTo>
                  <a:pt x="585" y="4891"/>
                </a:lnTo>
                <a:lnTo>
                  <a:pt x="487" y="4818"/>
                </a:lnTo>
                <a:lnTo>
                  <a:pt x="414" y="4818"/>
                </a:lnTo>
                <a:lnTo>
                  <a:pt x="390" y="4891"/>
                </a:lnTo>
                <a:lnTo>
                  <a:pt x="390" y="4964"/>
                </a:lnTo>
                <a:lnTo>
                  <a:pt x="390" y="5110"/>
                </a:lnTo>
                <a:lnTo>
                  <a:pt x="439" y="5232"/>
                </a:lnTo>
                <a:lnTo>
                  <a:pt x="536" y="5354"/>
                </a:lnTo>
                <a:lnTo>
                  <a:pt x="658" y="5475"/>
                </a:lnTo>
                <a:lnTo>
                  <a:pt x="779" y="5573"/>
                </a:lnTo>
                <a:lnTo>
                  <a:pt x="1023" y="5718"/>
                </a:lnTo>
                <a:lnTo>
                  <a:pt x="1193" y="5791"/>
                </a:lnTo>
                <a:lnTo>
                  <a:pt x="1412" y="5864"/>
                </a:lnTo>
                <a:lnTo>
                  <a:pt x="1655" y="5937"/>
                </a:lnTo>
                <a:lnTo>
                  <a:pt x="1899" y="5962"/>
                </a:lnTo>
                <a:lnTo>
                  <a:pt x="1777" y="6108"/>
                </a:lnTo>
                <a:lnTo>
                  <a:pt x="1655" y="6278"/>
                </a:lnTo>
                <a:lnTo>
                  <a:pt x="1558" y="6473"/>
                </a:lnTo>
                <a:lnTo>
                  <a:pt x="1485" y="6643"/>
                </a:lnTo>
                <a:lnTo>
                  <a:pt x="1144" y="6643"/>
                </a:lnTo>
                <a:lnTo>
                  <a:pt x="877" y="6594"/>
                </a:lnTo>
                <a:lnTo>
                  <a:pt x="609" y="6521"/>
                </a:lnTo>
                <a:lnTo>
                  <a:pt x="366" y="6400"/>
                </a:lnTo>
                <a:lnTo>
                  <a:pt x="122" y="6229"/>
                </a:lnTo>
                <a:lnTo>
                  <a:pt x="49" y="6229"/>
                </a:lnTo>
                <a:lnTo>
                  <a:pt x="1" y="6254"/>
                </a:lnTo>
                <a:lnTo>
                  <a:pt x="1" y="6302"/>
                </a:lnTo>
                <a:lnTo>
                  <a:pt x="74" y="6424"/>
                </a:lnTo>
                <a:lnTo>
                  <a:pt x="147" y="6546"/>
                </a:lnTo>
                <a:lnTo>
                  <a:pt x="220" y="6643"/>
                </a:lnTo>
                <a:lnTo>
                  <a:pt x="317" y="6740"/>
                </a:lnTo>
                <a:lnTo>
                  <a:pt x="439" y="6813"/>
                </a:lnTo>
                <a:lnTo>
                  <a:pt x="560" y="6862"/>
                </a:lnTo>
                <a:lnTo>
                  <a:pt x="804" y="6984"/>
                </a:lnTo>
                <a:lnTo>
                  <a:pt x="1071" y="7032"/>
                </a:lnTo>
                <a:lnTo>
                  <a:pt x="1363" y="7081"/>
                </a:lnTo>
                <a:lnTo>
                  <a:pt x="1680" y="7568"/>
                </a:lnTo>
                <a:lnTo>
                  <a:pt x="2020" y="8006"/>
                </a:lnTo>
                <a:lnTo>
                  <a:pt x="2410" y="8419"/>
                </a:lnTo>
                <a:lnTo>
                  <a:pt x="2848" y="8784"/>
                </a:lnTo>
                <a:lnTo>
                  <a:pt x="3286" y="9125"/>
                </a:lnTo>
                <a:lnTo>
                  <a:pt x="3772" y="9417"/>
                </a:lnTo>
                <a:lnTo>
                  <a:pt x="4283" y="9685"/>
                </a:lnTo>
                <a:lnTo>
                  <a:pt x="4819" y="9928"/>
                </a:lnTo>
                <a:lnTo>
                  <a:pt x="5403" y="10147"/>
                </a:lnTo>
                <a:lnTo>
                  <a:pt x="5987" y="10342"/>
                </a:lnTo>
                <a:lnTo>
                  <a:pt x="6571" y="10536"/>
                </a:lnTo>
                <a:lnTo>
                  <a:pt x="7155" y="10682"/>
                </a:lnTo>
                <a:lnTo>
                  <a:pt x="7763" y="10828"/>
                </a:lnTo>
                <a:lnTo>
                  <a:pt x="8371" y="10926"/>
                </a:lnTo>
                <a:lnTo>
                  <a:pt x="8979" y="11023"/>
                </a:lnTo>
                <a:lnTo>
                  <a:pt x="9612" y="11072"/>
                </a:lnTo>
                <a:lnTo>
                  <a:pt x="10220" y="11096"/>
                </a:lnTo>
                <a:lnTo>
                  <a:pt x="10829" y="11072"/>
                </a:lnTo>
                <a:lnTo>
                  <a:pt x="11461" y="11047"/>
                </a:lnTo>
                <a:lnTo>
                  <a:pt x="12070" y="10974"/>
                </a:lnTo>
                <a:lnTo>
                  <a:pt x="12678" y="10877"/>
                </a:lnTo>
                <a:lnTo>
                  <a:pt x="13286" y="10755"/>
                </a:lnTo>
                <a:lnTo>
                  <a:pt x="13870" y="10585"/>
                </a:lnTo>
                <a:lnTo>
                  <a:pt x="14454" y="10390"/>
                </a:lnTo>
                <a:lnTo>
                  <a:pt x="15063" y="10147"/>
                </a:lnTo>
                <a:lnTo>
                  <a:pt x="15622" y="9831"/>
                </a:lnTo>
                <a:lnTo>
                  <a:pt x="16182" y="9514"/>
                </a:lnTo>
                <a:lnTo>
                  <a:pt x="16693" y="9149"/>
                </a:lnTo>
                <a:lnTo>
                  <a:pt x="17204" y="8736"/>
                </a:lnTo>
                <a:lnTo>
                  <a:pt x="17690" y="8322"/>
                </a:lnTo>
                <a:lnTo>
                  <a:pt x="18153" y="7884"/>
                </a:lnTo>
                <a:lnTo>
                  <a:pt x="18615" y="7446"/>
                </a:lnTo>
                <a:lnTo>
                  <a:pt x="18639" y="7397"/>
                </a:lnTo>
                <a:lnTo>
                  <a:pt x="18761" y="7373"/>
                </a:lnTo>
                <a:lnTo>
                  <a:pt x="18858" y="7300"/>
                </a:lnTo>
                <a:lnTo>
                  <a:pt x="19029" y="7300"/>
                </a:lnTo>
                <a:lnTo>
                  <a:pt x="19175" y="7276"/>
                </a:lnTo>
                <a:lnTo>
                  <a:pt x="19321" y="7227"/>
                </a:lnTo>
                <a:lnTo>
                  <a:pt x="19467" y="7178"/>
                </a:lnTo>
                <a:lnTo>
                  <a:pt x="19613" y="7105"/>
                </a:lnTo>
                <a:lnTo>
                  <a:pt x="19734" y="7008"/>
                </a:lnTo>
                <a:lnTo>
                  <a:pt x="19807" y="6886"/>
                </a:lnTo>
                <a:lnTo>
                  <a:pt x="19880" y="6765"/>
                </a:lnTo>
                <a:lnTo>
                  <a:pt x="19880" y="6716"/>
                </a:lnTo>
                <a:lnTo>
                  <a:pt x="19880" y="6667"/>
                </a:lnTo>
                <a:lnTo>
                  <a:pt x="19832" y="6619"/>
                </a:lnTo>
                <a:lnTo>
                  <a:pt x="19807" y="6570"/>
                </a:lnTo>
                <a:lnTo>
                  <a:pt x="19710" y="6546"/>
                </a:lnTo>
                <a:lnTo>
                  <a:pt x="19661" y="6546"/>
                </a:lnTo>
                <a:lnTo>
                  <a:pt x="19613" y="6570"/>
                </a:lnTo>
                <a:lnTo>
                  <a:pt x="19467" y="6643"/>
                </a:lnTo>
                <a:lnTo>
                  <a:pt x="19369" y="6716"/>
                </a:lnTo>
                <a:lnTo>
                  <a:pt x="19248" y="6789"/>
                </a:lnTo>
                <a:lnTo>
                  <a:pt x="19102" y="6862"/>
                </a:lnTo>
                <a:lnTo>
                  <a:pt x="18858" y="6911"/>
                </a:lnTo>
                <a:lnTo>
                  <a:pt x="18566" y="6521"/>
                </a:lnTo>
                <a:lnTo>
                  <a:pt x="18250" y="6132"/>
                </a:lnTo>
                <a:lnTo>
                  <a:pt x="18420" y="6108"/>
                </a:lnTo>
                <a:lnTo>
                  <a:pt x="18664" y="6059"/>
                </a:lnTo>
                <a:lnTo>
                  <a:pt x="18956" y="5962"/>
                </a:lnTo>
                <a:lnTo>
                  <a:pt x="19077" y="5889"/>
                </a:lnTo>
                <a:lnTo>
                  <a:pt x="19199" y="5816"/>
                </a:lnTo>
                <a:lnTo>
                  <a:pt x="19272" y="5718"/>
                </a:lnTo>
                <a:lnTo>
                  <a:pt x="19321" y="5597"/>
                </a:lnTo>
                <a:lnTo>
                  <a:pt x="19321" y="5548"/>
                </a:lnTo>
                <a:lnTo>
                  <a:pt x="19321" y="5500"/>
                </a:lnTo>
                <a:lnTo>
                  <a:pt x="19296" y="5475"/>
                </a:lnTo>
                <a:lnTo>
                  <a:pt x="19248" y="5451"/>
                </a:lnTo>
                <a:lnTo>
                  <a:pt x="19150" y="5451"/>
                </a:lnTo>
                <a:lnTo>
                  <a:pt x="19053" y="5475"/>
                </a:lnTo>
                <a:lnTo>
                  <a:pt x="18858" y="5548"/>
                </a:lnTo>
                <a:lnTo>
                  <a:pt x="18688" y="5621"/>
                </a:lnTo>
                <a:lnTo>
                  <a:pt x="18493" y="5718"/>
                </a:lnTo>
                <a:lnTo>
                  <a:pt x="18226" y="5767"/>
                </a:lnTo>
                <a:lnTo>
                  <a:pt x="17958" y="5791"/>
                </a:lnTo>
                <a:lnTo>
                  <a:pt x="17496" y="5281"/>
                </a:lnTo>
                <a:lnTo>
                  <a:pt x="17690" y="5281"/>
                </a:lnTo>
                <a:lnTo>
                  <a:pt x="17885" y="5256"/>
                </a:lnTo>
                <a:lnTo>
                  <a:pt x="18080" y="5208"/>
                </a:lnTo>
                <a:lnTo>
                  <a:pt x="18274" y="5135"/>
                </a:lnTo>
                <a:lnTo>
                  <a:pt x="18591" y="4964"/>
                </a:lnTo>
                <a:lnTo>
                  <a:pt x="18761" y="4867"/>
                </a:lnTo>
                <a:lnTo>
                  <a:pt x="18931" y="4745"/>
                </a:lnTo>
                <a:lnTo>
                  <a:pt x="19077" y="4599"/>
                </a:lnTo>
                <a:lnTo>
                  <a:pt x="19199" y="4453"/>
                </a:lnTo>
                <a:lnTo>
                  <a:pt x="19272" y="4307"/>
                </a:lnTo>
                <a:lnTo>
                  <a:pt x="19296" y="4234"/>
                </a:lnTo>
                <a:lnTo>
                  <a:pt x="19296" y="4137"/>
                </a:lnTo>
                <a:lnTo>
                  <a:pt x="19296" y="4088"/>
                </a:lnTo>
                <a:lnTo>
                  <a:pt x="19272" y="4064"/>
                </a:lnTo>
                <a:lnTo>
                  <a:pt x="19199" y="4064"/>
                </a:lnTo>
                <a:lnTo>
                  <a:pt x="19077" y="4088"/>
                </a:lnTo>
                <a:lnTo>
                  <a:pt x="18956" y="4137"/>
                </a:lnTo>
                <a:lnTo>
                  <a:pt x="18737" y="4307"/>
                </a:lnTo>
                <a:lnTo>
                  <a:pt x="18518" y="4478"/>
                </a:lnTo>
                <a:lnTo>
                  <a:pt x="18323" y="4648"/>
                </a:lnTo>
                <a:lnTo>
                  <a:pt x="18031" y="4794"/>
                </a:lnTo>
                <a:lnTo>
                  <a:pt x="17763" y="4867"/>
                </a:lnTo>
                <a:lnTo>
                  <a:pt x="17447" y="4916"/>
                </a:lnTo>
                <a:lnTo>
                  <a:pt x="17155" y="4916"/>
                </a:lnTo>
                <a:lnTo>
                  <a:pt x="16620" y="4429"/>
                </a:lnTo>
                <a:lnTo>
                  <a:pt x="16839" y="4186"/>
                </a:lnTo>
                <a:lnTo>
                  <a:pt x="17058" y="3967"/>
                </a:lnTo>
                <a:lnTo>
                  <a:pt x="17277" y="3748"/>
                </a:lnTo>
                <a:lnTo>
                  <a:pt x="17593" y="3918"/>
                </a:lnTo>
                <a:lnTo>
                  <a:pt x="17909" y="4088"/>
                </a:lnTo>
                <a:lnTo>
                  <a:pt x="18031" y="4113"/>
                </a:lnTo>
                <a:lnTo>
                  <a:pt x="18128" y="4113"/>
                </a:lnTo>
                <a:lnTo>
                  <a:pt x="18201" y="4040"/>
                </a:lnTo>
                <a:lnTo>
                  <a:pt x="18274" y="3967"/>
                </a:lnTo>
                <a:lnTo>
                  <a:pt x="18299" y="3894"/>
                </a:lnTo>
                <a:lnTo>
                  <a:pt x="18299" y="3796"/>
                </a:lnTo>
                <a:lnTo>
                  <a:pt x="18250" y="3723"/>
                </a:lnTo>
                <a:lnTo>
                  <a:pt x="18177" y="3650"/>
                </a:lnTo>
                <a:lnTo>
                  <a:pt x="17885" y="3504"/>
                </a:lnTo>
                <a:lnTo>
                  <a:pt x="17593" y="3358"/>
                </a:lnTo>
                <a:lnTo>
                  <a:pt x="17690" y="3212"/>
                </a:lnTo>
                <a:lnTo>
                  <a:pt x="17763" y="3042"/>
                </a:lnTo>
                <a:lnTo>
                  <a:pt x="17763" y="3018"/>
                </a:lnTo>
                <a:lnTo>
                  <a:pt x="17739" y="2993"/>
                </a:lnTo>
                <a:lnTo>
                  <a:pt x="17690" y="2993"/>
                </a:lnTo>
                <a:lnTo>
                  <a:pt x="17423" y="3237"/>
                </a:lnTo>
                <a:lnTo>
                  <a:pt x="16376" y="2555"/>
                </a:lnTo>
                <a:lnTo>
                  <a:pt x="16693" y="2190"/>
                </a:lnTo>
                <a:lnTo>
                  <a:pt x="16717" y="2142"/>
                </a:lnTo>
                <a:lnTo>
                  <a:pt x="16693" y="2069"/>
                </a:lnTo>
                <a:lnTo>
                  <a:pt x="16668" y="2044"/>
                </a:lnTo>
                <a:lnTo>
                  <a:pt x="16595" y="2020"/>
                </a:lnTo>
                <a:lnTo>
                  <a:pt x="16449" y="2093"/>
                </a:lnTo>
                <a:lnTo>
                  <a:pt x="16303" y="2166"/>
                </a:lnTo>
                <a:lnTo>
                  <a:pt x="16036" y="2361"/>
                </a:lnTo>
                <a:lnTo>
                  <a:pt x="15914" y="2288"/>
                </a:lnTo>
                <a:lnTo>
                  <a:pt x="15354" y="2020"/>
                </a:lnTo>
                <a:lnTo>
                  <a:pt x="14795" y="1752"/>
                </a:lnTo>
                <a:lnTo>
                  <a:pt x="15087" y="1290"/>
                </a:lnTo>
                <a:lnTo>
                  <a:pt x="15087" y="1266"/>
                </a:lnTo>
                <a:lnTo>
                  <a:pt x="15063" y="1266"/>
                </a:lnTo>
                <a:lnTo>
                  <a:pt x="14795" y="1436"/>
                </a:lnTo>
                <a:lnTo>
                  <a:pt x="14552" y="1655"/>
                </a:lnTo>
                <a:lnTo>
                  <a:pt x="14089" y="1460"/>
                </a:lnTo>
                <a:lnTo>
                  <a:pt x="13603" y="1290"/>
                </a:lnTo>
                <a:lnTo>
                  <a:pt x="13140" y="1144"/>
                </a:lnTo>
                <a:lnTo>
                  <a:pt x="12702" y="1022"/>
                </a:lnTo>
                <a:lnTo>
                  <a:pt x="12775" y="706"/>
                </a:lnTo>
                <a:lnTo>
                  <a:pt x="12800" y="536"/>
                </a:lnTo>
                <a:lnTo>
                  <a:pt x="12800" y="365"/>
                </a:lnTo>
                <a:lnTo>
                  <a:pt x="12775" y="317"/>
                </a:lnTo>
                <a:lnTo>
                  <a:pt x="12751" y="292"/>
                </a:lnTo>
                <a:lnTo>
                  <a:pt x="12702" y="292"/>
                </a:lnTo>
                <a:lnTo>
                  <a:pt x="12654" y="341"/>
                </a:lnTo>
                <a:lnTo>
                  <a:pt x="12532" y="560"/>
                </a:lnTo>
                <a:lnTo>
                  <a:pt x="12337" y="925"/>
                </a:lnTo>
                <a:lnTo>
                  <a:pt x="11705" y="803"/>
                </a:lnTo>
                <a:lnTo>
                  <a:pt x="11072" y="706"/>
                </a:lnTo>
                <a:lnTo>
                  <a:pt x="11072" y="511"/>
                </a:lnTo>
                <a:lnTo>
                  <a:pt x="11072" y="317"/>
                </a:lnTo>
                <a:lnTo>
                  <a:pt x="11072" y="244"/>
                </a:lnTo>
                <a:lnTo>
                  <a:pt x="11048" y="146"/>
                </a:lnTo>
                <a:lnTo>
                  <a:pt x="10999" y="73"/>
                </a:lnTo>
                <a:lnTo>
                  <a:pt x="10950" y="25"/>
                </a:lnTo>
                <a:lnTo>
                  <a:pt x="1090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46"/>
          <p:cNvSpPr/>
          <p:nvPr/>
        </p:nvSpPr>
        <p:spPr>
          <a:xfrm>
            <a:off x="2444194" y="2947790"/>
            <a:ext cx="372577" cy="352381"/>
          </a:xfrm>
          <a:custGeom>
            <a:avLst/>
            <a:gdLst/>
            <a:ahLst/>
            <a:cxnLst/>
            <a:rect l="l" t="t" r="r" b="b"/>
            <a:pathLst>
              <a:path w="19297" h="18251" extrusionOk="0">
                <a:moveTo>
                  <a:pt x="18396" y="828"/>
                </a:moveTo>
                <a:lnTo>
                  <a:pt x="18761" y="877"/>
                </a:lnTo>
                <a:lnTo>
                  <a:pt x="18737" y="1242"/>
                </a:lnTo>
                <a:lnTo>
                  <a:pt x="18615" y="1266"/>
                </a:lnTo>
                <a:lnTo>
                  <a:pt x="18493" y="1315"/>
                </a:lnTo>
                <a:lnTo>
                  <a:pt x="18274" y="1436"/>
                </a:lnTo>
                <a:lnTo>
                  <a:pt x="18007" y="1582"/>
                </a:lnTo>
                <a:lnTo>
                  <a:pt x="17739" y="1777"/>
                </a:lnTo>
                <a:lnTo>
                  <a:pt x="17642" y="1850"/>
                </a:lnTo>
                <a:lnTo>
                  <a:pt x="17618" y="1801"/>
                </a:lnTo>
                <a:lnTo>
                  <a:pt x="17545" y="1704"/>
                </a:lnTo>
                <a:lnTo>
                  <a:pt x="17496" y="1680"/>
                </a:lnTo>
                <a:lnTo>
                  <a:pt x="17423" y="1655"/>
                </a:lnTo>
                <a:lnTo>
                  <a:pt x="17131" y="1631"/>
                </a:lnTo>
                <a:lnTo>
                  <a:pt x="17301" y="1509"/>
                </a:lnTo>
                <a:lnTo>
                  <a:pt x="17472" y="1388"/>
                </a:lnTo>
                <a:lnTo>
                  <a:pt x="17837" y="1144"/>
                </a:lnTo>
                <a:lnTo>
                  <a:pt x="18104" y="974"/>
                </a:lnTo>
                <a:lnTo>
                  <a:pt x="18250" y="901"/>
                </a:lnTo>
                <a:lnTo>
                  <a:pt x="18396" y="828"/>
                </a:lnTo>
                <a:close/>
                <a:moveTo>
                  <a:pt x="18712" y="1582"/>
                </a:moveTo>
                <a:lnTo>
                  <a:pt x="18688" y="2385"/>
                </a:lnTo>
                <a:lnTo>
                  <a:pt x="18688" y="3164"/>
                </a:lnTo>
                <a:lnTo>
                  <a:pt x="18469" y="3334"/>
                </a:lnTo>
                <a:lnTo>
                  <a:pt x="18250" y="3529"/>
                </a:lnTo>
                <a:lnTo>
                  <a:pt x="17982" y="3748"/>
                </a:lnTo>
                <a:lnTo>
                  <a:pt x="17861" y="3870"/>
                </a:lnTo>
                <a:lnTo>
                  <a:pt x="17764" y="4016"/>
                </a:lnTo>
                <a:lnTo>
                  <a:pt x="17739" y="3407"/>
                </a:lnTo>
                <a:lnTo>
                  <a:pt x="17739" y="3334"/>
                </a:lnTo>
                <a:lnTo>
                  <a:pt x="17958" y="3140"/>
                </a:lnTo>
                <a:lnTo>
                  <a:pt x="18177" y="2945"/>
                </a:lnTo>
                <a:lnTo>
                  <a:pt x="18493" y="2653"/>
                </a:lnTo>
                <a:lnTo>
                  <a:pt x="18615" y="2531"/>
                </a:lnTo>
                <a:lnTo>
                  <a:pt x="18664" y="2458"/>
                </a:lnTo>
                <a:lnTo>
                  <a:pt x="18688" y="2361"/>
                </a:lnTo>
                <a:lnTo>
                  <a:pt x="18664" y="2312"/>
                </a:lnTo>
                <a:lnTo>
                  <a:pt x="18615" y="2288"/>
                </a:lnTo>
                <a:lnTo>
                  <a:pt x="18518" y="2264"/>
                </a:lnTo>
                <a:lnTo>
                  <a:pt x="18445" y="2288"/>
                </a:lnTo>
                <a:lnTo>
                  <a:pt x="18347" y="2312"/>
                </a:lnTo>
                <a:lnTo>
                  <a:pt x="18274" y="2385"/>
                </a:lnTo>
                <a:lnTo>
                  <a:pt x="18128" y="2531"/>
                </a:lnTo>
                <a:lnTo>
                  <a:pt x="18007" y="2653"/>
                </a:lnTo>
                <a:lnTo>
                  <a:pt x="17739" y="2945"/>
                </a:lnTo>
                <a:lnTo>
                  <a:pt x="17739" y="2531"/>
                </a:lnTo>
                <a:lnTo>
                  <a:pt x="17691" y="2118"/>
                </a:lnTo>
                <a:lnTo>
                  <a:pt x="17788" y="2069"/>
                </a:lnTo>
                <a:lnTo>
                  <a:pt x="18055" y="1947"/>
                </a:lnTo>
                <a:lnTo>
                  <a:pt x="18323" y="1777"/>
                </a:lnTo>
                <a:lnTo>
                  <a:pt x="18518" y="1680"/>
                </a:lnTo>
                <a:lnTo>
                  <a:pt x="18712" y="1582"/>
                </a:lnTo>
                <a:close/>
                <a:moveTo>
                  <a:pt x="18688" y="3529"/>
                </a:moveTo>
                <a:lnTo>
                  <a:pt x="18688" y="3894"/>
                </a:lnTo>
                <a:lnTo>
                  <a:pt x="18664" y="4843"/>
                </a:lnTo>
                <a:lnTo>
                  <a:pt x="18639" y="4843"/>
                </a:lnTo>
                <a:lnTo>
                  <a:pt x="18518" y="4916"/>
                </a:lnTo>
                <a:lnTo>
                  <a:pt x="18396" y="5038"/>
                </a:lnTo>
                <a:lnTo>
                  <a:pt x="18177" y="5305"/>
                </a:lnTo>
                <a:lnTo>
                  <a:pt x="17982" y="5451"/>
                </a:lnTo>
                <a:lnTo>
                  <a:pt x="17788" y="5597"/>
                </a:lnTo>
                <a:lnTo>
                  <a:pt x="17788" y="5013"/>
                </a:lnTo>
                <a:lnTo>
                  <a:pt x="18128" y="4819"/>
                </a:lnTo>
                <a:lnTo>
                  <a:pt x="18274" y="4746"/>
                </a:lnTo>
                <a:lnTo>
                  <a:pt x="18445" y="4673"/>
                </a:lnTo>
                <a:lnTo>
                  <a:pt x="18591" y="4575"/>
                </a:lnTo>
                <a:lnTo>
                  <a:pt x="18639" y="4527"/>
                </a:lnTo>
                <a:lnTo>
                  <a:pt x="18664" y="4454"/>
                </a:lnTo>
                <a:lnTo>
                  <a:pt x="18664" y="4429"/>
                </a:lnTo>
                <a:lnTo>
                  <a:pt x="18639" y="4381"/>
                </a:lnTo>
                <a:lnTo>
                  <a:pt x="18566" y="4332"/>
                </a:lnTo>
                <a:lnTo>
                  <a:pt x="18420" y="4332"/>
                </a:lnTo>
                <a:lnTo>
                  <a:pt x="18347" y="4356"/>
                </a:lnTo>
                <a:lnTo>
                  <a:pt x="18177" y="4429"/>
                </a:lnTo>
                <a:lnTo>
                  <a:pt x="18031" y="4502"/>
                </a:lnTo>
                <a:lnTo>
                  <a:pt x="17788" y="4673"/>
                </a:lnTo>
                <a:lnTo>
                  <a:pt x="17764" y="4137"/>
                </a:lnTo>
                <a:lnTo>
                  <a:pt x="17958" y="4040"/>
                </a:lnTo>
                <a:lnTo>
                  <a:pt x="18128" y="3943"/>
                </a:lnTo>
                <a:lnTo>
                  <a:pt x="18445" y="3699"/>
                </a:lnTo>
                <a:lnTo>
                  <a:pt x="18688" y="3529"/>
                </a:lnTo>
                <a:close/>
                <a:moveTo>
                  <a:pt x="18664" y="5305"/>
                </a:moveTo>
                <a:lnTo>
                  <a:pt x="18639" y="6011"/>
                </a:lnTo>
                <a:lnTo>
                  <a:pt x="18396" y="6108"/>
                </a:lnTo>
                <a:lnTo>
                  <a:pt x="18177" y="6230"/>
                </a:lnTo>
                <a:lnTo>
                  <a:pt x="17982" y="6376"/>
                </a:lnTo>
                <a:lnTo>
                  <a:pt x="17764" y="6522"/>
                </a:lnTo>
                <a:lnTo>
                  <a:pt x="17764" y="6522"/>
                </a:lnTo>
                <a:lnTo>
                  <a:pt x="17788" y="5865"/>
                </a:lnTo>
                <a:lnTo>
                  <a:pt x="17934" y="5816"/>
                </a:lnTo>
                <a:lnTo>
                  <a:pt x="18080" y="5743"/>
                </a:lnTo>
                <a:lnTo>
                  <a:pt x="18201" y="5670"/>
                </a:lnTo>
                <a:lnTo>
                  <a:pt x="18323" y="5597"/>
                </a:lnTo>
                <a:lnTo>
                  <a:pt x="18493" y="5476"/>
                </a:lnTo>
                <a:lnTo>
                  <a:pt x="18664" y="5305"/>
                </a:lnTo>
                <a:close/>
                <a:moveTo>
                  <a:pt x="18615" y="6425"/>
                </a:moveTo>
                <a:lnTo>
                  <a:pt x="18615" y="6473"/>
                </a:lnTo>
                <a:lnTo>
                  <a:pt x="18518" y="6498"/>
                </a:lnTo>
                <a:lnTo>
                  <a:pt x="18420" y="6546"/>
                </a:lnTo>
                <a:lnTo>
                  <a:pt x="18250" y="6668"/>
                </a:lnTo>
                <a:lnTo>
                  <a:pt x="18104" y="6765"/>
                </a:lnTo>
                <a:lnTo>
                  <a:pt x="17982" y="6887"/>
                </a:lnTo>
                <a:lnTo>
                  <a:pt x="17739" y="7155"/>
                </a:lnTo>
                <a:lnTo>
                  <a:pt x="17764" y="6717"/>
                </a:lnTo>
                <a:lnTo>
                  <a:pt x="17982" y="6668"/>
                </a:lnTo>
                <a:lnTo>
                  <a:pt x="18201" y="6595"/>
                </a:lnTo>
                <a:lnTo>
                  <a:pt x="18615" y="6425"/>
                </a:lnTo>
                <a:close/>
                <a:moveTo>
                  <a:pt x="18615" y="6838"/>
                </a:moveTo>
                <a:lnTo>
                  <a:pt x="18591" y="7349"/>
                </a:lnTo>
                <a:lnTo>
                  <a:pt x="18591" y="7666"/>
                </a:lnTo>
                <a:lnTo>
                  <a:pt x="18420" y="7787"/>
                </a:lnTo>
                <a:lnTo>
                  <a:pt x="18250" y="7909"/>
                </a:lnTo>
                <a:lnTo>
                  <a:pt x="17958" y="8103"/>
                </a:lnTo>
                <a:lnTo>
                  <a:pt x="17666" y="8322"/>
                </a:lnTo>
                <a:lnTo>
                  <a:pt x="17715" y="7739"/>
                </a:lnTo>
                <a:lnTo>
                  <a:pt x="17739" y="7349"/>
                </a:lnTo>
                <a:lnTo>
                  <a:pt x="18080" y="7155"/>
                </a:lnTo>
                <a:lnTo>
                  <a:pt x="18420" y="6960"/>
                </a:lnTo>
                <a:lnTo>
                  <a:pt x="18615" y="6838"/>
                </a:lnTo>
                <a:close/>
                <a:moveTo>
                  <a:pt x="18566" y="8103"/>
                </a:moveTo>
                <a:lnTo>
                  <a:pt x="18542" y="8420"/>
                </a:lnTo>
                <a:lnTo>
                  <a:pt x="18420" y="8493"/>
                </a:lnTo>
                <a:lnTo>
                  <a:pt x="18274" y="8566"/>
                </a:lnTo>
                <a:lnTo>
                  <a:pt x="18055" y="8785"/>
                </a:lnTo>
                <a:lnTo>
                  <a:pt x="17812" y="9004"/>
                </a:lnTo>
                <a:lnTo>
                  <a:pt x="17593" y="9247"/>
                </a:lnTo>
                <a:lnTo>
                  <a:pt x="17642" y="8566"/>
                </a:lnTo>
                <a:lnTo>
                  <a:pt x="18031" y="8395"/>
                </a:lnTo>
                <a:lnTo>
                  <a:pt x="18420" y="8201"/>
                </a:lnTo>
                <a:lnTo>
                  <a:pt x="18566" y="8103"/>
                </a:lnTo>
                <a:close/>
                <a:moveTo>
                  <a:pt x="18542" y="8809"/>
                </a:moveTo>
                <a:lnTo>
                  <a:pt x="18542" y="9077"/>
                </a:lnTo>
                <a:lnTo>
                  <a:pt x="18299" y="9271"/>
                </a:lnTo>
                <a:lnTo>
                  <a:pt x="17934" y="9588"/>
                </a:lnTo>
                <a:lnTo>
                  <a:pt x="17593" y="9928"/>
                </a:lnTo>
                <a:lnTo>
                  <a:pt x="17569" y="9953"/>
                </a:lnTo>
                <a:lnTo>
                  <a:pt x="17569" y="9977"/>
                </a:lnTo>
                <a:lnTo>
                  <a:pt x="17593" y="10001"/>
                </a:lnTo>
                <a:lnTo>
                  <a:pt x="17642" y="10001"/>
                </a:lnTo>
                <a:lnTo>
                  <a:pt x="18080" y="9831"/>
                </a:lnTo>
                <a:lnTo>
                  <a:pt x="18274" y="9709"/>
                </a:lnTo>
                <a:lnTo>
                  <a:pt x="18493" y="9588"/>
                </a:lnTo>
                <a:lnTo>
                  <a:pt x="18518" y="9563"/>
                </a:lnTo>
                <a:lnTo>
                  <a:pt x="18518" y="9977"/>
                </a:lnTo>
                <a:lnTo>
                  <a:pt x="18396" y="10026"/>
                </a:lnTo>
                <a:lnTo>
                  <a:pt x="18274" y="10074"/>
                </a:lnTo>
                <a:lnTo>
                  <a:pt x="18080" y="10220"/>
                </a:lnTo>
                <a:lnTo>
                  <a:pt x="17788" y="10464"/>
                </a:lnTo>
                <a:lnTo>
                  <a:pt x="17520" y="10731"/>
                </a:lnTo>
                <a:lnTo>
                  <a:pt x="17520" y="10245"/>
                </a:lnTo>
                <a:lnTo>
                  <a:pt x="17569" y="9490"/>
                </a:lnTo>
                <a:lnTo>
                  <a:pt x="17837" y="9344"/>
                </a:lnTo>
                <a:lnTo>
                  <a:pt x="18104" y="9150"/>
                </a:lnTo>
                <a:lnTo>
                  <a:pt x="18274" y="8979"/>
                </a:lnTo>
                <a:lnTo>
                  <a:pt x="18469" y="8833"/>
                </a:lnTo>
                <a:lnTo>
                  <a:pt x="18542" y="8809"/>
                </a:lnTo>
                <a:close/>
                <a:moveTo>
                  <a:pt x="18518" y="10342"/>
                </a:moveTo>
                <a:lnTo>
                  <a:pt x="18518" y="10975"/>
                </a:lnTo>
                <a:lnTo>
                  <a:pt x="18347" y="11096"/>
                </a:lnTo>
                <a:lnTo>
                  <a:pt x="18201" y="11194"/>
                </a:lnTo>
                <a:lnTo>
                  <a:pt x="17861" y="11486"/>
                </a:lnTo>
                <a:lnTo>
                  <a:pt x="17715" y="11632"/>
                </a:lnTo>
                <a:lnTo>
                  <a:pt x="17569" y="11802"/>
                </a:lnTo>
                <a:lnTo>
                  <a:pt x="17545" y="11559"/>
                </a:lnTo>
                <a:lnTo>
                  <a:pt x="17520" y="11048"/>
                </a:lnTo>
                <a:lnTo>
                  <a:pt x="17691" y="10975"/>
                </a:lnTo>
                <a:lnTo>
                  <a:pt x="17837" y="10877"/>
                </a:lnTo>
                <a:lnTo>
                  <a:pt x="18128" y="10634"/>
                </a:lnTo>
                <a:lnTo>
                  <a:pt x="18518" y="10342"/>
                </a:lnTo>
                <a:close/>
                <a:moveTo>
                  <a:pt x="18518" y="11413"/>
                </a:moveTo>
                <a:lnTo>
                  <a:pt x="18542" y="11802"/>
                </a:lnTo>
                <a:lnTo>
                  <a:pt x="18347" y="11899"/>
                </a:lnTo>
                <a:lnTo>
                  <a:pt x="18177" y="12021"/>
                </a:lnTo>
                <a:lnTo>
                  <a:pt x="17837" y="12289"/>
                </a:lnTo>
                <a:lnTo>
                  <a:pt x="17764" y="12240"/>
                </a:lnTo>
                <a:lnTo>
                  <a:pt x="17642" y="12240"/>
                </a:lnTo>
                <a:lnTo>
                  <a:pt x="17593" y="12021"/>
                </a:lnTo>
                <a:lnTo>
                  <a:pt x="18299" y="11559"/>
                </a:lnTo>
                <a:lnTo>
                  <a:pt x="18518" y="11413"/>
                </a:lnTo>
                <a:close/>
                <a:moveTo>
                  <a:pt x="2093" y="1899"/>
                </a:moveTo>
                <a:lnTo>
                  <a:pt x="2385" y="1972"/>
                </a:lnTo>
                <a:lnTo>
                  <a:pt x="2702" y="1996"/>
                </a:lnTo>
                <a:lnTo>
                  <a:pt x="3334" y="2045"/>
                </a:lnTo>
                <a:lnTo>
                  <a:pt x="4356" y="2093"/>
                </a:lnTo>
                <a:lnTo>
                  <a:pt x="5354" y="2118"/>
                </a:lnTo>
                <a:lnTo>
                  <a:pt x="6376" y="2118"/>
                </a:lnTo>
                <a:lnTo>
                  <a:pt x="7398" y="2093"/>
                </a:lnTo>
                <a:lnTo>
                  <a:pt x="9466" y="2020"/>
                </a:lnTo>
                <a:lnTo>
                  <a:pt x="11413" y="1972"/>
                </a:lnTo>
                <a:lnTo>
                  <a:pt x="13359" y="1947"/>
                </a:lnTo>
                <a:lnTo>
                  <a:pt x="14357" y="1947"/>
                </a:lnTo>
                <a:lnTo>
                  <a:pt x="15330" y="1996"/>
                </a:lnTo>
                <a:lnTo>
                  <a:pt x="16304" y="2045"/>
                </a:lnTo>
                <a:lnTo>
                  <a:pt x="17277" y="2142"/>
                </a:lnTo>
                <a:lnTo>
                  <a:pt x="17253" y="2483"/>
                </a:lnTo>
                <a:lnTo>
                  <a:pt x="17228" y="2823"/>
                </a:lnTo>
                <a:lnTo>
                  <a:pt x="17228" y="3529"/>
                </a:lnTo>
                <a:lnTo>
                  <a:pt x="17277" y="4210"/>
                </a:lnTo>
                <a:lnTo>
                  <a:pt x="17301" y="4892"/>
                </a:lnTo>
                <a:lnTo>
                  <a:pt x="17301" y="5646"/>
                </a:lnTo>
                <a:lnTo>
                  <a:pt x="17277" y="6376"/>
                </a:lnTo>
                <a:lnTo>
                  <a:pt x="17180" y="7885"/>
                </a:lnTo>
                <a:lnTo>
                  <a:pt x="17082" y="9125"/>
                </a:lnTo>
                <a:lnTo>
                  <a:pt x="17034" y="9758"/>
                </a:lnTo>
                <a:lnTo>
                  <a:pt x="17009" y="10391"/>
                </a:lnTo>
                <a:lnTo>
                  <a:pt x="16985" y="10829"/>
                </a:lnTo>
                <a:lnTo>
                  <a:pt x="16961" y="11291"/>
                </a:lnTo>
                <a:lnTo>
                  <a:pt x="16985" y="11778"/>
                </a:lnTo>
                <a:lnTo>
                  <a:pt x="17009" y="12021"/>
                </a:lnTo>
                <a:lnTo>
                  <a:pt x="17058" y="12240"/>
                </a:lnTo>
                <a:lnTo>
                  <a:pt x="9539" y="12240"/>
                </a:lnTo>
                <a:lnTo>
                  <a:pt x="8566" y="12264"/>
                </a:lnTo>
                <a:lnTo>
                  <a:pt x="7568" y="12289"/>
                </a:lnTo>
                <a:lnTo>
                  <a:pt x="5622" y="12386"/>
                </a:lnTo>
                <a:lnTo>
                  <a:pt x="5086" y="12410"/>
                </a:lnTo>
                <a:lnTo>
                  <a:pt x="4551" y="12410"/>
                </a:lnTo>
                <a:lnTo>
                  <a:pt x="4040" y="12362"/>
                </a:lnTo>
                <a:lnTo>
                  <a:pt x="3529" y="12313"/>
                </a:lnTo>
                <a:lnTo>
                  <a:pt x="2994" y="12216"/>
                </a:lnTo>
                <a:lnTo>
                  <a:pt x="2702" y="12191"/>
                </a:lnTo>
                <a:lnTo>
                  <a:pt x="2434" y="12216"/>
                </a:lnTo>
                <a:lnTo>
                  <a:pt x="2385" y="11997"/>
                </a:lnTo>
                <a:lnTo>
                  <a:pt x="2361" y="11753"/>
                </a:lnTo>
                <a:lnTo>
                  <a:pt x="2337" y="11267"/>
                </a:lnTo>
                <a:lnTo>
                  <a:pt x="2361" y="10318"/>
                </a:lnTo>
                <a:lnTo>
                  <a:pt x="2361" y="9661"/>
                </a:lnTo>
                <a:lnTo>
                  <a:pt x="2337" y="8979"/>
                </a:lnTo>
                <a:lnTo>
                  <a:pt x="2312" y="7666"/>
                </a:lnTo>
                <a:lnTo>
                  <a:pt x="2312" y="6887"/>
                </a:lnTo>
                <a:lnTo>
                  <a:pt x="2288" y="6084"/>
                </a:lnTo>
                <a:lnTo>
                  <a:pt x="2239" y="4527"/>
                </a:lnTo>
                <a:lnTo>
                  <a:pt x="2215" y="2896"/>
                </a:lnTo>
                <a:lnTo>
                  <a:pt x="2215" y="2385"/>
                </a:lnTo>
                <a:lnTo>
                  <a:pt x="2166" y="2118"/>
                </a:lnTo>
                <a:lnTo>
                  <a:pt x="2142" y="2020"/>
                </a:lnTo>
                <a:lnTo>
                  <a:pt x="2093" y="1899"/>
                </a:lnTo>
                <a:close/>
                <a:moveTo>
                  <a:pt x="18566" y="12118"/>
                </a:moveTo>
                <a:lnTo>
                  <a:pt x="18591" y="12264"/>
                </a:lnTo>
                <a:lnTo>
                  <a:pt x="18420" y="12313"/>
                </a:lnTo>
                <a:lnTo>
                  <a:pt x="18274" y="12410"/>
                </a:lnTo>
                <a:lnTo>
                  <a:pt x="17958" y="12581"/>
                </a:lnTo>
                <a:lnTo>
                  <a:pt x="17885" y="12629"/>
                </a:lnTo>
                <a:lnTo>
                  <a:pt x="17909" y="12532"/>
                </a:lnTo>
                <a:lnTo>
                  <a:pt x="17909" y="12435"/>
                </a:lnTo>
                <a:lnTo>
                  <a:pt x="18250" y="12264"/>
                </a:lnTo>
                <a:lnTo>
                  <a:pt x="18566" y="12118"/>
                </a:lnTo>
                <a:close/>
                <a:moveTo>
                  <a:pt x="8761" y="512"/>
                </a:moveTo>
                <a:lnTo>
                  <a:pt x="10318" y="585"/>
                </a:lnTo>
                <a:lnTo>
                  <a:pt x="13432" y="755"/>
                </a:lnTo>
                <a:lnTo>
                  <a:pt x="14138" y="779"/>
                </a:lnTo>
                <a:lnTo>
                  <a:pt x="14844" y="804"/>
                </a:lnTo>
                <a:lnTo>
                  <a:pt x="16279" y="779"/>
                </a:lnTo>
                <a:lnTo>
                  <a:pt x="17034" y="755"/>
                </a:lnTo>
                <a:lnTo>
                  <a:pt x="17034" y="755"/>
                </a:lnTo>
                <a:lnTo>
                  <a:pt x="16912" y="852"/>
                </a:lnTo>
                <a:lnTo>
                  <a:pt x="16790" y="950"/>
                </a:lnTo>
                <a:lnTo>
                  <a:pt x="16790" y="998"/>
                </a:lnTo>
                <a:lnTo>
                  <a:pt x="16790" y="1023"/>
                </a:lnTo>
                <a:lnTo>
                  <a:pt x="16815" y="1047"/>
                </a:lnTo>
                <a:lnTo>
                  <a:pt x="16863" y="1047"/>
                </a:lnTo>
                <a:lnTo>
                  <a:pt x="17131" y="901"/>
                </a:lnTo>
                <a:lnTo>
                  <a:pt x="17399" y="755"/>
                </a:lnTo>
                <a:lnTo>
                  <a:pt x="17837" y="779"/>
                </a:lnTo>
                <a:lnTo>
                  <a:pt x="17593" y="925"/>
                </a:lnTo>
                <a:lnTo>
                  <a:pt x="17399" y="1071"/>
                </a:lnTo>
                <a:lnTo>
                  <a:pt x="17228" y="1217"/>
                </a:lnTo>
                <a:lnTo>
                  <a:pt x="17082" y="1412"/>
                </a:lnTo>
                <a:lnTo>
                  <a:pt x="17034" y="1509"/>
                </a:lnTo>
                <a:lnTo>
                  <a:pt x="17009" y="1631"/>
                </a:lnTo>
                <a:lnTo>
                  <a:pt x="16060" y="1558"/>
                </a:lnTo>
                <a:lnTo>
                  <a:pt x="15111" y="1509"/>
                </a:lnTo>
                <a:lnTo>
                  <a:pt x="14162" y="1461"/>
                </a:lnTo>
                <a:lnTo>
                  <a:pt x="13238" y="1461"/>
                </a:lnTo>
                <a:lnTo>
                  <a:pt x="11340" y="1485"/>
                </a:lnTo>
                <a:lnTo>
                  <a:pt x="9466" y="1558"/>
                </a:lnTo>
                <a:lnTo>
                  <a:pt x="7495" y="1631"/>
                </a:lnTo>
                <a:lnTo>
                  <a:pt x="5549" y="1655"/>
                </a:lnTo>
                <a:lnTo>
                  <a:pt x="4527" y="1631"/>
                </a:lnTo>
                <a:lnTo>
                  <a:pt x="3505" y="1607"/>
                </a:lnTo>
                <a:lnTo>
                  <a:pt x="3140" y="1558"/>
                </a:lnTo>
                <a:lnTo>
                  <a:pt x="2726" y="1509"/>
                </a:lnTo>
                <a:lnTo>
                  <a:pt x="2312" y="1509"/>
                </a:lnTo>
                <a:lnTo>
                  <a:pt x="2118" y="1534"/>
                </a:lnTo>
                <a:lnTo>
                  <a:pt x="1948" y="1582"/>
                </a:lnTo>
                <a:lnTo>
                  <a:pt x="1899" y="1607"/>
                </a:lnTo>
                <a:lnTo>
                  <a:pt x="1850" y="1631"/>
                </a:lnTo>
                <a:lnTo>
                  <a:pt x="1850" y="1704"/>
                </a:lnTo>
                <a:lnTo>
                  <a:pt x="1850" y="1777"/>
                </a:lnTo>
                <a:lnTo>
                  <a:pt x="1899" y="1826"/>
                </a:lnTo>
                <a:lnTo>
                  <a:pt x="1850" y="1947"/>
                </a:lnTo>
                <a:lnTo>
                  <a:pt x="1802" y="2069"/>
                </a:lnTo>
                <a:lnTo>
                  <a:pt x="1777" y="2215"/>
                </a:lnTo>
                <a:lnTo>
                  <a:pt x="1753" y="2337"/>
                </a:lnTo>
                <a:lnTo>
                  <a:pt x="1753" y="2604"/>
                </a:lnTo>
                <a:lnTo>
                  <a:pt x="1753" y="2896"/>
                </a:lnTo>
                <a:lnTo>
                  <a:pt x="1753" y="4527"/>
                </a:lnTo>
                <a:lnTo>
                  <a:pt x="1802" y="6181"/>
                </a:lnTo>
                <a:lnTo>
                  <a:pt x="1826" y="7009"/>
                </a:lnTo>
                <a:lnTo>
                  <a:pt x="1826" y="7836"/>
                </a:lnTo>
                <a:lnTo>
                  <a:pt x="1875" y="9223"/>
                </a:lnTo>
                <a:lnTo>
                  <a:pt x="1875" y="9904"/>
                </a:lnTo>
                <a:lnTo>
                  <a:pt x="1875" y="10585"/>
                </a:lnTo>
                <a:lnTo>
                  <a:pt x="1850" y="11048"/>
                </a:lnTo>
                <a:lnTo>
                  <a:pt x="1826" y="11583"/>
                </a:lnTo>
                <a:lnTo>
                  <a:pt x="1826" y="11851"/>
                </a:lnTo>
                <a:lnTo>
                  <a:pt x="1875" y="12094"/>
                </a:lnTo>
                <a:lnTo>
                  <a:pt x="1948" y="12337"/>
                </a:lnTo>
                <a:lnTo>
                  <a:pt x="2045" y="12532"/>
                </a:lnTo>
                <a:lnTo>
                  <a:pt x="2118" y="12605"/>
                </a:lnTo>
                <a:lnTo>
                  <a:pt x="2215" y="12654"/>
                </a:lnTo>
                <a:lnTo>
                  <a:pt x="2312" y="12629"/>
                </a:lnTo>
                <a:lnTo>
                  <a:pt x="2385" y="12581"/>
                </a:lnTo>
                <a:lnTo>
                  <a:pt x="2677" y="12654"/>
                </a:lnTo>
                <a:lnTo>
                  <a:pt x="2969" y="12678"/>
                </a:lnTo>
                <a:lnTo>
                  <a:pt x="3553" y="12775"/>
                </a:lnTo>
                <a:lnTo>
                  <a:pt x="4040" y="12824"/>
                </a:lnTo>
                <a:lnTo>
                  <a:pt x="4502" y="12873"/>
                </a:lnTo>
                <a:lnTo>
                  <a:pt x="5427" y="12873"/>
                </a:lnTo>
                <a:lnTo>
                  <a:pt x="6449" y="12848"/>
                </a:lnTo>
                <a:lnTo>
                  <a:pt x="7495" y="12800"/>
                </a:lnTo>
                <a:lnTo>
                  <a:pt x="8517" y="12751"/>
                </a:lnTo>
                <a:lnTo>
                  <a:pt x="9539" y="12727"/>
                </a:lnTo>
                <a:lnTo>
                  <a:pt x="17277" y="12727"/>
                </a:lnTo>
                <a:lnTo>
                  <a:pt x="17350" y="12775"/>
                </a:lnTo>
                <a:lnTo>
                  <a:pt x="17496" y="12775"/>
                </a:lnTo>
                <a:lnTo>
                  <a:pt x="17569" y="12727"/>
                </a:lnTo>
                <a:lnTo>
                  <a:pt x="17715" y="12727"/>
                </a:lnTo>
                <a:lnTo>
                  <a:pt x="17569" y="12824"/>
                </a:lnTo>
                <a:lnTo>
                  <a:pt x="17423" y="12946"/>
                </a:lnTo>
                <a:lnTo>
                  <a:pt x="17301" y="13092"/>
                </a:lnTo>
                <a:lnTo>
                  <a:pt x="17180" y="13238"/>
                </a:lnTo>
                <a:lnTo>
                  <a:pt x="17180" y="13262"/>
                </a:lnTo>
                <a:lnTo>
                  <a:pt x="17180" y="13286"/>
                </a:lnTo>
                <a:lnTo>
                  <a:pt x="17204" y="13311"/>
                </a:lnTo>
                <a:lnTo>
                  <a:pt x="17253" y="13311"/>
                </a:lnTo>
                <a:lnTo>
                  <a:pt x="17472" y="13262"/>
                </a:lnTo>
                <a:lnTo>
                  <a:pt x="17666" y="13189"/>
                </a:lnTo>
                <a:lnTo>
                  <a:pt x="18055" y="12994"/>
                </a:lnTo>
                <a:lnTo>
                  <a:pt x="18347" y="12848"/>
                </a:lnTo>
                <a:lnTo>
                  <a:pt x="18615" y="12727"/>
                </a:lnTo>
                <a:lnTo>
                  <a:pt x="18664" y="12946"/>
                </a:lnTo>
                <a:lnTo>
                  <a:pt x="18396" y="13092"/>
                </a:lnTo>
                <a:lnTo>
                  <a:pt x="17982" y="13335"/>
                </a:lnTo>
                <a:lnTo>
                  <a:pt x="17593" y="13603"/>
                </a:lnTo>
                <a:lnTo>
                  <a:pt x="17545" y="13627"/>
                </a:lnTo>
                <a:lnTo>
                  <a:pt x="17545" y="13676"/>
                </a:lnTo>
                <a:lnTo>
                  <a:pt x="17569" y="13700"/>
                </a:lnTo>
                <a:lnTo>
                  <a:pt x="17618" y="13724"/>
                </a:lnTo>
                <a:lnTo>
                  <a:pt x="17861" y="13700"/>
                </a:lnTo>
                <a:lnTo>
                  <a:pt x="18080" y="13651"/>
                </a:lnTo>
                <a:lnTo>
                  <a:pt x="18274" y="13578"/>
                </a:lnTo>
                <a:lnTo>
                  <a:pt x="18493" y="13457"/>
                </a:lnTo>
                <a:lnTo>
                  <a:pt x="18712" y="13335"/>
                </a:lnTo>
                <a:lnTo>
                  <a:pt x="18785" y="13724"/>
                </a:lnTo>
                <a:lnTo>
                  <a:pt x="18250" y="13773"/>
                </a:lnTo>
                <a:lnTo>
                  <a:pt x="17739" y="13797"/>
                </a:lnTo>
                <a:lnTo>
                  <a:pt x="17204" y="13773"/>
                </a:lnTo>
                <a:lnTo>
                  <a:pt x="16669" y="13724"/>
                </a:lnTo>
                <a:lnTo>
                  <a:pt x="15622" y="13603"/>
                </a:lnTo>
                <a:lnTo>
                  <a:pt x="15087" y="13554"/>
                </a:lnTo>
                <a:lnTo>
                  <a:pt x="14576" y="13530"/>
                </a:lnTo>
                <a:lnTo>
                  <a:pt x="12118" y="13530"/>
                </a:lnTo>
                <a:lnTo>
                  <a:pt x="9661" y="13554"/>
                </a:lnTo>
                <a:lnTo>
                  <a:pt x="8469" y="13578"/>
                </a:lnTo>
                <a:lnTo>
                  <a:pt x="7301" y="13627"/>
                </a:lnTo>
                <a:lnTo>
                  <a:pt x="4916" y="13773"/>
                </a:lnTo>
                <a:lnTo>
                  <a:pt x="3772" y="13822"/>
                </a:lnTo>
                <a:lnTo>
                  <a:pt x="2629" y="13846"/>
                </a:lnTo>
                <a:lnTo>
                  <a:pt x="2020" y="13822"/>
                </a:lnTo>
                <a:lnTo>
                  <a:pt x="1412" y="13797"/>
                </a:lnTo>
                <a:lnTo>
                  <a:pt x="1145" y="13773"/>
                </a:lnTo>
                <a:lnTo>
                  <a:pt x="853" y="13749"/>
                </a:lnTo>
                <a:lnTo>
                  <a:pt x="853" y="13724"/>
                </a:lnTo>
                <a:lnTo>
                  <a:pt x="731" y="13408"/>
                </a:lnTo>
                <a:lnTo>
                  <a:pt x="658" y="13092"/>
                </a:lnTo>
                <a:lnTo>
                  <a:pt x="585" y="12775"/>
                </a:lnTo>
                <a:lnTo>
                  <a:pt x="561" y="12435"/>
                </a:lnTo>
                <a:lnTo>
                  <a:pt x="561" y="11753"/>
                </a:lnTo>
                <a:lnTo>
                  <a:pt x="561" y="11121"/>
                </a:lnTo>
                <a:lnTo>
                  <a:pt x="561" y="9320"/>
                </a:lnTo>
                <a:lnTo>
                  <a:pt x="561" y="8420"/>
                </a:lnTo>
                <a:lnTo>
                  <a:pt x="585" y="7495"/>
                </a:lnTo>
                <a:lnTo>
                  <a:pt x="658" y="5792"/>
                </a:lnTo>
                <a:lnTo>
                  <a:pt x="731" y="4064"/>
                </a:lnTo>
                <a:lnTo>
                  <a:pt x="755" y="3188"/>
                </a:lnTo>
                <a:lnTo>
                  <a:pt x="755" y="2337"/>
                </a:lnTo>
                <a:lnTo>
                  <a:pt x="731" y="1485"/>
                </a:lnTo>
                <a:lnTo>
                  <a:pt x="707" y="609"/>
                </a:lnTo>
                <a:lnTo>
                  <a:pt x="804" y="682"/>
                </a:lnTo>
                <a:lnTo>
                  <a:pt x="950" y="755"/>
                </a:lnTo>
                <a:lnTo>
                  <a:pt x="1072" y="804"/>
                </a:lnTo>
                <a:lnTo>
                  <a:pt x="1242" y="852"/>
                </a:lnTo>
                <a:lnTo>
                  <a:pt x="1583" y="901"/>
                </a:lnTo>
                <a:lnTo>
                  <a:pt x="1948" y="925"/>
                </a:lnTo>
                <a:lnTo>
                  <a:pt x="2312" y="901"/>
                </a:lnTo>
                <a:lnTo>
                  <a:pt x="2653" y="901"/>
                </a:lnTo>
                <a:lnTo>
                  <a:pt x="3164" y="852"/>
                </a:lnTo>
                <a:lnTo>
                  <a:pt x="4162" y="755"/>
                </a:lnTo>
                <a:lnTo>
                  <a:pt x="5184" y="633"/>
                </a:lnTo>
                <a:lnTo>
                  <a:pt x="6181" y="560"/>
                </a:lnTo>
                <a:lnTo>
                  <a:pt x="6692" y="512"/>
                </a:lnTo>
                <a:close/>
                <a:moveTo>
                  <a:pt x="11096" y="14016"/>
                </a:moveTo>
                <a:lnTo>
                  <a:pt x="11096" y="14187"/>
                </a:lnTo>
                <a:lnTo>
                  <a:pt x="10926" y="14260"/>
                </a:lnTo>
                <a:lnTo>
                  <a:pt x="10780" y="14357"/>
                </a:lnTo>
                <a:lnTo>
                  <a:pt x="10488" y="14552"/>
                </a:lnTo>
                <a:lnTo>
                  <a:pt x="10293" y="14698"/>
                </a:lnTo>
                <a:lnTo>
                  <a:pt x="10123" y="14868"/>
                </a:lnTo>
                <a:lnTo>
                  <a:pt x="9953" y="15038"/>
                </a:lnTo>
                <a:lnTo>
                  <a:pt x="9807" y="15233"/>
                </a:lnTo>
                <a:lnTo>
                  <a:pt x="9807" y="15282"/>
                </a:lnTo>
                <a:lnTo>
                  <a:pt x="9831" y="15330"/>
                </a:lnTo>
                <a:lnTo>
                  <a:pt x="9856" y="15379"/>
                </a:lnTo>
                <a:lnTo>
                  <a:pt x="9929" y="15379"/>
                </a:lnTo>
                <a:lnTo>
                  <a:pt x="10099" y="15282"/>
                </a:lnTo>
                <a:lnTo>
                  <a:pt x="10245" y="15184"/>
                </a:lnTo>
                <a:lnTo>
                  <a:pt x="10537" y="14941"/>
                </a:lnTo>
                <a:lnTo>
                  <a:pt x="10804" y="14771"/>
                </a:lnTo>
                <a:lnTo>
                  <a:pt x="11072" y="14600"/>
                </a:lnTo>
                <a:lnTo>
                  <a:pt x="11072" y="14600"/>
                </a:lnTo>
                <a:lnTo>
                  <a:pt x="11048" y="15087"/>
                </a:lnTo>
                <a:lnTo>
                  <a:pt x="10926" y="15136"/>
                </a:lnTo>
                <a:lnTo>
                  <a:pt x="10804" y="15209"/>
                </a:lnTo>
                <a:lnTo>
                  <a:pt x="10585" y="15330"/>
                </a:lnTo>
                <a:lnTo>
                  <a:pt x="10439" y="15403"/>
                </a:lnTo>
                <a:lnTo>
                  <a:pt x="10269" y="15525"/>
                </a:lnTo>
                <a:lnTo>
                  <a:pt x="10123" y="15647"/>
                </a:lnTo>
                <a:lnTo>
                  <a:pt x="10074" y="15695"/>
                </a:lnTo>
                <a:lnTo>
                  <a:pt x="10050" y="15793"/>
                </a:lnTo>
                <a:lnTo>
                  <a:pt x="10050" y="15817"/>
                </a:lnTo>
                <a:lnTo>
                  <a:pt x="10074" y="15841"/>
                </a:lnTo>
                <a:lnTo>
                  <a:pt x="10245" y="15841"/>
                </a:lnTo>
                <a:lnTo>
                  <a:pt x="10391" y="15817"/>
                </a:lnTo>
                <a:lnTo>
                  <a:pt x="10683" y="15671"/>
                </a:lnTo>
                <a:lnTo>
                  <a:pt x="11023" y="15501"/>
                </a:lnTo>
                <a:lnTo>
                  <a:pt x="10999" y="15841"/>
                </a:lnTo>
                <a:lnTo>
                  <a:pt x="10756" y="15987"/>
                </a:lnTo>
                <a:lnTo>
                  <a:pt x="10610" y="16085"/>
                </a:lnTo>
                <a:lnTo>
                  <a:pt x="10464" y="16206"/>
                </a:lnTo>
                <a:lnTo>
                  <a:pt x="10342" y="16352"/>
                </a:lnTo>
                <a:lnTo>
                  <a:pt x="10196" y="16474"/>
                </a:lnTo>
                <a:lnTo>
                  <a:pt x="10172" y="16498"/>
                </a:lnTo>
                <a:lnTo>
                  <a:pt x="10172" y="16522"/>
                </a:lnTo>
                <a:lnTo>
                  <a:pt x="10196" y="16547"/>
                </a:lnTo>
                <a:lnTo>
                  <a:pt x="10245" y="16547"/>
                </a:lnTo>
                <a:lnTo>
                  <a:pt x="10537" y="16425"/>
                </a:lnTo>
                <a:lnTo>
                  <a:pt x="10804" y="16303"/>
                </a:lnTo>
                <a:lnTo>
                  <a:pt x="10975" y="16230"/>
                </a:lnTo>
                <a:lnTo>
                  <a:pt x="10975" y="16449"/>
                </a:lnTo>
                <a:lnTo>
                  <a:pt x="10902" y="16474"/>
                </a:lnTo>
                <a:lnTo>
                  <a:pt x="10756" y="16547"/>
                </a:lnTo>
                <a:lnTo>
                  <a:pt x="10634" y="16620"/>
                </a:lnTo>
                <a:lnTo>
                  <a:pt x="10415" y="16814"/>
                </a:lnTo>
                <a:lnTo>
                  <a:pt x="10391" y="16863"/>
                </a:lnTo>
                <a:lnTo>
                  <a:pt x="10391" y="16887"/>
                </a:lnTo>
                <a:lnTo>
                  <a:pt x="10391" y="16960"/>
                </a:lnTo>
                <a:lnTo>
                  <a:pt x="10464" y="16985"/>
                </a:lnTo>
                <a:lnTo>
                  <a:pt x="10537" y="16985"/>
                </a:lnTo>
                <a:lnTo>
                  <a:pt x="10780" y="16887"/>
                </a:lnTo>
                <a:lnTo>
                  <a:pt x="11023" y="16790"/>
                </a:lnTo>
                <a:lnTo>
                  <a:pt x="11048" y="16887"/>
                </a:lnTo>
                <a:lnTo>
                  <a:pt x="10926" y="16960"/>
                </a:lnTo>
                <a:lnTo>
                  <a:pt x="10829" y="17058"/>
                </a:lnTo>
                <a:lnTo>
                  <a:pt x="10585" y="17252"/>
                </a:lnTo>
                <a:lnTo>
                  <a:pt x="10561" y="17277"/>
                </a:lnTo>
                <a:lnTo>
                  <a:pt x="10561" y="17301"/>
                </a:lnTo>
                <a:lnTo>
                  <a:pt x="10585" y="17325"/>
                </a:lnTo>
                <a:lnTo>
                  <a:pt x="10610" y="17325"/>
                </a:lnTo>
                <a:lnTo>
                  <a:pt x="10780" y="17301"/>
                </a:lnTo>
                <a:lnTo>
                  <a:pt x="10950" y="17252"/>
                </a:lnTo>
                <a:lnTo>
                  <a:pt x="11096" y="17179"/>
                </a:lnTo>
                <a:lnTo>
                  <a:pt x="11242" y="17082"/>
                </a:lnTo>
                <a:lnTo>
                  <a:pt x="11388" y="17155"/>
                </a:lnTo>
                <a:lnTo>
                  <a:pt x="11534" y="17179"/>
                </a:lnTo>
                <a:lnTo>
                  <a:pt x="11705" y="17204"/>
                </a:lnTo>
                <a:lnTo>
                  <a:pt x="11875" y="17204"/>
                </a:lnTo>
                <a:lnTo>
                  <a:pt x="12216" y="17179"/>
                </a:lnTo>
                <a:lnTo>
                  <a:pt x="12508" y="17155"/>
                </a:lnTo>
                <a:lnTo>
                  <a:pt x="12897" y="17179"/>
                </a:lnTo>
                <a:lnTo>
                  <a:pt x="13067" y="17179"/>
                </a:lnTo>
                <a:lnTo>
                  <a:pt x="13262" y="17228"/>
                </a:lnTo>
                <a:lnTo>
                  <a:pt x="13432" y="17277"/>
                </a:lnTo>
                <a:lnTo>
                  <a:pt x="13554" y="17374"/>
                </a:lnTo>
                <a:lnTo>
                  <a:pt x="13676" y="17496"/>
                </a:lnTo>
                <a:lnTo>
                  <a:pt x="13773" y="17617"/>
                </a:lnTo>
                <a:lnTo>
                  <a:pt x="13530" y="17593"/>
                </a:lnTo>
                <a:lnTo>
                  <a:pt x="12556" y="17593"/>
                </a:lnTo>
                <a:lnTo>
                  <a:pt x="11826" y="17642"/>
                </a:lnTo>
                <a:lnTo>
                  <a:pt x="10366" y="17715"/>
                </a:lnTo>
                <a:lnTo>
                  <a:pt x="9637" y="17739"/>
                </a:lnTo>
                <a:lnTo>
                  <a:pt x="8907" y="17763"/>
                </a:lnTo>
                <a:lnTo>
                  <a:pt x="7763" y="17788"/>
                </a:lnTo>
                <a:lnTo>
                  <a:pt x="6644" y="17788"/>
                </a:lnTo>
                <a:lnTo>
                  <a:pt x="6181" y="17739"/>
                </a:lnTo>
                <a:lnTo>
                  <a:pt x="5816" y="17715"/>
                </a:lnTo>
                <a:lnTo>
                  <a:pt x="5500" y="17690"/>
                </a:lnTo>
                <a:lnTo>
                  <a:pt x="5597" y="17544"/>
                </a:lnTo>
                <a:lnTo>
                  <a:pt x="5743" y="17447"/>
                </a:lnTo>
                <a:lnTo>
                  <a:pt x="5865" y="17350"/>
                </a:lnTo>
                <a:lnTo>
                  <a:pt x="6035" y="17277"/>
                </a:lnTo>
                <a:lnTo>
                  <a:pt x="6206" y="17228"/>
                </a:lnTo>
                <a:lnTo>
                  <a:pt x="6376" y="17179"/>
                </a:lnTo>
                <a:lnTo>
                  <a:pt x="6765" y="17155"/>
                </a:lnTo>
                <a:lnTo>
                  <a:pt x="7057" y="17179"/>
                </a:lnTo>
                <a:lnTo>
                  <a:pt x="7374" y="17204"/>
                </a:lnTo>
                <a:lnTo>
                  <a:pt x="7544" y="17179"/>
                </a:lnTo>
                <a:lnTo>
                  <a:pt x="7690" y="17179"/>
                </a:lnTo>
                <a:lnTo>
                  <a:pt x="7836" y="17131"/>
                </a:lnTo>
                <a:lnTo>
                  <a:pt x="7958" y="17058"/>
                </a:lnTo>
                <a:lnTo>
                  <a:pt x="7982" y="17009"/>
                </a:lnTo>
                <a:lnTo>
                  <a:pt x="8055" y="17033"/>
                </a:lnTo>
                <a:lnTo>
                  <a:pt x="8128" y="17033"/>
                </a:lnTo>
                <a:lnTo>
                  <a:pt x="8177" y="17009"/>
                </a:lnTo>
                <a:lnTo>
                  <a:pt x="8225" y="16960"/>
                </a:lnTo>
                <a:lnTo>
                  <a:pt x="8274" y="16887"/>
                </a:lnTo>
                <a:lnTo>
                  <a:pt x="8298" y="16766"/>
                </a:lnTo>
                <a:lnTo>
                  <a:pt x="8298" y="16668"/>
                </a:lnTo>
                <a:lnTo>
                  <a:pt x="8298" y="16620"/>
                </a:lnTo>
                <a:lnTo>
                  <a:pt x="8274" y="16595"/>
                </a:lnTo>
                <a:lnTo>
                  <a:pt x="8298" y="16303"/>
                </a:lnTo>
                <a:lnTo>
                  <a:pt x="8298" y="15768"/>
                </a:lnTo>
                <a:lnTo>
                  <a:pt x="8298" y="15233"/>
                </a:lnTo>
                <a:lnTo>
                  <a:pt x="8298" y="14965"/>
                </a:lnTo>
                <a:lnTo>
                  <a:pt x="8323" y="14649"/>
                </a:lnTo>
                <a:lnTo>
                  <a:pt x="8323" y="14333"/>
                </a:lnTo>
                <a:lnTo>
                  <a:pt x="8323" y="14187"/>
                </a:lnTo>
                <a:lnTo>
                  <a:pt x="8298" y="14065"/>
                </a:lnTo>
                <a:lnTo>
                  <a:pt x="9101" y="14041"/>
                </a:lnTo>
                <a:lnTo>
                  <a:pt x="9101" y="14041"/>
                </a:lnTo>
                <a:lnTo>
                  <a:pt x="8980" y="14138"/>
                </a:lnTo>
                <a:lnTo>
                  <a:pt x="8834" y="14260"/>
                </a:lnTo>
                <a:lnTo>
                  <a:pt x="8688" y="14406"/>
                </a:lnTo>
                <a:lnTo>
                  <a:pt x="8663" y="14454"/>
                </a:lnTo>
                <a:lnTo>
                  <a:pt x="8639" y="14503"/>
                </a:lnTo>
                <a:lnTo>
                  <a:pt x="8615" y="14600"/>
                </a:lnTo>
                <a:lnTo>
                  <a:pt x="8615" y="14649"/>
                </a:lnTo>
                <a:lnTo>
                  <a:pt x="8639" y="14673"/>
                </a:lnTo>
                <a:lnTo>
                  <a:pt x="8761" y="14673"/>
                </a:lnTo>
                <a:lnTo>
                  <a:pt x="8858" y="14649"/>
                </a:lnTo>
                <a:lnTo>
                  <a:pt x="9028" y="14527"/>
                </a:lnTo>
                <a:lnTo>
                  <a:pt x="9199" y="14406"/>
                </a:lnTo>
                <a:lnTo>
                  <a:pt x="9466" y="14235"/>
                </a:lnTo>
                <a:lnTo>
                  <a:pt x="9710" y="14016"/>
                </a:lnTo>
                <a:lnTo>
                  <a:pt x="9953" y="14016"/>
                </a:lnTo>
                <a:lnTo>
                  <a:pt x="9734" y="14211"/>
                </a:lnTo>
                <a:lnTo>
                  <a:pt x="9539" y="14406"/>
                </a:lnTo>
                <a:lnTo>
                  <a:pt x="9345" y="14625"/>
                </a:lnTo>
                <a:lnTo>
                  <a:pt x="9199" y="14868"/>
                </a:lnTo>
                <a:lnTo>
                  <a:pt x="9199" y="14892"/>
                </a:lnTo>
                <a:lnTo>
                  <a:pt x="9199" y="14917"/>
                </a:lnTo>
                <a:lnTo>
                  <a:pt x="9223" y="14941"/>
                </a:lnTo>
                <a:lnTo>
                  <a:pt x="9272" y="14941"/>
                </a:lnTo>
                <a:lnTo>
                  <a:pt x="9393" y="14892"/>
                </a:lnTo>
                <a:lnTo>
                  <a:pt x="9515" y="14844"/>
                </a:lnTo>
                <a:lnTo>
                  <a:pt x="9758" y="14698"/>
                </a:lnTo>
                <a:lnTo>
                  <a:pt x="10196" y="14357"/>
                </a:lnTo>
                <a:lnTo>
                  <a:pt x="10464" y="14235"/>
                </a:lnTo>
                <a:lnTo>
                  <a:pt x="10658" y="14138"/>
                </a:lnTo>
                <a:lnTo>
                  <a:pt x="10804" y="14016"/>
                </a:lnTo>
                <a:close/>
                <a:moveTo>
                  <a:pt x="6936" y="1"/>
                </a:moveTo>
                <a:lnTo>
                  <a:pt x="5914" y="74"/>
                </a:lnTo>
                <a:lnTo>
                  <a:pt x="4892" y="147"/>
                </a:lnTo>
                <a:lnTo>
                  <a:pt x="3870" y="268"/>
                </a:lnTo>
                <a:lnTo>
                  <a:pt x="2945" y="366"/>
                </a:lnTo>
                <a:lnTo>
                  <a:pt x="2483" y="390"/>
                </a:lnTo>
                <a:lnTo>
                  <a:pt x="1680" y="390"/>
                </a:lnTo>
                <a:lnTo>
                  <a:pt x="1339" y="317"/>
                </a:lnTo>
                <a:lnTo>
                  <a:pt x="658" y="195"/>
                </a:lnTo>
                <a:lnTo>
                  <a:pt x="634" y="147"/>
                </a:lnTo>
                <a:lnTo>
                  <a:pt x="585" y="122"/>
                </a:lnTo>
                <a:lnTo>
                  <a:pt x="512" y="98"/>
                </a:lnTo>
                <a:lnTo>
                  <a:pt x="463" y="98"/>
                </a:lnTo>
                <a:lnTo>
                  <a:pt x="390" y="122"/>
                </a:lnTo>
                <a:lnTo>
                  <a:pt x="342" y="147"/>
                </a:lnTo>
                <a:lnTo>
                  <a:pt x="317" y="220"/>
                </a:lnTo>
                <a:lnTo>
                  <a:pt x="293" y="293"/>
                </a:lnTo>
                <a:lnTo>
                  <a:pt x="244" y="1169"/>
                </a:lnTo>
                <a:lnTo>
                  <a:pt x="220" y="2069"/>
                </a:lnTo>
                <a:lnTo>
                  <a:pt x="196" y="3821"/>
                </a:lnTo>
                <a:lnTo>
                  <a:pt x="171" y="4794"/>
                </a:lnTo>
                <a:lnTo>
                  <a:pt x="123" y="5768"/>
                </a:lnTo>
                <a:lnTo>
                  <a:pt x="25" y="7690"/>
                </a:lnTo>
                <a:lnTo>
                  <a:pt x="1" y="8614"/>
                </a:lnTo>
                <a:lnTo>
                  <a:pt x="1" y="9539"/>
                </a:lnTo>
                <a:lnTo>
                  <a:pt x="25" y="11364"/>
                </a:lnTo>
                <a:lnTo>
                  <a:pt x="1" y="11997"/>
                </a:lnTo>
                <a:lnTo>
                  <a:pt x="1" y="12362"/>
                </a:lnTo>
                <a:lnTo>
                  <a:pt x="25" y="12702"/>
                </a:lnTo>
                <a:lnTo>
                  <a:pt x="50" y="13067"/>
                </a:lnTo>
                <a:lnTo>
                  <a:pt x="123" y="13408"/>
                </a:lnTo>
                <a:lnTo>
                  <a:pt x="244" y="13700"/>
                </a:lnTo>
                <a:lnTo>
                  <a:pt x="317" y="13846"/>
                </a:lnTo>
                <a:lnTo>
                  <a:pt x="390" y="13968"/>
                </a:lnTo>
                <a:lnTo>
                  <a:pt x="463" y="14065"/>
                </a:lnTo>
                <a:lnTo>
                  <a:pt x="561" y="14089"/>
                </a:lnTo>
                <a:lnTo>
                  <a:pt x="634" y="14089"/>
                </a:lnTo>
                <a:lnTo>
                  <a:pt x="731" y="14065"/>
                </a:lnTo>
                <a:lnTo>
                  <a:pt x="901" y="14138"/>
                </a:lnTo>
                <a:lnTo>
                  <a:pt x="1072" y="14162"/>
                </a:lnTo>
                <a:lnTo>
                  <a:pt x="1412" y="14211"/>
                </a:lnTo>
                <a:lnTo>
                  <a:pt x="2093" y="14260"/>
                </a:lnTo>
                <a:lnTo>
                  <a:pt x="2726" y="14308"/>
                </a:lnTo>
                <a:lnTo>
                  <a:pt x="3334" y="14308"/>
                </a:lnTo>
                <a:lnTo>
                  <a:pt x="3943" y="14284"/>
                </a:lnTo>
                <a:lnTo>
                  <a:pt x="4551" y="14260"/>
                </a:lnTo>
                <a:lnTo>
                  <a:pt x="7958" y="14089"/>
                </a:lnTo>
                <a:lnTo>
                  <a:pt x="7958" y="14089"/>
                </a:lnTo>
                <a:lnTo>
                  <a:pt x="7909" y="14211"/>
                </a:lnTo>
                <a:lnTo>
                  <a:pt x="7885" y="14357"/>
                </a:lnTo>
                <a:lnTo>
                  <a:pt x="7860" y="14673"/>
                </a:lnTo>
                <a:lnTo>
                  <a:pt x="7860" y="15233"/>
                </a:lnTo>
                <a:lnTo>
                  <a:pt x="7860" y="15768"/>
                </a:lnTo>
                <a:lnTo>
                  <a:pt x="7836" y="16303"/>
                </a:lnTo>
                <a:lnTo>
                  <a:pt x="7812" y="16547"/>
                </a:lnTo>
                <a:lnTo>
                  <a:pt x="7812" y="16668"/>
                </a:lnTo>
                <a:lnTo>
                  <a:pt x="7812" y="16790"/>
                </a:lnTo>
                <a:lnTo>
                  <a:pt x="7666" y="16741"/>
                </a:lnTo>
                <a:lnTo>
                  <a:pt x="7471" y="16693"/>
                </a:lnTo>
                <a:lnTo>
                  <a:pt x="7276" y="16693"/>
                </a:lnTo>
                <a:lnTo>
                  <a:pt x="7057" y="16668"/>
                </a:lnTo>
                <a:lnTo>
                  <a:pt x="6644" y="16693"/>
                </a:lnTo>
                <a:lnTo>
                  <a:pt x="6303" y="16741"/>
                </a:lnTo>
                <a:lnTo>
                  <a:pt x="6060" y="16790"/>
                </a:lnTo>
                <a:lnTo>
                  <a:pt x="5841" y="16863"/>
                </a:lnTo>
                <a:lnTo>
                  <a:pt x="5646" y="16936"/>
                </a:lnTo>
                <a:lnTo>
                  <a:pt x="5451" y="17058"/>
                </a:lnTo>
                <a:lnTo>
                  <a:pt x="5281" y="17204"/>
                </a:lnTo>
                <a:lnTo>
                  <a:pt x="5135" y="17374"/>
                </a:lnTo>
                <a:lnTo>
                  <a:pt x="5038" y="17569"/>
                </a:lnTo>
                <a:lnTo>
                  <a:pt x="4940" y="17812"/>
                </a:lnTo>
                <a:lnTo>
                  <a:pt x="4940" y="17885"/>
                </a:lnTo>
                <a:lnTo>
                  <a:pt x="4940" y="17958"/>
                </a:lnTo>
                <a:lnTo>
                  <a:pt x="4989" y="18031"/>
                </a:lnTo>
                <a:lnTo>
                  <a:pt x="5038" y="18055"/>
                </a:lnTo>
                <a:lnTo>
                  <a:pt x="5111" y="18080"/>
                </a:lnTo>
                <a:lnTo>
                  <a:pt x="5184" y="18080"/>
                </a:lnTo>
                <a:lnTo>
                  <a:pt x="5257" y="18055"/>
                </a:lnTo>
                <a:lnTo>
                  <a:pt x="5330" y="18007"/>
                </a:lnTo>
                <a:lnTo>
                  <a:pt x="5451" y="18080"/>
                </a:lnTo>
                <a:lnTo>
                  <a:pt x="5597" y="18128"/>
                </a:lnTo>
                <a:lnTo>
                  <a:pt x="5743" y="18177"/>
                </a:lnTo>
                <a:lnTo>
                  <a:pt x="5914" y="18201"/>
                </a:lnTo>
                <a:lnTo>
                  <a:pt x="6254" y="18226"/>
                </a:lnTo>
                <a:lnTo>
                  <a:pt x="6498" y="18226"/>
                </a:lnTo>
                <a:lnTo>
                  <a:pt x="7082" y="18250"/>
                </a:lnTo>
                <a:lnTo>
                  <a:pt x="7641" y="18250"/>
                </a:lnTo>
                <a:lnTo>
                  <a:pt x="8785" y="18226"/>
                </a:lnTo>
                <a:lnTo>
                  <a:pt x="10147" y="18201"/>
                </a:lnTo>
                <a:lnTo>
                  <a:pt x="11486" y="18128"/>
                </a:lnTo>
                <a:lnTo>
                  <a:pt x="12994" y="18080"/>
                </a:lnTo>
                <a:lnTo>
                  <a:pt x="13238" y="18080"/>
                </a:lnTo>
                <a:lnTo>
                  <a:pt x="13505" y="18104"/>
                </a:lnTo>
                <a:lnTo>
                  <a:pt x="13773" y="18080"/>
                </a:lnTo>
                <a:lnTo>
                  <a:pt x="13919" y="18080"/>
                </a:lnTo>
                <a:lnTo>
                  <a:pt x="14016" y="18031"/>
                </a:lnTo>
                <a:lnTo>
                  <a:pt x="14089" y="18080"/>
                </a:lnTo>
                <a:lnTo>
                  <a:pt x="14235" y="18080"/>
                </a:lnTo>
                <a:lnTo>
                  <a:pt x="14284" y="18055"/>
                </a:lnTo>
                <a:lnTo>
                  <a:pt x="14333" y="18007"/>
                </a:lnTo>
                <a:lnTo>
                  <a:pt x="14381" y="17958"/>
                </a:lnTo>
                <a:lnTo>
                  <a:pt x="14406" y="17885"/>
                </a:lnTo>
                <a:lnTo>
                  <a:pt x="14381" y="17812"/>
                </a:lnTo>
                <a:lnTo>
                  <a:pt x="14308" y="17569"/>
                </a:lnTo>
                <a:lnTo>
                  <a:pt x="14211" y="17374"/>
                </a:lnTo>
                <a:lnTo>
                  <a:pt x="14065" y="17179"/>
                </a:lnTo>
                <a:lnTo>
                  <a:pt x="13895" y="17033"/>
                </a:lnTo>
                <a:lnTo>
                  <a:pt x="13700" y="16912"/>
                </a:lnTo>
                <a:lnTo>
                  <a:pt x="13505" y="16814"/>
                </a:lnTo>
                <a:lnTo>
                  <a:pt x="13262" y="16741"/>
                </a:lnTo>
                <a:lnTo>
                  <a:pt x="13043" y="16693"/>
                </a:lnTo>
                <a:lnTo>
                  <a:pt x="12581" y="16693"/>
                </a:lnTo>
                <a:lnTo>
                  <a:pt x="12118" y="16766"/>
                </a:lnTo>
                <a:lnTo>
                  <a:pt x="11802" y="16790"/>
                </a:lnTo>
                <a:lnTo>
                  <a:pt x="11486" y="16814"/>
                </a:lnTo>
                <a:lnTo>
                  <a:pt x="11461" y="16620"/>
                </a:lnTo>
                <a:lnTo>
                  <a:pt x="11510" y="16571"/>
                </a:lnTo>
                <a:lnTo>
                  <a:pt x="11534" y="16498"/>
                </a:lnTo>
                <a:lnTo>
                  <a:pt x="11534" y="16449"/>
                </a:lnTo>
                <a:lnTo>
                  <a:pt x="11486" y="16425"/>
                </a:lnTo>
                <a:lnTo>
                  <a:pt x="11437" y="16401"/>
                </a:lnTo>
                <a:lnTo>
                  <a:pt x="11437" y="15939"/>
                </a:lnTo>
                <a:lnTo>
                  <a:pt x="11461" y="15501"/>
                </a:lnTo>
                <a:lnTo>
                  <a:pt x="11534" y="14746"/>
                </a:lnTo>
                <a:lnTo>
                  <a:pt x="11534" y="14381"/>
                </a:lnTo>
                <a:lnTo>
                  <a:pt x="11510" y="14187"/>
                </a:lnTo>
                <a:lnTo>
                  <a:pt x="11461" y="14016"/>
                </a:lnTo>
                <a:lnTo>
                  <a:pt x="14576" y="14016"/>
                </a:lnTo>
                <a:lnTo>
                  <a:pt x="15136" y="14041"/>
                </a:lnTo>
                <a:lnTo>
                  <a:pt x="15720" y="14089"/>
                </a:lnTo>
                <a:lnTo>
                  <a:pt x="16839" y="14211"/>
                </a:lnTo>
                <a:lnTo>
                  <a:pt x="17423" y="14260"/>
                </a:lnTo>
                <a:lnTo>
                  <a:pt x="17982" y="14260"/>
                </a:lnTo>
                <a:lnTo>
                  <a:pt x="18542" y="14235"/>
                </a:lnTo>
                <a:lnTo>
                  <a:pt x="18834" y="14211"/>
                </a:lnTo>
                <a:lnTo>
                  <a:pt x="19102" y="14138"/>
                </a:lnTo>
                <a:lnTo>
                  <a:pt x="19199" y="14114"/>
                </a:lnTo>
                <a:lnTo>
                  <a:pt x="19272" y="14041"/>
                </a:lnTo>
                <a:lnTo>
                  <a:pt x="19296" y="13968"/>
                </a:lnTo>
                <a:lnTo>
                  <a:pt x="19272" y="13870"/>
                </a:lnTo>
                <a:lnTo>
                  <a:pt x="19272" y="13773"/>
                </a:lnTo>
                <a:lnTo>
                  <a:pt x="19150" y="13043"/>
                </a:lnTo>
                <a:lnTo>
                  <a:pt x="19248" y="12921"/>
                </a:lnTo>
                <a:lnTo>
                  <a:pt x="19248" y="12873"/>
                </a:lnTo>
                <a:lnTo>
                  <a:pt x="19248" y="12824"/>
                </a:lnTo>
                <a:lnTo>
                  <a:pt x="19223" y="12800"/>
                </a:lnTo>
                <a:lnTo>
                  <a:pt x="19102" y="12800"/>
                </a:lnTo>
                <a:lnTo>
                  <a:pt x="19053" y="12337"/>
                </a:lnTo>
                <a:lnTo>
                  <a:pt x="19029" y="11875"/>
                </a:lnTo>
                <a:lnTo>
                  <a:pt x="18980" y="10926"/>
                </a:lnTo>
                <a:lnTo>
                  <a:pt x="18980" y="10001"/>
                </a:lnTo>
                <a:lnTo>
                  <a:pt x="19004" y="9052"/>
                </a:lnTo>
                <a:lnTo>
                  <a:pt x="19004" y="8955"/>
                </a:lnTo>
                <a:lnTo>
                  <a:pt x="19077" y="7203"/>
                </a:lnTo>
                <a:lnTo>
                  <a:pt x="19150" y="5549"/>
                </a:lnTo>
                <a:lnTo>
                  <a:pt x="19175" y="3894"/>
                </a:lnTo>
                <a:lnTo>
                  <a:pt x="19223" y="2385"/>
                </a:lnTo>
                <a:lnTo>
                  <a:pt x="19248" y="1607"/>
                </a:lnTo>
                <a:lnTo>
                  <a:pt x="19223" y="1242"/>
                </a:lnTo>
                <a:lnTo>
                  <a:pt x="19199" y="852"/>
                </a:lnTo>
                <a:lnTo>
                  <a:pt x="19248" y="804"/>
                </a:lnTo>
                <a:lnTo>
                  <a:pt x="19272" y="755"/>
                </a:lnTo>
                <a:lnTo>
                  <a:pt x="19296" y="682"/>
                </a:lnTo>
                <a:lnTo>
                  <a:pt x="19296" y="609"/>
                </a:lnTo>
                <a:lnTo>
                  <a:pt x="19272" y="560"/>
                </a:lnTo>
                <a:lnTo>
                  <a:pt x="19223" y="512"/>
                </a:lnTo>
                <a:lnTo>
                  <a:pt x="19175" y="463"/>
                </a:lnTo>
                <a:lnTo>
                  <a:pt x="19102" y="439"/>
                </a:lnTo>
                <a:lnTo>
                  <a:pt x="18493" y="317"/>
                </a:lnTo>
                <a:lnTo>
                  <a:pt x="17885" y="268"/>
                </a:lnTo>
                <a:lnTo>
                  <a:pt x="17277" y="244"/>
                </a:lnTo>
                <a:lnTo>
                  <a:pt x="16644" y="244"/>
                </a:lnTo>
                <a:lnTo>
                  <a:pt x="15403" y="293"/>
                </a:lnTo>
                <a:lnTo>
                  <a:pt x="14187" y="293"/>
                </a:lnTo>
                <a:lnTo>
                  <a:pt x="12629" y="220"/>
                </a:lnTo>
                <a:lnTo>
                  <a:pt x="11072" y="122"/>
                </a:lnTo>
                <a:lnTo>
                  <a:pt x="9515" y="49"/>
                </a:lnTo>
                <a:lnTo>
                  <a:pt x="7958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46"/>
          <p:cNvSpPr/>
          <p:nvPr/>
        </p:nvSpPr>
        <p:spPr>
          <a:xfrm>
            <a:off x="3502172" y="2956729"/>
            <a:ext cx="329811" cy="332630"/>
          </a:xfrm>
          <a:custGeom>
            <a:avLst/>
            <a:gdLst/>
            <a:ahLst/>
            <a:cxnLst/>
            <a:rect l="l" t="t" r="r" b="b"/>
            <a:pathLst>
              <a:path w="17082" h="17228" extrusionOk="0">
                <a:moveTo>
                  <a:pt x="6497" y="2993"/>
                </a:moveTo>
                <a:lnTo>
                  <a:pt x="6400" y="3042"/>
                </a:lnTo>
                <a:lnTo>
                  <a:pt x="6302" y="3090"/>
                </a:lnTo>
                <a:lnTo>
                  <a:pt x="6229" y="3212"/>
                </a:lnTo>
                <a:lnTo>
                  <a:pt x="6229" y="3285"/>
                </a:lnTo>
                <a:lnTo>
                  <a:pt x="6254" y="3334"/>
                </a:lnTo>
                <a:lnTo>
                  <a:pt x="6278" y="3407"/>
                </a:lnTo>
                <a:lnTo>
                  <a:pt x="6351" y="3455"/>
                </a:lnTo>
                <a:lnTo>
                  <a:pt x="6400" y="3480"/>
                </a:lnTo>
                <a:lnTo>
                  <a:pt x="6643" y="3480"/>
                </a:lnTo>
                <a:lnTo>
                  <a:pt x="6692" y="3504"/>
                </a:lnTo>
                <a:lnTo>
                  <a:pt x="6911" y="3504"/>
                </a:lnTo>
                <a:lnTo>
                  <a:pt x="6959" y="3480"/>
                </a:lnTo>
                <a:lnTo>
                  <a:pt x="7008" y="3455"/>
                </a:lnTo>
                <a:lnTo>
                  <a:pt x="7057" y="3407"/>
                </a:lnTo>
                <a:lnTo>
                  <a:pt x="7057" y="3334"/>
                </a:lnTo>
                <a:lnTo>
                  <a:pt x="7057" y="3212"/>
                </a:lnTo>
                <a:lnTo>
                  <a:pt x="7032" y="3163"/>
                </a:lnTo>
                <a:lnTo>
                  <a:pt x="7008" y="3115"/>
                </a:lnTo>
                <a:lnTo>
                  <a:pt x="6935" y="3042"/>
                </a:lnTo>
                <a:lnTo>
                  <a:pt x="6838" y="3017"/>
                </a:lnTo>
                <a:lnTo>
                  <a:pt x="6716" y="2993"/>
                </a:lnTo>
                <a:close/>
                <a:moveTo>
                  <a:pt x="5743" y="3236"/>
                </a:moveTo>
                <a:lnTo>
                  <a:pt x="5670" y="3261"/>
                </a:lnTo>
                <a:lnTo>
                  <a:pt x="5402" y="3358"/>
                </a:lnTo>
                <a:lnTo>
                  <a:pt x="5134" y="3480"/>
                </a:lnTo>
                <a:lnTo>
                  <a:pt x="4891" y="3601"/>
                </a:lnTo>
                <a:lnTo>
                  <a:pt x="4672" y="3747"/>
                </a:lnTo>
                <a:lnTo>
                  <a:pt x="4453" y="3918"/>
                </a:lnTo>
                <a:lnTo>
                  <a:pt x="4234" y="4088"/>
                </a:lnTo>
                <a:lnTo>
                  <a:pt x="4039" y="4283"/>
                </a:lnTo>
                <a:lnTo>
                  <a:pt x="3869" y="4477"/>
                </a:lnTo>
                <a:lnTo>
                  <a:pt x="3699" y="4696"/>
                </a:lnTo>
                <a:lnTo>
                  <a:pt x="3553" y="4940"/>
                </a:lnTo>
                <a:lnTo>
                  <a:pt x="3431" y="5159"/>
                </a:lnTo>
                <a:lnTo>
                  <a:pt x="3309" y="5402"/>
                </a:lnTo>
                <a:lnTo>
                  <a:pt x="3236" y="5670"/>
                </a:lnTo>
                <a:lnTo>
                  <a:pt x="3163" y="5937"/>
                </a:lnTo>
                <a:lnTo>
                  <a:pt x="3115" y="6229"/>
                </a:lnTo>
                <a:lnTo>
                  <a:pt x="3090" y="6497"/>
                </a:lnTo>
                <a:lnTo>
                  <a:pt x="3090" y="6546"/>
                </a:lnTo>
                <a:lnTo>
                  <a:pt x="3115" y="6594"/>
                </a:lnTo>
                <a:lnTo>
                  <a:pt x="3188" y="6667"/>
                </a:lnTo>
                <a:lnTo>
                  <a:pt x="3261" y="6716"/>
                </a:lnTo>
                <a:lnTo>
                  <a:pt x="3285" y="6716"/>
                </a:lnTo>
                <a:lnTo>
                  <a:pt x="3309" y="6692"/>
                </a:lnTo>
                <a:lnTo>
                  <a:pt x="3382" y="6667"/>
                </a:lnTo>
                <a:lnTo>
                  <a:pt x="3431" y="6594"/>
                </a:lnTo>
                <a:lnTo>
                  <a:pt x="3480" y="6546"/>
                </a:lnTo>
                <a:lnTo>
                  <a:pt x="3504" y="6473"/>
                </a:lnTo>
                <a:lnTo>
                  <a:pt x="3528" y="6156"/>
                </a:lnTo>
                <a:lnTo>
                  <a:pt x="3601" y="5864"/>
                </a:lnTo>
                <a:lnTo>
                  <a:pt x="3699" y="5597"/>
                </a:lnTo>
                <a:lnTo>
                  <a:pt x="3820" y="5353"/>
                </a:lnTo>
                <a:lnTo>
                  <a:pt x="3966" y="5086"/>
                </a:lnTo>
                <a:lnTo>
                  <a:pt x="4137" y="4867"/>
                </a:lnTo>
                <a:lnTo>
                  <a:pt x="4307" y="4623"/>
                </a:lnTo>
                <a:lnTo>
                  <a:pt x="4526" y="4429"/>
                </a:lnTo>
                <a:lnTo>
                  <a:pt x="4745" y="4234"/>
                </a:lnTo>
                <a:lnTo>
                  <a:pt x="4988" y="4088"/>
                </a:lnTo>
                <a:lnTo>
                  <a:pt x="5256" y="3942"/>
                </a:lnTo>
                <a:lnTo>
                  <a:pt x="5499" y="3796"/>
                </a:lnTo>
                <a:lnTo>
                  <a:pt x="5767" y="3699"/>
                </a:lnTo>
                <a:lnTo>
                  <a:pt x="5864" y="3650"/>
                </a:lnTo>
                <a:lnTo>
                  <a:pt x="5913" y="3577"/>
                </a:lnTo>
                <a:lnTo>
                  <a:pt x="5937" y="3504"/>
                </a:lnTo>
                <a:lnTo>
                  <a:pt x="5937" y="3407"/>
                </a:lnTo>
                <a:lnTo>
                  <a:pt x="5889" y="3334"/>
                </a:lnTo>
                <a:lnTo>
                  <a:pt x="5840" y="3285"/>
                </a:lnTo>
                <a:lnTo>
                  <a:pt x="5743" y="3236"/>
                </a:lnTo>
                <a:close/>
                <a:moveTo>
                  <a:pt x="7324" y="1971"/>
                </a:moveTo>
                <a:lnTo>
                  <a:pt x="7787" y="2020"/>
                </a:lnTo>
                <a:lnTo>
                  <a:pt x="8249" y="2141"/>
                </a:lnTo>
                <a:lnTo>
                  <a:pt x="8687" y="2312"/>
                </a:lnTo>
                <a:lnTo>
                  <a:pt x="9101" y="2506"/>
                </a:lnTo>
                <a:lnTo>
                  <a:pt x="9490" y="2774"/>
                </a:lnTo>
                <a:lnTo>
                  <a:pt x="9879" y="3066"/>
                </a:lnTo>
                <a:lnTo>
                  <a:pt x="10220" y="3431"/>
                </a:lnTo>
                <a:lnTo>
                  <a:pt x="10512" y="3820"/>
                </a:lnTo>
                <a:lnTo>
                  <a:pt x="10707" y="4088"/>
                </a:lnTo>
                <a:lnTo>
                  <a:pt x="10877" y="4380"/>
                </a:lnTo>
                <a:lnTo>
                  <a:pt x="11023" y="4696"/>
                </a:lnTo>
                <a:lnTo>
                  <a:pt x="11120" y="5013"/>
                </a:lnTo>
                <a:lnTo>
                  <a:pt x="11217" y="5329"/>
                </a:lnTo>
                <a:lnTo>
                  <a:pt x="11266" y="5645"/>
                </a:lnTo>
                <a:lnTo>
                  <a:pt x="11315" y="5986"/>
                </a:lnTo>
                <a:lnTo>
                  <a:pt x="11315" y="6302"/>
                </a:lnTo>
                <a:lnTo>
                  <a:pt x="11315" y="6643"/>
                </a:lnTo>
                <a:lnTo>
                  <a:pt x="11266" y="6959"/>
                </a:lnTo>
                <a:lnTo>
                  <a:pt x="11217" y="7300"/>
                </a:lnTo>
                <a:lnTo>
                  <a:pt x="11144" y="7616"/>
                </a:lnTo>
                <a:lnTo>
                  <a:pt x="11047" y="7932"/>
                </a:lnTo>
                <a:lnTo>
                  <a:pt x="10925" y="8249"/>
                </a:lnTo>
                <a:lnTo>
                  <a:pt x="10780" y="8565"/>
                </a:lnTo>
                <a:lnTo>
                  <a:pt x="10634" y="8857"/>
                </a:lnTo>
                <a:lnTo>
                  <a:pt x="10439" y="9173"/>
                </a:lnTo>
                <a:lnTo>
                  <a:pt x="10220" y="9490"/>
                </a:lnTo>
                <a:lnTo>
                  <a:pt x="9977" y="9757"/>
                </a:lnTo>
                <a:lnTo>
                  <a:pt x="9733" y="10025"/>
                </a:lnTo>
                <a:lnTo>
                  <a:pt x="9441" y="10268"/>
                </a:lnTo>
                <a:lnTo>
                  <a:pt x="9149" y="10487"/>
                </a:lnTo>
                <a:lnTo>
                  <a:pt x="8857" y="10682"/>
                </a:lnTo>
                <a:lnTo>
                  <a:pt x="8541" y="10852"/>
                </a:lnTo>
                <a:lnTo>
                  <a:pt x="8200" y="10998"/>
                </a:lnTo>
                <a:lnTo>
                  <a:pt x="7860" y="11120"/>
                </a:lnTo>
                <a:lnTo>
                  <a:pt x="7519" y="11193"/>
                </a:lnTo>
                <a:lnTo>
                  <a:pt x="7154" y="11242"/>
                </a:lnTo>
                <a:lnTo>
                  <a:pt x="6789" y="11266"/>
                </a:lnTo>
                <a:lnTo>
                  <a:pt x="6424" y="11242"/>
                </a:lnTo>
                <a:lnTo>
                  <a:pt x="6059" y="11193"/>
                </a:lnTo>
                <a:lnTo>
                  <a:pt x="5670" y="11096"/>
                </a:lnTo>
                <a:lnTo>
                  <a:pt x="5353" y="10998"/>
                </a:lnTo>
                <a:lnTo>
                  <a:pt x="5037" y="10877"/>
                </a:lnTo>
                <a:lnTo>
                  <a:pt x="4721" y="10731"/>
                </a:lnTo>
                <a:lnTo>
                  <a:pt x="4404" y="10560"/>
                </a:lnTo>
                <a:lnTo>
                  <a:pt x="4112" y="10390"/>
                </a:lnTo>
                <a:lnTo>
                  <a:pt x="3820" y="10171"/>
                </a:lnTo>
                <a:lnTo>
                  <a:pt x="3553" y="9952"/>
                </a:lnTo>
                <a:lnTo>
                  <a:pt x="3285" y="9733"/>
                </a:lnTo>
                <a:lnTo>
                  <a:pt x="3042" y="9490"/>
                </a:lnTo>
                <a:lnTo>
                  <a:pt x="2823" y="9222"/>
                </a:lnTo>
                <a:lnTo>
                  <a:pt x="2628" y="8930"/>
                </a:lnTo>
                <a:lnTo>
                  <a:pt x="2434" y="8638"/>
                </a:lnTo>
                <a:lnTo>
                  <a:pt x="2288" y="8346"/>
                </a:lnTo>
                <a:lnTo>
                  <a:pt x="2142" y="8030"/>
                </a:lnTo>
                <a:lnTo>
                  <a:pt x="2044" y="7689"/>
                </a:lnTo>
                <a:lnTo>
                  <a:pt x="1971" y="7349"/>
                </a:lnTo>
                <a:lnTo>
                  <a:pt x="1947" y="7057"/>
                </a:lnTo>
                <a:lnTo>
                  <a:pt x="1923" y="6765"/>
                </a:lnTo>
                <a:lnTo>
                  <a:pt x="1923" y="6497"/>
                </a:lnTo>
                <a:lnTo>
                  <a:pt x="1947" y="6205"/>
                </a:lnTo>
                <a:lnTo>
                  <a:pt x="1996" y="5937"/>
                </a:lnTo>
                <a:lnTo>
                  <a:pt x="2044" y="5670"/>
                </a:lnTo>
                <a:lnTo>
                  <a:pt x="2142" y="5402"/>
                </a:lnTo>
                <a:lnTo>
                  <a:pt x="2239" y="5159"/>
                </a:lnTo>
                <a:lnTo>
                  <a:pt x="2336" y="4915"/>
                </a:lnTo>
                <a:lnTo>
                  <a:pt x="2482" y="4672"/>
                </a:lnTo>
                <a:lnTo>
                  <a:pt x="2628" y="4429"/>
                </a:lnTo>
                <a:lnTo>
                  <a:pt x="2774" y="4210"/>
                </a:lnTo>
                <a:lnTo>
                  <a:pt x="2944" y="3991"/>
                </a:lnTo>
                <a:lnTo>
                  <a:pt x="3139" y="3772"/>
                </a:lnTo>
                <a:lnTo>
                  <a:pt x="3528" y="3382"/>
                </a:lnTo>
                <a:lnTo>
                  <a:pt x="3966" y="3017"/>
                </a:lnTo>
                <a:lnTo>
                  <a:pt x="4404" y="2701"/>
                </a:lnTo>
                <a:lnTo>
                  <a:pt x="4891" y="2409"/>
                </a:lnTo>
                <a:lnTo>
                  <a:pt x="5134" y="2287"/>
                </a:lnTo>
                <a:lnTo>
                  <a:pt x="5378" y="2166"/>
                </a:lnTo>
                <a:lnTo>
                  <a:pt x="5645" y="2117"/>
                </a:lnTo>
                <a:lnTo>
                  <a:pt x="6035" y="2068"/>
                </a:lnTo>
                <a:lnTo>
                  <a:pt x="6716" y="1995"/>
                </a:lnTo>
                <a:lnTo>
                  <a:pt x="7300" y="1995"/>
                </a:lnTo>
                <a:lnTo>
                  <a:pt x="7324" y="1971"/>
                </a:lnTo>
                <a:close/>
                <a:moveTo>
                  <a:pt x="6935" y="1533"/>
                </a:moveTo>
                <a:lnTo>
                  <a:pt x="6497" y="1582"/>
                </a:lnTo>
                <a:lnTo>
                  <a:pt x="6083" y="1679"/>
                </a:lnTo>
                <a:lnTo>
                  <a:pt x="5864" y="1703"/>
                </a:lnTo>
                <a:lnTo>
                  <a:pt x="5621" y="1752"/>
                </a:lnTo>
                <a:lnTo>
                  <a:pt x="5353" y="1825"/>
                </a:lnTo>
                <a:lnTo>
                  <a:pt x="5110" y="1922"/>
                </a:lnTo>
                <a:lnTo>
                  <a:pt x="4842" y="2044"/>
                </a:lnTo>
                <a:lnTo>
                  <a:pt x="4599" y="2166"/>
                </a:lnTo>
                <a:lnTo>
                  <a:pt x="4112" y="2458"/>
                </a:lnTo>
                <a:lnTo>
                  <a:pt x="3650" y="2774"/>
                </a:lnTo>
                <a:lnTo>
                  <a:pt x="3212" y="3115"/>
                </a:lnTo>
                <a:lnTo>
                  <a:pt x="2823" y="3504"/>
                </a:lnTo>
                <a:lnTo>
                  <a:pt x="2458" y="3918"/>
                </a:lnTo>
                <a:lnTo>
                  <a:pt x="2312" y="4161"/>
                </a:lnTo>
                <a:lnTo>
                  <a:pt x="2166" y="4380"/>
                </a:lnTo>
                <a:lnTo>
                  <a:pt x="2020" y="4623"/>
                </a:lnTo>
                <a:lnTo>
                  <a:pt x="1923" y="4867"/>
                </a:lnTo>
                <a:lnTo>
                  <a:pt x="1801" y="5110"/>
                </a:lnTo>
                <a:lnTo>
                  <a:pt x="1728" y="5378"/>
                </a:lnTo>
                <a:lnTo>
                  <a:pt x="1631" y="5645"/>
                </a:lnTo>
                <a:lnTo>
                  <a:pt x="1582" y="5913"/>
                </a:lnTo>
                <a:lnTo>
                  <a:pt x="1533" y="6181"/>
                </a:lnTo>
                <a:lnTo>
                  <a:pt x="1509" y="6473"/>
                </a:lnTo>
                <a:lnTo>
                  <a:pt x="1509" y="6765"/>
                </a:lnTo>
                <a:lnTo>
                  <a:pt x="1509" y="7057"/>
                </a:lnTo>
                <a:lnTo>
                  <a:pt x="1558" y="7349"/>
                </a:lnTo>
                <a:lnTo>
                  <a:pt x="1606" y="7640"/>
                </a:lnTo>
                <a:lnTo>
                  <a:pt x="1679" y="7932"/>
                </a:lnTo>
                <a:lnTo>
                  <a:pt x="1752" y="8224"/>
                </a:lnTo>
                <a:lnTo>
                  <a:pt x="1874" y="8492"/>
                </a:lnTo>
                <a:lnTo>
                  <a:pt x="1996" y="8760"/>
                </a:lnTo>
                <a:lnTo>
                  <a:pt x="2142" y="9027"/>
                </a:lnTo>
                <a:lnTo>
                  <a:pt x="2312" y="9295"/>
                </a:lnTo>
                <a:lnTo>
                  <a:pt x="2507" y="9538"/>
                </a:lnTo>
                <a:lnTo>
                  <a:pt x="2726" y="9782"/>
                </a:lnTo>
                <a:lnTo>
                  <a:pt x="2944" y="10001"/>
                </a:lnTo>
                <a:lnTo>
                  <a:pt x="3188" y="10195"/>
                </a:lnTo>
                <a:lnTo>
                  <a:pt x="3699" y="10585"/>
                </a:lnTo>
                <a:lnTo>
                  <a:pt x="3991" y="10779"/>
                </a:lnTo>
                <a:lnTo>
                  <a:pt x="4283" y="10950"/>
                </a:lnTo>
                <a:lnTo>
                  <a:pt x="4599" y="11120"/>
                </a:lnTo>
                <a:lnTo>
                  <a:pt x="4915" y="11266"/>
                </a:lnTo>
                <a:lnTo>
                  <a:pt x="5232" y="11412"/>
                </a:lnTo>
                <a:lnTo>
                  <a:pt x="5572" y="11509"/>
                </a:lnTo>
                <a:lnTo>
                  <a:pt x="5889" y="11607"/>
                </a:lnTo>
                <a:lnTo>
                  <a:pt x="6254" y="11680"/>
                </a:lnTo>
                <a:lnTo>
                  <a:pt x="6594" y="11704"/>
                </a:lnTo>
                <a:lnTo>
                  <a:pt x="6959" y="11728"/>
                </a:lnTo>
                <a:lnTo>
                  <a:pt x="7300" y="11680"/>
                </a:lnTo>
                <a:lnTo>
                  <a:pt x="7641" y="11631"/>
                </a:lnTo>
                <a:lnTo>
                  <a:pt x="7981" y="11534"/>
                </a:lnTo>
                <a:lnTo>
                  <a:pt x="8322" y="11436"/>
                </a:lnTo>
                <a:lnTo>
                  <a:pt x="8638" y="11290"/>
                </a:lnTo>
                <a:lnTo>
                  <a:pt x="8955" y="11120"/>
                </a:lnTo>
                <a:lnTo>
                  <a:pt x="9344" y="10877"/>
                </a:lnTo>
                <a:lnTo>
                  <a:pt x="9733" y="10609"/>
                </a:lnTo>
                <a:lnTo>
                  <a:pt x="10074" y="10293"/>
                </a:lnTo>
                <a:lnTo>
                  <a:pt x="10390" y="9976"/>
                </a:lnTo>
                <a:lnTo>
                  <a:pt x="10658" y="9611"/>
                </a:lnTo>
                <a:lnTo>
                  <a:pt x="10925" y="9222"/>
                </a:lnTo>
                <a:lnTo>
                  <a:pt x="11144" y="8808"/>
                </a:lnTo>
                <a:lnTo>
                  <a:pt x="11339" y="8395"/>
                </a:lnTo>
                <a:lnTo>
                  <a:pt x="11509" y="7957"/>
                </a:lnTo>
                <a:lnTo>
                  <a:pt x="11631" y="7519"/>
                </a:lnTo>
                <a:lnTo>
                  <a:pt x="11704" y="7081"/>
                </a:lnTo>
                <a:lnTo>
                  <a:pt x="11753" y="6619"/>
                </a:lnTo>
                <a:lnTo>
                  <a:pt x="11753" y="6156"/>
                </a:lnTo>
                <a:lnTo>
                  <a:pt x="11728" y="5694"/>
                </a:lnTo>
                <a:lnTo>
                  <a:pt x="11655" y="5256"/>
                </a:lnTo>
                <a:lnTo>
                  <a:pt x="11534" y="4794"/>
                </a:lnTo>
                <a:lnTo>
                  <a:pt x="11363" y="4404"/>
                </a:lnTo>
                <a:lnTo>
                  <a:pt x="11169" y="4015"/>
                </a:lnTo>
                <a:lnTo>
                  <a:pt x="10950" y="3650"/>
                </a:lnTo>
                <a:lnTo>
                  <a:pt x="10682" y="3285"/>
                </a:lnTo>
                <a:lnTo>
                  <a:pt x="10390" y="2969"/>
                </a:lnTo>
                <a:lnTo>
                  <a:pt x="10074" y="2677"/>
                </a:lnTo>
                <a:lnTo>
                  <a:pt x="9733" y="2409"/>
                </a:lnTo>
                <a:lnTo>
                  <a:pt x="9393" y="2166"/>
                </a:lnTo>
                <a:lnTo>
                  <a:pt x="9003" y="1971"/>
                </a:lnTo>
                <a:lnTo>
                  <a:pt x="8614" y="1801"/>
                </a:lnTo>
                <a:lnTo>
                  <a:pt x="8200" y="1655"/>
                </a:lnTo>
                <a:lnTo>
                  <a:pt x="7787" y="1582"/>
                </a:lnTo>
                <a:lnTo>
                  <a:pt x="7349" y="1533"/>
                </a:lnTo>
                <a:close/>
                <a:moveTo>
                  <a:pt x="12118" y="11558"/>
                </a:moveTo>
                <a:lnTo>
                  <a:pt x="12142" y="11582"/>
                </a:lnTo>
                <a:lnTo>
                  <a:pt x="11972" y="11777"/>
                </a:lnTo>
                <a:lnTo>
                  <a:pt x="12093" y="11631"/>
                </a:lnTo>
                <a:lnTo>
                  <a:pt x="12118" y="11558"/>
                </a:lnTo>
                <a:close/>
                <a:moveTo>
                  <a:pt x="6789" y="584"/>
                </a:moveTo>
                <a:lnTo>
                  <a:pt x="7154" y="608"/>
                </a:lnTo>
                <a:lnTo>
                  <a:pt x="7519" y="657"/>
                </a:lnTo>
                <a:lnTo>
                  <a:pt x="7884" y="706"/>
                </a:lnTo>
                <a:lnTo>
                  <a:pt x="8225" y="803"/>
                </a:lnTo>
                <a:lnTo>
                  <a:pt x="8565" y="900"/>
                </a:lnTo>
                <a:lnTo>
                  <a:pt x="8906" y="1022"/>
                </a:lnTo>
                <a:lnTo>
                  <a:pt x="9247" y="1144"/>
                </a:lnTo>
                <a:lnTo>
                  <a:pt x="9563" y="1314"/>
                </a:lnTo>
                <a:lnTo>
                  <a:pt x="9879" y="1484"/>
                </a:lnTo>
                <a:lnTo>
                  <a:pt x="10171" y="1679"/>
                </a:lnTo>
                <a:lnTo>
                  <a:pt x="10439" y="1874"/>
                </a:lnTo>
                <a:lnTo>
                  <a:pt x="10707" y="2093"/>
                </a:lnTo>
                <a:lnTo>
                  <a:pt x="10950" y="2312"/>
                </a:lnTo>
                <a:lnTo>
                  <a:pt x="11193" y="2555"/>
                </a:lnTo>
                <a:lnTo>
                  <a:pt x="11485" y="2896"/>
                </a:lnTo>
                <a:lnTo>
                  <a:pt x="11753" y="3261"/>
                </a:lnTo>
                <a:lnTo>
                  <a:pt x="11996" y="3626"/>
                </a:lnTo>
                <a:lnTo>
                  <a:pt x="12191" y="4015"/>
                </a:lnTo>
                <a:lnTo>
                  <a:pt x="12361" y="4404"/>
                </a:lnTo>
                <a:lnTo>
                  <a:pt x="12507" y="4818"/>
                </a:lnTo>
                <a:lnTo>
                  <a:pt x="12629" y="5232"/>
                </a:lnTo>
                <a:lnTo>
                  <a:pt x="12702" y="5645"/>
                </a:lnTo>
                <a:lnTo>
                  <a:pt x="12750" y="6059"/>
                </a:lnTo>
                <a:lnTo>
                  <a:pt x="12775" y="6473"/>
                </a:lnTo>
                <a:lnTo>
                  <a:pt x="12775" y="6911"/>
                </a:lnTo>
                <a:lnTo>
                  <a:pt x="12726" y="7324"/>
                </a:lnTo>
                <a:lnTo>
                  <a:pt x="12653" y="7762"/>
                </a:lnTo>
                <a:lnTo>
                  <a:pt x="12556" y="8176"/>
                </a:lnTo>
                <a:lnTo>
                  <a:pt x="12434" y="8589"/>
                </a:lnTo>
                <a:lnTo>
                  <a:pt x="12264" y="9003"/>
                </a:lnTo>
                <a:lnTo>
                  <a:pt x="12045" y="9465"/>
                </a:lnTo>
                <a:lnTo>
                  <a:pt x="11801" y="9903"/>
                </a:lnTo>
                <a:lnTo>
                  <a:pt x="11534" y="10293"/>
                </a:lnTo>
                <a:lnTo>
                  <a:pt x="11217" y="10682"/>
                </a:lnTo>
                <a:lnTo>
                  <a:pt x="10901" y="11047"/>
                </a:lnTo>
                <a:lnTo>
                  <a:pt x="10536" y="11388"/>
                </a:lnTo>
                <a:lnTo>
                  <a:pt x="10171" y="11680"/>
                </a:lnTo>
                <a:lnTo>
                  <a:pt x="9782" y="11947"/>
                </a:lnTo>
                <a:lnTo>
                  <a:pt x="9368" y="12191"/>
                </a:lnTo>
                <a:lnTo>
                  <a:pt x="8930" y="12385"/>
                </a:lnTo>
                <a:lnTo>
                  <a:pt x="8468" y="12556"/>
                </a:lnTo>
                <a:lnTo>
                  <a:pt x="8006" y="12677"/>
                </a:lnTo>
                <a:lnTo>
                  <a:pt x="7543" y="12750"/>
                </a:lnTo>
                <a:lnTo>
                  <a:pt x="7032" y="12775"/>
                </a:lnTo>
                <a:lnTo>
                  <a:pt x="6546" y="12775"/>
                </a:lnTo>
                <a:lnTo>
                  <a:pt x="6035" y="12702"/>
                </a:lnTo>
                <a:lnTo>
                  <a:pt x="5597" y="12604"/>
                </a:lnTo>
                <a:lnTo>
                  <a:pt x="5159" y="12483"/>
                </a:lnTo>
                <a:lnTo>
                  <a:pt x="4721" y="12337"/>
                </a:lnTo>
                <a:lnTo>
                  <a:pt x="4307" y="12166"/>
                </a:lnTo>
                <a:lnTo>
                  <a:pt x="3893" y="11947"/>
                </a:lnTo>
                <a:lnTo>
                  <a:pt x="3504" y="11728"/>
                </a:lnTo>
                <a:lnTo>
                  <a:pt x="3115" y="11485"/>
                </a:lnTo>
                <a:lnTo>
                  <a:pt x="2774" y="11193"/>
                </a:lnTo>
                <a:lnTo>
                  <a:pt x="2434" y="10901"/>
                </a:lnTo>
                <a:lnTo>
                  <a:pt x="2117" y="10560"/>
                </a:lnTo>
                <a:lnTo>
                  <a:pt x="1825" y="10220"/>
                </a:lnTo>
                <a:lnTo>
                  <a:pt x="1558" y="9855"/>
                </a:lnTo>
                <a:lnTo>
                  <a:pt x="1314" y="9465"/>
                </a:lnTo>
                <a:lnTo>
                  <a:pt x="1095" y="9052"/>
                </a:lnTo>
                <a:lnTo>
                  <a:pt x="925" y="8638"/>
                </a:lnTo>
                <a:lnTo>
                  <a:pt x="779" y="8200"/>
                </a:lnTo>
                <a:lnTo>
                  <a:pt x="682" y="7811"/>
                </a:lnTo>
                <a:lnTo>
                  <a:pt x="609" y="7446"/>
                </a:lnTo>
                <a:lnTo>
                  <a:pt x="560" y="7081"/>
                </a:lnTo>
                <a:lnTo>
                  <a:pt x="560" y="6716"/>
                </a:lnTo>
                <a:lnTo>
                  <a:pt x="560" y="6351"/>
                </a:lnTo>
                <a:lnTo>
                  <a:pt x="584" y="5986"/>
                </a:lnTo>
                <a:lnTo>
                  <a:pt x="633" y="5645"/>
                </a:lnTo>
                <a:lnTo>
                  <a:pt x="706" y="5305"/>
                </a:lnTo>
                <a:lnTo>
                  <a:pt x="803" y="4964"/>
                </a:lnTo>
                <a:lnTo>
                  <a:pt x="925" y="4648"/>
                </a:lnTo>
                <a:lnTo>
                  <a:pt x="1047" y="4307"/>
                </a:lnTo>
                <a:lnTo>
                  <a:pt x="1217" y="3991"/>
                </a:lnTo>
                <a:lnTo>
                  <a:pt x="1387" y="3674"/>
                </a:lnTo>
                <a:lnTo>
                  <a:pt x="1606" y="3382"/>
                </a:lnTo>
                <a:lnTo>
                  <a:pt x="1825" y="3090"/>
                </a:lnTo>
                <a:lnTo>
                  <a:pt x="2069" y="2798"/>
                </a:lnTo>
                <a:lnTo>
                  <a:pt x="2361" y="2506"/>
                </a:lnTo>
                <a:lnTo>
                  <a:pt x="2726" y="2190"/>
                </a:lnTo>
                <a:lnTo>
                  <a:pt x="3163" y="1849"/>
                </a:lnTo>
                <a:lnTo>
                  <a:pt x="3674" y="1509"/>
                </a:lnTo>
                <a:lnTo>
                  <a:pt x="4210" y="1217"/>
                </a:lnTo>
                <a:lnTo>
                  <a:pt x="4502" y="1071"/>
                </a:lnTo>
                <a:lnTo>
                  <a:pt x="4794" y="949"/>
                </a:lnTo>
                <a:lnTo>
                  <a:pt x="5110" y="852"/>
                </a:lnTo>
                <a:lnTo>
                  <a:pt x="5402" y="754"/>
                </a:lnTo>
                <a:lnTo>
                  <a:pt x="5718" y="681"/>
                </a:lnTo>
                <a:lnTo>
                  <a:pt x="6035" y="633"/>
                </a:lnTo>
                <a:lnTo>
                  <a:pt x="6400" y="608"/>
                </a:lnTo>
                <a:lnTo>
                  <a:pt x="6789" y="584"/>
                </a:lnTo>
                <a:close/>
                <a:moveTo>
                  <a:pt x="11704" y="10998"/>
                </a:moveTo>
                <a:lnTo>
                  <a:pt x="11923" y="11315"/>
                </a:lnTo>
                <a:lnTo>
                  <a:pt x="11874" y="11339"/>
                </a:lnTo>
                <a:lnTo>
                  <a:pt x="11850" y="11363"/>
                </a:lnTo>
                <a:lnTo>
                  <a:pt x="11607" y="11607"/>
                </a:lnTo>
                <a:lnTo>
                  <a:pt x="11339" y="11826"/>
                </a:lnTo>
                <a:lnTo>
                  <a:pt x="11071" y="11996"/>
                </a:lnTo>
                <a:lnTo>
                  <a:pt x="10950" y="12093"/>
                </a:lnTo>
                <a:lnTo>
                  <a:pt x="10925" y="12166"/>
                </a:lnTo>
                <a:lnTo>
                  <a:pt x="10901" y="12239"/>
                </a:lnTo>
                <a:lnTo>
                  <a:pt x="10901" y="12264"/>
                </a:lnTo>
                <a:lnTo>
                  <a:pt x="10974" y="12288"/>
                </a:lnTo>
                <a:lnTo>
                  <a:pt x="11047" y="12288"/>
                </a:lnTo>
                <a:lnTo>
                  <a:pt x="11217" y="12264"/>
                </a:lnTo>
                <a:lnTo>
                  <a:pt x="11363" y="12191"/>
                </a:lnTo>
                <a:lnTo>
                  <a:pt x="11509" y="12093"/>
                </a:lnTo>
                <a:lnTo>
                  <a:pt x="11826" y="11899"/>
                </a:lnTo>
                <a:lnTo>
                  <a:pt x="11972" y="11777"/>
                </a:lnTo>
                <a:lnTo>
                  <a:pt x="11850" y="11899"/>
                </a:lnTo>
                <a:lnTo>
                  <a:pt x="11728" y="11996"/>
                </a:lnTo>
                <a:lnTo>
                  <a:pt x="11485" y="12191"/>
                </a:lnTo>
                <a:lnTo>
                  <a:pt x="11363" y="12288"/>
                </a:lnTo>
                <a:lnTo>
                  <a:pt x="11339" y="12361"/>
                </a:lnTo>
                <a:lnTo>
                  <a:pt x="11339" y="12434"/>
                </a:lnTo>
                <a:lnTo>
                  <a:pt x="11363" y="12483"/>
                </a:lnTo>
                <a:lnTo>
                  <a:pt x="11412" y="12531"/>
                </a:lnTo>
                <a:lnTo>
                  <a:pt x="11485" y="12556"/>
                </a:lnTo>
                <a:lnTo>
                  <a:pt x="11558" y="12531"/>
                </a:lnTo>
                <a:lnTo>
                  <a:pt x="11728" y="12483"/>
                </a:lnTo>
                <a:lnTo>
                  <a:pt x="11874" y="12385"/>
                </a:lnTo>
                <a:lnTo>
                  <a:pt x="12020" y="12288"/>
                </a:lnTo>
                <a:lnTo>
                  <a:pt x="12239" y="12118"/>
                </a:lnTo>
                <a:lnTo>
                  <a:pt x="12361" y="12020"/>
                </a:lnTo>
                <a:lnTo>
                  <a:pt x="12434" y="11899"/>
                </a:lnTo>
                <a:lnTo>
                  <a:pt x="12507" y="11947"/>
                </a:lnTo>
                <a:lnTo>
                  <a:pt x="12288" y="12142"/>
                </a:lnTo>
                <a:lnTo>
                  <a:pt x="12069" y="12337"/>
                </a:lnTo>
                <a:lnTo>
                  <a:pt x="11826" y="12556"/>
                </a:lnTo>
                <a:lnTo>
                  <a:pt x="11728" y="12677"/>
                </a:lnTo>
                <a:lnTo>
                  <a:pt x="11655" y="12823"/>
                </a:lnTo>
                <a:lnTo>
                  <a:pt x="11631" y="12896"/>
                </a:lnTo>
                <a:lnTo>
                  <a:pt x="11680" y="12969"/>
                </a:lnTo>
                <a:lnTo>
                  <a:pt x="11753" y="12994"/>
                </a:lnTo>
                <a:lnTo>
                  <a:pt x="11826" y="12994"/>
                </a:lnTo>
                <a:lnTo>
                  <a:pt x="11972" y="12945"/>
                </a:lnTo>
                <a:lnTo>
                  <a:pt x="12118" y="12848"/>
                </a:lnTo>
                <a:lnTo>
                  <a:pt x="12385" y="12629"/>
                </a:lnTo>
                <a:lnTo>
                  <a:pt x="12604" y="12458"/>
                </a:lnTo>
                <a:lnTo>
                  <a:pt x="12823" y="12264"/>
                </a:lnTo>
                <a:lnTo>
                  <a:pt x="12872" y="12312"/>
                </a:lnTo>
                <a:lnTo>
                  <a:pt x="12604" y="12702"/>
                </a:lnTo>
                <a:lnTo>
                  <a:pt x="12483" y="12848"/>
                </a:lnTo>
                <a:lnTo>
                  <a:pt x="12361" y="12969"/>
                </a:lnTo>
                <a:lnTo>
                  <a:pt x="12215" y="13067"/>
                </a:lnTo>
                <a:lnTo>
                  <a:pt x="12093" y="13213"/>
                </a:lnTo>
                <a:lnTo>
                  <a:pt x="12093" y="13261"/>
                </a:lnTo>
                <a:lnTo>
                  <a:pt x="12093" y="13310"/>
                </a:lnTo>
                <a:lnTo>
                  <a:pt x="12118" y="13334"/>
                </a:lnTo>
                <a:lnTo>
                  <a:pt x="12166" y="13359"/>
                </a:lnTo>
                <a:lnTo>
                  <a:pt x="12312" y="13359"/>
                </a:lnTo>
                <a:lnTo>
                  <a:pt x="12458" y="13334"/>
                </a:lnTo>
                <a:lnTo>
                  <a:pt x="12604" y="13261"/>
                </a:lnTo>
                <a:lnTo>
                  <a:pt x="12750" y="13140"/>
                </a:lnTo>
                <a:lnTo>
                  <a:pt x="12896" y="13042"/>
                </a:lnTo>
                <a:lnTo>
                  <a:pt x="12994" y="12896"/>
                </a:lnTo>
                <a:lnTo>
                  <a:pt x="13115" y="12750"/>
                </a:lnTo>
                <a:lnTo>
                  <a:pt x="13188" y="12604"/>
                </a:lnTo>
                <a:lnTo>
                  <a:pt x="13505" y="12872"/>
                </a:lnTo>
                <a:lnTo>
                  <a:pt x="13407" y="12945"/>
                </a:lnTo>
                <a:lnTo>
                  <a:pt x="13310" y="13018"/>
                </a:lnTo>
                <a:lnTo>
                  <a:pt x="13115" y="13213"/>
                </a:lnTo>
                <a:lnTo>
                  <a:pt x="12896" y="13359"/>
                </a:lnTo>
                <a:lnTo>
                  <a:pt x="12677" y="13529"/>
                </a:lnTo>
                <a:lnTo>
                  <a:pt x="12653" y="13553"/>
                </a:lnTo>
                <a:lnTo>
                  <a:pt x="12629" y="13602"/>
                </a:lnTo>
                <a:lnTo>
                  <a:pt x="12653" y="13651"/>
                </a:lnTo>
                <a:lnTo>
                  <a:pt x="12677" y="13699"/>
                </a:lnTo>
                <a:lnTo>
                  <a:pt x="12750" y="13724"/>
                </a:lnTo>
                <a:lnTo>
                  <a:pt x="12848" y="13748"/>
                </a:lnTo>
                <a:lnTo>
                  <a:pt x="12921" y="13748"/>
                </a:lnTo>
                <a:lnTo>
                  <a:pt x="12994" y="13724"/>
                </a:lnTo>
                <a:lnTo>
                  <a:pt x="13140" y="13651"/>
                </a:lnTo>
                <a:lnTo>
                  <a:pt x="13286" y="13578"/>
                </a:lnTo>
                <a:lnTo>
                  <a:pt x="13407" y="13480"/>
                </a:lnTo>
                <a:lnTo>
                  <a:pt x="13553" y="13383"/>
                </a:lnTo>
                <a:lnTo>
                  <a:pt x="13675" y="13237"/>
                </a:lnTo>
                <a:lnTo>
                  <a:pt x="13724" y="13164"/>
                </a:lnTo>
                <a:lnTo>
                  <a:pt x="13748" y="13091"/>
                </a:lnTo>
                <a:lnTo>
                  <a:pt x="13943" y="13286"/>
                </a:lnTo>
                <a:lnTo>
                  <a:pt x="13918" y="13286"/>
                </a:lnTo>
                <a:lnTo>
                  <a:pt x="13772" y="13383"/>
                </a:lnTo>
                <a:lnTo>
                  <a:pt x="13675" y="13505"/>
                </a:lnTo>
                <a:lnTo>
                  <a:pt x="13456" y="13748"/>
                </a:lnTo>
                <a:lnTo>
                  <a:pt x="13237" y="13967"/>
                </a:lnTo>
                <a:lnTo>
                  <a:pt x="13140" y="14064"/>
                </a:lnTo>
                <a:lnTo>
                  <a:pt x="13067" y="14210"/>
                </a:lnTo>
                <a:lnTo>
                  <a:pt x="13042" y="14235"/>
                </a:lnTo>
                <a:lnTo>
                  <a:pt x="13067" y="14259"/>
                </a:lnTo>
                <a:lnTo>
                  <a:pt x="13067" y="14308"/>
                </a:lnTo>
                <a:lnTo>
                  <a:pt x="13115" y="14308"/>
                </a:lnTo>
                <a:lnTo>
                  <a:pt x="13261" y="14259"/>
                </a:lnTo>
                <a:lnTo>
                  <a:pt x="13407" y="14210"/>
                </a:lnTo>
                <a:lnTo>
                  <a:pt x="13651" y="14040"/>
                </a:lnTo>
                <a:lnTo>
                  <a:pt x="13797" y="13918"/>
                </a:lnTo>
                <a:lnTo>
                  <a:pt x="13943" y="13797"/>
                </a:lnTo>
                <a:lnTo>
                  <a:pt x="14064" y="13626"/>
                </a:lnTo>
                <a:lnTo>
                  <a:pt x="14137" y="13480"/>
                </a:lnTo>
                <a:lnTo>
                  <a:pt x="14332" y="13675"/>
                </a:lnTo>
                <a:lnTo>
                  <a:pt x="14186" y="13918"/>
                </a:lnTo>
                <a:lnTo>
                  <a:pt x="14089" y="14040"/>
                </a:lnTo>
                <a:lnTo>
                  <a:pt x="13991" y="14137"/>
                </a:lnTo>
                <a:lnTo>
                  <a:pt x="13870" y="14235"/>
                </a:lnTo>
                <a:lnTo>
                  <a:pt x="13748" y="14308"/>
                </a:lnTo>
                <a:lnTo>
                  <a:pt x="13626" y="14381"/>
                </a:lnTo>
                <a:lnTo>
                  <a:pt x="13505" y="14454"/>
                </a:lnTo>
                <a:lnTo>
                  <a:pt x="13505" y="14502"/>
                </a:lnTo>
                <a:lnTo>
                  <a:pt x="13480" y="14527"/>
                </a:lnTo>
                <a:lnTo>
                  <a:pt x="13505" y="14600"/>
                </a:lnTo>
                <a:lnTo>
                  <a:pt x="13602" y="14648"/>
                </a:lnTo>
                <a:lnTo>
                  <a:pt x="13675" y="14673"/>
                </a:lnTo>
                <a:lnTo>
                  <a:pt x="13772" y="14673"/>
                </a:lnTo>
                <a:lnTo>
                  <a:pt x="13894" y="14648"/>
                </a:lnTo>
                <a:lnTo>
                  <a:pt x="14089" y="14551"/>
                </a:lnTo>
                <a:lnTo>
                  <a:pt x="14235" y="14454"/>
                </a:lnTo>
                <a:lnTo>
                  <a:pt x="14356" y="14356"/>
                </a:lnTo>
                <a:lnTo>
                  <a:pt x="14454" y="14235"/>
                </a:lnTo>
                <a:lnTo>
                  <a:pt x="14575" y="14113"/>
                </a:lnTo>
                <a:lnTo>
                  <a:pt x="14648" y="13967"/>
                </a:lnTo>
                <a:lnTo>
                  <a:pt x="14867" y="14210"/>
                </a:lnTo>
                <a:lnTo>
                  <a:pt x="14843" y="14210"/>
                </a:lnTo>
                <a:lnTo>
                  <a:pt x="14721" y="14259"/>
                </a:lnTo>
                <a:lnTo>
                  <a:pt x="14624" y="14332"/>
                </a:lnTo>
                <a:lnTo>
                  <a:pt x="14454" y="14527"/>
                </a:lnTo>
                <a:lnTo>
                  <a:pt x="14235" y="14746"/>
                </a:lnTo>
                <a:lnTo>
                  <a:pt x="14113" y="14867"/>
                </a:lnTo>
                <a:lnTo>
                  <a:pt x="13991" y="14940"/>
                </a:lnTo>
                <a:lnTo>
                  <a:pt x="13967" y="14989"/>
                </a:lnTo>
                <a:lnTo>
                  <a:pt x="13967" y="15038"/>
                </a:lnTo>
                <a:lnTo>
                  <a:pt x="14016" y="15086"/>
                </a:lnTo>
                <a:lnTo>
                  <a:pt x="14064" y="15086"/>
                </a:lnTo>
                <a:lnTo>
                  <a:pt x="14356" y="15013"/>
                </a:lnTo>
                <a:lnTo>
                  <a:pt x="14478" y="14940"/>
                </a:lnTo>
                <a:lnTo>
                  <a:pt x="14624" y="14867"/>
                </a:lnTo>
                <a:lnTo>
                  <a:pt x="14867" y="14648"/>
                </a:lnTo>
                <a:lnTo>
                  <a:pt x="14965" y="14527"/>
                </a:lnTo>
                <a:lnTo>
                  <a:pt x="15038" y="14405"/>
                </a:lnTo>
                <a:lnTo>
                  <a:pt x="15038" y="14381"/>
                </a:lnTo>
                <a:lnTo>
                  <a:pt x="15330" y="14673"/>
                </a:lnTo>
                <a:lnTo>
                  <a:pt x="15111" y="14867"/>
                </a:lnTo>
                <a:lnTo>
                  <a:pt x="14892" y="15062"/>
                </a:lnTo>
                <a:lnTo>
                  <a:pt x="14648" y="15232"/>
                </a:lnTo>
                <a:lnTo>
                  <a:pt x="14527" y="15330"/>
                </a:lnTo>
                <a:lnTo>
                  <a:pt x="14429" y="15427"/>
                </a:lnTo>
                <a:lnTo>
                  <a:pt x="14405" y="15451"/>
                </a:lnTo>
                <a:lnTo>
                  <a:pt x="14405" y="15500"/>
                </a:lnTo>
                <a:lnTo>
                  <a:pt x="14429" y="15524"/>
                </a:lnTo>
                <a:lnTo>
                  <a:pt x="14454" y="15549"/>
                </a:lnTo>
                <a:lnTo>
                  <a:pt x="14624" y="15573"/>
                </a:lnTo>
                <a:lnTo>
                  <a:pt x="14770" y="15549"/>
                </a:lnTo>
                <a:lnTo>
                  <a:pt x="14940" y="15476"/>
                </a:lnTo>
                <a:lnTo>
                  <a:pt x="15086" y="15378"/>
                </a:lnTo>
                <a:lnTo>
                  <a:pt x="15232" y="15281"/>
                </a:lnTo>
                <a:lnTo>
                  <a:pt x="15354" y="15159"/>
                </a:lnTo>
                <a:lnTo>
                  <a:pt x="15573" y="14916"/>
                </a:lnTo>
                <a:lnTo>
                  <a:pt x="15743" y="15111"/>
                </a:lnTo>
                <a:lnTo>
                  <a:pt x="15476" y="15378"/>
                </a:lnTo>
                <a:lnTo>
                  <a:pt x="15330" y="15476"/>
                </a:lnTo>
                <a:lnTo>
                  <a:pt x="15184" y="15573"/>
                </a:lnTo>
                <a:lnTo>
                  <a:pt x="15038" y="15670"/>
                </a:lnTo>
                <a:lnTo>
                  <a:pt x="14892" y="15792"/>
                </a:lnTo>
                <a:lnTo>
                  <a:pt x="14843" y="15840"/>
                </a:lnTo>
                <a:lnTo>
                  <a:pt x="14867" y="15913"/>
                </a:lnTo>
                <a:lnTo>
                  <a:pt x="14892" y="15986"/>
                </a:lnTo>
                <a:lnTo>
                  <a:pt x="14940" y="16011"/>
                </a:lnTo>
                <a:lnTo>
                  <a:pt x="15038" y="16035"/>
                </a:lnTo>
                <a:lnTo>
                  <a:pt x="15159" y="16011"/>
                </a:lnTo>
                <a:lnTo>
                  <a:pt x="15354" y="15962"/>
                </a:lnTo>
                <a:lnTo>
                  <a:pt x="15524" y="15865"/>
                </a:lnTo>
                <a:lnTo>
                  <a:pt x="15695" y="15767"/>
                </a:lnTo>
                <a:lnTo>
                  <a:pt x="15889" y="15597"/>
                </a:lnTo>
                <a:lnTo>
                  <a:pt x="16060" y="15427"/>
                </a:lnTo>
                <a:lnTo>
                  <a:pt x="16352" y="15694"/>
                </a:lnTo>
                <a:lnTo>
                  <a:pt x="16181" y="15865"/>
                </a:lnTo>
                <a:lnTo>
                  <a:pt x="16011" y="16011"/>
                </a:lnTo>
                <a:lnTo>
                  <a:pt x="15743" y="16157"/>
                </a:lnTo>
                <a:lnTo>
                  <a:pt x="15500" y="16303"/>
                </a:lnTo>
                <a:lnTo>
                  <a:pt x="15451" y="16327"/>
                </a:lnTo>
                <a:lnTo>
                  <a:pt x="15451" y="16376"/>
                </a:lnTo>
                <a:lnTo>
                  <a:pt x="15476" y="16400"/>
                </a:lnTo>
                <a:lnTo>
                  <a:pt x="15524" y="16424"/>
                </a:lnTo>
                <a:lnTo>
                  <a:pt x="15719" y="16424"/>
                </a:lnTo>
                <a:lnTo>
                  <a:pt x="15889" y="16449"/>
                </a:lnTo>
                <a:lnTo>
                  <a:pt x="16084" y="16400"/>
                </a:lnTo>
                <a:lnTo>
                  <a:pt x="16254" y="16351"/>
                </a:lnTo>
                <a:lnTo>
                  <a:pt x="16400" y="16254"/>
                </a:lnTo>
                <a:lnTo>
                  <a:pt x="16522" y="16157"/>
                </a:lnTo>
                <a:lnTo>
                  <a:pt x="16498" y="16254"/>
                </a:lnTo>
                <a:lnTo>
                  <a:pt x="16400" y="16376"/>
                </a:lnTo>
                <a:lnTo>
                  <a:pt x="16279" y="16473"/>
                </a:lnTo>
                <a:lnTo>
                  <a:pt x="16133" y="16546"/>
                </a:lnTo>
                <a:lnTo>
                  <a:pt x="15987" y="16619"/>
                </a:lnTo>
                <a:lnTo>
                  <a:pt x="15768" y="16668"/>
                </a:lnTo>
                <a:lnTo>
                  <a:pt x="15451" y="16765"/>
                </a:lnTo>
                <a:lnTo>
                  <a:pt x="15427" y="16692"/>
                </a:lnTo>
                <a:lnTo>
                  <a:pt x="15354" y="16643"/>
                </a:lnTo>
                <a:lnTo>
                  <a:pt x="15208" y="16546"/>
                </a:lnTo>
                <a:lnTo>
                  <a:pt x="15062" y="16400"/>
                </a:lnTo>
                <a:lnTo>
                  <a:pt x="14770" y="16132"/>
                </a:lnTo>
                <a:lnTo>
                  <a:pt x="14016" y="15524"/>
                </a:lnTo>
                <a:lnTo>
                  <a:pt x="13626" y="15159"/>
                </a:lnTo>
                <a:lnTo>
                  <a:pt x="13261" y="14770"/>
                </a:lnTo>
                <a:lnTo>
                  <a:pt x="12556" y="14016"/>
                </a:lnTo>
                <a:lnTo>
                  <a:pt x="12312" y="13772"/>
                </a:lnTo>
                <a:lnTo>
                  <a:pt x="12045" y="13553"/>
                </a:lnTo>
                <a:lnTo>
                  <a:pt x="11485" y="13140"/>
                </a:lnTo>
                <a:lnTo>
                  <a:pt x="11217" y="12921"/>
                </a:lnTo>
                <a:lnTo>
                  <a:pt x="10950" y="12677"/>
                </a:lnTo>
                <a:lnTo>
                  <a:pt x="10707" y="12434"/>
                </a:lnTo>
                <a:lnTo>
                  <a:pt x="10512" y="12166"/>
                </a:lnTo>
                <a:lnTo>
                  <a:pt x="10828" y="11899"/>
                </a:lnTo>
                <a:lnTo>
                  <a:pt x="11144" y="11607"/>
                </a:lnTo>
                <a:lnTo>
                  <a:pt x="11436" y="11315"/>
                </a:lnTo>
                <a:lnTo>
                  <a:pt x="11704" y="10998"/>
                </a:lnTo>
                <a:close/>
                <a:moveTo>
                  <a:pt x="6400" y="0"/>
                </a:moveTo>
                <a:lnTo>
                  <a:pt x="5791" y="73"/>
                </a:lnTo>
                <a:lnTo>
                  <a:pt x="5183" y="170"/>
                </a:lnTo>
                <a:lnTo>
                  <a:pt x="4891" y="243"/>
                </a:lnTo>
                <a:lnTo>
                  <a:pt x="4599" y="341"/>
                </a:lnTo>
                <a:lnTo>
                  <a:pt x="4258" y="462"/>
                </a:lnTo>
                <a:lnTo>
                  <a:pt x="3918" y="633"/>
                </a:lnTo>
                <a:lnTo>
                  <a:pt x="3601" y="827"/>
                </a:lnTo>
                <a:lnTo>
                  <a:pt x="3285" y="1022"/>
                </a:lnTo>
                <a:lnTo>
                  <a:pt x="2969" y="1241"/>
                </a:lnTo>
                <a:lnTo>
                  <a:pt x="2677" y="1484"/>
                </a:lnTo>
                <a:lnTo>
                  <a:pt x="2117" y="1971"/>
                </a:lnTo>
                <a:lnTo>
                  <a:pt x="1850" y="2239"/>
                </a:lnTo>
                <a:lnTo>
                  <a:pt x="1606" y="2506"/>
                </a:lnTo>
                <a:lnTo>
                  <a:pt x="1363" y="2798"/>
                </a:lnTo>
                <a:lnTo>
                  <a:pt x="1168" y="3066"/>
                </a:lnTo>
                <a:lnTo>
                  <a:pt x="949" y="3382"/>
                </a:lnTo>
                <a:lnTo>
                  <a:pt x="779" y="3699"/>
                </a:lnTo>
                <a:lnTo>
                  <a:pt x="609" y="4015"/>
                </a:lnTo>
                <a:lnTo>
                  <a:pt x="463" y="4331"/>
                </a:lnTo>
                <a:lnTo>
                  <a:pt x="341" y="4672"/>
                </a:lnTo>
                <a:lnTo>
                  <a:pt x="244" y="5013"/>
                </a:lnTo>
                <a:lnTo>
                  <a:pt x="146" y="5353"/>
                </a:lnTo>
                <a:lnTo>
                  <a:pt x="73" y="5718"/>
                </a:lnTo>
                <a:lnTo>
                  <a:pt x="25" y="6083"/>
                </a:lnTo>
                <a:lnTo>
                  <a:pt x="0" y="6448"/>
                </a:lnTo>
                <a:lnTo>
                  <a:pt x="0" y="6813"/>
                </a:lnTo>
                <a:lnTo>
                  <a:pt x="0" y="7203"/>
                </a:lnTo>
                <a:lnTo>
                  <a:pt x="25" y="7592"/>
                </a:lnTo>
                <a:lnTo>
                  <a:pt x="98" y="7957"/>
                </a:lnTo>
                <a:lnTo>
                  <a:pt x="171" y="8346"/>
                </a:lnTo>
                <a:lnTo>
                  <a:pt x="268" y="8711"/>
                </a:lnTo>
                <a:lnTo>
                  <a:pt x="390" y="9076"/>
                </a:lnTo>
                <a:lnTo>
                  <a:pt x="560" y="9441"/>
                </a:lnTo>
                <a:lnTo>
                  <a:pt x="730" y="9782"/>
                </a:lnTo>
                <a:lnTo>
                  <a:pt x="925" y="10122"/>
                </a:lnTo>
                <a:lnTo>
                  <a:pt x="1168" y="10463"/>
                </a:lnTo>
                <a:lnTo>
                  <a:pt x="1436" y="10804"/>
                </a:lnTo>
                <a:lnTo>
                  <a:pt x="1704" y="11096"/>
                </a:lnTo>
                <a:lnTo>
                  <a:pt x="1996" y="11363"/>
                </a:lnTo>
                <a:lnTo>
                  <a:pt x="2312" y="11631"/>
                </a:lnTo>
                <a:lnTo>
                  <a:pt x="2628" y="11874"/>
                </a:lnTo>
                <a:lnTo>
                  <a:pt x="2969" y="12093"/>
                </a:lnTo>
                <a:lnTo>
                  <a:pt x="3334" y="12312"/>
                </a:lnTo>
                <a:lnTo>
                  <a:pt x="3747" y="12531"/>
                </a:lnTo>
                <a:lnTo>
                  <a:pt x="4161" y="12726"/>
                </a:lnTo>
                <a:lnTo>
                  <a:pt x="4599" y="12896"/>
                </a:lnTo>
                <a:lnTo>
                  <a:pt x="5037" y="13042"/>
                </a:lnTo>
                <a:lnTo>
                  <a:pt x="5499" y="13164"/>
                </a:lnTo>
                <a:lnTo>
                  <a:pt x="5937" y="13261"/>
                </a:lnTo>
                <a:lnTo>
                  <a:pt x="6400" y="13334"/>
                </a:lnTo>
                <a:lnTo>
                  <a:pt x="6862" y="13383"/>
                </a:lnTo>
                <a:lnTo>
                  <a:pt x="7324" y="13383"/>
                </a:lnTo>
                <a:lnTo>
                  <a:pt x="7787" y="13334"/>
                </a:lnTo>
                <a:lnTo>
                  <a:pt x="8225" y="13261"/>
                </a:lnTo>
                <a:lnTo>
                  <a:pt x="8638" y="13140"/>
                </a:lnTo>
                <a:lnTo>
                  <a:pt x="9076" y="12994"/>
                </a:lnTo>
                <a:lnTo>
                  <a:pt x="9466" y="12799"/>
                </a:lnTo>
                <a:lnTo>
                  <a:pt x="9879" y="12580"/>
                </a:lnTo>
                <a:lnTo>
                  <a:pt x="10269" y="12337"/>
                </a:lnTo>
                <a:lnTo>
                  <a:pt x="10293" y="12458"/>
                </a:lnTo>
                <a:lnTo>
                  <a:pt x="10317" y="12580"/>
                </a:lnTo>
                <a:lnTo>
                  <a:pt x="10390" y="12677"/>
                </a:lnTo>
                <a:lnTo>
                  <a:pt x="10463" y="12775"/>
                </a:lnTo>
                <a:lnTo>
                  <a:pt x="10658" y="12969"/>
                </a:lnTo>
                <a:lnTo>
                  <a:pt x="10828" y="13140"/>
                </a:lnTo>
                <a:lnTo>
                  <a:pt x="11120" y="13383"/>
                </a:lnTo>
                <a:lnTo>
                  <a:pt x="11412" y="13602"/>
                </a:lnTo>
                <a:lnTo>
                  <a:pt x="11704" y="13845"/>
                </a:lnTo>
                <a:lnTo>
                  <a:pt x="11972" y="14089"/>
                </a:lnTo>
                <a:lnTo>
                  <a:pt x="12385" y="14502"/>
                </a:lnTo>
                <a:lnTo>
                  <a:pt x="12775" y="14916"/>
                </a:lnTo>
                <a:lnTo>
                  <a:pt x="13164" y="15330"/>
                </a:lnTo>
                <a:lnTo>
                  <a:pt x="13553" y="15743"/>
                </a:lnTo>
                <a:lnTo>
                  <a:pt x="13772" y="15938"/>
                </a:lnTo>
                <a:lnTo>
                  <a:pt x="13991" y="16132"/>
                </a:lnTo>
                <a:lnTo>
                  <a:pt x="14429" y="16473"/>
                </a:lnTo>
                <a:lnTo>
                  <a:pt x="14770" y="16789"/>
                </a:lnTo>
                <a:lnTo>
                  <a:pt x="14916" y="16935"/>
                </a:lnTo>
                <a:lnTo>
                  <a:pt x="15111" y="17081"/>
                </a:lnTo>
                <a:lnTo>
                  <a:pt x="15184" y="17106"/>
                </a:lnTo>
                <a:lnTo>
                  <a:pt x="15232" y="17154"/>
                </a:lnTo>
                <a:lnTo>
                  <a:pt x="15305" y="17179"/>
                </a:lnTo>
                <a:lnTo>
                  <a:pt x="15451" y="17227"/>
                </a:lnTo>
                <a:lnTo>
                  <a:pt x="15646" y="17203"/>
                </a:lnTo>
                <a:lnTo>
                  <a:pt x="15841" y="17179"/>
                </a:lnTo>
                <a:lnTo>
                  <a:pt x="16035" y="17106"/>
                </a:lnTo>
                <a:lnTo>
                  <a:pt x="16230" y="17033"/>
                </a:lnTo>
                <a:lnTo>
                  <a:pt x="16498" y="16911"/>
                </a:lnTo>
                <a:lnTo>
                  <a:pt x="16644" y="16814"/>
                </a:lnTo>
                <a:lnTo>
                  <a:pt x="16790" y="16668"/>
                </a:lnTo>
                <a:lnTo>
                  <a:pt x="16911" y="16497"/>
                </a:lnTo>
                <a:lnTo>
                  <a:pt x="17009" y="16327"/>
                </a:lnTo>
                <a:lnTo>
                  <a:pt x="17057" y="16132"/>
                </a:lnTo>
                <a:lnTo>
                  <a:pt x="17082" y="15938"/>
                </a:lnTo>
                <a:lnTo>
                  <a:pt x="17057" y="15840"/>
                </a:lnTo>
                <a:lnTo>
                  <a:pt x="17033" y="15767"/>
                </a:lnTo>
                <a:lnTo>
                  <a:pt x="17009" y="15670"/>
                </a:lnTo>
                <a:lnTo>
                  <a:pt x="16936" y="15597"/>
                </a:lnTo>
                <a:lnTo>
                  <a:pt x="16887" y="15549"/>
                </a:lnTo>
                <a:lnTo>
                  <a:pt x="15500" y="14137"/>
                </a:lnTo>
                <a:lnTo>
                  <a:pt x="14819" y="13432"/>
                </a:lnTo>
                <a:lnTo>
                  <a:pt x="14089" y="12750"/>
                </a:lnTo>
                <a:lnTo>
                  <a:pt x="13772" y="12458"/>
                </a:lnTo>
                <a:lnTo>
                  <a:pt x="13432" y="12166"/>
                </a:lnTo>
                <a:lnTo>
                  <a:pt x="13091" y="11899"/>
                </a:lnTo>
                <a:lnTo>
                  <a:pt x="12775" y="11582"/>
                </a:lnTo>
                <a:lnTo>
                  <a:pt x="12580" y="11363"/>
                </a:lnTo>
                <a:lnTo>
                  <a:pt x="12385" y="11120"/>
                </a:lnTo>
                <a:lnTo>
                  <a:pt x="12166" y="10901"/>
                </a:lnTo>
                <a:lnTo>
                  <a:pt x="12045" y="10804"/>
                </a:lnTo>
                <a:lnTo>
                  <a:pt x="11923" y="10706"/>
                </a:lnTo>
                <a:lnTo>
                  <a:pt x="12191" y="10317"/>
                </a:lnTo>
                <a:lnTo>
                  <a:pt x="12434" y="9928"/>
                </a:lnTo>
                <a:lnTo>
                  <a:pt x="12629" y="9490"/>
                </a:lnTo>
                <a:lnTo>
                  <a:pt x="12823" y="9076"/>
                </a:lnTo>
                <a:lnTo>
                  <a:pt x="12969" y="8614"/>
                </a:lnTo>
                <a:lnTo>
                  <a:pt x="13091" y="8176"/>
                </a:lnTo>
                <a:lnTo>
                  <a:pt x="13188" y="7713"/>
                </a:lnTo>
                <a:lnTo>
                  <a:pt x="13261" y="7251"/>
                </a:lnTo>
                <a:lnTo>
                  <a:pt x="13310" y="6765"/>
                </a:lnTo>
                <a:lnTo>
                  <a:pt x="13310" y="6302"/>
                </a:lnTo>
                <a:lnTo>
                  <a:pt x="13286" y="5840"/>
                </a:lnTo>
                <a:lnTo>
                  <a:pt x="13237" y="5378"/>
                </a:lnTo>
                <a:lnTo>
                  <a:pt x="13164" y="4891"/>
                </a:lnTo>
                <a:lnTo>
                  <a:pt x="13042" y="4453"/>
                </a:lnTo>
                <a:lnTo>
                  <a:pt x="12896" y="3991"/>
                </a:lnTo>
                <a:lnTo>
                  <a:pt x="12702" y="3553"/>
                </a:lnTo>
                <a:lnTo>
                  <a:pt x="12580" y="3285"/>
                </a:lnTo>
                <a:lnTo>
                  <a:pt x="12434" y="3042"/>
                </a:lnTo>
                <a:lnTo>
                  <a:pt x="12288" y="2798"/>
                </a:lnTo>
                <a:lnTo>
                  <a:pt x="12118" y="2579"/>
                </a:lnTo>
                <a:lnTo>
                  <a:pt x="11753" y="2141"/>
                </a:lnTo>
                <a:lnTo>
                  <a:pt x="11339" y="1728"/>
                </a:lnTo>
                <a:lnTo>
                  <a:pt x="10901" y="1363"/>
                </a:lnTo>
                <a:lnTo>
                  <a:pt x="10415" y="1046"/>
                </a:lnTo>
                <a:lnTo>
                  <a:pt x="9904" y="754"/>
                </a:lnTo>
                <a:lnTo>
                  <a:pt x="9368" y="511"/>
                </a:lnTo>
                <a:lnTo>
                  <a:pt x="8784" y="316"/>
                </a:lnTo>
                <a:lnTo>
                  <a:pt x="8225" y="170"/>
                </a:lnTo>
                <a:lnTo>
                  <a:pt x="7616" y="73"/>
                </a:lnTo>
                <a:lnTo>
                  <a:pt x="700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46"/>
          <p:cNvSpPr/>
          <p:nvPr/>
        </p:nvSpPr>
        <p:spPr>
          <a:xfrm>
            <a:off x="4019877" y="2959548"/>
            <a:ext cx="334039" cy="332630"/>
          </a:xfrm>
          <a:custGeom>
            <a:avLst/>
            <a:gdLst/>
            <a:ahLst/>
            <a:cxnLst/>
            <a:rect l="l" t="t" r="r" b="b"/>
            <a:pathLst>
              <a:path w="17301" h="17228" extrusionOk="0">
                <a:moveTo>
                  <a:pt x="9295" y="4842"/>
                </a:moveTo>
                <a:lnTo>
                  <a:pt x="9514" y="4891"/>
                </a:lnTo>
                <a:lnTo>
                  <a:pt x="9758" y="4964"/>
                </a:lnTo>
                <a:lnTo>
                  <a:pt x="9539" y="5256"/>
                </a:lnTo>
                <a:lnTo>
                  <a:pt x="9368" y="5548"/>
                </a:lnTo>
                <a:lnTo>
                  <a:pt x="9198" y="5499"/>
                </a:lnTo>
                <a:lnTo>
                  <a:pt x="9174" y="5426"/>
                </a:lnTo>
                <a:lnTo>
                  <a:pt x="9271" y="4940"/>
                </a:lnTo>
                <a:lnTo>
                  <a:pt x="9295" y="4842"/>
                </a:lnTo>
                <a:close/>
                <a:moveTo>
                  <a:pt x="8784" y="4769"/>
                </a:moveTo>
                <a:lnTo>
                  <a:pt x="8882" y="4794"/>
                </a:lnTo>
                <a:lnTo>
                  <a:pt x="8857" y="4891"/>
                </a:lnTo>
                <a:lnTo>
                  <a:pt x="8784" y="5159"/>
                </a:lnTo>
                <a:lnTo>
                  <a:pt x="8736" y="5426"/>
                </a:lnTo>
                <a:lnTo>
                  <a:pt x="8468" y="5426"/>
                </a:lnTo>
                <a:lnTo>
                  <a:pt x="8468" y="5329"/>
                </a:lnTo>
                <a:lnTo>
                  <a:pt x="8419" y="5134"/>
                </a:lnTo>
                <a:lnTo>
                  <a:pt x="8346" y="4964"/>
                </a:lnTo>
                <a:lnTo>
                  <a:pt x="8322" y="4915"/>
                </a:lnTo>
                <a:lnTo>
                  <a:pt x="8249" y="4915"/>
                </a:lnTo>
                <a:lnTo>
                  <a:pt x="8225" y="4940"/>
                </a:lnTo>
                <a:lnTo>
                  <a:pt x="8200" y="4988"/>
                </a:lnTo>
                <a:lnTo>
                  <a:pt x="8200" y="5183"/>
                </a:lnTo>
                <a:lnTo>
                  <a:pt x="8176" y="5378"/>
                </a:lnTo>
                <a:lnTo>
                  <a:pt x="8176" y="5451"/>
                </a:lnTo>
                <a:lnTo>
                  <a:pt x="7957" y="5499"/>
                </a:lnTo>
                <a:lnTo>
                  <a:pt x="7738" y="5597"/>
                </a:lnTo>
                <a:lnTo>
                  <a:pt x="7714" y="5548"/>
                </a:lnTo>
                <a:lnTo>
                  <a:pt x="7641" y="5378"/>
                </a:lnTo>
                <a:lnTo>
                  <a:pt x="7568" y="5207"/>
                </a:lnTo>
                <a:lnTo>
                  <a:pt x="7471" y="5110"/>
                </a:lnTo>
                <a:lnTo>
                  <a:pt x="7373" y="5013"/>
                </a:lnTo>
                <a:lnTo>
                  <a:pt x="7349" y="4988"/>
                </a:lnTo>
                <a:lnTo>
                  <a:pt x="7568" y="4891"/>
                </a:lnTo>
                <a:lnTo>
                  <a:pt x="7641" y="4964"/>
                </a:lnTo>
                <a:lnTo>
                  <a:pt x="7738" y="5013"/>
                </a:lnTo>
                <a:lnTo>
                  <a:pt x="7836" y="5037"/>
                </a:lnTo>
                <a:lnTo>
                  <a:pt x="7933" y="5013"/>
                </a:lnTo>
                <a:lnTo>
                  <a:pt x="8127" y="4915"/>
                </a:lnTo>
                <a:lnTo>
                  <a:pt x="8298" y="4842"/>
                </a:lnTo>
                <a:lnTo>
                  <a:pt x="8492" y="4818"/>
                </a:lnTo>
                <a:lnTo>
                  <a:pt x="8663" y="4794"/>
                </a:lnTo>
                <a:lnTo>
                  <a:pt x="8711" y="4794"/>
                </a:lnTo>
                <a:lnTo>
                  <a:pt x="8784" y="4769"/>
                </a:lnTo>
                <a:close/>
                <a:moveTo>
                  <a:pt x="9879" y="5013"/>
                </a:moveTo>
                <a:lnTo>
                  <a:pt x="10147" y="5159"/>
                </a:lnTo>
                <a:lnTo>
                  <a:pt x="10415" y="5305"/>
                </a:lnTo>
                <a:lnTo>
                  <a:pt x="10196" y="5524"/>
                </a:lnTo>
                <a:lnTo>
                  <a:pt x="9977" y="5743"/>
                </a:lnTo>
                <a:lnTo>
                  <a:pt x="9977" y="5767"/>
                </a:lnTo>
                <a:lnTo>
                  <a:pt x="9928" y="5743"/>
                </a:lnTo>
                <a:lnTo>
                  <a:pt x="9685" y="5645"/>
                </a:lnTo>
                <a:lnTo>
                  <a:pt x="9879" y="5013"/>
                </a:lnTo>
                <a:close/>
                <a:moveTo>
                  <a:pt x="7300" y="5013"/>
                </a:moveTo>
                <a:lnTo>
                  <a:pt x="7300" y="5037"/>
                </a:lnTo>
                <a:lnTo>
                  <a:pt x="7325" y="5183"/>
                </a:lnTo>
                <a:lnTo>
                  <a:pt x="7325" y="5305"/>
                </a:lnTo>
                <a:lnTo>
                  <a:pt x="7373" y="5499"/>
                </a:lnTo>
                <a:lnTo>
                  <a:pt x="7446" y="5670"/>
                </a:lnTo>
                <a:lnTo>
                  <a:pt x="7446" y="5718"/>
                </a:lnTo>
                <a:lnTo>
                  <a:pt x="7203" y="5791"/>
                </a:lnTo>
                <a:lnTo>
                  <a:pt x="7081" y="5524"/>
                </a:lnTo>
                <a:lnTo>
                  <a:pt x="6935" y="5232"/>
                </a:lnTo>
                <a:lnTo>
                  <a:pt x="7106" y="5134"/>
                </a:lnTo>
                <a:lnTo>
                  <a:pt x="7300" y="5013"/>
                </a:lnTo>
                <a:close/>
                <a:moveTo>
                  <a:pt x="10707" y="5475"/>
                </a:moveTo>
                <a:lnTo>
                  <a:pt x="11193" y="5816"/>
                </a:lnTo>
                <a:lnTo>
                  <a:pt x="10999" y="5913"/>
                </a:lnTo>
                <a:lnTo>
                  <a:pt x="10780" y="6010"/>
                </a:lnTo>
                <a:lnTo>
                  <a:pt x="10585" y="6108"/>
                </a:lnTo>
                <a:lnTo>
                  <a:pt x="10390" y="5986"/>
                </a:lnTo>
                <a:lnTo>
                  <a:pt x="10171" y="5864"/>
                </a:lnTo>
                <a:lnTo>
                  <a:pt x="10512" y="5621"/>
                </a:lnTo>
                <a:lnTo>
                  <a:pt x="10707" y="5475"/>
                </a:lnTo>
                <a:close/>
                <a:moveTo>
                  <a:pt x="6692" y="5426"/>
                </a:moveTo>
                <a:lnTo>
                  <a:pt x="6716" y="5572"/>
                </a:lnTo>
                <a:lnTo>
                  <a:pt x="6741" y="5718"/>
                </a:lnTo>
                <a:lnTo>
                  <a:pt x="6838" y="5986"/>
                </a:lnTo>
                <a:lnTo>
                  <a:pt x="6643" y="6156"/>
                </a:lnTo>
                <a:lnTo>
                  <a:pt x="6522" y="5986"/>
                </a:lnTo>
                <a:lnTo>
                  <a:pt x="6351" y="5743"/>
                </a:lnTo>
                <a:lnTo>
                  <a:pt x="6522" y="5572"/>
                </a:lnTo>
                <a:lnTo>
                  <a:pt x="6692" y="5426"/>
                </a:lnTo>
                <a:close/>
                <a:moveTo>
                  <a:pt x="11461" y="6059"/>
                </a:moveTo>
                <a:lnTo>
                  <a:pt x="11607" y="6181"/>
                </a:lnTo>
                <a:lnTo>
                  <a:pt x="11510" y="6181"/>
                </a:lnTo>
                <a:lnTo>
                  <a:pt x="11193" y="6254"/>
                </a:lnTo>
                <a:lnTo>
                  <a:pt x="11047" y="6302"/>
                </a:lnTo>
                <a:lnTo>
                  <a:pt x="10877" y="6375"/>
                </a:lnTo>
                <a:lnTo>
                  <a:pt x="10780" y="6278"/>
                </a:lnTo>
                <a:lnTo>
                  <a:pt x="11096" y="6181"/>
                </a:lnTo>
                <a:lnTo>
                  <a:pt x="11291" y="6132"/>
                </a:lnTo>
                <a:lnTo>
                  <a:pt x="11461" y="6059"/>
                </a:lnTo>
                <a:close/>
                <a:moveTo>
                  <a:pt x="6157" y="5962"/>
                </a:moveTo>
                <a:lnTo>
                  <a:pt x="6230" y="6156"/>
                </a:lnTo>
                <a:lnTo>
                  <a:pt x="6303" y="6302"/>
                </a:lnTo>
                <a:lnTo>
                  <a:pt x="6400" y="6424"/>
                </a:lnTo>
                <a:lnTo>
                  <a:pt x="6181" y="6765"/>
                </a:lnTo>
                <a:lnTo>
                  <a:pt x="6157" y="6716"/>
                </a:lnTo>
                <a:lnTo>
                  <a:pt x="5962" y="6546"/>
                </a:lnTo>
                <a:lnTo>
                  <a:pt x="5840" y="6400"/>
                </a:lnTo>
                <a:lnTo>
                  <a:pt x="5986" y="6181"/>
                </a:lnTo>
                <a:lnTo>
                  <a:pt x="6157" y="5962"/>
                </a:lnTo>
                <a:close/>
                <a:moveTo>
                  <a:pt x="11729" y="6327"/>
                </a:moveTo>
                <a:lnTo>
                  <a:pt x="11923" y="6570"/>
                </a:lnTo>
                <a:lnTo>
                  <a:pt x="12094" y="6862"/>
                </a:lnTo>
                <a:lnTo>
                  <a:pt x="11899" y="6838"/>
                </a:lnTo>
                <a:lnTo>
                  <a:pt x="11704" y="6862"/>
                </a:lnTo>
                <a:lnTo>
                  <a:pt x="11510" y="6886"/>
                </a:lnTo>
                <a:lnTo>
                  <a:pt x="11339" y="6911"/>
                </a:lnTo>
                <a:lnTo>
                  <a:pt x="11145" y="6643"/>
                </a:lnTo>
                <a:lnTo>
                  <a:pt x="11388" y="6594"/>
                </a:lnTo>
                <a:lnTo>
                  <a:pt x="11607" y="6546"/>
                </a:lnTo>
                <a:lnTo>
                  <a:pt x="11680" y="6497"/>
                </a:lnTo>
                <a:lnTo>
                  <a:pt x="11704" y="6448"/>
                </a:lnTo>
                <a:lnTo>
                  <a:pt x="11729" y="6375"/>
                </a:lnTo>
                <a:lnTo>
                  <a:pt x="11729" y="6327"/>
                </a:lnTo>
                <a:close/>
                <a:moveTo>
                  <a:pt x="5646" y="6765"/>
                </a:moveTo>
                <a:lnTo>
                  <a:pt x="5719" y="6838"/>
                </a:lnTo>
                <a:lnTo>
                  <a:pt x="5840" y="7008"/>
                </a:lnTo>
                <a:lnTo>
                  <a:pt x="5913" y="7081"/>
                </a:lnTo>
                <a:lnTo>
                  <a:pt x="6011" y="7130"/>
                </a:lnTo>
                <a:lnTo>
                  <a:pt x="5913" y="7397"/>
                </a:lnTo>
                <a:lnTo>
                  <a:pt x="5670" y="7300"/>
                </a:lnTo>
                <a:lnTo>
                  <a:pt x="5524" y="7276"/>
                </a:lnTo>
                <a:lnTo>
                  <a:pt x="5402" y="7251"/>
                </a:lnTo>
                <a:lnTo>
                  <a:pt x="5524" y="7008"/>
                </a:lnTo>
                <a:lnTo>
                  <a:pt x="5646" y="6765"/>
                </a:lnTo>
                <a:close/>
                <a:moveTo>
                  <a:pt x="12288" y="7276"/>
                </a:moveTo>
                <a:lnTo>
                  <a:pt x="12361" y="7519"/>
                </a:lnTo>
                <a:lnTo>
                  <a:pt x="12410" y="7786"/>
                </a:lnTo>
                <a:lnTo>
                  <a:pt x="12215" y="7689"/>
                </a:lnTo>
                <a:lnTo>
                  <a:pt x="12021" y="7616"/>
                </a:lnTo>
                <a:lnTo>
                  <a:pt x="11802" y="7567"/>
                </a:lnTo>
                <a:lnTo>
                  <a:pt x="11583" y="7543"/>
                </a:lnTo>
                <a:lnTo>
                  <a:pt x="11510" y="7276"/>
                </a:lnTo>
                <a:lnTo>
                  <a:pt x="11680" y="7300"/>
                </a:lnTo>
                <a:lnTo>
                  <a:pt x="11875" y="7300"/>
                </a:lnTo>
                <a:lnTo>
                  <a:pt x="12264" y="7276"/>
                </a:lnTo>
                <a:close/>
                <a:moveTo>
                  <a:pt x="5281" y="7616"/>
                </a:moveTo>
                <a:lnTo>
                  <a:pt x="5548" y="7713"/>
                </a:lnTo>
                <a:lnTo>
                  <a:pt x="5792" y="7811"/>
                </a:lnTo>
                <a:lnTo>
                  <a:pt x="5719" y="8273"/>
                </a:lnTo>
                <a:lnTo>
                  <a:pt x="5256" y="8322"/>
                </a:lnTo>
                <a:lnTo>
                  <a:pt x="5135" y="8322"/>
                </a:lnTo>
                <a:lnTo>
                  <a:pt x="5183" y="7981"/>
                </a:lnTo>
                <a:lnTo>
                  <a:pt x="5281" y="7616"/>
                </a:lnTo>
                <a:close/>
                <a:moveTo>
                  <a:pt x="11656" y="7859"/>
                </a:moveTo>
                <a:lnTo>
                  <a:pt x="11826" y="7932"/>
                </a:lnTo>
                <a:lnTo>
                  <a:pt x="12069" y="8054"/>
                </a:lnTo>
                <a:lnTo>
                  <a:pt x="12191" y="8103"/>
                </a:lnTo>
                <a:lnTo>
                  <a:pt x="12337" y="8151"/>
                </a:lnTo>
                <a:lnTo>
                  <a:pt x="12386" y="8151"/>
                </a:lnTo>
                <a:lnTo>
                  <a:pt x="12459" y="8127"/>
                </a:lnTo>
                <a:lnTo>
                  <a:pt x="12459" y="8516"/>
                </a:lnTo>
                <a:lnTo>
                  <a:pt x="12264" y="8395"/>
                </a:lnTo>
                <a:lnTo>
                  <a:pt x="11972" y="8249"/>
                </a:lnTo>
                <a:lnTo>
                  <a:pt x="11826" y="8200"/>
                </a:lnTo>
                <a:lnTo>
                  <a:pt x="11680" y="8176"/>
                </a:lnTo>
                <a:lnTo>
                  <a:pt x="11656" y="7859"/>
                </a:lnTo>
                <a:close/>
                <a:moveTo>
                  <a:pt x="11680" y="8468"/>
                </a:moveTo>
                <a:lnTo>
                  <a:pt x="11777" y="8589"/>
                </a:lnTo>
                <a:lnTo>
                  <a:pt x="11899" y="8662"/>
                </a:lnTo>
                <a:lnTo>
                  <a:pt x="12191" y="8857"/>
                </a:lnTo>
                <a:lnTo>
                  <a:pt x="12337" y="8954"/>
                </a:lnTo>
                <a:lnTo>
                  <a:pt x="12118" y="8979"/>
                </a:lnTo>
                <a:lnTo>
                  <a:pt x="11875" y="8954"/>
                </a:lnTo>
                <a:lnTo>
                  <a:pt x="11631" y="8954"/>
                </a:lnTo>
                <a:lnTo>
                  <a:pt x="11656" y="8711"/>
                </a:lnTo>
                <a:lnTo>
                  <a:pt x="11680" y="8468"/>
                </a:lnTo>
                <a:close/>
                <a:moveTo>
                  <a:pt x="5694" y="8735"/>
                </a:moveTo>
                <a:lnTo>
                  <a:pt x="5694" y="8954"/>
                </a:lnTo>
                <a:lnTo>
                  <a:pt x="5719" y="9198"/>
                </a:lnTo>
                <a:lnTo>
                  <a:pt x="5427" y="9222"/>
                </a:lnTo>
                <a:lnTo>
                  <a:pt x="5159" y="9271"/>
                </a:lnTo>
                <a:lnTo>
                  <a:pt x="5110" y="9003"/>
                </a:lnTo>
                <a:lnTo>
                  <a:pt x="5110" y="8760"/>
                </a:lnTo>
                <a:lnTo>
                  <a:pt x="5402" y="8760"/>
                </a:lnTo>
                <a:lnTo>
                  <a:pt x="5694" y="8735"/>
                </a:lnTo>
                <a:close/>
                <a:moveTo>
                  <a:pt x="5208" y="9514"/>
                </a:moveTo>
                <a:lnTo>
                  <a:pt x="5792" y="9563"/>
                </a:lnTo>
                <a:lnTo>
                  <a:pt x="5840" y="9757"/>
                </a:lnTo>
                <a:lnTo>
                  <a:pt x="5913" y="9952"/>
                </a:lnTo>
                <a:lnTo>
                  <a:pt x="5354" y="9952"/>
                </a:lnTo>
                <a:lnTo>
                  <a:pt x="5256" y="9733"/>
                </a:lnTo>
                <a:lnTo>
                  <a:pt x="5208" y="9514"/>
                </a:lnTo>
                <a:close/>
                <a:moveTo>
                  <a:pt x="11583" y="9222"/>
                </a:moveTo>
                <a:lnTo>
                  <a:pt x="11680" y="9271"/>
                </a:lnTo>
                <a:lnTo>
                  <a:pt x="11777" y="9319"/>
                </a:lnTo>
                <a:lnTo>
                  <a:pt x="11996" y="9368"/>
                </a:lnTo>
                <a:lnTo>
                  <a:pt x="12167" y="9392"/>
                </a:lnTo>
                <a:lnTo>
                  <a:pt x="12386" y="9392"/>
                </a:lnTo>
                <a:lnTo>
                  <a:pt x="12288" y="9782"/>
                </a:lnTo>
                <a:lnTo>
                  <a:pt x="12167" y="10147"/>
                </a:lnTo>
                <a:lnTo>
                  <a:pt x="12142" y="10098"/>
                </a:lnTo>
                <a:lnTo>
                  <a:pt x="12118" y="10049"/>
                </a:lnTo>
                <a:lnTo>
                  <a:pt x="12021" y="9952"/>
                </a:lnTo>
                <a:lnTo>
                  <a:pt x="11777" y="9830"/>
                </a:lnTo>
                <a:lnTo>
                  <a:pt x="11607" y="9757"/>
                </a:lnTo>
                <a:lnTo>
                  <a:pt x="11437" y="9684"/>
                </a:lnTo>
                <a:lnTo>
                  <a:pt x="11510" y="9465"/>
                </a:lnTo>
                <a:lnTo>
                  <a:pt x="11583" y="9222"/>
                </a:lnTo>
                <a:close/>
                <a:moveTo>
                  <a:pt x="11339" y="9952"/>
                </a:moveTo>
                <a:lnTo>
                  <a:pt x="11461" y="10025"/>
                </a:lnTo>
                <a:lnTo>
                  <a:pt x="11607" y="10122"/>
                </a:lnTo>
                <a:lnTo>
                  <a:pt x="11850" y="10268"/>
                </a:lnTo>
                <a:lnTo>
                  <a:pt x="11972" y="10293"/>
                </a:lnTo>
                <a:lnTo>
                  <a:pt x="12118" y="10293"/>
                </a:lnTo>
                <a:lnTo>
                  <a:pt x="11996" y="10512"/>
                </a:lnTo>
                <a:lnTo>
                  <a:pt x="11875" y="10731"/>
                </a:lnTo>
                <a:lnTo>
                  <a:pt x="11753" y="10609"/>
                </a:lnTo>
                <a:lnTo>
                  <a:pt x="11656" y="10487"/>
                </a:lnTo>
                <a:lnTo>
                  <a:pt x="11510" y="10390"/>
                </a:lnTo>
                <a:lnTo>
                  <a:pt x="11364" y="10317"/>
                </a:lnTo>
                <a:lnTo>
                  <a:pt x="11266" y="10293"/>
                </a:lnTo>
                <a:lnTo>
                  <a:pt x="11169" y="10268"/>
                </a:lnTo>
                <a:lnTo>
                  <a:pt x="11339" y="9952"/>
                </a:lnTo>
                <a:close/>
                <a:moveTo>
                  <a:pt x="6132" y="10341"/>
                </a:moveTo>
                <a:lnTo>
                  <a:pt x="6327" y="10585"/>
                </a:lnTo>
                <a:lnTo>
                  <a:pt x="6059" y="10658"/>
                </a:lnTo>
                <a:lnTo>
                  <a:pt x="5792" y="10755"/>
                </a:lnTo>
                <a:lnTo>
                  <a:pt x="5670" y="10560"/>
                </a:lnTo>
                <a:lnTo>
                  <a:pt x="5548" y="10366"/>
                </a:lnTo>
                <a:lnTo>
                  <a:pt x="5548" y="10366"/>
                </a:lnTo>
                <a:lnTo>
                  <a:pt x="5840" y="10390"/>
                </a:lnTo>
                <a:lnTo>
                  <a:pt x="5986" y="10390"/>
                </a:lnTo>
                <a:lnTo>
                  <a:pt x="6132" y="10341"/>
                </a:lnTo>
                <a:close/>
                <a:moveTo>
                  <a:pt x="8663" y="5986"/>
                </a:moveTo>
                <a:lnTo>
                  <a:pt x="8857" y="6010"/>
                </a:lnTo>
                <a:lnTo>
                  <a:pt x="9076" y="6059"/>
                </a:lnTo>
                <a:lnTo>
                  <a:pt x="9490" y="6181"/>
                </a:lnTo>
                <a:lnTo>
                  <a:pt x="9855" y="6327"/>
                </a:lnTo>
                <a:lnTo>
                  <a:pt x="10123" y="6473"/>
                </a:lnTo>
                <a:lnTo>
                  <a:pt x="10342" y="6643"/>
                </a:lnTo>
                <a:lnTo>
                  <a:pt x="10561" y="6813"/>
                </a:lnTo>
                <a:lnTo>
                  <a:pt x="10731" y="7032"/>
                </a:lnTo>
                <a:lnTo>
                  <a:pt x="10877" y="7251"/>
                </a:lnTo>
                <a:lnTo>
                  <a:pt x="10999" y="7494"/>
                </a:lnTo>
                <a:lnTo>
                  <a:pt x="11096" y="7762"/>
                </a:lnTo>
                <a:lnTo>
                  <a:pt x="11145" y="8054"/>
                </a:lnTo>
                <a:lnTo>
                  <a:pt x="11193" y="8297"/>
                </a:lnTo>
                <a:lnTo>
                  <a:pt x="11193" y="8565"/>
                </a:lnTo>
                <a:lnTo>
                  <a:pt x="11169" y="8833"/>
                </a:lnTo>
                <a:lnTo>
                  <a:pt x="11120" y="9076"/>
                </a:lnTo>
                <a:lnTo>
                  <a:pt x="11072" y="9319"/>
                </a:lnTo>
                <a:lnTo>
                  <a:pt x="10974" y="9538"/>
                </a:lnTo>
                <a:lnTo>
                  <a:pt x="10853" y="9757"/>
                </a:lnTo>
                <a:lnTo>
                  <a:pt x="10731" y="9976"/>
                </a:lnTo>
                <a:lnTo>
                  <a:pt x="10561" y="10171"/>
                </a:lnTo>
                <a:lnTo>
                  <a:pt x="10390" y="10341"/>
                </a:lnTo>
                <a:lnTo>
                  <a:pt x="10220" y="10512"/>
                </a:lnTo>
                <a:lnTo>
                  <a:pt x="10001" y="10658"/>
                </a:lnTo>
                <a:lnTo>
                  <a:pt x="9782" y="10779"/>
                </a:lnTo>
                <a:lnTo>
                  <a:pt x="9563" y="10877"/>
                </a:lnTo>
                <a:lnTo>
                  <a:pt x="9320" y="10974"/>
                </a:lnTo>
                <a:lnTo>
                  <a:pt x="9052" y="11023"/>
                </a:lnTo>
                <a:lnTo>
                  <a:pt x="8833" y="11047"/>
                </a:lnTo>
                <a:lnTo>
                  <a:pt x="8590" y="11071"/>
                </a:lnTo>
                <a:lnTo>
                  <a:pt x="8371" y="11047"/>
                </a:lnTo>
                <a:lnTo>
                  <a:pt x="8127" y="10998"/>
                </a:lnTo>
                <a:lnTo>
                  <a:pt x="7908" y="10950"/>
                </a:lnTo>
                <a:lnTo>
                  <a:pt x="7714" y="10877"/>
                </a:lnTo>
                <a:lnTo>
                  <a:pt x="7495" y="10779"/>
                </a:lnTo>
                <a:lnTo>
                  <a:pt x="7300" y="10658"/>
                </a:lnTo>
                <a:lnTo>
                  <a:pt x="7130" y="10536"/>
                </a:lnTo>
                <a:lnTo>
                  <a:pt x="6960" y="10390"/>
                </a:lnTo>
                <a:lnTo>
                  <a:pt x="6814" y="10220"/>
                </a:lnTo>
                <a:lnTo>
                  <a:pt x="6668" y="10049"/>
                </a:lnTo>
                <a:lnTo>
                  <a:pt x="6546" y="9855"/>
                </a:lnTo>
                <a:lnTo>
                  <a:pt x="6449" y="9660"/>
                </a:lnTo>
                <a:lnTo>
                  <a:pt x="6351" y="9441"/>
                </a:lnTo>
                <a:lnTo>
                  <a:pt x="6303" y="9222"/>
                </a:lnTo>
                <a:lnTo>
                  <a:pt x="6254" y="8979"/>
                </a:lnTo>
                <a:lnTo>
                  <a:pt x="6230" y="8735"/>
                </a:lnTo>
                <a:lnTo>
                  <a:pt x="6254" y="8468"/>
                </a:lnTo>
                <a:lnTo>
                  <a:pt x="6254" y="8224"/>
                </a:lnTo>
                <a:lnTo>
                  <a:pt x="6303" y="7981"/>
                </a:lnTo>
                <a:lnTo>
                  <a:pt x="6376" y="7738"/>
                </a:lnTo>
                <a:lnTo>
                  <a:pt x="6449" y="7519"/>
                </a:lnTo>
                <a:lnTo>
                  <a:pt x="6546" y="7300"/>
                </a:lnTo>
                <a:lnTo>
                  <a:pt x="6668" y="7057"/>
                </a:lnTo>
                <a:lnTo>
                  <a:pt x="6814" y="6838"/>
                </a:lnTo>
                <a:lnTo>
                  <a:pt x="6984" y="6667"/>
                </a:lnTo>
                <a:lnTo>
                  <a:pt x="7154" y="6521"/>
                </a:lnTo>
                <a:lnTo>
                  <a:pt x="7373" y="6400"/>
                </a:lnTo>
                <a:lnTo>
                  <a:pt x="7592" y="6302"/>
                </a:lnTo>
                <a:lnTo>
                  <a:pt x="7811" y="6205"/>
                </a:lnTo>
                <a:lnTo>
                  <a:pt x="8079" y="6156"/>
                </a:lnTo>
                <a:lnTo>
                  <a:pt x="8127" y="6132"/>
                </a:lnTo>
                <a:lnTo>
                  <a:pt x="8176" y="6108"/>
                </a:lnTo>
                <a:lnTo>
                  <a:pt x="8225" y="6059"/>
                </a:lnTo>
                <a:lnTo>
                  <a:pt x="8249" y="6010"/>
                </a:lnTo>
                <a:lnTo>
                  <a:pt x="8444" y="5986"/>
                </a:lnTo>
                <a:close/>
                <a:moveTo>
                  <a:pt x="6643" y="10877"/>
                </a:moveTo>
                <a:lnTo>
                  <a:pt x="6814" y="11023"/>
                </a:lnTo>
                <a:lnTo>
                  <a:pt x="7008" y="11144"/>
                </a:lnTo>
                <a:lnTo>
                  <a:pt x="6765" y="11315"/>
                </a:lnTo>
                <a:lnTo>
                  <a:pt x="6522" y="11461"/>
                </a:lnTo>
                <a:lnTo>
                  <a:pt x="6497" y="11485"/>
                </a:lnTo>
                <a:lnTo>
                  <a:pt x="6303" y="11290"/>
                </a:lnTo>
                <a:lnTo>
                  <a:pt x="6108" y="11120"/>
                </a:lnTo>
                <a:lnTo>
                  <a:pt x="6327" y="10998"/>
                </a:lnTo>
                <a:lnTo>
                  <a:pt x="6643" y="10877"/>
                </a:lnTo>
                <a:close/>
                <a:moveTo>
                  <a:pt x="11047" y="10414"/>
                </a:moveTo>
                <a:lnTo>
                  <a:pt x="11169" y="10560"/>
                </a:lnTo>
                <a:lnTo>
                  <a:pt x="11388" y="10755"/>
                </a:lnTo>
                <a:lnTo>
                  <a:pt x="11607" y="10974"/>
                </a:lnTo>
                <a:lnTo>
                  <a:pt x="11656" y="11071"/>
                </a:lnTo>
                <a:lnTo>
                  <a:pt x="11461" y="11315"/>
                </a:lnTo>
                <a:lnTo>
                  <a:pt x="11242" y="11534"/>
                </a:lnTo>
                <a:lnTo>
                  <a:pt x="10999" y="11728"/>
                </a:lnTo>
                <a:lnTo>
                  <a:pt x="10731" y="11899"/>
                </a:lnTo>
                <a:lnTo>
                  <a:pt x="10707" y="11801"/>
                </a:lnTo>
                <a:lnTo>
                  <a:pt x="10682" y="11680"/>
                </a:lnTo>
                <a:lnTo>
                  <a:pt x="10585" y="11485"/>
                </a:lnTo>
                <a:lnTo>
                  <a:pt x="10463" y="11315"/>
                </a:lnTo>
                <a:lnTo>
                  <a:pt x="10317" y="11144"/>
                </a:lnTo>
                <a:lnTo>
                  <a:pt x="10634" y="10901"/>
                </a:lnTo>
                <a:lnTo>
                  <a:pt x="10707" y="11217"/>
                </a:lnTo>
                <a:lnTo>
                  <a:pt x="10731" y="11485"/>
                </a:lnTo>
                <a:lnTo>
                  <a:pt x="10780" y="11607"/>
                </a:lnTo>
                <a:lnTo>
                  <a:pt x="10828" y="11704"/>
                </a:lnTo>
                <a:lnTo>
                  <a:pt x="10853" y="11753"/>
                </a:lnTo>
                <a:lnTo>
                  <a:pt x="10926" y="11753"/>
                </a:lnTo>
                <a:lnTo>
                  <a:pt x="10950" y="11704"/>
                </a:lnTo>
                <a:lnTo>
                  <a:pt x="10999" y="11607"/>
                </a:lnTo>
                <a:lnTo>
                  <a:pt x="10974" y="11485"/>
                </a:lnTo>
                <a:lnTo>
                  <a:pt x="10926" y="11242"/>
                </a:lnTo>
                <a:lnTo>
                  <a:pt x="10828" y="11023"/>
                </a:lnTo>
                <a:lnTo>
                  <a:pt x="10731" y="10828"/>
                </a:lnTo>
                <a:lnTo>
                  <a:pt x="10901" y="10633"/>
                </a:lnTo>
                <a:lnTo>
                  <a:pt x="11047" y="10414"/>
                </a:lnTo>
                <a:close/>
                <a:moveTo>
                  <a:pt x="7252" y="11290"/>
                </a:moveTo>
                <a:lnTo>
                  <a:pt x="7446" y="11363"/>
                </a:lnTo>
                <a:lnTo>
                  <a:pt x="7641" y="11461"/>
                </a:lnTo>
                <a:lnTo>
                  <a:pt x="7568" y="11534"/>
                </a:lnTo>
                <a:lnTo>
                  <a:pt x="7422" y="11753"/>
                </a:lnTo>
                <a:lnTo>
                  <a:pt x="7276" y="11947"/>
                </a:lnTo>
                <a:lnTo>
                  <a:pt x="7033" y="11826"/>
                </a:lnTo>
                <a:lnTo>
                  <a:pt x="6789" y="11680"/>
                </a:lnTo>
                <a:lnTo>
                  <a:pt x="6911" y="11607"/>
                </a:lnTo>
                <a:lnTo>
                  <a:pt x="7033" y="11509"/>
                </a:lnTo>
                <a:lnTo>
                  <a:pt x="7252" y="11290"/>
                </a:lnTo>
                <a:close/>
                <a:moveTo>
                  <a:pt x="7908" y="11534"/>
                </a:moveTo>
                <a:lnTo>
                  <a:pt x="8200" y="11582"/>
                </a:lnTo>
                <a:lnTo>
                  <a:pt x="8127" y="11923"/>
                </a:lnTo>
                <a:lnTo>
                  <a:pt x="8127" y="12093"/>
                </a:lnTo>
                <a:lnTo>
                  <a:pt x="8127" y="12264"/>
                </a:lnTo>
                <a:lnTo>
                  <a:pt x="7884" y="12191"/>
                </a:lnTo>
                <a:lnTo>
                  <a:pt x="7641" y="12118"/>
                </a:lnTo>
                <a:lnTo>
                  <a:pt x="7738" y="11947"/>
                </a:lnTo>
                <a:lnTo>
                  <a:pt x="7811" y="11753"/>
                </a:lnTo>
                <a:lnTo>
                  <a:pt x="7908" y="11534"/>
                </a:lnTo>
                <a:close/>
                <a:moveTo>
                  <a:pt x="10123" y="11266"/>
                </a:moveTo>
                <a:lnTo>
                  <a:pt x="10244" y="11631"/>
                </a:lnTo>
                <a:lnTo>
                  <a:pt x="10317" y="11850"/>
                </a:lnTo>
                <a:lnTo>
                  <a:pt x="10342" y="11972"/>
                </a:lnTo>
                <a:lnTo>
                  <a:pt x="10390" y="12069"/>
                </a:lnTo>
                <a:lnTo>
                  <a:pt x="10147" y="12191"/>
                </a:lnTo>
                <a:lnTo>
                  <a:pt x="9879" y="12264"/>
                </a:lnTo>
                <a:lnTo>
                  <a:pt x="9904" y="12093"/>
                </a:lnTo>
                <a:lnTo>
                  <a:pt x="9928" y="11923"/>
                </a:lnTo>
                <a:lnTo>
                  <a:pt x="9928" y="11655"/>
                </a:lnTo>
                <a:lnTo>
                  <a:pt x="9904" y="11388"/>
                </a:lnTo>
                <a:lnTo>
                  <a:pt x="10123" y="11266"/>
                </a:lnTo>
                <a:close/>
                <a:moveTo>
                  <a:pt x="8833" y="11631"/>
                </a:moveTo>
                <a:lnTo>
                  <a:pt x="8760" y="11850"/>
                </a:lnTo>
                <a:lnTo>
                  <a:pt x="8736" y="12045"/>
                </a:lnTo>
                <a:lnTo>
                  <a:pt x="8687" y="12337"/>
                </a:lnTo>
                <a:lnTo>
                  <a:pt x="8517" y="12337"/>
                </a:lnTo>
                <a:lnTo>
                  <a:pt x="8541" y="11972"/>
                </a:lnTo>
                <a:lnTo>
                  <a:pt x="8541" y="11801"/>
                </a:lnTo>
                <a:lnTo>
                  <a:pt x="8541" y="11631"/>
                </a:lnTo>
                <a:close/>
                <a:moveTo>
                  <a:pt x="9660" y="11485"/>
                </a:moveTo>
                <a:lnTo>
                  <a:pt x="9612" y="11801"/>
                </a:lnTo>
                <a:lnTo>
                  <a:pt x="9563" y="12069"/>
                </a:lnTo>
                <a:lnTo>
                  <a:pt x="9539" y="12191"/>
                </a:lnTo>
                <a:lnTo>
                  <a:pt x="9563" y="12312"/>
                </a:lnTo>
                <a:lnTo>
                  <a:pt x="9174" y="12361"/>
                </a:lnTo>
                <a:lnTo>
                  <a:pt x="9149" y="12361"/>
                </a:lnTo>
                <a:lnTo>
                  <a:pt x="9149" y="12166"/>
                </a:lnTo>
                <a:lnTo>
                  <a:pt x="9174" y="11874"/>
                </a:lnTo>
                <a:lnTo>
                  <a:pt x="9174" y="11582"/>
                </a:lnTo>
                <a:lnTo>
                  <a:pt x="9222" y="11582"/>
                </a:lnTo>
                <a:lnTo>
                  <a:pt x="9441" y="11534"/>
                </a:lnTo>
                <a:lnTo>
                  <a:pt x="9660" y="11485"/>
                </a:lnTo>
                <a:close/>
                <a:moveTo>
                  <a:pt x="8517" y="4258"/>
                </a:moveTo>
                <a:lnTo>
                  <a:pt x="8225" y="4307"/>
                </a:lnTo>
                <a:lnTo>
                  <a:pt x="7957" y="4404"/>
                </a:lnTo>
                <a:lnTo>
                  <a:pt x="7690" y="4429"/>
                </a:lnTo>
                <a:lnTo>
                  <a:pt x="7422" y="4502"/>
                </a:lnTo>
                <a:lnTo>
                  <a:pt x="7154" y="4623"/>
                </a:lnTo>
                <a:lnTo>
                  <a:pt x="6911" y="4745"/>
                </a:lnTo>
                <a:lnTo>
                  <a:pt x="6668" y="4915"/>
                </a:lnTo>
                <a:lnTo>
                  <a:pt x="6424" y="5110"/>
                </a:lnTo>
                <a:lnTo>
                  <a:pt x="6205" y="5329"/>
                </a:lnTo>
                <a:lnTo>
                  <a:pt x="6011" y="5548"/>
                </a:lnTo>
                <a:lnTo>
                  <a:pt x="5792" y="5791"/>
                </a:lnTo>
                <a:lnTo>
                  <a:pt x="5621" y="6035"/>
                </a:lnTo>
                <a:lnTo>
                  <a:pt x="5281" y="6546"/>
                </a:lnTo>
                <a:lnTo>
                  <a:pt x="5013" y="7057"/>
                </a:lnTo>
                <a:lnTo>
                  <a:pt x="4818" y="7543"/>
                </a:lnTo>
                <a:lnTo>
                  <a:pt x="4697" y="7932"/>
                </a:lnTo>
                <a:lnTo>
                  <a:pt x="4648" y="8297"/>
                </a:lnTo>
                <a:lnTo>
                  <a:pt x="4624" y="8662"/>
                </a:lnTo>
                <a:lnTo>
                  <a:pt x="4624" y="9027"/>
                </a:lnTo>
                <a:lnTo>
                  <a:pt x="4672" y="9392"/>
                </a:lnTo>
                <a:lnTo>
                  <a:pt x="4745" y="9757"/>
                </a:lnTo>
                <a:lnTo>
                  <a:pt x="4867" y="10098"/>
                </a:lnTo>
                <a:lnTo>
                  <a:pt x="5013" y="10414"/>
                </a:lnTo>
                <a:lnTo>
                  <a:pt x="5183" y="10731"/>
                </a:lnTo>
                <a:lnTo>
                  <a:pt x="5402" y="11047"/>
                </a:lnTo>
                <a:lnTo>
                  <a:pt x="5621" y="11315"/>
                </a:lnTo>
                <a:lnTo>
                  <a:pt x="5889" y="11582"/>
                </a:lnTo>
                <a:lnTo>
                  <a:pt x="6157" y="11826"/>
                </a:lnTo>
                <a:lnTo>
                  <a:pt x="6449" y="12069"/>
                </a:lnTo>
                <a:lnTo>
                  <a:pt x="6765" y="12264"/>
                </a:lnTo>
                <a:lnTo>
                  <a:pt x="7106" y="12434"/>
                </a:lnTo>
                <a:lnTo>
                  <a:pt x="7446" y="12580"/>
                </a:lnTo>
                <a:lnTo>
                  <a:pt x="7787" y="12677"/>
                </a:lnTo>
                <a:lnTo>
                  <a:pt x="8127" y="12775"/>
                </a:lnTo>
                <a:lnTo>
                  <a:pt x="8492" y="12823"/>
                </a:lnTo>
                <a:lnTo>
                  <a:pt x="8833" y="12848"/>
                </a:lnTo>
                <a:lnTo>
                  <a:pt x="9174" y="12872"/>
                </a:lnTo>
                <a:lnTo>
                  <a:pt x="9539" y="12823"/>
                </a:lnTo>
                <a:lnTo>
                  <a:pt x="9879" y="12775"/>
                </a:lnTo>
                <a:lnTo>
                  <a:pt x="10196" y="12702"/>
                </a:lnTo>
                <a:lnTo>
                  <a:pt x="10536" y="12580"/>
                </a:lnTo>
                <a:lnTo>
                  <a:pt x="10828" y="12434"/>
                </a:lnTo>
                <a:lnTo>
                  <a:pt x="11145" y="12264"/>
                </a:lnTo>
                <a:lnTo>
                  <a:pt x="11412" y="12045"/>
                </a:lnTo>
                <a:lnTo>
                  <a:pt x="11680" y="11826"/>
                </a:lnTo>
                <a:lnTo>
                  <a:pt x="11923" y="11558"/>
                </a:lnTo>
                <a:lnTo>
                  <a:pt x="12167" y="11266"/>
                </a:lnTo>
                <a:lnTo>
                  <a:pt x="12337" y="10974"/>
                </a:lnTo>
                <a:lnTo>
                  <a:pt x="12507" y="10658"/>
                </a:lnTo>
                <a:lnTo>
                  <a:pt x="12653" y="10317"/>
                </a:lnTo>
                <a:lnTo>
                  <a:pt x="12775" y="9976"/>
                </a:lnTo>
                <a:lnTo>
                  <a:pt x="12872" y="9611"/>
                </a:lnTo>
                <a:lnTo>
                  <a:pt x="12921" y="9246"/>
                </a:lnTo>
                <a:lnTo>
                  <a:pt x="12970" y="8881"/>
                </a:lnTo>
                <a:lnTo>
                  <a:pt x="12994" y="8516"/>
                </a:lnTo>
                <a:lnTo>
                  <a:pt x="12970" y="8151"/>
                </a:lnTo>
                <a:lnTo>
                  <a:pt x="12945" y="7786"/>
                </a:lnTo>
                <a:lnTo>
                  <a:pt x="12872" y="7446"/>
                </a:lnTo>
                <a:lnTo>
                  <a:pt x="12751" y="7105"/>
                </a:lnTo>
                <a:lnTo>
                  <a:pt x="12629" y="6765"/>
                </a:lnTo>
                <a:lnTo>
                  <a:pt x="12459" y="6448"/>
                </a:lnTo>
                <a:lnTo>
                  <a:pt x="12264" y="6156"/>
                </a:lnTo>
                <a:lnTo>
                  <a:pt x="12045" y="5864"/>
                </a:lnTo>
                <a:lnTo>
                  <a:pt x="11656" y="5499"/>
                </a:lnTo>
                <a:lnTo>
                  <a:pt x="11193" y="5134"/>
                </a:lnTo>
                <a:lnTo>
                  <a:pt x="10950" y="4964"/>
                </a:lnTo>
                <a:lnTo>
                  <a:pt x="10707" y="4818"/>
                </a:lnTo>
                <a:lnTo>
                  <a:pt x="10439" y="4672"/>
                </a:lnTo>
                <a:lnTo>
                  <a:pt x="10171" y="4550"/>
                </a:lnTo>
                <a:lnTo>
                  <a:pt x="9904" y="4453"/>
                </a:lnTo>
                <a:lnTo>
                  <a:pt x="9636" y="4356"/>
                </a:lnTo>
                <a:lnTo>
                  <a:pt x="9344" y="4307"/>
                </a:lnTo>
                <a:lnTo>
                  <a:pt x="9076" y="4258"/>
                </a:lnTo>
                <a:close/>
                <a:moveTo>
                  <a:pt x="7519" y="487"/>
                </a:moveTo>
                <a:lnTo>
                  <a:pt x="7787" y="511"/>
                </a:lnTo>
                <a:lnTo>
                  <a:pt x="8590" y="511"/>
                </a:lnTo>
                <a:lnTo>
                  <a:pt x="9271" y="560"/>
                </a:lnTo>
                <a:lnTo>
                  <a:pt x="9612" y="584"/>
                </a:lnTo>
                <a:lnTo>
                  <a:pt x="9952" y="584"/>
                </a:lnTo>
                <a:lnTo>
                  <a:pt x="9928" y="779"/>
                </a:lnTo>
                <a:lnTo>
                  <a:pt x="9952" y="949"/>
                </a:lnTo>
                <a:lnTo>
                  <a:pt x="9636" y="852"/>
                </a:lnTo>
                <a:lnTo>
                  <a:pt x="9466" y="827"/>
                </a:lnTo>
                <a:lnTo>
                  <a:pt x="9295" y="803"/>
                </a:lnTo>
                <a:lnTo>
                  <a:pt x="9149" y="803"/>
                </a:lnTo>
                <a:lnTo>
                  <a:pt x="9003" y="852"/>
                </a:lnTo>
                <a:lnTo>
                  <a:pt x="8857" y="900"/>
                </a:lnTo>
                <a:lnTo>
                  <a:pt x="8736" y="998"/>
                </a:lnTo>
                <a:lnTo>
                  <a:pt x="8711" y="1046"/>
                </a:lnTo>
                <a:lnTo>
                  <a:pt x="8711" y="1095"/>
                </a:lnTo>
                <a:lnTo>
                  <a:pt x="8760" y="1119"/>
                </a:lnTo>
                <a:lnTo>
                  <a:pt x="8784" y="1144"/>
                </a:lnTo>
                <a:lnTo>
                  <a:pt x="9125" y="1144"/>
                </a:lnTo>
                <a:lnTo>
                  <a:pt x="9417" y="1168"/>
                </a:lnTo>
                <a:lnTo>
                  <a:pt x="9709" y="1241"/>
                </a:lnTo>
                <a:lnTo>
                  <a:pt x="10001" y="1363"/>
                </a:lnTo>
                <a:lnTo>
                  <a:pt x="10025" y="1533"/>
                </a:lnTo>
                <a:lnTo>
                  <a:pt x="10025" y="1533"/>
                </a:lnTo>
                <a:lnTo>
                  <a:pt x="9782" y="1509"/>
                </a:lnTo>
                <a:lnTo>
                  <a:pt x="9076" y="1484"/>
                </a:lnTo>
                <a:lnTo>
                  <a:pt x="8833" y="1436"/>
                </a:lnTo>
                <a:lnTo>
                  <a:pt x="8711" y="1460"/>
                </a:lnTo>
                <a:lnTo>
                  <a:pt x="8590" y="1509"/>
                </a:lnTo>
                <a:lnTo>
                  <a:pt x="8541" y="1557"/>
                </a:lnTo>
                <a:lnTo>
                  <a:pt x="8541" y="1606"/>
                </a:lnTo>
                <a:lnTo>
                  <a:pt x="8614" y="1703"/>
                </a:lnTo>
                <a:lnTo>
                  <a:pt x="8687" y="1801"/>
                </a:lnTo>
                <a:lnTo>
                  <a:pt x="8809" y="1849"/>
                </a:lnTo>
                <a:lnTo>
                  <a:pt x="8930" y="1898"/>
                </a:lnTo>
                <a:lnTo>
                  <a:pt x="9174" y="1922"/>
                </a:lnTo>
                <a:lnTo>
                  <a:pt x="9417" y="1947"/>
                </a:lnTo>
                <a:lnTo>
                  <a:pt x="9733" y="1995"/>
                </a:lnTo>
                <a:lnTo>
                  <a:pt x="10098" y="2044"/>
                </a:lnTo>
                <a:lnTo>
                  <a:pt x="10147" y="2409"/>
                </a:lnTo>
                <a:lnTo>
                  <a:pt x="9952" y="2360"/>
                </a:lnTo>
                <a:lnTo>
                  <a:pt x="9782" y="2312"/>
                </a:lnTo>
                <a:lnTo>
                  <a:pt x="9417" y="2263"/>
                </a:lnTo>
                <a:lnTo>
                  <a:pt x="9149" y="2214"/>
                </a:lnTo>
                <a:lnTo>
                  <a:pt x="8882" y="2214"/>
                </a:lnTo>
                <a:lnTo>
                  <a:pt x="8833" y="2239"/>
                </a:lnTo>
                <a:lnTo>
                  <a:pt x="8809" y="2263"/>
                </a:lnTo>
                <a:lnTo>
                  <a:pt x="8809" y="2312"/>
                </a:lnTo>
                <a:lnTo>
                  <a:pt x="8809" y="2336"/>
                </a:lnTo>
                <a:lnTo>
                  <a:pt x="8882" y="2458"/>
                </a:lnTo>
                <a:lnTo>
                  <a:pt x="8979" y="2555"/>
                </a:lnTo>
                <a:lnTo>
                  <a:pt x="9101" y="2628"/>
                </a:lnTo>
                <a:lnTo>
                  <a:pt x="9247" y="2652"/>
                </a:lnTo>
                <a:lnTo>
                  <a:pt x="9636" y="2750"/>
                </a:lnTo>
                <a:lnTo>
                  <a:pt x="10025" y="2798"/>
                </a:lnTo>
                <a:lnTo>
                  <a:pt x="10171" y="2798"/>
                </a:lnTo>
                <a:lnTo>
                  <a:pt x="10220" y="2750"/>
                </a:lnTo>
                <a:lnTo>
                  <a:pt x="10244" y="2725"/>
                </a:lnTo>
                <a:lnTo>
                  <a:pt x="10317" y="2871"/>
                </a:lnTo>
                <a:lnTo>
                  <a:pt x="10366" y="2944"/>
                </a:lnTo>
                <a:lnTo>
                  <a:pt x="10439" y="2993"/>
                </a:lnTo>
                <a:lnTo>
                  <a:pt x="10585" y="2993"/>
                </a:lnTo>
                <a:lnTo>
                  <a:pt x="10877" y="3066"/>
                </a:lnTo>
                <a:lnTo>
                  <a:pt x="11145" y="3188"/>
                </a:lnTo>
                <a:lnTo>
                  <a:pt x="11388" y="3334"/>
                </a:lnTo>
                <a:lnTo>
                  <a:pt x="11631" y="3504"/>
                </a:lnTo>
                <a:lnTo>
                  <a:pt x="11704" y="3528"/>
                </a:lnTo>
                <a:lnTo>
                  <a:pt x="11753" y="3553"/>
                </a:lnTo>
                <a:lnTo>
                  <a:pt x="11875" y="3553"/>
                </a:lnTo>
                <a:lnTo>
                  <a:pt x="11972" y="3480"/>
                </a:lnTo>
                <a:lnTo>
                  <a:pt x="12021" y="3382"/>
                </a:lnTo>
                <a:lnTo>
                  <a:pt x="12167" y="3309"/>
                </a:lnTo>
                <a:lnTo>
                  <a:pt x="12288" y="3212"/>
                </a:lnTo>
                <a:lnTo>
                  <a:pt x="12532" y="3017"/>
                </a:lnTo>
                <a:lnTo>
                  <a:pt x="13043" y="2652"/>
                </a:lnTo>
                <a:lnTo>
                  <a:pt x="13335" y="2458"/>
                </a:lnTo>
                <a:lnTo>
                  <a:pt x="13602" y="2336"/>
                </a:lnTo>
                <a:lnTo>
                  <a:pt x="13675" y="2287"/>
                </a:lnTo>
                <a:lnTo>
                  <a:pt x="13724" y="2239"/>
                </a:lnTo>
                <a:lnTo>
                  <a:pt x="13846" y="2312"/>
                </a:lnTo>
                <a:lnTo>
                  <a:pt x="14162" y="2555"/>
                </a:lnTo>
                <a:lnTo>
                  <a:pt x="14454" y="2823"/>
                </a:lnTo>
                <a:lnTo>
                  <a:pt x="14722" y="3090"/>
                </a:lnTo>
                <a:lnTo>
                  <a:pt x="14989" y="3358"/>
                </a:lnTo>
                <a:lnTo>
                  <a:pt x="15087" y="3504"/>
                </a:lnTo>
                <a:lnTo>
                  <a:pt x="15208" y="3626"/>
                </a:lnTo>
                <a:lnTo>
                  <a:pt x="14989" y="3869"/>
                </a:lnTo>
                <a:lnTo>
                  <a:pt x="14892" y="3747"/>
                </a:lnTo>
                <a:lnTo>
                  <a:pt x="14746" y="3626"/>
                </a:lnTo>
                <a:lnTo>
                  <a:pt x="14478" y="3431"/>
                </a:lnTo>
                <a:lnTo>
                  <a:pt x="14381" y="3334"/>
                </a:lnTo>
                <a:lnTo>
                  <a:pt x="14235" y="3261"/>
                </a:lnTo>
                <a:lnTo>
                  <a:pt x="14113" y="3212"/>
                </a:lnTo>
                <a:lnTo>
                  <a:pt x="13919" y="3212"/>
                </a:lnTo>
                <a:lnTo>
                  <a:pt x="13894" y="3261"/>
                </a:lnTo>
                <a:lnTo>
                  <a:pt x="13870" y="3309"/>
                </a:lnTo>
                <a:lnTo>
                  <a:pt x="13894" y="3358"/>
                </a:lnTo>
                <a:lnTo>
                  <a:pt x="13967" y="3455"/>
                </a:lnTo>
                <a:lnTo>
                  <a:pt x="14040" y="3553"/>
                </a:lnTo>
                <a:lnTo>
                  <a:pt x="14259" y="3723"/>
                </a:lnTo>
                <a:lnTo>
                  <a:pt x="14503" y="3966"/>
                </a:lnTo>
                <a:lnTo>
                  <a:pt x="14624" y="4064"/>
                </a:lnTo>
                <a:lnTo>
                  <a:pt x="14770" y="4161"/>
                </a:lnTo>
                <a:lnTo>
                  <a:pt x="14600" y="4429"/>
                </a:lnTo>
                <a:lnTo>
                  <a:pt x="14454" y="4283"/>
                </a:lnTo>
                <a:lnTo>
                  <a:pt x="14332" y="4137"/>
                </a:lnTo>
                <a:lnTo>
                  <a:pt x="14235" y="4015"/>
                </a:lnTo>
                <a:lnTo>
                  <a:pt x="14138" y="3893"/>
                </a:lnTo>
                <a:lnTo>
                  <a:pt x="14016" y="3820"/>
                </a:lnTo>
                <a:lnTo>
                  <a:pt x="13894" y="3747"/>
                </a:lnTo>
                <a:lnTo>
                  <a:pt x="13846" y="3747"/>
                </a:lnTo>
                <a:lnTo>
                  <a:pt x="13821" y="3772"/>
                </a:lnTo>
                <a:lnTo>
                  <a:pt x="13797" y="3820"/>
                </a:lnTo>
                <a:lnTo>
                  <a:pt x="13797" y="3845"/>
                </a:lnTo>
                <a:lnTo>
                  <a:pt x="13821" y="3991"/>
                </a:lnTo>
                <a:lnTo>
                  <a:pt x="13894" y="4137"/>
                </a:lnTo>
                <a:lnTo>
                  <a:pt x="14040" y="4429"/>
                </a:lnTo>
                <a:lnTo>
                  <a:pt x="14186" y="4623"/>
                </a:lnTo>
                <a:lnTo>
                  <a:pt x="14332" y="4794"/>
                </a:lnTo>
                <a:lnTo>
                  <a:pt x="14235" y="4964"/>
                </a:lnTo>
                <a:lnTo>
                  <a:pt x="14089" y="5159"/>
                </a:lnTo>
                <a:lnTo>
                  <a:pt x="13967" y="4964"/>
                </a:lnTo>
                <a:lnTo>
                  <a:pt x="13821" y="4769"/>
                </a:lnTo>
                <a:lnTo>
                  <a:pt x="13675" y="4599"/>
                </a:lnTo>
                <a:lnTo>
                  <a:pt x="13554" y="4380"/>
                </a:lnTo>
                <a:lnTo>
                  <a:pt x="13505" y="4331"/>
                </a:lnTo>
                <a:lnTo>
                  <a:pt x="13432" y="4307"/>
                </a:lnTo>
                <a:lnTo>
                  <a:pt x="13359" y="4307"/>
                </a:lnTo>
                <a:lnTo>
                  <a:pt x="13335" y="4356"/>
                </a:lnTo>
                <a:lnTo>
                  <a:pt x="13310" y="4380"/>
                </a:lnTo>
                <a:lnTo>
                  <a:pt x="13310" y="4526"/>
                </a:lnTo>
                <a:lnTo>
                  <a:pt x="13335" y="4648"/>
                </a:lnTo>
                <a:lnTo>
                  <a:pt x="13383" y="4769"/>
                </a:lnTo>
                <a:lnTo>
                  <a:pt x="13456" y="4891"/>
                </a:lnTo>
                <a:lnTo>
                  <a:pt x="13846" y="5548"/>
                </a:lnTo>
                <a:lnTo>
                  <a:pt x="13919" y="5597"/>
                </a:lnTo>
                <a:lnTo>
                  <a:pt x="13992" y="5621"/>
                </a:lnTo>
                <a:lnTo>
                  <a:pt x="14016" y="5645"/>
                </a:lnTo>
                <a:lnTo>
                  <a:pt x="14065" y="5670"/>
                </a:lnTo>
                <a:lnTo>
                  <a:pt x="14186" y="5986"/>
                </a:lnTo>
                <a:lnTo>
                  <a:pt x="14259" y="6302"/>
                </a:lnTo>
                <a:lnTo>
                  <a:pt x="14284" y="6497"/>
                </a:lnTo>
                <a:lnTo>
                  <a:pt x="14284" y="6692"/>
                </a:lnTo>
                <a:lnTo>
                  <a:pt x="14308" y="6886"/>
                </a:lnTo>
                <a:lnTo>
                  <a:pt x="14332" y="7081"/>
                </a:lnTo>
                <a:lnTo>
                  <a:pt x="14381" y="7154"/>
                </a:lnTo>
                <a:lnTo>
                  <a:pt x="14454" y="7203"/>
                </a:lnTo>
                <a:lnTo>
                  <a:pt x="14527" y="7227"/>
                </a:lnTo>
                <a:lnTo>
                  <a:pt x="14624" y="7227"/>
                </a:lnTo>
                <a:lnTo>
                  <a:pt x="14722" y="7276"/>
                </a:lnTo>
                <a:lnTo>
                  <a:pt x="14843" y="7300"/>
                </a:lnTo>
                <a:lnTo>
                  <a:pt x="15111" y="7348"/>
                </a:lnTo>
                <a:lnTo>
                  <a:pt x="15598" y="7373"/>
                </a:lnTo>
                <a:lnTo>
                  <a:pt x="15962" y="7446"/>
                </a:lnTo>
                <a:lnTo>
                  <a:pt x="16352" y="7519"/>
                </a:lnTo>
                <a:lnTo>
                  <a:pt x="16571" y="7592"/>
                </a:lnTo>
                <a:lnTo>
                  <a:pt x="16692" y="7640"/>
                </a:lnTo>
                <a:lnTo>
                  <a:pt x="16814" y="7640"/>
                </a:lnTo>
                <a:lnTo>
                  <a:pt x="16765" y="7957"/>
                </a:lnTo>
                <a:lnTo>
                  <a:pt x="16765" y="8249"/>
                </a:lnTo>
                <a:lnTo>
                  <a:pt x="16765" y="8857"/>
                </a:lnTo>
                <a:lnTo>
                  <a:pt x="16765" y="9344"/>
                </a:lnTo>
                <a:lnTo>
                  <a:pt x="16765" y="9587"/>
                </a:lnTo>
                <a:lnTo>
                  <a:pt x="16790" y="9855"/>
                </a:lnTo>
                <a:lnTo>
                  <a:pt x="16522" y="9855"/>
                </a:lnTo>
                <a:lnTo>
                  <a:pt x="16571" y="9757"/>
                </a:lnTo>
                <a:lnTo>
                  <a:pt x="16546" y="9636"/>
                </a:lnTo>
                <a:lnTo>
                  <a:pt x="16522" y="9417"/>
                </a:lnTo>
                <a:lnTo>
                  <a:pt x="16473" y="9125"/>
                </a:lnTo>
                <a:lnTo>
                  <a:pt x="16449" y="9003"/>
                </a:lnTo>
                <a:lnTo>
                  <a:pt x="16400" y="8857"/>
                </a:lnTo>
                <a:lnTo>
                  <a:pt x="16376" y="8833"/>
                </a:lnTo>
                <a:lnTo>
                  <a:pt x="16327" y="8808"/>
                </a:lnTo>
                <a:lnTo>
                  <a:pt x="16279" y="8833"/>
                </a:lnTo>
                <a:lnTo>
                  <a:pt x="16254" y="8857"/>
                </a:lnTo>
                <a:lnTo>
                  <a:pt x="16206" y="9003"/>
                </a:lnTo>
                <a:lnTo>
                  <a:pt x="16181" y="9125"/>
                </a:lnTo>
                <a:lnTo>
                  <a:pt x="16133" y="9417"/>
                </a:lnTo>
                <a:lnTo>
                  <a:pt x="16133" y="9660"/>
                </a:lnTo>
                <a:lnTo>
                  <a:pt x="16157" y="9782"/>
                </a:lnTo>
                <a:lnTo>
                  <a:pt x="16206" y="9903"/>
                </a:lnTo>
                <a:lnTo>
                  <a:pt x="15768" y="9928"/>
                </a:lnTo>
                <a:lnTo>
                  <a:pt x="15671" y="9928"/>
                </a:lnTo>
                <a:lnTo>
                  <a:pt x="15719" y="9806"/>
                </a:lnTo>
                <a:lnTo>
                  <a:pt x="15768" y="9538"/>
                </a:lnTo>
                <a:lnTo>
                  <a:pt x="15841" y="9246"/>
                </a:lnTo>
                <a:lnTo>
                  <a:pt x="15865" y="8954"/>
                </a:lnTo>
                <a:lnTo>
                  <a:pt x="15841" y="8906"/>
                </a:lnTo>
                <a:lnTo>
                  <a:pt x="15817" y="8881"/>
                </a:lnTo>
                <a:lnTo>
                  <a:pt x="15744" y="8808"/>
                </a:lnTo>
                <a:lnTo>
                  <a:pt x="15671" y="8808"/>
                </a:lnTo>
                <a:lnTo>
                  <a:pt x="15622" y="8857"/>
                </a:lnTo>
                <a:lnTo>
                  <a:pt x="15573" y="8930"/>
                </a:lnTo>
                <a:lnTo>
                  <a:pt x="15427" y="9441"/>
                </a:lnTo>
                <a:lnTo>
                  <a:pt x="15330" y="9709"/>
                </a:lnTo>
                <a:lnTo>
                  <a:pt x="15330" y="9830"/>
                </a:lnTo>
                <a:lnTo>
                  <a:pt x="15330" y="9903"/>
                </a:lnTo>
                <a:lnTo>
                  <a:pt x="15354" y="9928"/>
                </a:lnTo>
                <a:lnTo>
                  <a:pt x="15135" y="9952"/>
                </a:lnTo>
                <a:lnTo>
                  <a:pt x="14916" y="9976"/>
                </a:lnTo>
                <a:lnTo>
                  <a:pt x="14965" y="9636"/>
                </a:lnTo>
                <a:lnTo>
                  <a:pt x="14989" y="9344"/>
                </a:lnTo>
                <a:lnTo>
                  <a:pt x="14989" y="9173"/>
                </a:lnTo>
                <a:lnTo>
                  <a:pt x="14941" y="9027"/>
                </a:lnTo>
                <a:lnTo>
                  <a:pt x="14916" y="8979"/>
                </a:lnTo>
                <a:lnTo>
                  <a:pt x="14868" y="8954"/>
                </a:lnTo>
                <a:lnTo>
                  <a:pt x="14819" y="8954"/>
                </a:lnTo>
                <a:lnTo>
                  <a:pt x="14770" y="8979"/>
                </a:lnTo>
                <a:lnTo>
                  <a:pt x="14697" y="9100"/>
                </a:lnTo>
                <a:lnTo>
                  <a:pt x="14649" y="9198"/>
                </a:lnTo>
                <a:lnTo>
                  <a:pt x="14600" y="9465"/>
                </a:lnTo>
                <a:lnTo>
                  <a:pt x="14405" y="10171"/>
                </a:lnTo>
                <a:lnTo>
                  <a:pt x="14405" y="10244"/>
                </a:lnTo>
                <a:lnTo>
                  <a:pt x="14430" y="10317"/>
                </a:lnTo>
                <a:lnTo>
                  <a:pt x="14284" y="10585"/>
                </a:lnTo>
                <a:lnTo>
                  <a:pt x="14162" y="10877"/>
                </a:lnTo>
                <a:lnTo>
                  <a:pt x="14065" y="11047"/>
                </a:lnTo>
                <a:lnTo>
                  <a:pt x="13943" y="11193"/>
                </a:lnTo>
                <a:lnTo>
                  <a:pt x="13724" y="11461"/>
                </a:lnTo>
                <a:lnTo>
                  <a:pt x="13675" y="11558"/>
                </a:lnTo>
                <a:lnTo>
                  <a:pt x="13675" y="11631"/>
                </a:lnTo>
                <a:lnTo>
                  <a:pt x="13675" y="11704"/>
                </a:lnTo>
                <a:lnTo>
                  <a:pt x="13724" y="11753"/>
                </a:lnTo>
                <a:lnTo>
                  <a:pt x="13773" y="11801"/>
                </a:lnTo>
                <a:lnTo>
                  <a:pt x="13846" y="11826"/>
                </a:lnTo>
                <a:lnTo>
                  <a:pt x="13919" y="11826"/>
                </a:lnTo>
                <a:lnTo>
                  <a:pt x="13992" y="11777"/>
                </a:lnTo>
                <a:lnTo>
                  <a:pt x="14113" y="11972"/>
                </a:lnTo>
                <a:lnTo>
                  <a:pt x="14259" y="12142"/>
                </a:lnTo>
                <a:lnTo>
                  <a:pt x="14551" y="12507"/>
                </a:lnTo>
                <a:lnTo>
                  <a:pt x="14868" y="12945"/>
                </a:lnTo>
                <a:lnTo>
                  <a:pt x="15135" y="13407"/>
                </a:lnTo>
                <a:lnTo>
                  <a:pt x="14941" y="13651"/>
                </a:lnTo>
                <a:lnTo>
                  <a:pt x="14722" y="13894"/>
                </a:lnTo>
                <a:lnTo>
                  <a:pt x="14284" y="14332"/>
                </a:lnTo>
                <a:lnTo>
                  <a:pt x="13943" y="14673"/>
                </a:lnTo>
                <a:lnTo>
                  <a:pt x="13773" y="14843"/>
                </a:lnTo>
                <a:lnTo>
                  <a:pt x="13627" y="15038"/>
                </a:lnTo>
                <a:lnTo>
                  <a:pt x="13383" y="14867"/>
                </a:lnTo>
                <a:lnTo>
                  <a:pt x="13578" y="14794"/>
                </a:lnTo>
                <a:lnTo>
                  <a:pt x="13748" y="14673"/>
                </a:lnTo>
                <a:lnTo>
                  <a:pt x="14040" y="14478"/>
                </a:lnTo>
                <a:lnTo>
                  <a:pt x="14113" y="14429"/>
                </a:lnTo>
                <a:lnTo>
                  <a:pt x="14138" y="14356"/>
                </a:lnTo>
                <a:lnTo>
                  <a:pt x="14138" y="14283"/>
                </a:lnTo>
                <a:lnTo>
                  <a:pt x="14113" y="14235"/>
                </a:lnTo>
                <a:lnTo>
                  <a:pt x="14065" y="14186"/>
                </a:lnTo>
                <a:lnTo>
                  <a:pt x="14016" y="14162"/>
                </a:lnTo>
                <a:lnTo>
                  <a:pt x="13943" y="14137"/>
                </a:lnTo>
                <a:lnTo>
                  <a:pt x="13870" y="14162"/>
                </a:lnTo>
                <a:lnTo>
                  <a:pt x="13602" y="14308"/>
                </a:lnTo>
                <a:lnTo>
                  <a:pt x="13335" y="14478"/>
                </a:lnTo>
                <a:lnTo>
                  <a:pt x="13043" y="14624"/>
                </a:lnTo>
                <a:lnTo>
                  <a:pt x="12897" y="14527"/>
                </a:lnTo>
                <a:lnTo>
                  <a:pt x="12945" y="14502"/>
                </a:lnTo>
                <a:lnTo>
                  <a:pt x="13213" y="14332"/>
                </a:lnTo>
                <a:lnTo>
                  <a:pt x="13310" y="14210"/>
                </a:lnTo>
                <a:lnTo>
                  <a:pt x="13383" y="14113"/>
                </a:lnTo>
                <a:lnTo>
                  <a:pt x="13408" y="14040"/>
                </a:lnTo>
                <a:lnTo>
                  <a:pt x="13408" y="13967"/>
                </a:lnTo>
                <a:lnTo>
                  <a:pt x="13383" y="13918"/>
                </a:lnTo>
                <a:lnTo>
                  <a:pt x="13359" y="13845"/>
                </a:lnTo>
                <a:lnTo>
                  <a:pt x="13310" y="13821"/>
                </a:lnTo>
                <a:lnTo>
                  <a:pt x="13237" y="13797"/>
                </a:lnTo>
                <a:lnTo>
                  <a:pt x="13189" y="13797"/>
                </a:lnTo>
                <a:lnTo>
                  <a:pt x="13116" y="13821"/>
                </a:lnTo>
                <a:lnTo>
                  <a:pt x="13018" y="13894"/>
                </a:lnTo>
                <a:lnTo>
                  <a:pt x="12921" y="13991"/>
                </a:lnTo>
                <a:lnTo>
                  <a:pt x="12799" y="14089"/>
                </a:lnTo>
                <a:lnTo>
                  <a:pt x="12702" y="14162"/>
                </a:lnTo>
                <a:lnTo>
                  <a:pt x="12556" y="14283"/>
                </a:lnTo>
                <a:lnTo>
                  <a:pt x="12264" y="14040"/>
                </a:lnTo>
                <a:lnTo>
                  <a:pt x="12532" y="13870"/>
                </a:lnTo>
                <a:lnTo>
                  <a:pt x="12653" y="13797"/>
                </a:lnTo>
                <a:lnTo>
                  <a:pt x="12799" y="13699"/>
                </a:lnTo>
                <a:lnTo>
                  <a:pt x="12848" y="13651"/>
                </a:lnTo>
                <a:lnTo>
                  <a:pt x="12897" y="13578"/>
                </a:lnTo>
                <a:lnTo>
                  <a:pt x="12921" y="13505"/>
                </a:lnTo>
                <a:lnTo>
                  <a:pt x="12897" y="13432"/>
                </a:lnTo>
                <a:lnTo>
                  <a:pt x="12872" y="13359"/>
                </a:lnTo>
                <a:lnTo>
                  <a:pt x="12824" y="13334"/>
                </a:lnTo>
                <a:lnTo>
                  <a:pt x="12702" y="13334"/>
                </a:lnTo>
                <a:lnTo>
                  <a:pt x="12556" y="13407"/>
                </a:lnTo>
                <a:lnTo>
                  <a:pt x="12459" y="13480"/>
                </a:lnTo>
                <a:lnTo>
                  <a:pt x="12167" y="13651"/>
                </a:lnTo>
                <a:lnTo>
                  <a:pt x="11899" y="13821"/>
                </a:lnTo>
                <a:lnTo>
                  <a:pt x="11777" y="13797"/>
                </a:lnTo>
                <a:lnTo>
                  <a:pt x="11680" y="13772"/>
                </a:lnTo>
                <a:lnTo>
                  <a:pt x="11607" y="13797"/>
                </a:lnTo>
                <a:lnTo>
                  <a:pt x="11558" y="13845"/>
                </a:lnTo>
                <a:lnTo>
                  <a:pt x="11510" y="13821"/>
                </a:lnTo>
                <a:lnTo>
                  <a:pt x="11437" y="13845"/>
                </a:lnTo>
                <a:lnTo>
                  <a:pt x="11388" y="13845"/>
                </a:lnTo>
                <a:lnTo>
                  <a:pt x="11266" y="13918"/>
                </a:lnTo>
                <a:lnTo>
                  <a:pt x="11120" y="14016"/>
                </a:lnTo>
                <a:lnTo>
                  <a:pt x="10974" y="14064"/>
                </a:lnTo>
                <a:lnTo>
                  <a:pt x="10682" y="14137"/>
                </a:lnTo>
                <a:lnTo>
                  <a:pt x="10536" y="14186"/>
                </a:lnTo>
                <a:lnTo>
                  <a:pt x="10415" y="14283"/>
                </a:lnTo>
                <a:lnTo>
                  <a:pt x="10269" y="14283"/>
                </a:lnTo>
                <a:lnTo>
                  <a:pt x="10220" y="14332"/>
                </a:lnTo>
                <a:lnTo>
                  <a:pt x="10171" y="14405"/>
                </a:lnTo>
                <a:lnTo>
                  <a:pt x="10171" y="14429"/>
                </a:lnTo>
                <a:lnTo>
                  <a:pt x="10123" y="14429"/>
                </a:lnTo>
                <a:lnTo>
                  <a:pt x="10001" y="14478"/>
                </a:lnTo>
                <a:lnTo>
                  <a:pt x="9879" y="14527"/>
                </a:lnTo>
                <a:lnTo>
                  <a:pt x="9636" y="14648"/>
                </a:lnTo>
                <a:lnTo>
                  <a:pt x="9514" y="14697"/>
                </a:lnTo>
                <a:lnTo>
                  <a:pt x="9393" y="14721"/>
                </a:lnTo>
                <a:lnTo>
                  <a:pt x="9271" y="14746"/>
                </a:lnTo>
                <a:lnTo>
                  <a:pt x="9149" y="14794"/>
                </a:lnTo>
                <a:lnTo>
                  <a:pt x="9101" y="14867"/>
                </a:lnTo>
                <a:lnTo>
                  <a:pt x="9101" y="14892"/>
                </a:lnTo>
                <a:lnTo>
                  <a:pt x="9125" y="14940"/>
                </a:lnTo>
                <a:lnTo>
                  <a:pt x="9198" y="15013"/>
                </a:lnTo>
                <a:lnTo>
                  <a:pt x="9295" y="15062"/>
                </a:lnTo>
                <a:lnTo>
                  <a:pt x="9417" y="15086"/>
                </a:lnTo>
                <a:lnTo>
                  <a:pt x="9539" y="15062"/>
                </a:lnTo>
                <a:lnTo>
                  <a:pt x="9685" y="15038"/>
                </a:lnTo>
                <a:lnTo>
                  <a:pt x="9831" y="14989"/>
                </a:lnTo>
                <a:lnTo>
                  <a:pt x="10098" y="14843"/>
                </a:lnTo>
                <a:lnTo>
                  <a:pt x="10074" y="14989"/>
                </a:lnTo>
                <a:lnTo>
                  <a:pt x="9879" y="15086"/>
                </a:lnTo>
                <a:lnTo>
                  <a:pt x="9660" y="15208"/>
                </a:lnTo>
                <a:lnTo>
                  <a:pt x="9417" y="15281"/>
                </a:lnTo>
                <a:lnTo>
                  <a:pt x="9295" y="15330"/>
                </a:lnTo>
                <a:lnTo>
                  <a:pt x="9198" y="15403"/>
                </a:lnTo>
                <a:lnTo>
                  <a:pt x="9174" y="15476"/>
                </a:lnTo>
                <a:lnTo>
                  <a:pt x="9198" y="15500"/>
                </a:lnTo>
                <a:lnTo>
                  <a:pt x="9198" y="15548"/>
                </a:lnTo>
                <a:lnTo>
                  <a:pt x="9271" y="15597"/>
                </a:lnTo>
                <a:lnTo>
                  <a:pt x="9344" y="15621"/>
                </a:lnTo>
                <a:lnTo>
                  <a:pt x="9417" y="15646"/>
                </a:lnTo>
                <a:lnTo>
                  <a:pt x="9514" y="15621"/>
                </a:lnTo>
                <a:lnTo>
                  <a:pt x="9685" y="15597"/>
                </a:lnTo>
                <a:lnTo>
                  <a:pt x="9831" y="15548"/>
                </a:lnTo>
                <a:lnTo>
                  <a:pt x="10001" y="15476"/>
                </a:lnTo>
                <a:lnTo>
                  <a:pt x="9977" y="15767"/>
                </a:lnTo>
                <a:lnTo>
                  <a:pt x="9952" y="15792"/>
                </a:lnTo>
                <a:lnTo>
                  <a:pt x="9904" y="15816"/>
                </a:lnTo>
                <a:lnTo>
                  <a:pt x="9636" y="15913"/>
                </a:lnTo>
                <a:lnTo>
                  <a:pt x="9368" y="15986"/>
                </a:lnTo>
                <a:lnTo>
                  <a:pt x="9198" y="16011"/>
                </a:lnTo>
                <a:lnTo>
                  <a:pt x="9125" y="16059"/>
                </a:lnTo>
                <a:lnTo>
                  <a:pt x="9101" y="16084"/>
                </a:lnTo>
                <a:lnTo>
                  <a:pt x="9076" y="16108"/>
                </a:lnTo>
                <a:lnTo>
                  <a:pt x="9076" y="16181"/>
                </a:lnTo>
                <a:lnTo>
                  <a:pt x="9101" y="16205"/>
                </a:lnTo>
                <a:lnTo>
                  <a:pt x="9198" y="16254"/>
                </a:lnTo>
                <a:lnTo>
                  <a:pt x="9295" y="16303"/>
                </a:lnTo>
                <a:lnTo>
                  <a:pt x="9636" y="16303"/>
                </a:lnTo>
                <a:lnTo>
                  <a:pt x="9855" y="16230"/>
                </a:lnTo>
                <a:lnTo>
                  <a:pt x="9831" y="16424"/>
                </a:lnTo>
                <a:lnTo>
                  <a:pt x="9831" y="16643"/>
                </a:lnTo>
                <a:lnTo>
                  <a:pt x="9271" y="16668"/>
                </a:lnTo>
                <a:lnTo>
                  <a:pt x="8711" y="16692"/>
                </a:lnTo>
                <a:lnTo>
                  <a:pt x="7981" y="16692"/>
                </a:lnTo>
                <a:lnTo>
                  <a:pt x="7738" y="16716"/>
                </a:lnTo>
                <a:lnTo>
                  <a:pt x="7763" y="16595"/>
                </a:lnTo>
                <a:lnTo>
                  <a:pt x="7763" y="16449"/>
                </a:lnTo>
                <a:lnTo>
                  <a:pt x="7738" y="16181"/>
                </a:lnTo>
                <a:lnTo>
                  <a:pt x="7641" y="15694"/>
                </a:lnTo>
                <a:lnTo>
                  <a:pt x="7592" y="15330"/>
                </a:lnTo>
                <a:lnTo>
                  <a:pt x="7519" y="14892"/>
                </a:lnTo>
                <a:lnTo>
                  <a:pt x="7471" y="14673"/>
                </a:lnTo>
                <a:lnTo>
                  <a:pt x="7373" y="14502"/>
                </a:lnTo>
                <a:lnTo>
                  <a:pt x="7276" y="14356"/>
                </a:lnTo>
                <a:lnTo>
                  <a:pt x="7203" y="14308"/>
                </a:lnTo>
                <a:lnTo>
                  <a:pt x="7130" y="14259"/>
                </a:lnTo>
                <a:lnTo>
                  <a:pt x="7033" y="14259"/>
                </a:lnTo>
                <a:lnTo>
                  <a:pt x="6960" y="14283"/>
                </a:lnTo>
                <a:lnTo>
                  <a:pt x="6716" y="14210"/>
                </a:lnTo>
                <a:lnTo>
                  <a:pt x="6497" y="14137"/>
                </a:lnTo>
                <a:lnTo>
                  <a:pt x="6327" y="14064"/>
                </a:lnTo>
                <a:lnTo>
                  <a:pt x="6157" y="13991"/>
                </a:lnTo>
                <a:lnTo>
                  <a:pt x="5986" y="13918"/>
                </a:lnTo>
                <a:lnTo>
                  <a:pt x="5816" y="13845"/>
                </a:lnTo>
                <a:lnTo>
                  <a:pt x="5743" y="13772"/>
                </a:lnTo>
                <a:lnTo>
                  <a:pt x="5646" y="13724"/>
                </a:lnTo>
                <a:lnTo>
                  <a:pt x="5597" y="13699"/>
                </a:lnTo>
                <a:lnTo>
                  <a:pt x="5548" y="13724"/>
                </a:lnTo>
                <a:lnTo>
                  <a:pt x="5500" y="13748"/>
                </a:lnTo>
                <a:lnTo>
                  <a:pt x="5427" y="13772"/>
                </a:lnTo>
                <a:lnTo>
                  <a:pt x="5062" y="13602"/>
                </a:lnTo>
                <a:lnTo>
                  <a:pt x="4843" y="13505"/>
                </a:lnTo>
                <a:lnTo>
                  <a:pt x="4721" y="13480"/>
                </a:lnTo>
                <a:lnTo>
                  <a:pt x="4648" y="13480"/>
                </a:lnTo>
                <a:lnTo>
                  <a:pt x="4599" y="13505"/>
                </a:lnTo>
                <a:lnTo>
                  <a:pt x="4551" y="13529"/>
                </a:lnTo>
                <a:lnTo>
                  <a:pt x="4526" y="13602"/>
                </a:lnTo>
                <a:lnTo>
                  <a:pt x="4551" y="13651"/>
                </a:lnTo>
                <a:lnTo>
                  <a:pt x="4575" y="13724"/>
                </a:lnTo>
                <a:lnTo>
                  <a:pt x="4672" y="13821"/>
                </a:lnTo>
                <a:lnTo>
                  <a:pt x="4916" y="13967"/>
                </a:lnTo>
                <a:lnTo>
                  <a:pt x="5135" y="14113"/>
                </a:lnTo>
                <a:lnTo>
                  <a:pt x="4989" y="14283"/>
                </a:lnTo>
                <a:lnTo>
                  <a:pt x="4940" y="14210"/>
                </a:lnTo>
                <a:lnTo>
                  <a:pt x="4891" y="14137"/>
                </a:lnTo>
                <a:lnTo>
                  <a:pt x="4843" y="14113"/>
                </a:lnTo>
                <a:lnTo>
                  <a:pt x="4794" y="14113"/>
                </a:lnTo>
                <a:lnTo>
                  <a:pt x="4672" y="14089"/>
                </a:lnTo>
                <a:lnTo>
                  <a:pt x="4526" y="14064"/>
                </a:lnTo>
                <a:lnTo>
                  <a:pt x="4380" y="13991"/>
                </a:lnTo>
                <a:lnTo>
                  <a:pt x="4259" y="13918"/>
                </a:lnTo>
                <a:lnTo>
                  <a:pt x="4137" y="13821"/>
                </a:lnTo>
                <a:lnTo>
                  <a:pt x="4015" y="13748"/>
                </a:lnTo>
                <a:lnTo>
                  <a:pt x="3894" y="13699"/>
                </a:lnTo>
                <a:lnTo>
                  <a:pt x="3821" y="13699"/>
                </a:lnTo>
                <a:lnTo>
                  <a:pt x="3796" y="13724"/>
                </a:lnTo>
                <a:lnTo>
                  <a:pt x="3772" y="13772"/>
                </a:lnTo>
                <a:lnTo>
                  <a:pt x="3772" y="13870"/>
                </a:lnTo>
                <a:lnTo>
                  <a:pt x="3796" y="13943"/>
                </a:lnTo>
                <a:lnTo>
                  <a:pt x="3845" y="14040"/>
                </a:lnTo>
                <a:lnTo>
                  <a:pt x="3894" y="14113"/>
                </a:lnTo>
                <a:lnTo>
                  <a:pt x="4015" y="14235"/>
                </a:lnTo>
                <a:lnTo>
                  <a:pt x="4186" y="14332"/>
                </a:lnTo>
                <a:lnTo>
                  <a:pt x="4307" y="14405"/>
                </a:lnTo>
                <a:lnTo>
                  <a:pt x="4453" y="14478"/>
                </a:lnTo>
                <a:lnTo>
                  <a:pt x="4599" y="14502"/>
                </a:lnTo>
                <a:lnTo>
                  <a:pt x="4745" y="14502"/>
                </a:lnTo>
                <a:lnTo>
                  <a:pt x="4380" y="14819"/>
                </a:lnTo>
                <a:lnTo>
                  <a:pt x="4356" y="14746"/>
                </a:lnTo>
                <a:lnTo>
                  <a:pt x="4307" y="14697"/>
                </a:lnTo>
                <a:lnTo>
                  <a:pt x="4259" y="14673"/>
                </a:lnTo>
                <a:lnTo>
                  <a:pt x="4186" y="14648"/>
                </a:lnTo>
                <a:lnTo>
                  <a:pt x="4088" y="14648"/>
                </a:lnTo>
                <a:lnTo>
                  <a:pt x="3991" y="14600"/>
                </a:lnTo>
                <a:lnTo>
                  <a:pt x="3845" y="14502"/>
                </a:lnTo>
                <a:lnTo>
                  <a:pt x="3675" y="14356"/>
                </a:lnTo>
                <a:lnTo>
                  <a:pt x="3626" y="14332"/>
                </a:lnTo>
                <a:lnTo>
                  <a:pt x="3577" y="14308"/>
                </a:lnTo>
                <a:lnTo>
                  <a:pt x="3529" y="14283"/>
                </a:lnTo>
                <a:lnTo>
                  <a:pt x="3480" y="14259"/>
                </a:lnTo>
                <a:lnTo>
                  <a:pt x="3431" y="14259"/>
                </a:lnTo>
                <a:lnTo>
                  <a:pt x="3407" y="14283"/>
                </a:lnTo>
                <a:lnTo>
                  <a:pt x="3383" y="14405"/>
                </a:lnTo>
                <a:lnTo>
                  <a:pt x="3358" y="14478"/>
                </a:lnTo>
                <a:lnTo>
                  <a:pt x="3383" y="14551"/>
                </a:lnTo>
                <a:lnTo>
                  <a:pt x="3407" y="14624"/>
                </a:lnTo>
                <a:lnTo>
                  <a:pt x="3456" y="14697"/>
                </a:lnTo>
                <a:lnTo>
                  <a:pt x="3577" y="14819"/>
                </a:lnTo>
                <a:lnTo>
                  <a:pt x="3675" y="14916"/>
                </a:lnTo>
                <a:lnTo>
                  <a:pt x="3772" y="14989"/>
                </a:lnTo>
                <a:lnTo>
                  <a:pt x="3894" y="15038"/>
                </a:lnTo>
                <a:lnTo>
                  <a:pt x="4015" y="15086"/>
                </a:lnTo>
                <a:lnTo>
                  <a:pt x="3796" y="15208"/>
                </a:lnTo>
                <a:lnTo>
                  <a:pt x="3748" y="15159"/>
                </a:lnTo>
                <a:lnTo>
                  <a:pt x="3529" y="14989"/>
                </a:lnTo>
                <a:lnTo>
                  <a:pt x="3310" y="14819"/>
                </a:lnTo>
                <a:lnTo>
                  <a:pt x="2920" y="14429"/>
                </a:lnTo>
                <a:lnTo>
                  <a:pt x="2555" y="14064"/>
                </a:lnTo>
                <a:lnTo>
                  <a:pt x="2385" y="13845"/>
                </a:lnTo>
                <a:lnTo>
                  <a:pt x="2239" y="13626"/>
                </a:lnTo>
                <a:lnTo>
                  <a:pt x="2409" y="13456"/>
                </a:lnTo>
                <a:lnTo>
                  <a:pt x="2555" y="13237"/>
                </a:lnTo>
                <a:lnTo>
                  <a:pt x="2799" y="12848"/>
                </a:lnTo>
                <a:lnTo>
                  <a:pt x="3212" y="12312"/>
                </a:lnTo>
                <a:lnTo>
                  <a:pt x="3626" y="11801"/>
                </a:lnTo>
                <a:lnTo>
                  <a:pt x="3626" y="11777"/>
                </a:lnTo>
                <a:lnTo>
                  <a:pt x="3723" y="11704"/>
                </a:lnTo>
                <a:lnTo>
                  <a:pt x="3748" y="11607"/>
                </a:lnTo>
                <a:lnTo>
                  <a:pt x="3772" y="11558"/>
                </a:lnTo>
                <a:lnTo>
                  <a:pt x="3748" y="11485"/>
                </a:lnTo>
                <a:lnTo>
                  <a:pt x="3723" y="11436"/>
                </a:lnTo>
                <a:lnTo>
                  <a:pt x="3675" y="11388"/>
                </a:lnTo>
                <a:lnTo>
                  <a:pt x="3529" y="11266"/>
                </a:lnTo>
                <a:lnTo>
                  <a:pt x="3407" y="11096"/>
                </a:lnTo>
                <a:lnTo>
                  <a:pt x="3164" y="10779"/>
                </a:lnTo>
                <a:lnTo>
                  <a:pt x="3018" y="10536"/>
                </a:lnTo>
                <a:lnTo>
                  <a:pt x="3018" y="10463"/>
                </a:lnTo>
                <a:lnTo>
                  <a:pt x="2993" y="10366"/>
                </a:lnTo>
                <a:lnTo>
                  <a:pt x="2945" y="10293"/>
                </a:lnTo>
                <a:lnTo>
                  <a:pt x="2872" y="10244"/>
                </a:lnTo>
                <a:lnTo>
                  <a:pt x="2774" y="10220"/>
                </a:lnTo>
                <a:lnTo>
                  <a:pt x="1704" y="10122"/>
                </a:lnTo>
                <a:lnTo>
                  <a:pt x="1144" y="10074"/>
                </a:lnTo>
                <a:lnTo>
                  <a:pt x="876" y="10025"/>
                </a:lnTo>
                <a:lnTo>
                  <a:pt x="633" y="9952"/>
                </a:lnTo>
                <a:lnTo>
                  <a:pt x="633" y="9830"/>
                </a:lnTo>
                <a:lnTo>
                  <a:pt x="609" y="9709"/>
                </a:lnTo>
                <a:lnTo>
                  <a:pt x="584" y="9587"/>
                </a:lnTo>
                <a:lnTo>
                  <a:pt x="560" y="9441"/>
                </a:lnTo>
                <a:lnTo>
                  <a:pt x="536" y="9052"/>
                </a:lnTo>
                <a:lnTo>
                  <a:pt x="560" y="8638"/>
                </a:lnTo>
                <a:lnTo>
                  <a:pt x="584" y="8395"/>
                </a:lnTo>
                <a:lnTo>
                  <a:pt x="609" y="8127"/>
                </a:lnTo>
                <a:lnTo>
                  <a:pt x="633" y="7835"/>
                </a:lnTo>
                <a:lnTo>
                  <a:pt x="633" y="7689"/>
                </a:lnTo>
                <a:lnTo>
                  <a:pt x="609" y="7567"/>
                </a:lnTo>
                <a:lnTo>
                  <a:pt x="803" y="7519"/>
                </a:lnTo>
                <a:lnTo>
                  <a:pt x="1217" y="7421"/>
                </a:lnTo>
                <a:lnTo>
                  <a:pt x="1095" y="7592"/>
                </a:lnTo>
                <a:lnTo>
                  <a:pt x="998" y="7762"/>
                </a:lnTo>
                <a:lnTo>
                  <a:pt x="876" y="8103"/>
                </a:lnTo>
                <a:lnTo>
                  <a:pt x="876" y="8151"/>
                </a:lnTo>
                <a:lnTo>
                  <a:pt x="876" y="8224"/>
                </a:lnTo>
                <a:lnTo>
                  <a:pt x="901" y="8273"/>
                </a:lnTo>
                <a:lnTo>
                  <a:pt x="925" y="8297"/>
                </a:lnTo>
                <a:lnTo>
                  <a:pt x="1022" y="8370"/>
                </a:lnTo>
                <a:lnTo>
                  <a:pt x="1144" y="8370"/>
                </a:lnTo>
                <a:lnTo>
                  <a:pt x="1193" y="8346"/>
                </a:lnTo>
                <a:lnTo>
                  <a:pt x="1217" y="8297"/>
                </a:lnTo>
                <a:lnTo>
                  <a:pt x="1290" y="8224"/>
                </a:lnTo>
                <a:lnTo>
                  <a:pt x="1363" y="7981"/>
                </a:lnTo>
                <a:lnTo>
                  <a:pt x="1460" y="7738"/>
                </a:lnTo>
                <a:lnTo>
                  <a:pt x="1558" y="7543"/>
                </a:lnTo>
                <a:lnTo>
                  <a:pt x="1655" y="7348"/>
                </a:lnTo>
                <a:lnTo>
                  <a:pt x="1850" y="7348"/>
                </a:lnTo>
                <a:lnTo>
                  <a:pt x="1752" y="7519"/>
                </a:lnTo>
                <a:lnTo>
                  <a:pt x="1655" y="7689"/>
                </a:lnTo>
                <a:lnTo>
                  <a:pt x="1606" y="7884"/>
                </a:lnTo>
                <a:lnTo>
                  <a:pt x="1558" y="8054"/>
                </a:lnTo>
                <a:lnTo>
                  <a:pt x="1558" y="8127"/>
                </a:lnTo>
                <a:lnTo>
                  <a:pt x="1558" y="8176"/>
                </a:lnTo>
                <a:lnTo>
                  <a:pt x="1606" y="8224"/>
                </a:lnTo>
                <a:lnTo>
                  <a:pt x="1655" y="8273"/>
                </a:lnTo>
                <a:lnTo>
                  <a:pt x="1728" y="8322"/>
                </a:lnTo>
                <a:lnTo>
                  <a:pt x="1801" y="8297"/>
                </a:lnTo>
                <a:lnTo>
                  <a:pt x="1898" y="8249"/>
                </a:lnTo>
                <a:lnTo>
                  <a:pt x="1923" y="8200"/>
                </a:lnTo>
                <a:lnTo>
                  <a:pt x="1947" y="8151"/>
                </a:lnTo>
                <a:lnTo>
                  <a:pt x="1996" y="7908"/>
                </a:lnTo>
                <a:lnTo>
                  <a:pt x="2093" y="7689"/>
                </a:lnTo>
                <a:lnTo>
                  <a:pt x="2166" y="7519"/>
                </a:lnTo>
                <a:lnTo>
                  <a:pt x="2239" y="7324"/>
                </a:lnTo>
                <a:lnTo>
                  <a:pt x="2409" y="7324"/>
                </a:lnTo>
                <a:lnTo>
                  <a:pt x="2361" y="7494"/>
                </a:lnTo>
                <a:lnTo>
                  <a:pt x="2239" y="7762"/>
                </a:lnTo>
                <a:lnTo>
                  <a:pt x="2215" y="7908"/>
                </a:lnTo>
                <a:lnTo>
                  <a:pt x="2190" y="8054"/>
                </a:lnTo>
                <a:lnTo>
                  <a:pt x="2215" y="8127"/>
                </a:lnTo>
                <a:lnTo>
                  <a:pt x="2239" y="8176"/>
                </a:lnTo>
                <a:lnTo>
                  <a:pt x="2288" y="8200"/>
                </a:lnTo>
                <a:lnTo>
                  <a:pt x="2336" y="8224"/>
                </a:lnTo>
                <a:lnTo>
                  <a:pt x="2385" y="8249"/>
                </a:lnTo>
                <a:lnTo>
                  <a:pt x="2434" y="8224"/>
                </a:lnTo>
                <a:lnTo>
                  <a:pt x="2482" y="8200"/>
                </a:lnTo>
                <a:lnTo>
                  <a:pt x="2507" y="8151"/>
                </a:lnTo>
                <a:lnTo>
                  <a:pt x="2555" y="8030"/>
                </a:lnTo>
                <a:lnTo>
                  <a:pt x="2580" y="7908"/>
                </a:lnTo>
                <a:lnTo>
                  <a:pt x="2628" y="7665"/>
                </a:lnTo>
                <a:lnTo>
                  <a:pt x="2677" y="7494"/>
                </a:lnTo>
                <a:lnTo>
                  <a:pt x="2701" y="7300"/>
                </a:lnTo>
                <a:lnTo>
                  <a:pt x="2847" y="7276"/>
                </a:lnTo>
                <a:lnTo>
                  <a:pt x="2920" y="7251"/>
                </a:lnTo>
                <a:lnTo>
                  <a:pt x="2969" y="7203"/>
                </a:lnTo>
                <a:lnTo>
                  <a:pt x="2993" y="7154"/>
                </a:lnTo>
                <a:lnTo>
                  <a:pt x="2993" y="7081"/>
                </a:lnTo>
                <a:lnTo>
                  <a:pt x="3042" y="7008"/>
                </a:lnTo>
                <a:lnTo>
                  <a:pt x="3066" y="6935"/>
                </a:lnTo>
                <a:lnTo>
                  <a:pt x="3066" y="6765"/>
                </a:lnTo>
                <a:lnTo>
                  <a:pt x="3115" y="6594"/>
                </a:lnTo>
                <a:lnTo>
                  <a:pt x="3212" y="6278"/>
                </a:lnTo>
                <a:lnTo>
                  <a:pt x="3456" y="5670"/>
                </a:lnTo>
                <a:lnTo>
                  <a:pt x="3553" y="5597"/>
                </a:lnTo>
                <a:lnTo>
                  <a:pt x="3602" y="5475"/>
                </a:lnTo>
                <a:lnTo>
                  <a:pt x="3602" y="5426"/>
                </a:lnTo>
                <a:lnTo>
                  <a:pt x="3602" y="5353"/>
                </a:lnTo>
                <a:lnTo>
                  <a:pt x="3577" y="5305"/>
                </a:lnTo>
                <a:lnTo>
                  <a:pt x="3529" y="5232"/>
                </a:lnTo>
                <a:lnTo>
                  <a:pt x="3139" y="4842"/>
                </a:lnTo>
                <a:lnTo>
                  <a:pt x="2799" y="4429"/>
                </a:lnTo>
                <a:lnTo>
                  <a:pt x="2434" y="4015"/>
                </a:lnTo>
                <a:lnTo>
                  <a:pt x="2069" y="3626"/>
                </a:lnTo>
                <a:lnTo>
                  <a:pt x="2263" y="3480"/>
                </a:lnTo>
                <a:lnTo>
                  <a:pt x="2458" y="3285"/>
                </a:lnTo>
                <a:lnTo>
                  <a:pt x="2799" y="2871"/>
                </a:lnTo>
                <a:lnTo>
                  <a:pt x="2993" y="2677"/>
                </a:lnTo>
                <a:lnTo>
                  <a:pt x="3164" y="2482"/>
                </a:lnTo>
                <a:lnTo>
                  <a:pt x="3383" y="2336"/>
                </a:lnTo>
                <a:lnTo>
                  <a:pt x="3504" y="2287"/>
                </a:lnTo>
                <a:lnTo>
                  <a:pt x="3626" y="2239"/>
                </a:lnTo>
                <a:lnTo>
                  <a:pt x="3723" y="2190"/>
                </a:lnTo>
                <a:lnTo>
                  <a:pt x="3577" y="2287"/>
                </a:lnTo>
                <a:lnTo>
                  <a:pt x="3431" y="2409"/>
                </a:lnTo>
                <a:lnTo>
                  <a:pt x="3261" y="2579"/>
                </a:lnTo>
                <a:lnTo>
                  <a:pt x="3188" y="2677"/>
                </a:lnTo>
                <a:lnTo>
                  <a:pt x="3139" y="2750"/>
                </a:lnTo>
                <a:lnTo>
                  <a:pt x="3091" y="2847"/>
                </a:lnTo>
                <a:lnTo>
                  <a:pt x="3091" y="2944"/>
                </a:lnTo>
                <a:lnTo>
                  <a:pt x="3115" y="3017"/>
                </a:lnTo>
                <a:lnTo>
                  <a:pt x="3164" y="3066"/>
                </a:lnTo>
                <a:lnTo>
                  <a:pt x="3212" y="3115"/>
                </a:lnTo>
                <a:lnTo>
                  <a:pt x="3310" y="3090"/>
                </a:lnTo>
                <a:lnTo>
                  <a:pt x="3383" y="3066"/>
                </a:lnTo>
                <a:lnTo>
                  <a:pt x="3431" y="3017"/>
                </a:lnTo>
                <a:lnTo>
                  <a:pt x="3553" y="2871"/>
                </a:lnTo>
                <a:lnTo>
                  <a:pt x="3675" y="2701"/>
                </a:lnTo>
                <a:lnTo>
                  <a:pt x="3845" y="2555"/>
                </a:lnTo>
                <a:lnTo>
                  <a:pt x="4064" y="2433"/>
                </a:lnTo>
                <a:lnTo>
                  <a:pt x="4161" y="2482"/>
                </a:lnTo>
                <a:lnTo>
                  <a:pt x="4015" y="2579"/>
                </a:lnTo>
                <a:lnTo>
                  <a:pt x="3894" y="2677"/>
                </a:lnTo>
                <a:lnTo>
                  <a:pt x="3772" y="2798"/>
                </a:lnTo>
                <a:lnTo>
                  <a:pt x="3650" y="2944"/>
                </a:lnTo>
                <a:lnTo>
                  <a:pt x="3602" y="3017"/>
                </a:lnTo>
                <a:lnTo>
                  <a:pt x="3577" y="3115"/>
                </a:lnTo>
                <a:lnTo>
                  <a:pt x="3553" y="3188"/>
                </a:lnTo>
                <a:lnTo>
                  <a:pt x="3553" y="3285"/>
                </a:lnTo>
                <a:lnTo>
                  <a:pt x="3577" y="3334"/>
                </a:lnTo>
                <a:lnTo>
                  <a:pt x="3602" y="3358"/>
                </a:lnTo>
                <a:lnTo>
                  <a:pt x="3675" y="3407"/>
                </a:lnTo>
                <a:lnTo>
                  <a:pt x="3772" y="3407"/>
                </a:lnTo>
                <a:lnTo>
                  <a:pt x="3869" y="3358"/>
                </a:lnTo>
                <a:lnTo>
                  <a:pt x="3942" y="3261"/>
                </a:lnTo>
                <a:lnTo>
                  <a:pt x="3991" y="3139"/>
                </a:lnTo>
                <a:lnTo>
                  <a:pt x="4088" y="3017"/>
                </a:lnTo>
                <a:lnTo>
                  <a:pt x="4210" y="2920"/>
                </a:lnTo>
                <a:lnTo>
                  <a:pt x="4453" y="2677"/>
                </a:lnTo>
                <a:lnTo>
                  <a:pt x="4551" y="2774"/>
                </a:lnTo>
                <a:lnTo>
                  <a:pt x="4697" y="2871"/>
                </a:lnTo>
                <a:lnTo>
                  <a:pt x="4453" y="3017"/>
                </a:lnTo>
                <a:lnTo>
                  <a:pt x="4259" y="3139"/>
                </a:lnTo>
                <a:lnTo>
                  <a:pt x="4064" y="3285"/>
                </a:lnTo>
                <a:lnTo>
                  <a:pt x="3894" y="3455"/>
                </a:lnTo>
                <a:lnTo>
                  <a:pt x="3845" y="3553"/>
                </a:lnTo>
                <a:lnTo>
                  <a:pt x="3796" y="3650"/>
                </a:lnTo>
                <a:lnTo>
                  <a:pt x="3796" y="3747"/>
                </a:lnTo>
                <a:lnTo>
                  <a:pt x="3821" y="3869"/>
                </a:lnTo>
                <a:lnTo>
                  <a:pt x="3894" y="3918"/>
                </a:lnTo>
                <a:lnTo>
                  <a:pt x="3967" y="3942"/>
                </a:lnTo>
                <a:lnTo>
                  <a:pt x="4064" y="3918"/>
                </a:lnTo>
                <a:lnTo>
                  <a:pt x="4088" y="3893"/>
                </a:lnTo>
                <a:lnTo>
                  <a:pt x="4113" y="3869"/>
                </a:lnTo>
                <a:lnTo>
                  <a:pt x="4210" y="3723"/>
                </a:lnTo>
                <a:lnTo>
                  <a:pt x="4307" y="3577"/>
                </a:lnTo>
                <a:lnTo>
                  <a:pt x="4429" y="3480"/>
                </a:lnTo>
                <a:lnTo>
                  <a:pt x="4575" y="3382"/>
                </a:lnTo>
                <a:lnTo>
                  <a:pt x="4794" y="3236"/>
                </a:lnTo>
                <a:lnTo>
                  <a:pt x="5013" y="3090"/>
                </a:lnTo>
                <a:lnTo>
                  <a:pt x="5305" y="3285"/>
                </a:lnTo>
                <a:lnTo>
                  <a:pt x="4989" y="3504"/>
                </a:lnTo>
                <a:lnTo>
                  <a:pt x="4843" y="3601"/>
                </a:lnTo>
                <a:lnTo>
                  <a:pt x="4697" y="3723"/>
                </a:lnTo>
                <a:lnTo>
                  <a:pt x="4551" y="3869"/>
                </a:lnTo>
                <a:lnTo>
                  <a:pt x="4526" y="3942"/>
                </a:lnTo>
                <a:lnTo>
                  <a:pt x="4502" y="4015"/>
                </a:lnTo>
                <a:lnTo>
                  <a:pt x="4526" y="4064"/>
                </a:lnTo>
                <a:lnTo>
                  <a:pt x="4551" y="4112"/>
                </a:lnTo>
                <a:lnTo>
                  <a:pt x="4599" y="4137"/>
                </a:lnTo>
                <a:lnTo>
                  <a:pt x="4672" y="4137"/>
                </a:lnTo>
                <a:lnTo>
                  <a:pt x="4721" y="4112"/>
                </a:lnTo>
                <a:lnTo>
                  <a:pt x="4770" y="4064"/>
                </a:lnTo>
                <a:lnTo>
                  <a:pt x="4867" y="3966"/>
                </a:lnTo>
                <a:lnTo>
                  <a:pt x="5013" y="3845"/>
                </a:lnTo>
                <a:lnTo>
                  <a:pt x="5183" y="3723"/>
                </a:lnTo>
                <a:lnTo>
                  <a:pt x="5354" y="3601"/>
                </a:lnTo>
                <a:lnTo>
                  <a:pt x="5548" y="3455"/>
                </a:lnTo>
                <a:lnTo>
                  <a:pt x="5597" y="3504"/>
                </a:lnTo>
                <a:lnTo>
                  <a:pt x="5694" y="3528"/>
                </a:lnTo>
                <a:lnTo>
                  <a:pt x="5767" y="3528"/>
                </a:lnTo>
                <a:lnTo>
                  <a:pt x="5840" y="3480"/>
                </a:lnTo>
                <a:lnTo>
                  <a:pt x="5889" y="3407"/>
                </a:lnTo>
                <a:lnTo>
                  <a:pt x="6181" y="3285"/>
                </a:lnTo>
                <a:lnTo>
                  <a:pt x="6449" y="3188"/>
                </a:lnTo>
                <a:lnTo>
                  <a:pt x="6765" y="3090"/>
                </a:lnTo>
                <a:lnTo>
                  <a:pt x="7033" y="3017"/>
                </a:lnTo>
                <a:lnTo>
                  <a:pt x="7106" y="2993"/>
                </a:lnTo>
                <a:lnTo>
                  <a:pt x="7154" y="2969"/>
                </a:lnTo>
                <a:lnTo>
                  <a:pt x="7203" y="2896"/>
                </a:lnTo>
                <a:lnTo>
                  <a:pt x="7227" y="2847"/>
                </a:lnTo>
                <a:lnTo>
                  <a:pt x="7276" y="2701"/>
                </a:lnTo>
                <a:lnTo>
                  <a:pt x="7325" y="2531"/>
                </a:lnTo>
                <a:lnTo>
                  <a:pt x="7373" y="2190"/>
                </a:lnTo>
                <a:lnTo>
                  <a:pt x="7398" y="1509"/>
                </a:lnTo>
                <a:lnTo>
                  <a:pt x="7495" y="998"/>
                </a:lnTo>
                <a:lnTo>
                  <a:pt x="7519" y="730"/>
                </a:lnTo>
                <a:lnTo>
                  <a:pt x="7519" y="608"/>
                </a:lnTo>
                <a:lnTo>
                  <a:pt x="7519" y="487"/>
                </a:lnTo>
                <a:close/>
                <a:moveTo>
                  <a:pt x="8030" y="0"/>
                </a:moveTo>
                <a:lnTo>
                  <a:pt x="7641" y="49"/>
                </a:lnTo>
                <a:lnTo>
                  <a:pt x="7471" y="73"/>
                </a:lnTo>
                <a:lnTo>
                  <a:pt x="7300" y="122"/>
                </a:lnTo>
                <a:lnTo>
                  <a:pt x="7252" y="146"/>
                </a:lnTo>
                <a:lnTo>
                  <a:pt x="7203" y="195"/>
                </a:lnTo>
                <a:lnTo>
                  <a:pt x="7179" y="243"/>
                </a:lnTo>
                <a:lnTo>
                  <a:pt x="7179" y="292"/>
                </a:lnTo>
                <a:lnTo>
                  <a:pt x="7106" y="414"/>
                </a:lnTo>
                <a:lnTo>
                  <a:pt x="7033" y="535"/>
                </a:lnTo>
                <a:lnTo>
                  <a:pt x="6984" y="681"/>
                </a:lnTo>
                <a:lnTo>
                  <a:pt x="6960" y="827"/>
                </a:lnTo>
                <a:lnTo>
                  <a:pt x="6935" y="1168"/>
                </a:lnTo>
                <a:lnTo>
                  <a:pt x="6887" y="1436"/>
                </a:lnTo>
                <a:lnTo>
                  <a:pt x="6789" y="2020"/>
                </a:lnTo>
                <a:lnTo>
                  <a:pt x="6765" y="2312"/>
                </a:lnTo>
                <a:lnTo>
                  <a:pt x="6765" y="2604"/>
                </a:lnTo>
                <a:lnTo>
                  <a:pt x="6497" y="2701"/>
                </a:lnTo>
                <a:lnTo>
                  <a:pt x="6230" y="2798"/>
                </a:lnTo>
                <a:lnTo>
                  <a:pt x="5719" y="3042"/>
                </a:lnTo>
                <a:lnTo>
                  <a:pt x="4770" y="2385"/>
                </a:lnTo>
                <a:lnTo>
                  <a:pt x="4551" y="2214"/>
                </a:lnTo>
                <a:lnTo>
                  <a:pt x="4283" y="2020"/>
                </a:lnTo>
                <a:lnTo>
                  <a:pt x="4113" y="1922"/>
                </a:lnTo>
                <a:lnTo>
                  <a:pt x="3967" y="1874"/>
                </a:lnTo>
                <a:lnTo>
                  <a:pt x="3845" y="1825"/>
                </a:lnTo>
                <a:lnTo>
                  <a:pt x="3699" y="1825"/>
                </a:lnTo>
                <a:lnTo>
                  <a:pt x="3626" y="1776"/>
                </a:lnTo>
                <a:lnTo>
                  <a:pt x="3553" y="1776"/>
                </a:lnTo>
                <a:lnTo>
                  <a:pt x="3504" y="1801"/>
                </a:lnTo>
                <a:lnTo>
                  <a:pt x="3358" y="1849"/>
                </a:lnTo>
                <a:lnTo>
                  <a:pt x="3237" y="1898"/>
                </a:lnTo>
                <a:lnTo>
                  <a:pt x="2993" y="2068"/>
                </a:lnTo>
                <a:lnTo>
                  <a:pt x="2774" y="2287"/>
                </a:lnTo>
                <a:lnTo>
                  <a:pt x="2580" y="2506"/>
                </a:lnTo>
                <a:lnTo>
                  <a:pt x="2117" y="2969"/>
                </a:lnTo>
                <a:lnTo>
                  <a:pt x="1923" y="3212"/>
                </a:lnTo>
                <a:lnTo>
                  <a:pt x="1728" y="3455"/>
                </a:lnTo>
                <a:lnTo>
                  <a:pt x="1655" y="3504"/>
                </a:lnTo>
                <a:lnTo>
                  <a:pt x="1606" y="3553"/>
                </a:lnTo>
                <a:lnTo>
                  <a:pt x="1582" y="3601"/>
                </a:lnTo>
                <a:lnTo>
                  <a:pt x="1606" y="3699"/>
                </a:lnTo>
                <a:lnTo>
                  <a:pt x="1728" y="3942"/>
                </a:lnTo>
                <a:lnTo>
                  <a:pt x="1898" y="4161"/>
                </a:lnTo>
                <a:lnTo>
                  <a:pt x="2263" y="4599"/>
                </a:lnTo>
                <a:lnTo>
                  <a:pt x="2628" y="5110"/>
                </a:lnTo>
                <a:lnTo>
                  <a:pt x="2847" y="5329"/>
                </a:lnTo>
                <a:lnTo>
                  <a:pt x="3066" y="5548"/>
                </a:lnTo>
                <a:lnTo>
                  <a:pt x="2969" y="5670"/>
                </a:lnTo>
                <a:lnTo>
                  <a:pt x="2920" y="5791"/>
                </a:lnTo>
                <a:lnTo>
                  <a:pt x="2799" y="6035"/>
                </a:lnTo>
                <a:lnTo>
                  <a:pt x="2653" y="6400"/>
                </a:lnTo>
                <a:lnTo>
                  <a:pt x="2604" y="6594"/>
                </a:lnTo>
                <a:lnTo>
                  <a:pt x="2580" y="6813"/>
                </a:lnTo>
                <a:lnTo>
                  <a:pt x="2288" y="6813"/>
                </a:lnTo>
                <a:lnTo>
                  <a:pt x="1971" y="6838"/>
                </a:lnTo>
                <a:lnTo>
                  <a:pt x="1387" y="6935"/>
                </a:lnTo>
                <a:lnTo>
                  <a:pt x="1144" y="6984"/>
                </a:lnTo>
                <a:lnTo>
                  <a:pt x="828" y="7057"/>
                </a:lnTo>
                <a:lnTo>
                  <a:pt x="682" y="7105"/>
                </a:lnTo>
                <a:lnTo>
                  <a:pt x="536" y="7178"/>
                </a:lnTo>
                <a:lnTo>
                  <a:pt x="438" y="7251"/>
                </a:lnTo>
                <a:lnTo>
                  <a:pt x="365" y="7348"/>
                </a:lnTo>
                <a:lnTo>
                  <a:pt x="292" y="7373"/>
                </a:lnTo>
                <a:lnTo>
                  <a:pt x="244" y="7397"/>
                </a:lnTo>
                <a:lnTo>
                  <a:pt x="195" y="7446"/>
                </a:lnTo>
                <a:lnTo>
                  <a:pt x="171" y="7494"/>
                </a:lnTo>
                <a:lnTo>
                  <a:pt x="122" y="7640"/>
                </a:lnTo>
                <a:lnTo>
                  <a:pt x="98" y="7932"/>
                </a:lnTo>
                <a:lnTo>
                  <a:pt x="25" y="8857"/>
                </a:lnTo>
                <a:lnTo>
                  <a:pt x="0" y="9149"/>
                </a:lnTo>
                <a:lnTo>
                  <a:pt x="25" y="9514"/>
                </a:lnTo>
                <a:lnTo>
                  <a:pt x="49" y="9709"/>
                </a:lnTo>
                <a:lnTo>
                  <a:pt x="98" y="9879"/>
                </a:lnTo>
                <a:lnTo>
                  <a:pt x="171" y="10001"/>
                </a:lnTo>
                <a:lnTo>
                  <a:pt x="219" y="10049"/>
                </a:lnTo>
                <a:lnTo>
                  <a:pt x="268" y="10098"/>
                </a:lnTo>
                <a:lnTo>
                  <a:pt x="268" y="10171"/>
                </a:lnTo>
                <a:lnTo>
                  <a:pt x="292" y="10220"/>
                </a:lnTo>
                <a:lnTo>
                  <a:pt x="317" y="10268"/>
                </a:lnTo>
                <a:lnTo>
                  <a:pt x="390" y="10317"/>
                </a:lnTo>
                <a:lnTo>
                  <a:pt x="633" y="10414"/>
                </a:lnTo>
                <a:lnTo>
                  <a:pt x="925" y="10487"/>
                </a:lnTo>
                <a:lnTo>
                  <a:pt x="1193" y="10560"/>
                </a:lnTo>
                <a:lnTo>
                  <a:pt x="1485" y="10609"/>
                </a:lnTo>
                <a:lnTo>
                  <a:pt x="2069" y="10658"/>
                </a:lnTo>
                <a:lnTo>
                  <a:pt x="2653" y="10706"/>
                </a:lnTo>
                <a:lnTo>
                  <a:pt x="2750" y="10877"/>
                </a:lnTo>
                <a:lnTo>
                  <a:pt x="2823" y="11047"/>
                </a:lnTo>
                <a:lnTo>
                  <a:pt x="3018" y="11363"/>
                </a:lnTo>
                <a:lnTo>
                  <a:pt x="3261" y="11655"/>
                </a:lnTo>
                <a:lnTo>
                  <a:pt x="3066" y="11850"/>
                </a:lnTo>
                <a:lnTo>
                  <a:pt x="2872" y="12045"/>
                </a:lnTo>
                <a:lnTo>
                  <a:pt x="2507" y="12483"/>
                </a:lnTo>
                <a:lnTo>
                  <a:pt x="2117" y="12994"/>
                </a:lnTo>
                <a:lnTo>
                  <a:pt x="1947" y="13213"/>
                </a:lnTo>
                <a:lnTo>
                  <a:pt x="1874" y="13334"/>
                </a:lnTo>
                <a:lnTo>
                  <a:pt x="1825" y="13456"/>
                </a:lnTo>
                <a:lnTo>
                  <a:pt x="1825" y="13553"/>
                </a:lnTo>
                <a:lnTo>
                  <a:pt x="1850" y="13626"/>
                </a:lnTo>
                <a:lnTo>
                  <a:pt x="1850" y="13748"/>
                </a:lnTo>
                <a:lnTo>
                  <a:pt x="1874" y="13894"/>
                </a:lnTo>
                <a:lnTo>
                  <a:pt x="1947" y="14016"/>
                </a:lnTo>
                <a:lnTo>
                  <a:pt x="2020" y="14162"/>
                </a:lnTo>
                <a:lnTo>
                  <a:pt x="2215" y="14381"/>
                </a:lnTo>
                <a:lnTo>
                  <a:pt x="2385" y="14600"/>
                </a:lnTo>
                <a:lnTo>
                  <a:pt x="2653" y="14867"/>
                </a:lnTo>
                <a:lnTo>
                  <a:pt x="2920" y="15135"/>
                </a:lnTo>
                <a:lnTo>
                  <a:pt x="3188" y="15378"/>
                </a:lnTo>
                <a:lnTo>
                  <a:pt x="3504" y="15597"/>
                </a:lnTo>
                <a:lnTo>
                  <a:pt x="3553" y="15646"/>
                </a:lnTo>
                <a:lnTo>
                  <a:pt x="3675" y="15646"/>
                </a:lnTo>
                <a:lnTo>
                  <a:pt x="3723" y="15621"/>
                </a:lnTo>
                <a:lnTo>
                  <a:pt x="3845" y="15646"/>
                </a:lnTo>
                <a:lnTo>
                  <a:pt x="3967" y="15621"/>
                </a:lnTo>
                <a:lnTo>
                  <a:pt x="4113" y="15573"/>
                </a:lnTo>
                <a:lnTo>
                  <a:pt x="4234" y="15524"/>
                </a:lnTo>
                <a:lnTo>
                  <a:pt x="4478" y="15378"/>
                </a:lnTo>
                <a:lnTo>
                  <a:pt x="4697" y="15232"/>
                </a:lnTo>
                <a:lnTo>
                  <a:pt x="4964" y="14989"/>
                </a:lnTo>
                <a:lnTo>
                  <a:pt x="5232" y="14746"/>
                </a:lnTo>
                <a:lnTo>
                  <a:pt x="5743" y="14210"/>
                </a:lnTo>
                <a:lnTo>
                  <a:pt x="5865" y="14308"/>
                </a:lnTo>
                <a:lnTo>
                  <a:pt x="5986" y="14381"/>
                </a:lnTo>
                <a:lnTo>
                  <a:pt x="6254" y="14502"/>
                </a:lnTo>
                <a:lnTo>
                  <a:pt x="6595" y="14648"/>
                </a:lnTo>
                <a:lnTo>
                  <a:pt x="6789" y="14697"/>
                </a:lnTo>
                <a:lnTo>
                  <a:pt x="6887" y="14721"/>
                </a:lnTo>
                <a:lnTo>
                  <a:pt x="6984" y="14721"/>
                </a:lnTo>
                <a:lnTo>
                  <a:pt x="7033" y="14940"/>
                </a:lnTo>
                <a:lnTo>
                  <a:pt x="7081" y="15135"/>
                </a:lnTo>
                <a:lnTo>
                  <a:pt x="7154" y="15573"/>
                </a:lnTo>
                <a:lnTo>
                  <a:pt x="7203" y="16035"/>
                </a:lnTo>
                <a:lnTo>
                  <a:pt x="7203" y="16278"/>
                </a:lnTo>
                <a:lnTo>
                  <a:pt x="7203" y="16546"/>
                </a:lnTo>
                <a:lnTo>
                  <a:pt x="7227" y="16692"/>
                </a:lnTo>
                <a:lnTo>
                  <a:pt x="7252" y="16814"/>
                </a:lnTo>
                <a:lnTo>
                  <a:pt x="7325" y="16911"/>
                </a:lnTo>
                <a:lnTo>
                  <a:pt x="7398" y="16984"/>
                </a:lnTo>
                <a:lnTo>
                  <a:pt x="7422" y="17008"/>
                </a:lnTo>
                <a:lnTo>
                  <a:pt x="7471" y="17057"/>
                </a:lnTo>
                <a:lnTo>
                  <a:pt x="7568" y="17130"/>
                </a:lnTo>
                <a:lnTo>
                  <a:pt x="7690" y="17179"/>
                </a:lnTo>
                <a:lnTo>
                  <a:pt x="7811" y="17203"/>
                </a:lnTo>
                <a:lnTo>
                  <a:pt x="7957" y="17227"/>
                </a:lnTo>
                <a:lnTo>
                  <a:pt x="8249" y="17227"/>
                </a:lnTo>
                <a:lnTo>
                  <a:pt x="8492" y="17203"/>
                </a:lnTo>
                <a:lnTo>
                  <a:pt x="9198" y="17179"/>
                </a:lnTo>
                <a:lnTo>
                  <a:pt x="9904" y="17154"/>
                </a:lnTo>
                <a:lnTo>
                  <a:pt x="10001" y="17130"/>
                </a:lnTo>
                <a:lnTo>
                  <a:pt x="10098" y="17081"/>
                </a:lnTo>
                <a:lnTo>
                  <a:pt x="10147" y="16984"/>
                </a:lnTo>
                <a:lnTo>
                  <a:pt x="10147" y="16887"/>
                </a:lnTo>
                <a:lnTo>
                  <a:pt x="10171" y="16862"/>
                </a:lnTo>
                <a:lnTo>
                  <a:pt x="10269" y="16741"/>
                </a:lnTo>
                <a:lnTo>
                  <a:pt x="10317" y="16619"/>
                </a:lnTo>
                <a:lnTo>
                  <a:pt x="10366" y="16473"/>
                </a:lnTo>
                <a:lnTo>
                  <a:pt x="10390" y="16327"/>
                </a:lnTo>
                <a:lnTo>
                  <a:pt x="10463" y="15719"/>
                </a:lnTo>
                <a:lnTo>
                  <a:pt x="10561" y="15159"/>
                </a:lnTo>
                <a:lnTo>
                  <a:pt x="10561" y="14892"/>
                </a:lnTo>
                <a:lnTo>
                  <a:pt x="10561" y="14600"/>
                </a:lnTo>
                <a:lnTo>
                  <a:pt x="10707" y="14624"/>
                </a:lnTo>
                <a:lnTo>
                  <a:pt x="10877" y="14600"/>
                </a:lnTo>
                <a:lnTo>
                  <a:pt x="11169" y="14527"/>
                </a:lnTo>
                <a:lnTo>
                  <a:pt x="11291" y="14502"/>
                </a:lnTo>
                <a:lnTo>
                  <a:pt x="11437" y="14429"/>
                </a:lnTo>
                <a:lnTo>
                  <a:pt x="11583" y="14356"/>
                </a:lnTo>
                <a:lnTo>
                  <a:pt x="11680" y="14235"/>
                </a:lnTo>
                <a:lnTo>
                  <a:pt x="11826" y="14405"/>
                </a:lnTo>
                <a:lnTo>
                  <a:pt x="11996" y="14527"/>
                </a:lnTo>
                <a:lnTo>
                  <a:pt x="12313" y="14770"/>
                </a:lnTo>
                <a:lnTo>
                  <a:pt x="12897" y="15208"/>
                </a:lnTo>
                <a:lnTo>
                  <a:pt x="13505" y="15621"/>
                </a:lnTo>
                <a:lnTo>
                  <a:pt x="13578" y="15646"/>
                </a:lnTo>
                <a:lnTo>
                  <a:pt x="13651" y="15670"/>
                </a:lnTo>
                <a:lnTo>
                  <a:pt x="13724" y="15646"/>
                </a:lnTo>
                <a:lnTo>
                  <a:pt x="13797" y="15621"/>
                </a:lnTo>
                <a:lnTo>
                  <a:pt x="13846" y="15597"/>
                </a:lnTo>
                <a:lnTo>
                  <a:pt x="13870" y="15524"/>
                </a:lnTo>
                <a:lnTo>
                  <a:pt x="13919" y="15476"/>
                </a:lnTo>
                <a:lnTo>
                  <a:pt x="13919" y="15403"/>
                </a:lnTo>
                <a:lnTo>
                  <a:pt x="14138" y="15232"/>
                </a:lnTo>
                <a:lnTo>
                  <a:pt x="14332" y="15038"/>
                </a:lnTo>
                <a:lnTo>
                  <a:pt x="14722" y="14624"/>
                </a:lnTo>
                <a:lnTo>
                  <a:pt x="15208" y="14162"/>
                </a:lnTo>
                <a:lnTo>
                  <a:pt x="15427" y="13894"/>
                </a:lnTo>
                <a:lnTo>
                  <a:pt x="15622" y="13651"/>
                </a:lnTo>
                <a:lnTo>
                  <a:pt x="15671" y="13553"/>
                </a:lnTo>
                <a:lnTo>
                  <a:pt x="15671" y="13480"/>
                </a:lnTo>
                <a:lnTo>
                  <a:pt x="15695" y="13383"/>
                </a:lnTo>
                <a:lnTo>
                  <a:pt x="15671" y="13261"/>
                </a:lnTo>
                <a:lnTo>
                  <a:pt x="15500" y="12969"/>
                </a:lnTo>
                <a:lnTo>
                  <a:pt x="15330" y="12702"/>
                </a:lnTo>
                <a:lnTo>
                  <a:pt x="14941" y="12191"/>
                </a:lnTo>
                <a:lnTo>
                  <a:pt x="14795" y="11996"/>
                </a:lnTo>
                <a:lnTo>
                  <a:pt x="14649" y="11801"/>
                </a:lnTo>
                <a:lnTo>
                  <a:pt x="14454" y="11655"/>
                </a:lnTo>
                <a:lnTo>
                  <a:pt x="14259" y="11509"/>
                </a:lnTo>
                <a:lnTo>
                  <a:pt x="14430" y="11266"/>
                </a:lnTo>
                <a:lnTo>
                  <a:pt x="14576" y="10998"/>
                </a:lnTo>
                <a:lnTo>
                  <a:pt x="14673" y="10706"/>
                </a:lnTo>
                <a:lnTo>
                  <a:pt x="14722" y="10414"/>
                </a:lnTo>
                <a:lnTo>
                  <a:pt x="14843" y="10463"/>
                </a:lnTo>
                <a:lnTo>
                  <a:pt x="14965" y="10463"/>
                </a:lnTo>
                <a:lnTo>
                  <a:pt x="15257" y="10487"/>
                </a:lnTo>
                <a:lnTo>
                  <a:pt x="15768" y="10439"/>
                </a:lnTo>
                <a:lnTo>
                  <a:pt x="16352" y="10414"/>
                </a:lnTo>
                <a:lnTo>
                  <a:pt x="16619" y="10390"/>
                </a:lnTo>
                <a:lnTo>
                  <a:pt x="16911" y="10366"/>
                </a:lnTo>
                <a:lnTo>
                  <a:pt x="16984" y="10341"/>
                </a:lnTo>
                <a:lnTo>
                  <a:pt x="17057" y="10293"/>
                </a:lnTo>
                <a:lnTo>
                  <a:pt x="17082" y="10220"/>
                </a:lnTo>
                <a:lnTo>
                  <a:pt x="17106" y="10171"/>
                </a:lnTo>
                <a:lnTo>
                  <a:pt x="17179" y="10122"/>
                </a:lnTo>
                <a:lnTo>
                  <a:pt x="17252" y="10074"/>
                </a:lnTo>
                <a:lnTo>
                  <a:pt x="17301" y="10001"/>
                </a:lnTo>
                <a:lnTo>
                  <a:pt x="17301" y="9928"/>
                </a:lnTo>
                <a:lnTo>
                  <a:pt x="17301" y="8784"/>
                </a:lnTo>
                <a:lnTo>
                  <a:pt x="17301" y="8224"/>
                </a:lnTo>
                <a:lnTo>
                  <a:pt x="17252" y="7665"/>
                </a:lnTo>
                <a:lnTo>
                  <a:pt x="17228" y="7567"/>
                </a:lnTo>
                <a:lnTo>
                  <a:pt x="17155" y="7519"/>
                </a:lnTo>
                <a:lnTo>
                  <a:pt x="17082" y="7470"/>
                </a:lnTo>
                <a:lnTo>
                  <a:pt x="17009" y="7446"/>
                </a:lnTo>
                <a:lnTo>
                  <a:pt x="16960" y="7300"/>
                </a:lnTo>
                <a:lnTo>
                  <a:pt x="16863" y="7203"/>
                </a:lnTo>
                <a:lnTo>
                  <a:pt x="16741" y="7130"/>
                </a:lnTo>
                <a:lnTo>
                  <a:pt x="16619" y="7057"/>
                </a:lnTo>
                <a:lnTo>
                  <a:pt x="16473" y="7008"/>
                </a:lnTo>
                <a:lnTo>
                  <a:pt x="16303" y="6984"/>
                </a:lnTo>
                <a:lnTo>
                  <a:pt x="16035" y="6935"/>
                </a:lnTo>
                <a:lnTo>
                  <a:pt x="15427" y="6862"/>
                </a:lnTo>
                <a:lnTo>
                  <a:pt x="15087" y="6838"/>
                </a:lnTo>
                <a:lnTo>
                  <a:pt x="14795" y="6838"/>
                </a:lnTo>
                <a:lnTo>
                  <a:pt x="14770" y="6667"/>
                </a:lnTo>
                <a:lnTo>
                  <a:pt x="14770" y="6521"/>
                </a:lnTo>
                <a:lnTo>
                  <a:pt x="14697" y="6181"/>
                </a:lnTo>
                <a:lnTo>
                  <a:pt x="14673" y="6010"/>
                </a:lnTo>
                <a:lnTo>
                  <a:pt x="14600" y="5816"/>
                </a:lnTo>
                <a:lnTo>
                  <a:pt x="14527" y="5621"/>
                </a:lnTo>
                <a:lnTo>
                  <a:pt x="14430" y="5451"/>
                </a:lnTo>
                <a:lnTo>
                  <a:pt x="14576" y="5256"/>
                </a:lnTo>
                <a:lnTo>
                  <a:pt x="14697" y="5086"/>
                </a:lnTo>
                <a:lnTo>
                  <a:pt x="15111" y="4477"/>
                </a:lnTo>
                <a:lnTo>
                  <a:pt x="15354" y="4185"/>
                </a:lnTo>
                <a:lnTo>
                  <a:pt x="15598" y="3893"/>
                </a:lnTo>
                <a:lnTo>
                  <a:pt x="15646" y="3845"/>
                </a:lnTo>
                <a:lnTo>
                  <a:pt x="15671" y="3796"/>
                </a:lnTo>
                <a:lnTo>
                  <a:pt x="15671" y="3723"/>
                </a:lnTo>
                <a:lnTo>
                  <a:pt x="15671" y="3650"/>
                </a:lnTo>
                <a:lnTo>
                  <a:pt x="15646" y="3601"/>
                </a:lnTo>
                <a:lnTo>
                  <a:pt x="15646" y="3528"/>
                </a:lnTo>
                <a:lnTo>
                  <a:pt x="15646" y="3431"/>
                </a:lnTo>
                <a:lnTo>
                  <a:pt x="15622" y="3382"/>
                </a:lnTo>
                <a:lnTo>
                  <a:pt x="15549" y="3236"/>
                </a:lnTo>
                <a:lnTo>
                  <a:pt x="15354" y="2993"/>
                </a:lnTo>
                <a:lnTo>
                  <a:pt x="15062" y="2677"/>
                </a:lnTo>
                <a:lnTo>
                  <a:pt x="14746" y="2385"/>
                </a:lnTo>
                <a:lnTo>
                  <a:pt x="14503" y="2190"/>
                </a:lnTo>
                <a:lnTo>
                  <a:pt x="14235" y="1971"/>
                </a:lnTo>
                <a:lnTo>
                  <a:pt x="14065" y="1874"/>
                </a:lnTo>
                <a:lnTo>
                  <a:pt x="13919" y="1825"/>
                </a:lnTo>
                <a:lnTo>
                  <a:pt x="13748" y="1801"/>
                </a:lnTo>
                <a:lnTo>
                  <a:pt x="13554" y="1801"/>
                </a:lnTo>
                <a:lnTo>
                  <a:pt x="13481" y="1825"/>
                </a:lnTo>
                <a:lnTo>
                  <a:pt x="13189" y="1971"/>
                </a:lnTo>
                <a:lnTo>
                  <a:pt x="12921" y="2117"/>
                </a:lnTo>
                <a:lnTo>
                  <a:pt x="12653" y="2312"/>
                </a:lnTo>
                <a:lnTo>
                  <a:pt x="12410" y="2506"/>
                </a:lnTo>
                <a:lnTo>
                  <a:pt x="12094" y="2725"/>
                </a:lnTo>
                <a:lnTo>
                  <a:pt x="11923" y="2847"/>
                </a:lnTo>
                <a:lnTo>
                  <a:pt x="11777" y="2993"/>
                </a:lnTo>
                <a:lnTo>
                  <a:pt x="11558" y="2847"/>
                </a:lnTo>
                <a:lnTo>
                  <a:pt x="11291" y="2750"/>
                </a:lnTo>
                <a:lnTo>
                  <a:pt x="11023" y="2652"/>
                </a:lnTo>
                <a:lnTo>
                  <a:pt x="10755" y="2628"/>
                </a:lnTo>
                <a:lnTo>
                  <a:pt x="10755" y="2604"/>
                </a:lnTo>
                <a:lnTo>
                  <a:pt x="10682" y="2458"/>
                </a:lnTo>
                <a:lnTo>
                  <a:pt x="10634" y="2287"/>
                </a:lnTo>
                <a:lnTo>
                  <a:pt x="10561" y="1922"/>
                </a:lnTo>
                <a:lnTo>
                  <a:pt x="10585" y="1922"/>
                </a:lnTo>
                <a:lnTo>
                  <a:pt x="10609" y="1874"/>
                </a:lnTo>
                <a:lnTo>
                  <a:pt x="10609" y="1825"/>
                </a:lnTo>
                <a:lnTo>
                  <a:pt x="10585" y="1752"/>
                </a:lnTo>
                <a:lnTo>
                  <a:pt x="10536" y="1703"/>
                </a:lnTo>
                <a:lnTo>
                  <a:pt x="10463" y="1095"/>
                </a:lnTo>
                <a:lnTo>
                  <a:pt x="10439" y="779"/>
                </a:lnTo>
                <a:lnTo>
                  <a:pt x="10366" y="487"/>
                </a:lnTo>
                <a:lnTo>
                  <a:pt x="10390" y="438"/>
                </a:lnTo>
                <a:lnTo>
                  <a:pt x="10415" y="389"/>
                </a:lnTo>
                <a:lnTo>
                  <a:pt x="10439" y="316"/>
                </a:lnTo>
                <a:lnTo>
                  <a:pt x="10415" y="268"/>
                </a:lnTo>
                <a:lnTo>
                  <a:pt x="10390" y="195"/>
                </a:lnTo>
                <a:lnTo>
                  <a:pt x="10342" y="146"/>
                </a:lnTo>
                <a:lnTo>
                  <a:pt x="10293" y="122"/>
                </a:lnTo>
                <a:lnTo>
                  <a:pt x="10196" y="97"/>
                </a:lnTo>
                <a:lnTo>
                  <a:pt x="9855" y="73"/>
                </a:lnTo>
                <a:lnTo>
                  <a:pt x="9490" y="49"/>
                </a:lnTo>
                <a:lnTo>
                  <a:pt x="8760" y="49"/>
                </a:lnTo>
                <a:lnTo>
                  <a:pt x="8395" y="24"/>
                </a:lnTo>
                <a:lnTo>
                  <a:pt x="803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46"/>
          <p:cNvSpPr/>
          <p:nvPr/>
        </p:nvSpPr>
        <p:spPr>
          <a:xfrm>
            <a:off x="4492962" y="2959548"/>
            <a:ext cx="435037" cy="351898"/>
          </a:xfrm>
          <a:custGeom>
            <a:avLst/>
            <a:gdLst/>
            <a:ahLst/>
            <a:cxnLst/>
            <a:rect l="l" t="t" r="r" b="b"/>
            <a:pathLst>
              <a:path w="22532" h="18226" extrusionOk="0">
                <a:moveTo>
                  <a:pt x="7640" y="5499"/>
                </a:moveTo>
                <a:lnTo>
                  <a:pt x="7859" y="5524"/>
                </a:lnTo>
                <a:lnTo>
                  <a:pt x="8078" y="5572"/>
                </a:lnTo>
                <a:lnTo>
                  <a:pt x="8297" y="5645"/>
                </a:lnTo>
                <a:lnTo>
                  <a:pt x="8492" y="5743"/>
                </a:lnTo>
                <a:lnTo>
                  <a:pt x="8662" y="5840"/>
                </a:lnTo>
                <a:lnTo>
                  <a:pt x="8833" y="5986"/>
                </a:lnTo>
                <a:lnTo>
                  <a:pt x="9003" y="6132"/>
                </a:lnTo>
                <a:lnTo>
                  <a:pt x="9125" y="6302"/>
                </a:lnTo>
                <a:lnTo>
                  <a:pt x="9246" y="6473"/>
                </a:lnTo>
                <a:lnTo>
                  <a:pt x="9344" y="6667"/>
                </a:lnTo>
                <a:lnTo>
                  <a:pt x="9417" y="6862"/>
                </a:lnTo>
                <a:lnTo>
                  <a:pt x="9465" y="7081"/>
                </a:lnTo>
                <a:lnTo>
                  <a:pt x="9490" y="7300"/>
                </a:lnTo>
                <a:lnTo>
                  <a:pt x="9514" y="7543"/>
                </a:lnTo>
                <a:lnTo>
                  <a:pt x="9490" y="7762"/>
                </a:lnTo>
                <a:lnTo>
                  <a:pt x="9441" y="7932"/>
                </a:lnTo>
                <a:lnTo>
                  <a:pt x="9392" y="8103"/>
                </a:lnTo>
                <a:lnTo>
                  <a:pt x="9319" y="8249"/>
                </a:lnTo>
                <a:lnTo>
                  <a:pt x="9246" y="8419"/>
                </a:lnTo>
                <a:lnTo>
                  <a:pt x="9149" y="8541"/>
                </a:lnTo>
                <a:lnTo>
                  <a:pt x="9027" y="8687"/>
                </a:lnTo>
                <a:lnTo>
                  <a:pt x="8784" y="8906"/>
                </a:lnTo>
                <a:lnTo>
                  <a:pt x="8516" y="9100"/>
                </a:lnTo>
                <a:lnTo>
                  <a:pt x="8200" y="9246"/>
                </a:lnTo>
                <a:lnTo>
                  <a:pt x="7884" y="9368"/>
                </a:lnTo>
                <a:lnTo>
                  <a:pt x="7543" y="9417"/>
                </a:lnTo>
                <a:lnTo>
                  <a:pt x="7348" y="9441"/>
                </a:lnTo>
                <a:lnTo>
                  <a:pt x="7178" y="9441"/>
                </a:lnTo>
                <a:lnTo>
                  <a:pt x="6984" y="9417"/>
                </a:lnTo>
                <a:lnTo>
                  <a:pt x="6789" y="9368"/>
                </a:lnTo>
                <a:lnTo>
                  <a:pt x="6619" y="9295"/>
                </a:lnTo>
                <a:lnTo>
                  <a:pt x="6448" y="9222"/>
                </a:lnTo>
                <a:lnTo>
                  <a:pt x="6278" y="9149"/>
                </a:lnTo>
                <a:lnTo>
                  <a:pt x="6132" y="9027"/>
                </a:lnTo>
                <a:lnTo>
                  <a:pt x="5986" y="8930"/>
                </a:lnTo>
                <a:lnTo>
                  <a:pt x="5840" y="8784"/>
                </a:lnTo>
                <a:lnTo>
                  <a:pt x="5718" y="8638"/>
                </a:lnTo>
                <a:lnTo>
                  <a:pt x="5621" y="8492"/>
                </a:lnTo>
                <a:lnTo>
                  <a:pt x="5524" y="8322"/>
                </a:lnTo>
                <a:lnTo>
                  <a:pt x="5451" y="8151"/>
                </a:lnTo>
                <a:lnTo>
                  <a:pt x="5402" y="7981"/>
                </a:lnTo>
                <a:lnTo>
                  <a:pt x="5378" y="7786"/>
                </a:lnTo>
                <a:lnTo>
                  <a:pt x="5378" y="7543"/>
                </a:lnTo>
                <a:lnTo>
                  <a:pt x="5402" y="7324"/>
                </a:lnTo>
                <a:lnTo>
                  <a:pt x="5451" y="7130"/>
                </a:lnTo>
                <a:lnTo>
                  <a:pt x="5524" y="6911"/>
                </a:lnTo>
                <a:lnTo>
                  <a:pt x="5621" y="6716"/>
                </a:lnTo>
                <a:lnTo>
                  <a:pt x="5743" y="6521"/>
                </a:lnTo>
                <a:lnTo>
                  <a:pt x="5889" y="6351"/>
                </a:lnTo>
                <a:lnTo>
                  <a:pt x="6035" y="6181"/>
                </a:lnTo>
                <a:lnTo>
                  <a:pt x="6181" y="6035"/>
                </a:lnTo>
                <a:lnTo>
                  <a:pt x="6351" y="5937"/>
                </a:lnTo>
                <a:lnTo>
                  <a:pt x="6521" y="5840"/>
                </a:lnTo>
                <a:lnTo>
                  <a:pt x="6692" y="5743"/>
                </a:lnTo>
                <a:lnTo>
                  <a:pt x="7032" y="5621"/>
                </a:lnTo>
                <a:lnTo>
                  <a:pt x="7421" y="5499"/>
                </a:lnTo>
                <a:close/>
                <a:moveTo>
                  <a:pt x="7665" y="4988"/>
                </a:moveTo>
                <a:lnTo>
                  <a:pt x="7373" y="5013"/>
                </a:lnTo>
                <a:lnTo>
                  <a:pt x="7300" y="5013"/>
                </a:lnTo>
                <a:lnTo>
                  <a:pt x="7251" y="5037"/>
                </a:lnTo>
                <a:lnTo>
                  <a:pt x="7178" y="5110"/>
                </a:lnTo>
                <a:lnTo>
                  <a:pt x="6984" y="5159"/>
                </a:lnTo>
                <a:lnTo>
                  <a:pt x="6789" y="5207"/>
                </a:lnTo>
                <a:lnTo>
                  <a:pt x="6619" y="5280"/>
                </a:lnTo>
                <a:lnTo>
                  <a:pt x="6424" y="5353"/>
                </a:lnTo>
                <a:lnTo>
                  <a:pt x="6083" y="5548"/>
                </a:lnTo>
                <a:lnTo>
                  <a:pt x="5791" y="5791"/>
                </a:lnTo>
                <a:lnTo>
                  <a:pt x="5597" y="5962"/>
                </a:lnTo>
                <a:lnTo>
                  <a:pt x="5426" y="6156"/>
                </a:lnTo>
                <a:lnTo>
                  <a:pt x="5280" y="6400"/>
                </a:lnTo>
                <a:lnTo>
                  <a:pt x="5134" y="6619"/>
                </a:lnTo>
                <a:lnTo>
                  <a:pt x="5037" y="6862"/>
                </a:lnTo>
                <a:lnTo>
                  <a:pt x="4964" y="7130"/>
                </a:lnTo>
                <a:lnTo>
                  <a:pt x="4915" y="7397"/>
                </a:lnTo>
                <a:lnTo>
                  <a:pt x="4891" y="7665"/>
                </a:lnTo>
                <a:lnTo>
                  <a:pt x="4915" y="7908"/>
                </a:lnTo>
                <a:lnTo>
                  <a:pt x="4940" y="8151"/>
                </a:lnTo>
                <a:lnTo>
                  <a:pt x="5013" y="8395"/>
                </a:lnTo>
                <a:lnTo>
                  <a:pt x="5110" y="8614"/>
                </a:lnTo>
                <a:lnTo>
                  <a:pt x="5232" y="8808"/>
                </a:lnTo>
                <a:lnTo>
                  <a:pt x="5378" y="9003"/>
                </a:lnTo>
                <a:lnTo>
                  <a:pt x="5548" y="9173"/>
                </a:lnTo>
                <a:lnTo>
                  <a:pt x="5743" y="9344"/>
                </a:lnTo>
                <a:lnTo>
                  <a:pt x="5937" y="9490"/>
                </a:lnTo>
                <a:lnTo>
                  <a:pt x="6132" y="9611"/>
                </a:lnTo>
                <a:lnTo>
                  <a:pt x="6351" y="9709"/>
                </a:lnTo>
                <a:lnTo>
                  <a:pt x="6594" y="9806"/>
                </a:lnTo>
                <a:lnTo>
                  <a:pt x="6838" y="9855"/>
                </a:lnTo>
                <a:lnTo>
                  <a:pt x="7057" y="9903"/>
                </a:lnTo>
                <a:lnTo>
                  <a:pt x="7300" y="9928"/>
                </a:lnTo>
                <a:lnTo>
                  <a:pt x="7543" y="9903"/>
                </a:lnTo>
                <a:lnTo>
                  <a:pt x="7762" y="9879"/>
                </a:lnTo>
                <a:lnTo>
                  <a:pt x="7981" y="9855"/>
                </a:lnTo>
                <a:lnTo>
                  <a:pt x="8176" y="9782"/>
                </a:lnTo>
                <a:lnTo>
                  <a:pt x="8395" y="9709"/>
                </a:lnTo>
                <a:lnTo>
                  <a:pt x="8589" y="9636"/>
                </a:lnTo>
                <a:lnTo>
                  <a:pt x="8784" y="9514"/>
                </a:lnTo>
                <a:lnTo>
                  <a:pt x="8954" y="9392"/>
                </a:lnTo>
                <a:lnTo>
                  <a:pt x="9125" y="9271"/>
                </a:lnTo>
                <a:lnTo>
                  <a:pt x="9295" y="9125"/>
                </a:lnTo>
                <a:lnTo>
                  <a:pt x="9441" y="8979"/>
                </a:lnTo>
                <a:lnTo>
                  <a:pt x="9563" y="8808"/>
                </a:lnTo>
                <a:lnTo>
                  <a:pt x="9684" y="8614"/>
                </a:lnTo>
                <a:lnTo>
                  <a:pt x="9782" y="8419"/>
                </a:lnTo>
                <a:lnTo>
                  <a:pt x="9855" y="8224"/>
                </a:lnTo>
                <a:lnTo>
                  <a:pt x="9928" y="8030"/>
                </a:lnTo>
                <a:lnTo>
                  <a:pt x="9976" y="7811"/>
                </a:lnTo>
                <a:lnTo>
                  <a:pt x="10001" y="7519"/>
                </a:lnTo>
                <a:lnTo>
                  <a:pt x="10001" y="7227"/>
                </a:lnTo>
                <a:lnTo>
                  <a:pt x="9952" y="6959"/>
                </a:lnTo>
                <a:lnTo>
                  <a:pt x="9903" y="6692"/>
                </a:lnTo>
                <a:lnTo>
                  <a:pt x="9806" y="6448"/>
                </a:lnTo>
                <a:lnTo>
                  <a:pt x="9660" y="6205"/>
                </a:lnTo>
                <a:lnTo>
                  <a:pt x="9514" y="5986"/>
                </a:lnTo>
                <a:lnTo>
                  <a:pt x="9344" y="5767"/>
                </a:lnTo>
                <a:lnTo>
                  <a:pt x="9149" y="5597"/>
                </a:lnTo>
                <a:lnTo>
                  <a:pt x="8930" y="5426"/>
                </a:lnTo>
                <a:lnTo>
                  <a:pt x="8711" y="5280"/>
                </a:lnTo>
                <a:lnTo>
                  <a:pt x="8468" y="5159"/>
                </a:lnTo>
                <a:lnTo>
                  <a:pt x="8200" y="5086"/>
                </a:lnTo>
                <a:lnTo>
                  <a:pt x="7932" y="5013"/>
                </a:lnTo>
                <a:lnTo>
                  <a:pt x="7665" y="4988"/>
                </a:lnTo>
                <a:close/>
                <a:moveTo>
                  <a:pt x="6570" y="414"/>
                </a:moveTo>
                <a:lnTo>
                  <a:pt x="6789" y="438"/>
                </a:lnTo>
                <a:lnTo>
                  <a:pt x="7032" y="438"/>
                </a:lnTo>
                <a:lnTo>
                  <a:pt x="7494" y="462"/>
                </a:lnTo>
                <a:lnTo>
                  <a:pt x="8103" y="487"/>
                </a:lnTo>
                <a:lnTo>
                  <a:pt x="8395" y="511"/>
                </a:lnTo>
                <a:lnTo>
                  <a:pt x="8687" y="511"/>
                </a:lnTo>
                <a:lnTo>
                  <a:pt x="8687" y="681"/>
                </a:lnTo>
                <a:lnTo>
                  <a:pt x="8687" y="852"/>
                </a:lnTo>
                <a:lnTo>
                  <a:pt x="8419" y="754"/>
                </a:lnTo>
                <a:lnTo>
                  <a:pt x="8273" y="730"/>
                </a:lnTo>
                <a:lnTo>
                  <a:pt x="8127" y="706"/>
                </a:lnTo>
                <a:lnTo>
                  <a:pt x="8005" y="706"/>
                </a:lnTo>
                <a:lnTo>
                  <a:pt x="7859" y="730"/>
                </a:lnTo>
                <a:lnTo>
                  <a:pt x="7738" y="779"/>
                </a:lnTo>
                <a:lnTo>
                  <a:pt x="7640" y="876"/>
                </a:lnTo>
                <a:lnTo>
                  <a:pt x="7616" y="925"/>
                </a:lnTo>
                <a:lnTo>
                  <a:pt x="7616" y="949"/>
                </a:lnTo>
                <a:lnTo>
                  <a:pt x="7640" y="998"/>
                </a:lnTo>
                <a:lnTo>
                  <a:pt x="7957" y="998"/>
                </a:lnTo>
                <a:lnTo>
                  <a:pt x="8224" y="1022"/>
                </a:lnTo>
                <a:lnTo>
                  <a:pt x="8468" y="1095"/>
                </a:lnTo>
                <a:lnTo>
                  <a:pt x="8735" y="1192"/>
                </a:lnTo>
                <a:lnTo>
                  <a:pt x="8760" y="1338"/>
                </a:lnTo>
                <a:lnTo>
                  <a:pt x="8565" y="1338"/>
                </a:lnTo>
                <a:lnTo>
                  <a:pt x="7932" y="1290"/>
                </a:lnTo>
                <a:lnTo>
                  <a:pt x="7713" y="1265"/>
                </a:lnTo>
                <a:lnTo>
                  <a:pt x="7616" y="1265"/>
                </a:lnTo>
                <a:lnTo>
                  <a:pt x="7494" y="1314"/>
                </a:lnTo>
                <a:lnTo>
                  <a:pt x="7470" y="1363"/>
                </a:lnTo>
                <a:lnTo>
                  <a:pt x="7470" y="1411"/>
                </a:lnTo>
                <a:lnTo>
                  <a:pt x="7519" y="1509"/>
                </a:lnTo>
                <a:lnTo>
                  <a:pt x="7592" y="1582"/>
                </a:lnTo>
                <a:lnTo>
                  <a:pt x="7689" y="1630"/>
                </a:lnTo>
                <a:lnTo>
                  <a:pt x="7786" y="1655"/>
                </a:lnTo>
                <a:lnTo>
                  <a:pt x="8030" y="1679"/>
                </a:lnTo>
                <a:lnTo>
                  <a:pt x="8224" y="1703"/>
                </a:lnTo>
                <a:lnTo>
                  <a:pt x="8516" y="1752"/>
                </a:lnTo>
                <a:lnTo>
                  <a:pt x="8833" y="1776"/>
                </a:lnTo>
                <a:lnTo>
                  <a:pt x="8881" y="2117"/>
                </a:lnTo>
                <a:lnTo>
                  <a:pt x="8857" y="2117"/>
                </a:lnTo>
                <a:lnTo>
                  <a:pt x="8711" y="2068"/>
                </a:lnTo>
                <a:lnTo>
                  <a:pt x="8565" y="2020"/>
                </a:lnTo>
                <a:lnTo>
                  <a:pt x="8249" y="1995"/>
                </a:lnTo>
                <a:lnTo>
                  <a:pt x="8005" y="1947"/>
                </a:lnTo>
                <a:lnTo>
                  <a:pt x="7713" y="1947"/>
                </a:lnTo>
                <a:lnTo>
                  <a:pt x="7713" y="1995"/>
                </a:lnTo>
                <a:lnTo>
                  <a:pt x="7689" y="2044"/>
                </a:lnTo>
                <a:lnTo>
                  <a:pt x="7762" y="2166"/>
                </a:lnTo>
                <a:lnTo>
                  <a:pt x="7835" y="2239"/>
                </a:lnTo>
                <a:lnTo>
                  <a:pt x="7957" y="2287"/>
                </a:lnTo>
                <a:lnTo>
                  <a:pt x="8078" y="2336"/>
                </a:lnTo>
                <a:lnTo>
                  <a:pt x="8419" y="2409"/>
                </a:lnTo>
                <a:lnTo>
                  <a:pt x="8760" y="2458"/>
                </a:lnTo>
                <a:lnTo>
                  <a:pt x="8833" y="2458"/>
                </a:lnTo>
                <a:lnTo>
                  <a:pt x="8881" y="2433"/>
                </a:lnTo>
                <a:lnTo>
                  <a:pt x="8930" y="2409"/>
                </a:lnTo>
                <a:lnTo>
                  <a:pt x="8954" y="2385"/>
                </a:lnTo>
                <a:lnTo>
                  <a:pt x="9027" y="2506"/>
                </a:lnTo>
                <a:lnTo>
                  <a:pt x="9076" y="2579"/>
                </a:lnTo>
                <a:lnTo>
                  <a:pt x="9125" y="2604"/>
                </a:lnTo>
                <a:lnTo>
                  <a:pt x="9198" y="2628"/>
                </a:lnTo>
                <a:lnTo>
                  <a:pt x="9246" y="2628"/>
                </a:lnTo>
                <a:lnTo>
                  <a:pt x="9490" y="2701"/>
                </a:lnTo>
                <a:lnTo>
                  <a:pt x="9733" y="2798"/>
                </a:lnTo>
                <a:lnTo>
                  <a:pt x="9952" y="2920"/>
                </a:lnTo>
                <a:lnTo>
                  <a:pt x="10171" y="3066"/>
                </a:lnTo>
                <a:lnTo>
                  <a:pt x="10220" y="3090"/>
                </a:lnTo>
                <a:lnTo>
                  <a:pt x="10268" y="3115"/>
                </a:lnTo>
                <a:lnTo>
                  <a:pt x="10390" y="3115"/>
                </a:lnTo>
                <a:lnTo>
                  <a:pt x="10463" y="3042"/>
                </a:lnTo>
                <a:lnTo>
                  <a:pt x="10512" y="2969"/>
                </a:lnTo>
                <a:lnTo>
                  <a:pt x="10633" y="2896"/>
                </a:lnTo>
                <a:lnTo>
                  <a:pt x="10755" y="2823"/>
                </a:lnTo>
                <a:lnTo>
                  <a:pt x="10950" y="2652"/>
                </a:lnTo>
                <a:lnTo>
                  <a:pt x="11412" y="2312"/>
                </a:lnTo>
                <a:lnTo>
                  <a:pt x="11655" y="2166"/>
                </a:lnTo>
                <a:lnTo>
                  <a:pt x="11899" y="2044"/>
                </a:lnTo>
                <a:lnTo>
                  <a:pt x="11972" y="1995"/>
                </a:lnTo>
                <a:lnTo>
                  <a:pt x="11996" y="1947"/>
                </a:lnTo>
                <a:lnTo>
                  <a:pt x="12093" y="2020"/>
                </a:lnTo>
                <a:lnTo>
                  <a:pt x="12385" y="2239"/>
                </a:lnTo>
                <a:lnTo>
                  <a:pt x="12653" y="2458"/>
                </a:lnTo>
                <a:lnTo>
                  <a:pt x="12872" y="2701"/>
                </a:lnTo>
                <a:lnTo>
                  <a:pt x="13091" y="2944"/>
                </a:lnTo>
                <a:lnTo>
                  <a:pt x="13188" y="3066"/>
                </a:lnTo>
                <a:lnTo>
                  <a:pt x="13286" y="3188"/>
                </a:lnTo>
                <a:lnTo>
                  <a:pt x="13115" y="3382"/>
                </a:lnTo>
                <a:lnTo>
                  <a:pt x="12896" y="3188"/>
                </a:lnTo>
                <a:lnTo>
                  <a:pt x="12677" y="2993"/>
                </a:lnTo>
                <a:lnTo>
                  <a:pt x="12580" y="2920"/>
                </a:lnTo>
                <a:lnTo>
                  <a:pt x="12458" y="2871"/>
                </a:lnTo>
                <a:lnTo>
                  <a:pt x="12337" y="2823"/>
                </a:lnTo>
                <a:lnTo>
                  <a:pt x="12215" y="2798"/>
                </a:lnTo>
                <a:lnTo>
                  <a:pt x="12166" y="2823"/>
                </a:lnTo>
                <a:lnTo>
                  <a:pt x="12142" y="2847"/>
                </a:lnTo>
                <a:lnTo>
                  <a:pt x="12118" y="2896"/>
                </a:lnTo>
                <a:lnTo>
                  <a:pt x="12142" y="2944"/>
                </a:lnTo>
                <a:lnTo>
                  <a:pt x="12215" y="3042"/>
                </a:lnTo>
                <a:lnTo>
                  <a:pt x="12288" y="3115"/>
                </a:lnTo>
                <a:lnTo>
                  <a:pt x="12458" y="3261"/>
                </a:lnTo>
                <a:lnTo>
                  <a:pt x="12677" y="3480"/>
                </a:lnTo>
                <a:lnTo>
                  <a:pt x="12896" y="3650"/>
                </a:lnTo>
                <a:lnTo>
                  <a:pt x="12921" y="3650"/>
                </a:lnTo>
                <a:lnTo>
                  <a:pt x="12750" y="3869"/>
                </a:lnTo>
                <a:lnTo>
                  <a:pt x="12653" y="3747"/>
                </a:lnTo>
                <a:lnTo>
                  <a:pt x="12531" y="3626"/>
                </a:lnTo>
                <a:lnTo>
                  <a:pt x="12458" y="3528"/>
                </a:lnTo>
                <a:lnTo>
                  <a:pt x="12361" y="3431"/>
                </a:lnTo>
                <a:lnTo>
                  <a:pt x="12264" y="3334"/>
                </a:lnTo>
                <a:lnTo>
                  <a:pt x="12142" y="3285"/>
                </a:lnTo>
                <a:lnTo>
                  <a:pt x="12118" y="3285"/>
                </a:lnTo>
                <a:lnTo>
                  <a:pt x="12069" y="3309"/>
                </a:lnTo>
                <a:lnTo>
                  <a:pt x="12069" y="3334"/>
                </a:lnTo>
                <a:lnTo>
                  <a:pt x="12069" y="3382"/>
                </a:lnTo>
                <a:lnTo>
                  <a:pt x="12093" y="3504"/>
                </a:lnTo>
                <a:lnTo>
                  <a:pt x="12142" y="3626"/>
                </a:lnTo>
                <a:lnTo>
                  <a:pt x="12288" y="3869"/>
                </a:lnTo>
                <a:lnTo>
                  <a:pt x="12385" y="4039"/>
                </a:lnTo>
                <a:lnTo>
                  <a:pt x="12531" y="4210"/>
                </a:lnTo>
                <a:lnTo>
                  <a:pt x="12434" y="4331"/>
                </a:lnTo>
                <a:lnTo>
                  <a:pt x="12312" y="4526"/>
                </a:lnTo>
                <a:lnTo>
                  <a:pt x="12215" y="4356"/>
                </a:lnTo>
                <a:lnTo>
                  <a:pt x="12069" y="4185"/>
                </a:lnTo>
                <a:lnTo>
                  <a:pt x="11947" y="4015"/>
                </a:lnTo>
                <a:lnTo>
                  <a:pt x="11850" y="3845"/>
                </a:lnTo>
                <a:lnTo>
                  <a:pt x="11801" y="3796"/>
                </a:lnTo>
                <a:lnTo>
                  <a:pt x="11753" y="3772"/>
                </a:lnTo>
                <a:lnTo>
                  <a:pt x="11680" y="3772"/>
                </a:lnTo>
                <a:lnTo>
                  <a:pt x="11631" y="3845"/>
                </a:lnTo>
                <a:lnTo>
                  <a:pt x="11631" y="3966"/>
                </a:lnTo>
                <a:lnTo>
                  <a:pt x="11655" y="4064"/>
                </a:lnTo>
                <a:lnTo>
                  <a:pt x="11704" y="4185"/>
                </a:lnTo>
                <a:lnTo>
                  <a:pt x="11753" y="4283"/>
                </a:lnTo>
                <a:lnTo>
                  <a:pt x="12118" y="4842"/>
                </a:lnTo>
                <a:lnTo>
                  <a:pt x="12166" y="4891"/>
                </a:lnTo>
                <a:lnTo>
                  <a:pt x="12239" y="4915"/>
                </a:lnTo>
                <a:lnTo>
                  <a:pt x="12264" y="4940"/>
                </a:lnTo>
                <a:lnTo>
                  <a:pt x="12288" y="4964"/>
                </a:lnTo>
                <a:lnTo>
                  <a:pt x="12410" y="5232"/>
                </a:lnTo>
                <a:lnTo>
                  <a:pt x="12458" y="5524"/>
                </a:lnTo>
                <a:lnTo>
                  <a:pt x="12483" y="5694"/>
                </a:lnTo>
                <a:lnTo>
                  <a:pt x="12507" y="5864"/>
                </a:lnTo>
                <a:lnTo>
                  <a:pt x="12507" y="6035"/>
                </a:lnTo>
                <a:lnTo>
                  <a:pt x="12531" y="6205"/>
                </a:lnTo>
                <a:lnTo>
                  <a:pt x="12580" y="6278"/>
                </a:lnTo>
                <a:lnTo>
                  <a:pt x="12629" y="6302"/>
                </a:lnTo>
                <a:lnTo>
                  <a:pt x="12702" y="6327"/>
                </a:lnTo>
                <a:lnTo>
                  <a:pt x="12775" y="6327"/>
                </a:lnTo>
                <a:lnTo>
                  <a:pt x="12994" y="6400"/>
                </a:lnTo>
                <a:lnTo>
                  <a:pt x="13213" y="6424"/>
                </a:lnTo>
                <a:lnTo>
                  <a:pt x="13651" y="6473"/>
                </a:lnTo>
                <a:lnTo>
                  <a:pt x="13967" y="6521"/>
                </a:lnTo>
                <a:lnTo>
                  <a:pt x="14283" y="6570"/>
                </a:lnTo>
                <a:lnTo>
                  <a:pt x="14502" y="6643"/>
                </a:lnTo>
                <a:lnTo>
                  <a:pt x="14600" y="6692"/>
                </a:lnTo>
                <a:lnTo>
                  <a:pt x="14697" y="6692"/>
                </a:lnTo>
                <a:lnTo>
                  <a:pt x="14673" y="6959"/>
                </a:lnTo>
                <a:lnTo>
                  <a:pt x="14648" y="7227"/>
                </a:lnTo>
                <a:lnTo>
                  <a:pt x="14673" y="7738"/>
                </a:lnTo>
                <a:lnTo>
                  <a:pt x="14648" y="8176"/>
                </a:lnTo>
                <a:lnTo>
                  <a:pt x="14648" y="8395"/>
                </a:lnTo>
                <a:lnTo>
                  <a:pt x="14673" y="8614"/>
                </a:lnTo>
                <a:lnTo>
                  <a:pt x="14454" y="8638"/>
                </a:lnTo>
                <a:lnTo>
                  <a:pt x="14454" y="8638"/>
                </a:lnTo>
                <a:lnTo>
                  <a:pt x="14478" y="8541"/>
                </a:lnTo>
                <a:lnTo>
                  <a:pt x="14478" y="8443"/>
                </a:lnTo>
                <a:lnTo>
                  <a:pt x="14454" y="8249"/>
                </a:lnTo>
                <a:lnTo>
                  <a:pt x="14405" y="7981"/>
                </a:lnTo>
                <a:lnTo>
                  <a:pt x="14381" y="7884"/>
                </a:lnTo>
                <a:lnTo>
                  <a:pt x="14332" y="7762"/>
                </a:lnTo>
                <a:lnTo>
                  <a:pt x="14308" y="7738"/>
                </a:lnTo>
                <a:lnTo>
                  <a:pt x="14283" y="7713"/>
                </a:lnTo>
                <a:lnTo>
                  <a:pt x="14235" y="7738"/>
                </a:lnTo>
                <a:lnTo>
                  <a:pt x="14210" y="7762"/>
                </a:lnTo>
                <a:lnTo>
                  <a:pt x="14162" y="7884"/>
                </a:lnTo>
                <a:lnTo>
                  <a:pt x="14137" y="7981"/>
                </a:lnTo>
                <a:lnTo>
                  <a:pt x="14113" y="8249"/>
                </a:lnTo>
                <a:lnTo>
                  <a:pt x="14113" y="8468"/>
                </a:lnTo>
                <a:lnTo>
                  <a:pt x="14137" y="8565"/>
                </a:lnTo>
                <a:lnTo>
                  <a:pt x="14186" y="8662"/>
                </a:lnTo>
                <a:lnTo>
                  <a:pt x="13797" y="8687"/>
                </a:lnTo>
                <a:lnTo>
                  <a:pt x="13699" y="8687"/>
                </a:lnTo>
                <a:lnTo>
                  <a:pt x="13748" y="8589"/>
                </a:lnTo>
                <a:lnTo>
                  <a:pt x="13797" y="8346"/>
                </a:lnTo>
                <a:lnTo>
                  <a:pt x="13845" y="8103"/>
                </a:lnTo>
                <a:lnTo>
                  <a:pt x="13870" y="7835"/>
                </a:lnTo>
                <a:lnTo>
                  <a:pt x="13845" y="7762"/>
                </a:lnTo>
                <a:lnTo>
                  <a:pt x="13772" y="7713"/>
                </a:lnTo>
                <a:lnTo>
                  <a:pt x="13699" y="7713"/>
                </a:lnTo>
                <a:lnTo>
                  <a:pt x="13651" y="7762"/>
                </a:lnTo>
                <a:lnTo>
                  <a:pt x="13626" y="7811"/>
                </a:lnTo>
                <a:lnTo>
                  <a:pt x="13480" y="8273"/>
                </a:lnTo>
                <a:lnTo>
                  <a:pt x="13407" y="8492"/>
                </a:lnTo>
                <a:lnTo>
                  <a:pt x="13407" y="8614"/>
                </a:lnTo>
                <a:lnTo>
                  <a:pt x="13407" y="8662"/>
                </a:lnTo>
                <a:lnTo>
                  <a:pt x="13432" y="8711"/>
                </a:lnTo>
                <a:lnTo>
                  <a:pt x="13237" y="8711"/>
                </a:lnTo>
                <a:lnTo>
                  <a:pt x="13042" y="8735"/>
                </a:lnTo>
                <a:lnTo>
                  <a:pt x="13091" y="8443"/>
                </a:lnTo>
                <a:lnTo>
                  <a:pt x="13115" y="8176"/>
                </a:lnTo>
                <a:lnTo>
                  <a:pt x="13091" y="8030"/>
                </a:lnTo>
                <a:lnTo>
                  <a:pt x="13067" y="7908"/>
                </a:lnTo>
                <a:lnTo>
                  <a:pt x="13042" y="7859"/>
                </a:lnTo>
                <a:lnTo>
                  <a:pt x="13018" y="7835"/>
                </a:lnTo>
                <a:lnTo>
                  <a:pt x="12969" y="7835"/>
                </a:lnTo>
                <a:lnTo>
                  <a:pt x="12921" y="7859"/>
                </a:lnTo>
                <a:lnTo>
                  <a:pt x="12848" y="7957"/>
                </a:lnTo>
                <a:lnTo>
                  <a:pt x="12823" y="8054"/>
                </a:lnTo>
                <a:lnTo>
                  <a:pt x="12750" y="8273"/>
                </a:lnTo>
                <a:lnTo>
                  <a:pt x="12604" y="8906"/>
                </a:lnTo>
                <a:lnTo>
                  <a:pt x="12604" y="8954"/>
                </a:lnTo>
                <a:lnTo>
                  <a:pt x="12629" y="9027"/>
                </a:lnTo>
                <a:lnTo>
                  <a:pt x="12507" y="9271"/>
                </a:lnTo>
                <a:lnTo>
                  <a:pt x="12385" y="9514"/>
                </a:lnTo>
                <a:lnTo>
                  <a:pt x="12288" y="9660"/>
                </a:lnTo>
                <a:lnTo>
                  <a:pt x="12191" y="9806"/>
                </a:lnTo>
                <a:lnTo>
                  <a:pt x="11996" y="10049"/>
                </a:lnTo>
                <a:lnTo>
                  <a:pt x="11947" y="10122"/>
                </a:lnTo>
                <a:lnTo>
                  <a:pt x="11947" y="10171"/>
                </a:lnTo>
                <a:lnTo>
                  <a:pt x="11972" y="10244"/>
                </a:lnTo>
                <a:lnTo>
                  <a:pt x="11996" y="10293"/>
                </a:lnTo>
                <a:lnTo>
                  <a:pt x="12045" y="10341"/>
                </a:lnTo>
                <a:lnTo>
                  <a:pt x="12166" y="10341"/>
                </a:lnTo>
                <a:lnTo>
                  <a:pt x="12239" y="10317"/>
                </a:lnTo>
                <a:lnTo>
                  <a:pt x="12337" y="10487"/>
                </a:lnTo>
                <a:lnTo>
                  <a:pt x="12483" y="10633"/>
                </a:lnTo>
                <a:lnTo>
                  <a:pt x="12726" y="10950"/>
                </a:lnTo>
                <a:lnTo>
                  <a:pt x="12994" y="11339"/>
                </a:lnTo>
                <a:lnTo>
                  <a:pt x="13237" y="11728"/>
                </a:lnTo>
                <a:lnTo>
                  <a:pt x="13067" y="11947"/>
                </a:lnTo>
                <a:lnTo>
                  <a:pt x="12872" y="12166"/>
                </a:lnTo>
                <a:lnTo>
                  <a:pt x="12483" y="12556"/>
                </a:lnTo>
                <a:lnTo>
                  <a:pt x="12191" y="12848"/>
                </a:lnTo>
                <a:lnTo>
                  <a:pt x="12045" y="12994"/>
                </a:lnTo>
                <a:lnTo>
                  <a:pt x="11923" y="13164"/>
                </a:lnTo>
                <a:lnTo>
                  <a:pt x="11704" y="13018"/>
                </a:lnTo>
                <a:lnTo>
                  <a:pt x="11874" y="12945"/>
                </a:lnTo>
                <a:lnTo>
                  <a:pt x="12020" y="12848"/>
                </a:lnTo>
                <a:lnTo>
                  <a:pt x="12288" y="12677"/>
                </a:lnTo>
                <a:lnTo>
                  <a:pt x="12337" y="12629"/>
                </a:lnTo>
                <a:lnTo>
                  <a:pt x="12361" y="12580"/>
                </a:lnTo>
                <a:lnTo>
                  <a:pt x="12361" y="12507"/>
                </a:lnTo>
                <a:lnTo>
                  <a:pt x="12337" y="12458"/>
                </a:lnTo>
                <a:lnTo>
                  <a:pt x="12312" y="12434"/>
                </a:lnTo>
                <a:lnTo>
                  <a:pt x="12264" y="12385"/>
                </a:lnTo>
                <a:lnTo>
                  <a:pt x="12191" y="12385"/>
                </a:lnTo>
                <a:lnTo>
                  <a:pt x="12118" y="12410"/>
                </a:lnTo>
                <a:lnTo>
                  <a:pt x="11899" y="12531"/>
                </a:lnTo>
                <a:lnTo>
                  <a:pt x="11655" y="12677"/>
                </a:lnTo>
                <a:lnTo>
                  <a:pt x="11388" y="12799"/>
                </a:lnTo>
                <a:lnTo>
                  <a:pt x="11266" y="12726"/>
                </a:lnTo>
                <a:lnTo>
                  <a:pt x="11315" y="12702"/>
                </a:lnTo>
                <a:lnTo>
                  <a:pt x="11534" y="12556"/>
                </a:lnTo>
                <a:lnTo>
                  <a:pt x="11631" y="12458"/>
                </a:lnTo>
                <a:lnTo>
                  <a:pt x="11704" y="12337"/>
                </a:lnTo>
                <a:lnTo>
                  <a:pt x="11728" y="12288"/>
                </a:lnTo>
                <a:lnTo>
                  <a:pt x="11728" y="12239"/>
                </a:lnTo>
                <a:lnTo>
                  <a:pt x="11704" y="12166"/>
                </a:lnTo>
                <a:lnTo>
                  <a:pt x="11680" y="12118"/>
                </a:lnTo>
                <a:lnTo>
                  <a:pt x="11631" y="12093"/>
                </a:lnTo>
                <a:lnTo>
                  <a:pt x="11582" y="12069"/>
                </a:lnTo>
                <a:lnTo>
                  <a:pt x="11534" y="12069"/>
                </a:lnTo>
                <a:lnTo>
                  <a:pt x="11461" y="12093"/>
                </a:lnTo>
                <a:lnTo>
                  <a:pt x="11290" y="12264"/>
                </a:lnTo>
                <a:lnTo>
                  <a:pt x="11096" y="12410"/>
                </a:lnTo>
                <a:lnTo>
                  <a:pt x="10974" y="12507"/>
                </a:lnTo>
                <a:lnTo>
                  <a:pt x="10731" y="12288"/>
                </a:lnTo>
                <a:lnTo>
                  <a:pt x="10950" y="12142"/>
                </a:lnTo>
                <a:lnTo>
                  <a:pt x="11071" y="12069"/>
                </a:lnTo>
                <a:lnTo>
                  <a:pt x="11193" y="11996"/>
                </a:lnTo>
                <a:lnTo>
                  <a:pt x="11242" y="11947"/>
                </a:lnTo>
                <a:lnTo>
                  <a:pt x="11266" y="11899"/>
                </a:lnTo>
                <a:lnTo>
                  <a:pt x="11290" y="11826"/>
                </a:lnTo>
                <a:lnTo>
                  <a:pt x="11290" y="11753"/>
                </a:lnTo>
                <a:lnTo>
                  <a:pt x="11266" y="11704"/>
                </a:lnTo>
                <a:lnTo>
                  <a:pt x="11217" y="11680"/>
                </a:lnTo>
                <a:lnTo>
                  <a:pt x="11096" y="11680"/>
                </a:lnTo>
                <a:lnTo>
                  <a:pt x="10974" y="11753"/>
                </a:lnTo>
                <a:lnTo>
                  <a:pt x="10877" y="11801"/>
                </a:lnTo>
                <a:lnTo>
                  <a:pt x="10633" y="11947"/>
                </a:lnTo>
                <a:lnTo>
                  <a:pt x="10390" y="12093"/>
                </a:lnTo>
                <a:lnTo>
                  <a:pt x="10293" y="12069"/>
                </a:lnTo>
                <a:lnTo>
                  <a:pt x="10147" y="12069"/>
                </a:lnTo>
                <a:lnTo>
                  <a:pt x="10098" y="12118"/>
                </a:lnTo>
                <a:lnTo>
                  <a:pt x="9952" y="12118"/>
                </a:lnTo>
                <a:lnTo>
                  <a:pt x="9855" y="12191"/>
                </a:lnTo>
                <a:lnTo>
                  <a:pt x="9733" y="12264"/>
                </a:lnTo>
                <a:lnTo>
                  <a:pt x="9587" y="12312"/>
                </a:lnTo>
                <a:lnTo>
                  <a:pt x="9319" y="12385"/>
                </a:lnTo>
                <a:lnTo>
                  <a:pt x="9198" y="12434"/>
                </a:lnTo>
                <a:lnTo>
                  <a:pt x="9100" y="12507"/>
                </a:lnTo>
                <a:lnTo>
                  <a:pt x="8979" y="12507"/>
                </a:lnTo>
                <a:lnTo>
                  <a:pt x="8930" y="12556"/>
                </a:lnTo>
                <a:lnTo>
                  <a:pt x="8906" y="12604"/>
                </a:lnTo>
                <a:lnTo>
                  <a:pt x="8906" y="12629"/>
                </a:lnTo>
                <a:lnTo>
                  <a:pt x="8857" y="12629"/>
                </a:lnTo>
                <a:lnTo>
                  <a:pt x="8735" y="12677"/>
                </a:lnTo>
                <a:lnTo>
                  <a:pt x="8638" y="12726"/>
                </a:lnTo>
                <a:lnTo>
                  <a:pt x="8419" y="12848"/>
                </a:lnTo>
                <a:lnTo>
                  <a:pt x="8297" y="12872"/>
                </a:lnTo>
                <a:lnTo>
                  <a:pt x="8200" y="12896"/>
                </a:lnTo>
                <a:lnTo>
                  <a:pt x="8103" y="12921"/>
                </a:lnTo>
                <a:lnTo>
                  <a:pt x="8005" y="12945"/>
                </a:lnTo>
                <a:lnTo>
                  <a:pt x="7957" y="13018"/>
                </a:lnTo>
                <a:lnTo>
                  <a:pt x="7981" y="13067"/>
                </a:lnTo>
                <a:lnTo>
                  <a:pt x="8030" y="13140"/>
                </a:lnTo>
                <a:lnTo>
                  <a:pt x="8127" y="13188"/>
                </a:lnTo>
                <a:lnTo>
                  <a:pt x="8224" y="13213"/>
                </a:lnTo>
                <a:lnTo>
                  <a:pt x="8346" y="13188"/>
                </a:lnTo>
                <a:lnTo>
                  <a:pt x="8468" y="13164"/>
                </a:lnTo>
                <a:lnTo>
                  <a:pt x="8589" y="13115"/>
                </a:lnTo>
                <a:lnTo>
                  <a:pt x="8833" y="12994"/>
                </a:lnTo>
                <a:lnTo>
                  <a:pt x="8808" y="13115"/>
                </a:lnTo>
                <a:lnTo>
                  <a:pt x="8638" y="13213"/>
                </a:lnTo>
                <a:lnTo>
                  <a:pt x="8443" y="13310"/>
                </a:lnTo>
                <a:lnTo>
                  <a:pt x="8224" y="13383"/>
                </a:lnTo>
                <a:lnTo>
                  <a:pt x="8127" y="13432"/>
                </a:lnTo>
                <a:lnTo>
                  <a:pt x="8054" y="13480"/>
                </a:lnTo>
                <a:lnTo>
                  <a:pt x="8030" y="13553"/>
                </a:lnTo>
                <a:lnTo>
                  <a:pt x="8054" y="13602"/>
                </a:lnTo>
                <a:lnTo>
                  <a:pt x="8103" y="13651"/>
                </a:lnTo>
                <a:lnTo>
                  <a:pt x="8176" y="13675"/>
                </a:lnTo>
                <a:lnTo>
                  <a:pt x="8297" y="13699"/>
                </a:lnTo>
                <a:lnTo>
                  <a:pt x="8443" y="13651"/>
                </a:lnTo>
                <a:lnTo>
                  <a:pt x="8589" y="13626"/>
                </a:lnTo>
                <a:lnTo>
                  <a:pt x="8760" y="13553"/>
                </a:lnTo>
                <a:lnTo>
                  <a:pt x="8711" y="13797"/>
                </a:lnTo>
                <a:lnTo>
                  <a:pt x="8711" y="13821"/>
                </a:lnTo>
                <a:lnTo>
                  <a:pt x="8662" y="13845"/>
                </a:lnTo>
                <a:lnTo>
                  <a:pt x="8419" y="13918"/>
                </a:lnTo>
                <a:lnTo>
                  <a:pt x="8176" y="13991"/>
                </a:lnTo>
                <a:lnTo>
                  <a:pt x="8030" y="14016"/>
                </a:lnTo>
                <a:lnTo>
                  <a:pt x="7957" y="14040"/>
                </a:lnTo>
                <a:lnTo>
                  <a:pt x="7957" y="14089"/>
                </a:lnTo>
                <a:lnTo>
                  <a:pt x="7932" y="14113"/>
                </a:lnTo>
                <a:lnTo>
                  <a:pt x="7932" y="14162"/>
                </a:lnTo>
                <a:lnTo>
                  <a:pt x="7957" y="14186"/>
                </a:lnTo>
                <a:lnTo>
                  <a:pt x="8030" y="14235"/>
                </a:lnTo>
                <a:lnTo>
                  <a:pt x="8127" y="14259"/>
                </a:lnTo>
                <a:lnTo>
                  <a:pt x="8224" y="14283"/>
                </a:lnTo>
                <a:lnTo>
                  <a:pt x="8322" y="14283"/>
                </a:lnTo>
                <a:lnTo>
                  <a:pt x="8419" y="14259"/>
                </a:lnTo>
                <a:lnTo>
                  <a:pt x="8614" y="14210"/>
                </a:lnTo>
                <a:lnTo>
                  <a:pt x="8614" y="14210"/>
                </a:lnTo>
                <a:lnTo>
                  <a:pt x="8589" y="14381"/>
                </a:lnTo>
                <a:lnTo>
                  <a:pt x="8589" y="14575"/>
                </a:lnTo>
                <a:lnTo>
                  <a:pt x="8103" y="14575"/>
                </a:lnTo>
                <a:lnTo>
                  <a:pt x="7616" y="14624"/>
                </a:lnTo>
                <a:lnTo>
                  <a:pt x="6765" y="14624"/>
                </a:lnTo>
                <a:lnTo>
                  <a:pt x="6765" y="14405"/>
                </a:lnTo>
                <a:lnTo>
                  <a:pt x="6740" y="14162"/>
                </a:lnTo>
                <a:lnTo>
                  <a:pt x="6692" y="13748"/>
                </a:lnTo>
                <a:lnTo>
                  <a:pt x="6643" y="13432"/>
                </a:lnTo>
                <a:lnTo>
                  <a:pt x="6570" y="13042"/>
                </a:lnTo>
                <a:lnTo>
                  <a:pt x="6521" y="12848"/>
                </a:lnTo>
                <a:lnTo>
                  <a:pt x="6448" y="12702"/>
                </a:lnTo>
                <a:lnTo>
                  <a:pt x="6351" y="12556"/>
                </a:lnTo>
                <a:lnTo>
                  <a:pt x="6302" y="12531"/>
                </a:lnTo>
                <a:lnTo>
                  <a:pt x="6229" y="12483"/>
                </a:lnTo>
                <a:lnTo>
                  <a:pt x="6156" y="12483"/>
                </a:lnTo>
                <a:lnTo>
                  <a:pt x="6083" y="12507"/>
                </a:lnTo>
                <a:lnTo>
                  <a:pt x="5864" y="12434"/>
                </a:lnTo>
                <a:lnTo>
                  <a:pt x="5670" y="12385"/>
                </a:lnTo>
                <a:lnTo>
                  <a:pt x="5524" y="12312"/>
                </a:lnTo>
                <a:lnTo>
                  <a:pt x="5378" y="12239"/>
                </a:lnTo>
                <a:lnTo>
                  <a:pt x="5232" y="12166"/>
                </a:lnTo>
                <a:lnTo>
                  <a:pt x="5086" y="12118"/>
                </a:lnTo>
                <a:lnTo>
                  <a:pt x="5013" y="12045"/>
                </a:lnTo>
                <a:lnTo>
                  <a:pt x="4940" y="11996"/>
                </a:lnTo>
                <a:lnTo>
                  <a:pt x="4842" y="11996"/>
                </a:lnTo>
                <a:lnTo>
                  <a:pt x="4794" y="12020"/>
                </a:lnTo>
                <a:lnTo>
                  <a:pt x="4745" y="12069"/>
                </a:lnTo>
                <a:lnTo>
                  <a:pt x="4429" y="11923"/>
                </a:lnTo>
                <a:lnTo>
                  <a:pt x="4210" y="11826"/>
                </a:lnTo>
                <a:lnTo>
                  <a:pt x="4112" y="11801"/>
                </a:lnTo>
                <a:lnTo>
                  <a:pt x="4064" y="11801"/>
                </a:lnTo>
                <a:lnTo>
                  <a:pt x="4015" y="11826"/>
                </a:lnTo>
                <a:lnTo>
                  <a:pt x="3966" y="11850"/>
                </a:lnTo>
                <a:lnTo>
                  <a:pt x="3966" y="11899"/>
                </a:lnTo>
                <a:lnTo>
                  <a:pt x="3966" y="11947"/>
                </a:lnTo>
                <a:lnTo>
                  <a:pt x="3991" y="12020"/>
                </a:lnTo>
                <a:lnTo>
                  <a:pt x="4088" y="12093"/>
                </a:lnTo>
                <a:lnTo>
                  <a:pt x="4307" y="12239"/>
                </a:lnTo>
                <a:lnTo>
                  <a:pt x="4477" y="12361"/>
                </a:lnTo>
                <a:lnTo>
                  <a:pt x="4356" y="12507"/>
                </a:lnTo>
                <a:lnTo>
                  <a:pt x="4331" y="12434"/>
                </a:lnTo>
                <a:lnTo>
                  <a:pt x="4283" y="12385"/>
                </a:lnTo>
                <a:lnTo>
                  <a:pt x="4185" y="12337"/>
                </a:lnTo>
                <a:lnTo>
                  <a:pt x="4088" y="12337"/>
                </a:lnTo>
                <a:lnTo>
                  <a:pt x="3942" y="12312"/>
                </a:lnTo>
                <a:lnTo>
                  <a:pt x="3820" y="12264"/>
                </a:lnTo>
                <a:lnTo>
                  <a:pt x="3723" y="12191"/>
                </a:lnTo>
                <a:lnTo>
                  <a:pt x="3601" y="12118"/>
                </a:lnTo>
                <a:lnTo>
                  <a:pt x="3504" y="12045"/>
                </a:lnTo>
                <a:lnTo>
                  <a:pt x="3382" y="11996"/>
                </a:lnTo>
                <a:lnTo>
                  <a:pt x="3334" y="11996"/>
                </a:lnTo>
                <a:lnTo>
                  <a:pt x="3309" y="12020"/>
                </a:lnTo>
                <a:lnTo>
                  <a:pt x="3285" y="12045"/>
                </a:lnTo>
                <a:lnTo>
                  <a:pt x="3285" y="12142"/>
                </a:lnTo>
                <a:lnTo>
                  <a:pt x="3309" y="12215"/>
                </a:lnTo>
                <a:lnTo>
                  <a:pt x="3334" y="12288"/>
                </a:lnTo>
                <a:lnTo>
                  <a:pt x="3382" y="12337"/>
                </a:lnTo>
                <a:lnTo>
                  <a:pt x="3504" y="12458"/>
                </a:lnTo>
                <a:lnTo>
                  <a:pt x="3650" y="12556"/>
                </a:lnTo>
                <a:lnTo>
                  <a:pt x="3747" y="12629"/>
                </a:lnTo>
                <a:lnTo>
                  <a:pt x="3869" y="12677"/>
                </a:lnTo>
                <a:lnTo>
                  <a:pt x="4015" y="12702"/>
                </a:lnTo>
                <a:lnTo>
                  <a:pt x="4137" y="12702"/>
                </a:lnTo>
                <a:lnTo>
                  <a:pt x="3820" y="12969"/>
                </a:lnTo>
                <a:lnTo>
                  <a:pt x="3796" y="12921"/>
                </a:lnTo>
                <a:lnTo>
                  <a:pt x="3772" y="12872"/>
                </a:lnTo>
                <a:lnTo>
                  <a:pt x="3723" y="12848"/>
                </a:lnTo>
                <a:lnTo>
                  <a:pt x="3650" y="12823"/>
                </a:lnTo>
                <a:lnTo>
                  <a:pt x="3553" y="12823"/>
                </a:lnTo>
                <a:lnTo>
                  <a:pt x="3480" y="12799"/>
                </a:lnTo>
                <a:lnTo>
                  <a:pt x="3334" y="12702"/>
                </a:lnTo>
                <a:lnTo>
                  <a:pt x="3188" y="12580"/>
                </a:lnTo>
                <a:lnTo>
                  <a:pt x="3163" y="12556"/>
                </a:lnTo>
                <a:lnTo>
                  <a:pt x="3115" y="12531"/>
                </a:lnTo>
                <a:lnTo>
                  <a:pt x="3066" y="12507"/>
                </a:lnTo>
                <a:lnTo>
                  <a:pt x="3017" y="12483"/>
                </a:lnTo>
                <a:lnTo>
                  <a:pt x="2993" y="12483"/>
                </a:lnTo>
                <a:lnTo>
                  <a:pt x="2969" y="12507"/>
                </a:lnTo>
                <a:lnTo>
                  <a:pt x="2944" y="12604"/>
                </a:lnTo>
                <a:lnTo>
                  <a:pt x="2944" y="12677"/>
                </a:lnTo>
                <a:lnTo>
                  <a:pt x="2944" y="12726"/>
                </a:lnTo>
                <a:lnTo>
                  <a:pt x="2969" y="12799"/>
                </a:lnTo>
                <a:lnTo>
                  <a:pt x="3017" y="12872"/>
                </a:lnTo>
                <a:lnTo>
                  <a:pt x="3115" y="12969"/>
                </a:lnTo>
                <a:lnTo>
                  <a:pt x="3285" y="13115"/>
                </a:lnTo>
                <a:lnTo>
                  <a:pt x="3382" y="13164"/>
                </a:lnTo>
                <a:lnTo>
                  <a:pt x="3504" y="13213"/>
                </a:lnTo>
                <a:lnTo>
                  <a:pt x="3309" y="13310"/>
                </a:lnTo>
                <a:lnTo>
                  <a:pt x="3261" y="13286"/>
                </a:lnTo>
                <a:lnTo>
                  <a:pt x="2896" y="12969"/>
                </a:lnTo>
                <a:lnTo>
                  <a:pt x="2531" y="12629"/>
                </a:lnTo>
                <a:lnTo>
                  <a:pt x="2214" y="12312"/>
                </a:lnTo>
                <a:lnTo>
                  <a:pt x="2068" y="12118"/>
                </a:lnTo>
                <a:lnTo>
                  <a:pt x="1947" y="11947"/>
                </a:lnTo>
                <a:lnTo>
                  <a:pt x="2093" y="11777"/>
                </a:lnTo>
                <a:lnTo>
                  <a:pt x="2214" y="11607"/>
                </a:lnTo>
                <a:lnTo>
                  <a:pt x="2433" y="11242"/>
                </a:lnTo>
                <a:lnTo>
                  <a:pt x="2798" y="10779"/>
                </a:lnTo>
                <a:lnTo>
                  <a:pt x="3139" y="10317"/>
                </a:lnTo>
                <a:lnTo>
                  <a:pt x="3163" y="10293"/>
                </a:lnTo>
                <a:lnTo>
                  <a:pt x="3236" y="10244"/>
                </a:lnTo>
                <a:lnTo>
                  <a:pt x="3285" y="10147"/>
                </a:lnTo>
                <a:lnTo>
                  <a:pt x="3285" y="10074"/>
                </a:lnTo>
                <a:lnTo>
                  <a:pt x="3261" y="10025"/>
                </a:lnTo>
                <a:lnTo>
                  <a:pt x="3212" y="9976"/>
                </a:lnTo>
                <a:lnTo>
                  <a:pt x="3090" y="9855"/>
                </a:lnTo>
                <a:lnTo>
                  <a:pt x="2969" y="9709"/>
                </a:lnTo>
                <a:lnTo>
                  <a:pt x="2750" y="9441"/>
                </a:lnTo>
                <a:lnTo>
                  <a:pt x="2628" y="9246"/>
                </a:lnTo>
                <a:lnTo>
                  <a:pt x="2628" y="9222"/>
                </a:lnTo>
                <a:lnTo>
                  <a:pt x="2628" y="9149"/>
                </a:lnTo>
                <a:lnTo>
                  <a:pt x="2604" y="9076"/>
                </a:lnTo>
                <a:lnTo>
                  <a:pt x="2579" y="9003"/>
                </a:lnTo>
                <a:lnTo>
                  <a:pt x="2506" y="8954"/>
                </a:lnTo>
                <a:lnTo>
                  <a:pt x="2409" y="8930"/>
                </a:lnTo>
                <a:lnTo>
                  <a:pt x="1460" y="8881"/>
                </a:lnTo>
                <a:lnTo>
                  <a:pt x="998" y="8808"/>
                </a:lnTo>
                <a:lnTo>
                  <a:pt x="754" y="8784"/>
                </a:lnTo>
                <a:lnTo>
                  <a:pt x="535" y="8711"/>
                </a:lnTo>
                <a:lnTo>
                  <a:pt x="535" y="8614"/>
                </a:lnTo>
                <a:lnTo>
                  <a:pt x="511" y="8492"/>
                </a:lnTo>
                <a:lnTo>
                  <a:pt x="462" y="8273"/>
                </a:lnTo>
                <a:lnTo>
                  <a:pt x="462" y="7908"/>
                </a:lnTo>
                <a:lnTo>
                  <a:pt x="462" y="7567"/>
                </a:lnTo>
                <a:lnTo>
                  <a:pt x="511" y="7105"/>
                </a:lnTo>
                <a:lnTo>
                  <a:pt x="535" y="6862"/>
                </a:lnTo>
                <a:lnTo>
                  <a:pt x="535" y="6740"/>
                </a:lnTo>
                <a:lnTo>
                  <a:pt x="511" y="6619"/>
                </a:lnTo>
                <a:lnTo>
                  <a:pt x="681" y="6570"/>
                </a:lnTo>
                <a:lnTo>
                  <a:pt x="1046" y="6497"/>
                </a:lnTo>
                <a:lnTo>
                  <a:pt x="949" y="6643"/>
                </a:lnTo>
                <a:lnTo>
                  <a:pt x="876" y="6789"/>
                </a:lnTo>
                <a:lnTo>
                  <a:pt x="754" y="7105"/>
                </a:lnTo>
                <a:lnTo>
                  <a:pt x="754" y="7203"/>
                </a:lnTo>
                <a:lnTo>
                  <a:pt x="779" y="7227"/>
                </a:lnTo>
                <a:lnTo>
                  <a:pt x="803" y="7276"/>
                </a:lnTo>
                <a:lnTo>
                  <a:pt x="876" y="7324"/>
                </a:lnTo>
                <a:lnTo>
                  <a:pt x="973" y="7324"/>
                </a:lnTo>
                <a:lnTo>
                  <a:pt x="1022" y="7300"/>
                </a:lnTo>
                <a:lnTo>
                  <a:pt x="1046" y="7276"/>
                </a:lnTo>
                <a:lnTo>
                  <a:pt x="1095" y="7203"/>
                </a:lnTo>
                <a:lnTo>
                  <a:pt x="1168" y="6984"/>
                </a:lnTo>
                <a:lnTo>
                  <a:pt x="1265" y="6765"/>
                </a:lnTo>
                <a:lnTo>
                  <a:pt x="1338" y="6619"/>
                </a:lnTo>
                <a:lnTo>
                  <a:pt x="1436" y="6448"/>
                </a:lnTo>
                <a:lnTo>
                  <a:pt x="1606" y="6424"/>
                </a:lnTo>
                <a:lnTo>
                  <a:pt x="1509" y="6570"/>
                </a:lnTo>
                <a:lnTo>
                  <a:pt x="1436" y="6740"/>
                </a:lnTo>
                <a:lnTo>
                  <a:pt x="1387" y="6911"/>
                </a:lnTo>
                <a:lnTo>
                  <a:pt x="1338" y="7057"/>
                </a:lnTo>
                <a:lnTo>
                  <a:pt x="1338" y="7105"/>
                </a:lnTo>
                <a:lnTo>
                  <a:pt x="1363" y="7154"/>
                </a:lnTo>
                <a:lnTo>
                  <a:pt x="1387" y="7203"/>
                </a:lnTo>
                <a:lnTo>
                  <a:pt x="1436" y="7251"/>
                </a:lnTo>
                <a:lnTo>
                  <a:pt x="1484" y="7276"/>
                </a:lnTo>
                <a:lnTo>
                  <a:pt x="1557" y="7276"/>
                </a:lnTo>
                <a:lnTo>
                  <a:pt x="1630" y="7227"/>
                </a:lnTo>
                <a:lnTo>
                  <a:pt x="1679" y="7178"/>
                </a:lnTo>
                <a:lnTo>
                  <a:pt x="1679" y="7154"/>
                </a:lnTo>
                <a:lnTo>
                  <a:pt x="1728" y="6935"/>
                </a:lnTo>
                <a:lnTo>
                  <a:pt x="1801" y="6716"/>
                </a:lnTo>
                <a:lnTo>
                  <a:pt x="1898" y="6570"/>
                </a:lnTo>
                <a:lnTo>
                  <a:pt x="1947" y="6424"/>
                </a:lnTo>
                <a:lnTo>
                  <a:pt x="2093" y="6424"/>
                </a:lnTo>
                <a:lnTo>
                  <a:pt x="2044" y="6546"/>
                </a:lnTo>
                <a:lnTo>
                  <a:pt x="1947" y="6813"/>
                </a:lnTo>
                <a:lnTo>
                  <a:pt x="1922" y="6935"/>
                </a:lnTo>
                <a:lnTo>
                  <a:pt x="1898" y="7057"/>
                </a:lnTo>
                <a:lnTo>
                  <a:pt x="1922" y="7105"/>
                </a:lnTo>
                <a:lnTo>
                  <a:pt x="1947" y="7154"/>
                </a:lnTo>
                <a:lnTo>
                  <a:pt x="2020" y="7203"/>
                </a:lnTo>
                <a:lnTo>
                  <a:pt x="2117" y="7203"/>
                </a:lnTo>
                <a:lnTo>
                  <a:pt x="2166" y="7178"/>
                </a:lnTo>
                <a:lnTo>
                  <a:pt x="2190" y="7130"/>
                </a:lnTo>
                <a:lnTo>
                  <a:pt x="2239" y="6935"/>
                </a:lnTo>
                <a:lnTo>
                  <a:pt x="2287" y="6716"/>
                </a:lnTo>
                <a:lnTo>
                  <a:pt x="2336" y="6546"/>
                </a:lnTo>
                <a:lnTo>
                  <a:pt x="2360" y="6400"/>
                </a:lnTo>
                <a:lnTo>
                  <a:pt x="2482" y="6375"/>
                </a:lnTo>
                <a:lnTo>
                  <a:pt x="2531" y="6351"/>
                </a:lnTo>
                <a:lnTo>
                  <a:pt x="2579" y="6302"/>
                </a:lnTo>
                <a:lnTo>
                  <a:pt x="2604" y="6254"/>
                </a:lnTo>
                <a:lnTo>
                  <a:pt x="2604" y="6205"/>
                </a:lnTo>
                <a:lnTo>
                  <a:pt x="2652" y="6132"/>
                </a:lnTo>
                <a:lnTo>
                  <a:pt x="2677" y="6059"/>
                </a:lnTo>
                <a:lnTo>
                  <a:pt x="2677" y="5913"/>
                </a:lnTo>
                <a:lnTo>
                  <a:pt x="2701" y="5767"/>
                </a:lnTo>
                <a:lnTo>
                  <a:pt x="2798" y="5499"/>
                </a:lnTo>
                <a:lnTo>
                  <a:pt x="2993" y="4964"/>
                </a:lnTo>
                <a:lnTo>
                  <a:pt x="3090" y="4891"/>
                </a:lnTo>
                <a:lnTo>
                  <a:pt x="3139" y="4794"/>
                </a:lnTo>
                <a:lnTo>
                  <a:pt x="3139" y="4745"/>
                </a:lnTo>
                <a:lnTo>
                  <a:pt x="3139" y="4696"/>
                </a:lnTo>
                <a:lnTo>
                  <a:pt x="3115" y="4648"/>
                </a:lnTo>
                <a:lnTo>
                  <a:pt x="3066" y="4575"/>
                </a:lnTo>
                <a:lnTo>
                  <a:pt x="2750" y="4234"/>
                </a:lnTo>
                <a:lnTo>
                  <a:pt x="2433" y="3893"/>
                </a:lnTo>
                <a:lnTo>
                  <a:pt x="2117" y="3528"/>
                </a:lnTo>
                <a:lnTo>
                  <a:pt x="1801" y="3188"/>
                </a:lnTo>
                <a:lnTo>
                  <a:pt x="1971" y="3042"/>
                </a:lnTo>
                <a:lnTo>
                  <a:pt x="2141" y="2871"/>
                </a:lnTo>
                <a:lnTo>
                  <a:pt x="2433" y="2506"/>
                </a:lnTo>
                <a:lnTo>
                  <a:pt x="2604" y="2336"/>
                </a:lnTo>
                <a:lnTo>
                  <a:pt x="2774" y="2166"/>
                </a:lnTo>
                <a:lnTo>
                  <a:pt x="2944" y="2044"/>
                </a:lnTo>
                <a:lnTo>
                  <a:pt x="3163" y="1947"/>
                </a:lnTo>
                <a:lnTo>
                  <a:pt x="3236" y="1922"/>
                </a:lnTo>
                <a:lnTo>
                  <a:pt x="3261" y="1922"/>
                </a:lnTo>
                <a:lnTo>
                  <a:pt x="3115" y="2020"/>
                </a:lnTo>
                <a:lnTo>
                  <a:pt x="2993" y="2117"/>
                </a:lnTo>
                <a:lnTo>
                  <a:pt x="2847" y="2263"/>
                </a:lnTo>
                <a:lnTo>
                  <a:pt x="2725" y="2409"/>
                </a:lnTo>
                <a:lnTo>
                  <a:pt x="2701" y="2506"/>
                </a:lnTo>
                <a:lnTo>
                  <a:pt x="2701" y="2579"/>
                </a:lnTo>
                <a:lnTo>
                  <a:pt x="2701" y="2652"/>
                </a:lnTo>
                <a:lnTo>
                  <a:pt x="2750" y="2701"/>
                </a:lnTo>
                <a:lnTo>
                  <a:pt x="2798" y="2725"/>
                </a:lnTo>
                <a:lnTo>
                  <a:pt x="2871" y="2725"/>
                </a:lnTo>
                <a:lnTo>
                  <a:pt x="2944" y="2677"/>
                </a:lnTo>
                <a:lnTo>
                  <a:pt x="2993" y="2628"/>
                </a:lnTo>
                <a:lnTo>
                  <a:pt x="3090" y="2506"/>
                </a:lnTo>
                <a:lnTo>
                  <a:pt x="3212" y="2360"/>
                </a:lnTo>
                <a:lnTo>
                  <a:pt x="3358" y="2239"/>
                </a:lnTo>
                <a:lnTo>
                  <a:pt x="3553" y="2117"/>
                </a:lnTo>
                <a:lnTo>
                  <a:pt x="3626" y="2166"/>
                </a:lnTo>
                <a:lnTo>
                  <a:pt x="3504" y="2263"/>
                </a:lnTo>
                <a:lnTo>
                  <a:pt x="3407" y="2336"/>
                </a:lnTo>
                <a:lnTo>
                  <a:pt x="3285" y="2458"/>
                </a:lnTo>
                <a:lnTo>
                  <a:pt x="3188" y="2579"/>
                </a:lnTo>
                <a:lnTo>
                  <a:pt x="3115" y="2725"/>
                </a:lnTo>
                <a:lnTo>
                  <a:pt x="3090" y="2798"/>
                </a:lnTo>
                <a:lnTo>
                  <a:pt x="3090" y="2871"/>
                </a:lnTo>
                <a:lnTo>
                  <a:pt x="3115" y="2920"/>
                </a:lnTo>
                <a:lnTo>
                  <a:pt x="3139" y="2944"/>
                </a:lnTo>
                <a:lnTo>
                  <a:pt x="3212" y="2969"/>
                </a:lnTo>
                <a:lnTo>
                  <a:pt x="3285" y="2969"/>
                </a:lnTo>
                <a:lnTo>
                  <a:pt x="3358" y="2944"/>
                </a:lnTo>
                <a:lnTo>
                  <a:pt x="3431" y="2847"/>
                </a:lnTo>
                <a:lnTo>
                  <a:pt x="3480" y="2750"/>
                </a:lnTo>
                <a:lnTo>
                  <a:pt x="3577" y="2652"/>
                </a:lnTo>
                <a:lnTo>
                  <a:pt x="3674" y="2555"/>
                </a:lnTo>
                <a:lnTo>
                  <a:pt x="3869" y="2360"/>
                </a:lnTo>
                <a:lnTo>
                  <a:pt x="3966" y="2433"/>
                </a:lnTo>
                <a:lnTo>
                  <a:pt x="4112" y="2506"/>
                </a:lnTo>
                <a:lnTo>
                  <a:pt x="3893" y="2628"/>
                </a:lnTo>
                <a:lnTo>
                  <a:pt x="3699" y="2750"/>
                </a:lnTo>
                <a:lnTo>
                  <a:pt x="3553" y="2871"/>
                </a:lnTo>
                <a:lnTo>
                  <a:pt x="3407" y="3017"/>
                </a:lnTo>
                <a:lnTo>
                  <a:pt x="3334" y="3115"/>
                </a:lnTo>
                <a:lnTo>
                  <a:pt x="3309" y="3188"/>
                </a:lnTo>
                <a:lnTo>
                  <a:pt x="3309" y="3285"/>
                </a:lnTo>
                <a:lnTo>
                  <a:pt x="3334" y="3382"/>
                </a:lnTo>
                <a:lnTo>
                  <a:pt x="3382" y="3431"/>
                </a:lnTo>
                <a:lnTo>
                  <a:pt x="3455" y="3455"/>
                </a:lnTo>
                <a:lnTo>
                  <a:pt x="3528" y="3431"/>
                </a:lnTo>
                <a:lnTo>
                  <a:pt x="3577" y="3382"/>
                </a:lnTo>
                <a:lnTo>
                  <a:pt x="3674" y="3261"/>
                </a:lnTo>
                <a:lnTo>
                  <a:pt x="3747" y="3139"/>
                </a:lnTo>
                <a:lnTo>
                  <a:pt x="3869" y="3042"/>
                </a:lnTo>
                <a:lnTo>
                  <a:pt x="3991" y="2969"/>
                </a:lnTo>
                <a:lnTo>
                  <a:pt x="4185" y="2847"/>
                </a:lnTo>
                <a:lnTo>
                  <a:pt x="4380" y="2701"/>
                </a:lnTo>
                <a:lnTo>
                  <a:pt x="4623" y="2871"/>
                </a:lnTo>
                <a:lnTo>
                  <a:pt x="4356" y="3066"/>
                </a:lnTo>
                <a:lnTo>
                  <a:pt x="4234" y="3139"/>
                </a:lnTo>
                <a:lnTo>
                  <a:pt x="4088" y="3261"/>
                </a:lnTo>
                <a:lnTo>
                  <a:pt x="3966" y="3382"/>
                </a:lnTo>
                <a:lnTo>
                  <a:pt x="3942" y="3455"/>
                </a:lnTo>
                <a:lnTo>
                  <a:pt x="3918" y="3528"/>
                </a:lnTo>
                <a:lnTo>
                  <a:pt x="3942" y="3577"/>
                </a:lnTo>
                <a:lnTo>
                  <a:pt x="3966" y="3601"/>
                </a:lnTo>
                <a:lnTo>
                  <a:pt x="4015" y="3626"/>
                </a:lnTo>
                <a:lnTo>
                  <a:pt x="4064" y="3626"/>
                </a:lnTo>
                <a:lnTo>
                  <a:pt x="4112" y="3601"/>
                </a:lnTo>
                <a:lnTo>
                  <a:pt x="4161" y="3553"/>
                </a:lnTo>
                <a:lnTo>
                  <a:pt x="4258" y="3480"/>
                </a:lnTo>
                <a:lnTo>
                  <a:pt x="4380" y="3358"/>
                </a:lnTo>
                <a:lnTo>
                  <a:pt x="4526" y="3261"/>
                </a:lnTo>
                <a:lnTo>
                  <a:pt x="4842" y="3042"/>
                </a:lnTo>
                <a:lnTo>
                  <a:pt x="4891" y="3066"/>
                </a:lnTo>
                <a:lnTo>
                  <a:pt x="4964" y="3090"/>
                </a:lnTo>
                <a:lnTo>
                  <a:pt x="5037" y="3090"/>
                </a:lnTo>
                <a:lnTo>
                  <a:pt x="5110" y="3042"/>
                </a:lnTo>
                <a:lnTo>
                  <a:pt x="5159" y="2993"/>
                </a:lnTo>
                <a:lnTo>
                  <a:pt x="5378" y="2896"/>
                </a:lnTo>
                <a:lnTo>
                  <a:pt x="5645" y="2798"/>
                </a:lnTo>
                <a:lnTo>
                  <a:pt x="6156" y="2652"/>
                </a:lnTo>
                <a:lnTo>
                  <a:pt x="6229" y="2604"/>
                </a:lnTo>
                <a:lnTo>
                  <a:pt x="6278" y="2531"/>
                </a:lnTo>
                <a:lnTo>
                  <a:pt x="6302" y="2506"/>
                </a:lnTo>
                <a:lnTo>
                  <a:pt x="6351" y="2360"/>
                </a:lnTo>
                <a:lnTo>
                  <a:pt x="6400" y="2214"/>
                </a:lnTo>
                <a:lnTo>
                  <a:pt x="6424" y="1922"/>
                </a:lnTo>
                <a:lnTo>
                  <a:pt x="6473" y="1314"/>
                </a:lnTo>
                <a:lnTo>
                  <a:pt x="6546" y="876"/>
                </a:lnTo>
                <a:lnTo>
                  <a:pt x="6570" y="633"/>
                </a:lnTo>
                <a:lnTo>
                  <a:pt x="6570" y="535"/>
                </a:lnTo>
                <a:lnTo>
                  <a:pt x="6570" y="414"/>
                </a:lnTo>
                <a:close/>
                <a:moveTo>
                  <a:pt x="17519" y="12093"/>
                </a:moveTo>
                <a:lnTo>
                  <a:pt x="17544" y="12142"/>
                </a:lnTo>
                <a:lnTo>
                  <a:pt x="17592" y="12191"/>
                </a:lnTo>
                <a:lnTo>
                  <a:pt x="17665" y="12215"/>
                </a:lnTo>
                <a:lnTo>
                  <a:pt x="17738" y="12215"/>
                </a:lnTo>
                <a:lnTo>
                  <a:pt x="18030" y="12239"/>
                </a:lnTo>
                <a:lnTo>
                  <a:pt x="18322" y="12312"/>
                </a:lnTo>
                <a:lnTo>
                  <a:pt x="18590" y="12434"/>
                </a:lnTo>
                <a:lnTo>
                  <a:pt x="18712" y="12507"/>
                </a:lnTo>
                <a:lnTo>
                  <a:pt x="18809" y="12604"/>
                </a:lnTo>
                <a:lnTo>
                  <a:pt x="18906" y="12702"/>
                </a:lnTo>
                <a:lnTo>
                  <a:pt x="18979" y="12799"/>
                </a:lnTo>
                <a:lnTo>
                  <a:pt x="19052" y="12921"/>
                </a:lnTo>
                <a:lnTo>
                  <a:pt x="19101" y="13042"/>
                </a:lnTo>
                <a:lnTo>
                  <a:pt x="19125" y="13188"/>
                </a:lnTo>
                <a:lnTo>
                  <a:pt x="19150" y="13334"/>
                </a:lnTo>
                <a:lnTo>
                  <a:pt x="19150" y="13480"/>
                </a:lnTo>
                <a:lnTo>
                  <a:pt x="19125" y="13651"/>
                </a:lnTo>
                <a:lnTo>
                  <a:pt x="19052" y="13870"/>
                </a:lnTo>
                <a:lnTo>
                  <a:pt x="18955" y="14089"/>
                </a:lnTo>
                <a:lnTo>
                  <a:pt x="18809" y="14283"/>
                </a:lnTo>
                <a:lnTo>
                  <a:pt x="18663" y="14454"/>
                </a:lnTo>
                <a:lnTo>
                  <a:pt x="18493" y="14624"/>
                </a:lnTo>
                <a:lnTo>
                  <a:pt x="18298" y="14770"/>
                </a:lnTo>
                <a:lnTo>
                  <a:pt x="18103" y="14867"/>
                </a:lnTo>
                <a:lnTo>
                  <a:pt x="17884" y="14965"/>
                </a:lnTo>
                <a:lnTo>
                  <a:pt x="17738" y="14989"/>
                </a:lnTo>
                <a:lnTo>
                  <a:pt x="17446" y="14989"/>
                </a:lnTo>
                <a:lnTo>
                  <a:pt x="17300" y="14965"/>
                </a:lnTo>
                <a:lnTo>
                  <a:pt x="17154" y="14916"/>
                </a:lnTo>
                <a:lnTo>
                  <a:pt x="17033" y="14843"/>
                </a:lnTo>
                <a:lnTo>
                  <a:pt x="16911" y="14746"/>
                </a:lnTo>
                <a:lnTo>
                  <a:pt x="16814" y="14648"/>
                </a:lnTo>
                <a:lnTo>
                  <a:pt x="16619" y="14429"/>
                </a:lnTo>
                <a:lnTo>
                  <a:pt x="16449" y="14186"/>
                </a:lnTo>
                <a:lnTo>
                  <a:pt x="16351" y="13894"/>
                </a:lnTo>
                <a:lnTo>
                  <a:pt x="16303" y="13626"/>
                </a:lnTo>
                <a:lnTo>
                  <a:pt x="16303" y="13456"/>
                </a:lnTo>
                <a:lnTo>
                  <a:pt x="16303" y="13286"/>
                </a:lnTo>
                <a:lnTo>
                  <a:pt x="16351" y="13115"/>
                </a:lnTo>
                <a:lnTo>
                  <a:pt x="16424" y="12969"/>
                </a:lnTo>
                <a:lnTo>
                  <a:pt x="16497" y="12823"/>
                </a:lnTo>
                <a:lnTo>
                  <a:pt x="16595" y="12677"/>
                </a:lnTo>
                <a:lnTo>
                  <a:pt x="16692" y="12556"/>
                </a:lnTo>
                <a:lnTo>
                  <a:pt x="16814" y="12434"/>
                </a:lnTo>
                <a:lnTo>
                  <a:pt x="16960" y="12312"/>
                </a:lnTo>
                <a:lnTo>
                  <a:pt x="17130" y="12215"/>
                </a:lnTo>
                <a:lnTo>
                  <a:pt x="17300" y="12142"/>
                </a:lnTo>
                <a:lnTo>
                  <a:pt x="17495" y="12093"/>
                </a:lnTo>
                <a:close/>
                <a:moveTo>
                  <a:pt x="7008" y="0"/>
                </a:moveTo>
                <a:lnTo>
                  <a:pt x="6692" y="24"/>
                </a:lnTo>
                <a:lnTo>
                  <a:pt x="6521" y="73"/>
                </a:lnTo>
                <a:lnTo>
                  <a:pt x="6375" y="122"/>
                </a:lnTo>
                <a:lnTo>
                  <a:pt x="6327" y="146"/>
                </a:lnTo>
                <a:lnTo>
                  <a:pt x="6302" y="170"/>
                </a:lnTo>
                <a:lnTo>
                  <a:pt x="6278" y="219"/>
                </a:lnTo>
                <a:lnTo>
                  <a:pt x="6278" y="268"/>
                </a:lnTo>
                <a:lnTo>
                  <a:pt x="6205" y="365"/>
                </a:lnTo>
                <a:lnTo>
                  <a:pt x="6156" y="462"/>
                </a:lnTo>
                <a:lnTo>
                  <a:pt x="6108" y="608"/>
                </a:lnTo>
                <a:lnTo>
                  <a:pt x="6083" y="730"/>
                </a:lnTo>
                <a:lnTo>
                  <a:pt x="6035" y="1265"/>
                </a:lnTo>
                <a:lnTo>
                  <a:pt x="5937" y="1776"/>
                </a:lnTo>
                <a:lnTo>
                  <a:pt x="5913" y="2020"/>
                </a:lnTo>
                <a:lnTo>
                  <a:pt x="5913" y="2287"/>
                </a:lnTo>
                <a:lnTo>
                  <a:pt x="5670" y="2360"/>
                </a:lnTo>
                <a:lnTo>
                  <a:pt x="5451" y="2458"/>
                </a:lnTo>
                <a:lnTo>
                  <a:pt x="4988" y="2677"/>
                </a:lnTo>
                <a:lnTo>
                  <a:pt x="4161" y="2093"/>
                </a:lnTo>
                <a:lnTo>
                  <a:pt x="3966" y="1947"/>
                </a:lnTo>
                <a:lnTo>
                  <a:pt x="3723" y="1776"/>
                </a:lnTo>
                <a:lnTo>
                  <a:pt x="3601" y="1703"/>
                </a:lnTo>
                <a:lnTo>
                  <a:pt x="3480" y="1630"/>
                </a:lnTo>
                <a:lnTo>
                  <a:pt x="3334" y="1606"/>
                </a:lnTo>
                <a:lnTo>
                  <a:pt x="3236" y="1606"/>
                </a:lnTo>
                <a:lnTo>
                  <a:pt x="3163" y="1557"/>
                </a:lnTo>
                <a:lnTo>
                  <a:pt x="3042" y="1557"/>
                </a:lnTo>
                <a:lnTo>
                  <a:pt x="2944" y="1606"/>
                </a:lnTo>
                <a:lnTo>
                  <a:pt x="2823" y="1679"/>
                </a:lnTo>
                <a:lnTo>
                  <a:pt x="2604" y="1825"/>
                </a:lnTo>
                <a:lnTo>
                  <a:pt x="2409" y="1995"/>
                </a:lnTo>
                <a:lnTo>
                  <a:pt x="2239" y="2190"/>
                </a:lnTo>
                <a:lnTo>
                  <a:pt x="1849" y="2604"/>
                </a:lnTo>
                <a:lnTo>
                  <a:pt x="1655" y="2798"/>
                </a:lnTo>
                <a:lnTo>
                  <a:pt x="1484" y="3042"/>
                </a:lnTo>
                <a:lnTo>
                  <a:pt x="1436" y="3066"/>
                </a:lnTo>
                <a:lnTo>
                  <a:pt x="1387" y="3115"/>
                </a:lnTo>
                <a:lnTo>
                  <a:pt x="1363" y="3163"/>
                </a:lnTo>
                <a:lnTo>
                  <a:pt x="1387" y="3236"/>
                </a:lnTo>
                <a:lnTo>
                  <a:pt x="1509" y="3455"/>
                </a:lnTo>
                <a:lnTo>
                  <a:pt x="1655" y="3650"/>
                </a:lnTo>
                <a:lnTo>
                  <a:pt x="1971" y="4039"/>
                </a:lnTo>
                <a:lnTo>
                  <a:pt x="2287" y="4477"/>
                </a:lnTo>
                <a:lnTo>
                  <a:pt x="2482" y="4672"/>
                </a:lnTo>
                <a:lnTo>
                  <a:pt x="2652" y="4867"/>
                </a:lnTo>
                <a:lnTo>
                  <a:pt x="2531" y="5061"/>
                </a:lnTo>
                <a:lnTo>
                  <a:pt x="2433" y="5280"/>
                </a:lnTo>
                <a:lnTo>
                  <a:pt x="2312" y="5597"/>
                </a:lnTo>
                <a:lnTo>
                  <a:pt x="2263" y="5791"/>
                </a:lnTo>
                <a:lnTo>
                  <a:pt x="2263" y="5962"/>
                </a:lnTo>
                <a:lnTo>
                  <a:pt x="1995" y="5962"/>
                </a:lnTo>
                <a:lnTo>
                  <a:pt x="1703" y="5986"/>
                </a:lnTo>
                <a:lnTo>
                  <a:pt x="1192" y="6083"/>
                </a:lnTo>
                <a:lnTo>
                  <a:pt x="973" y="6108"/>
                </a:lnTo>
                <a:lnTo>
                  <a:pt x="706" y="6181"/>
                </a:lnTo>
                <a:lnTo>
                  <a:pt x="584" y="6229"/>
                </a:lnTo>
                <a:lnTo>
                  <a:pt x="462" y="6278"/>
                </a:lnTo>
                <a:lnTo>
                  <a:pt x="365" y="6351"/>
                </a:lnTo>
                <a:lnTo>
                  <a:pt x="292" y="6424"/>
                </a:lnTo>
                <a:lnTo>
                  <a:pt x="243" y="6448"/>
                </a:lnTo>
                <a:lnTo>
                  <a:pt x="195" y="6473"/>
                </a:lnTo>
                <a:lnTo>
                  <a:pt x="146" y="6570"/>
                </a:lnTo>
                <a:lnTo>
                  <a:pt x="97" y="6692"/>
                </a:lnTo>
                <a:lnTo>
                  <a:pt x="73" y="6935"/>
                </a:lnTo>
                <a:lnTo>
                  <a:pt x="0" y="7738"/>
                </a:lnTo>
                <a:lnTo>
                  <a:pt x="0" y="8005"/>
                </a:lnTo>
                <a:lnTo>
                  <a:pt x="0" y="8346"/>
                </a:lnTo>
                <a:lnTo>
                  <a:pt x="24" y="8492"/>
                </a:lnTo>
                <a:lnTo>
                  <a:pt x="73" y="8638"/>
                </a:lnTo>
                <a:lnTo>
                  <a:pt x="122" y="8760"/>
                </a:lnTo>
                <a:lnTo>
                  <a:pt x="243" y="8833"/>
                </a:lnTo>
                <a:lnTo>
                  <a:pt x="219" y="8906"/>
                </a:lnTo>
                <a:lnTo>
                  <a:pt x="243" y="8954"/>
                </a:lnTo>
                <a:lnTo>
                  <a:pt x="268" y="9003"/>
                </a:lnTo>
                <a:lnTo>
                  <a:pt x="316" y="9027"/>
                </a:lnTo>
                <a:lnTo>
                  <a:pt x="560" y="9125"/>
                </a:lnTo>
                <a:lnTo>
                  <a:pt x="779" y="9198"/>
                </a:lnTo>
                <a:lnTo>
                  <a:pt x="1046" y="9246"/>
                </a:lnTo>
                <a:lnTo>
                  <a:pt x="1290" y="9271"/>
                </a:lnTo>
                <a:lnTo>
                  <a:pt x="1801" y="9344"/>
                </a:lnTo>
                <a:lnTo>
                  <a:pt x="2312" y="9368"/>
                </a:lnTo>
                <a:lnTo>
                  <a:pt x="2385" y="9538"/>
                </a:lnTo>
                <a:lnTo>
                  <a:pt x="2458" y="9660"/>
                </a:lnTo>
                <a:lnTo>
                  <a:pt x="2628" y="9952"/>
                </a:lnTo>
                <a:lnTo>
                  <a:pt x="2847" y="10195"/>
                </a:lnTo>
                <a:lnTo>
                  <a:pt x="2652" y="10366"/>
                </a:lnTo>
                <a:lnTo>
                  <a:pt x="2506" y="10560"/>
                </a:lnTo>
                <a:lnTo>
                  <a:pt x="2190" y="10925"/>
                </a:lnTo>
                <a:lnTo>
                  <a:pt x="1849" y="11363"/>
                </a:lnTo>
                <a:lnTo>
                  <a:pt x="1679" y="11558"/>
                </a:lnTo>
                <a:lnTo>
                  <a:pt x="1630" y="11680"/>
                </a:lnTo>
                <a:lnTo>
                  <a:pt x="1582" y="11777"/>
                </a:lnTo>
                <a:lnTo>
                  <a:pt x="1582" y="11850"/>
                </a:lnTo>
                <a:lnTo>
                  <a:pt x="1606" y="11923"/>
                </a:lnTo>
                <a:lnTo>
                  <a:pt x="1606" y="12045"/>
                </a:lnTo>
                <a:lnTo>
                  <a:pt x="1630" y="12166"/>
                </a:lnTo>
                <a:lnTo>
                  <a:pt x="1679" y="12264"/>
                </a:lnTo>
                <a:lnTo>
                  <a:pt x="1752" y="12385"/>
                </a:lnTo>
                <a:lnTo>
                  <a:pt x="1922" y="12604"/>
                </a:lnTo>
                <a:lnTo>
                  <a:pt x="2093" y="12775"/>
                </a:lnTo>
                <a:lnTo>
                  <a:pt x="2312" y="13018"/>
                </a:lnTo>
                <a:lnTo>
                  <a:pt x="2531" y="13237"/>
                </a:lnTo>
                <a:lnTo>
                  <a:pt x="2798" y="13456"/>
                </a:lnTo>
                <a:lnTo>
                  <a:pt x="3042" y="13651"/>
                </a:lnTo>
                <a:lnTo>
                  <a:pt x="3090" y="13699"/>
                </a:lnTo>
                <a:lnTo>
                  <a:pt x="3139" y="13699"/>
                </a:lnTo>
                <a:lnTo>
                  <a:pt x="3236" y="13675"/>
                </a:lnTo>
                <a:lnTo>
                  <a:pt x="3358" y="13699"/>
                </a:lnTo>
                <a:lnTo>
                  <a:pt x="3455" y="13675"/>
                </a:lnTo>
                <a:lnTo>
                  <a:pt x="3577" y="13651"/>
                </a:lnTo>
                <a:lnTo>
                  <a:pt x="3699" y="13602"/>
                </a:lnTo>
                <a:lnTo>
                  <a:pt x="3918" y="13456"/>
                </a:lnTo>
                <a:lnTo>
                  <a:pt x="4088" y="13334"/>
                </a:lnTo>
                <a:lnTo>
                  <a:pt x="4331" y="13140"/>
                </a:lnTo>
                <a:lnTo>
                  <a:pt x="4575" y="12921"/>
                </a:lnTo>
                <a:lnTo>
                  <a:pt x="5013" y="12434"/>
                </a:lnTo>
                <a:lnTo>
                  <a:pt x="5110" y="12531"/>
                </a:lnTo>
                <a:lnTo>
                  <a:pt x="5232" y="12580"/>
                </a:lnTo>
                <a:lnTo>
                  <a:pt x="5451" y="12677"/>
                </a:lnTo>
                <a:lnTo>
                  <a:pt x="5767" y="12823"/>
                </a:lnTo>
                <a:lnTo>
                  <a:pt x="5937" y="12872"/>
                </a:lnTo>
                <a:lnTo>
                  <a:pt x="6108" y="12896"/>
                </a:lnTo>
                <a:lnTo>
                  <a:pt x="6156" y="13091"/>
                </a:lnTo>
                <a:lnTo>
                  <a:pt x="6181" y="13261"/>
                </a:lnTo>
                <a:lnTo>
                  <a:pt x="6254" y="13651"/>
                </a:lnTo>
                <a:lnTo>
                  <a:pt x="6302" y="14040"/>
                </a:lnTo>
                <a:lnTo>
                  <a:pt x="6302" y="14259"/>
                </a:lnTo>
                <a:lnTo>
                  <a:pt x="6302" y="14502"/>
                </a:lnTo>
                <a:lnTo>
                  <a:pt x="6327" y="14600"/>
                </a:lnTo>
                <a:lnTo>
                  <a:pt x="6351" y="14721"/>
                </a:lnTo>
                <a:lnTo>
                  <a:pt x="6400" y="14794"/>
                </a:lnTo>
                <a:lnTo>
                  <a:pt x="6473" y="14867"/>
                </a:lnTo>
                <a:lnTo>
                  <a:pt x="6497" y="14892"/>
                </a:lnTo>
                <a:lnTo>
                  <a:pt x="6521" y="14940"/>
                </a:lnTo>
                <a:lnTo>
                  <a:pt x="6619" y="14989"/>
                </a:lnTo>
                <a:lnTo>
                  <a:pt x="6716" y="15038"/>
                </a:lnTo>
                <a:lnTo>
                  <a:pt x="6838" y="15062"/>
                </a:lnTo>
                <a:lnTo>
                  <a:pt x="6959" y="15086"/>
                </a:lnTo>
                <a:lnTo>
                  <a:pt x="7203" y="15086"/>
                </a:lnTo>
                <a:lnTo>
                  <a:pt x="7421" y="15062"/>
                </a:lnTo>
                <a:lnTo>
                  <a:pt x="8030" y="15038"/>
                </a:lnTo>
                <a:lnTo>
                  <a:pt x="8638" y="15038"/>
                </a:lnTo>
                <a:lnTo>
                  <a:pt x="8735" y="15013"/>
                </a:lnTo>
                <a:lnTo>
                  <a:pt x="8808" y="14965"/>
                </a:lnTo>
                <a:lnTo>
                  <a:pt x="8857" y="14867"/>
                </a:lnTo>
                <a:lnTo>
                  <a:pt x="8881" y="14794"/>
                </a:lnTo>
                <a:lnTo>
                  <a:pt x="8906" y="14770"/>
                </a:lnTo>
                <a:lnTo>
                  <a:pt x="8979" y="14673"/>
                </a:lnTo>
                <a:lnTo>
                  <a:pt x="9027" y="14551"/>
                </a:lnTo>
                <a:lnTo>
                  <a:pt x="9100" y="14283"/>
                </a:lnTo>
                <a:lnTo>
                  <a:pt x="9149" y="13772"/>
                </a:lnTo>
                <a:lnTo>
                  <a:pt x="9222" y="13286"/>
                </a:lnTo>
                <a:lnTo>
                  <a:pt x="9246" y="13042"/>
                </a:lnTo>
                <a:lnTo>
                  <a:pt x="9246" y="12799"/>
                </a:lnTo>
                <a:lnTo>
                  <a:pt x="9514" y="12799"/>
                </a:lnTo>
                <a:lnTo>
                  <a:pt x="9757" y="12726"/>
                </a:lnTo>
                <a:lnTo>
                  <a:pt x="10001" y="12629"/>
                </a:lnTo>
                <a:lnTo>
                  <a:pt x="10122" y="12556"/>
                </a:lnTo>
                <a:lnTo>
                  <a:pt x="10220" y="12483"/>
                </a:lnTo>
                <a:lnTo>
                  <a:pt x="10341" y="12604"/>
                </a:lnTo>
                <a:lnTo>
                  <a:pt x="10487" y="12726"/>
                </a:lnTo>
                <a:lnTo>
                  <a:pt x="10779" y="12945"/>
                </a:lnTo>
                <a:lnTo>
                  <a:pt x="11290" y="13310"/>
                </a:lnTo>
                <a:lnTo>
                  <a:pt x="11826" y="13675"/>
                </a:lnTo>
                <a:lnTo>
                  <a:pt x="11874" y="13699"/>
                </a:lnTo>
                <a:lnTo>
                  <a:pt x="11947" y="13724"/>
                </a:lnTo>
                <a:lnTo>
                  <a:pt x="11996" y="13699"/>
                </a:lnTo>
                <a:lnTo>
                  <a:pt x="12045" y="13675"/>
                </a:lnTo>
                <a:lnTo>
                  <a:pt x="12142" y="13602"/>
                </a:lnTo>
                <a:lnTo>
                  <a:pt x="12166" y="13480"/>
                </a:lnTo>
                <a:lnTo>
                  <a:pt x="12361" y="13334"/>
                </a:lnTo>
                <a:lnTo>
                  <a:pt x="12531" y="13164"/>
                </a:lnTo>
                <a:lnTo>
                  <a:pt x="12872" y="12799"/>
                </a:lnTo>
                <a:lnTo>
                  <a:pt x="13286" y="12385"/>
                </a:lnTo>
                <a:lnTo>
                  <a:pt x="13480" y="12166"/>
                </a:lnTo>
                <a:lnTo>
                  <a:pt x="13675" y="11947"/>
                </a:lnTo>
                <a:lnTo>
                  <a:pt x="13699" y="11874"/>
                </a:lnTo>
                <a:lnTo>
                  <a:pt x="13699" y="11801"/>
                </a:lnTo>
                <a:lnTo>
                  <a:pt x="13724" y="11704"/>
                </a:lnTo>
                <a:lnTo>
                  <a:pt x="13699" y="11607"/>
                </a:lnTo>
                <a:lnTo>
                  <a:pt x="13553" y="11363"/>
                </a:lnTo>
                <a:lnTo>
                  <a:pt x="13407" y="11120"/>
                </a:lnTo>
                <a:lnTo>
                  <a:pt x="13067" y="10682"/>
                </a:lnTo>
                <a:lnTo>
                  <a:pt x="12945" y="10512"/>
                </a:lnTo>
                <a:lnTo>
                  <a:pt x="12799" y="10341"/>
                </a:lnTo>
                <a:lnTo>
                  <a:pt x="12629" y="10195"/>
                </a:lnTo>
                <a:lnTo>
                  <a:pt x="12458" y="10074"/>
                </a:lnTo>
                <a:lnTo>
                  <a:pt x="12604" y="9855"/>
                </a:lnTo>
                <a:lnTo>
                  <a:pt x="12750" y="9611"/>
                </a:lnTo>
                <a:lnTo>
                  <a:pt x="12823" y="9368"/>
                </a:lnTo>
                <a:lnTo>
                  <a:pt x="12872" y="9125"/>
                </a:lnTo>
                <a:lnTo>
                  <a:pt x="12994" y="9149"/>
                </a:lnTo>
                <a:lnTo>
                  <a:pt x="13091" y="9173"/>
                </a:lnTo>
                <a:lnTo>
                  <a:pt x="13334" y="9173"/>
                </a:lnTo>
                <a:lnTo>
                  <a:pt x="13797" y="9149"/>
                </a:lnTo>
                <a:lnTo>
                  <a:pt x="14283" y="9125"/>
                </a:lnTo>
                <a:lnTo>
                  <a:pt x="14794" y="9076"/>
                </a:lnTo>
                <a:lnTo>
                  <a:pt x="14867" y="9052"/>
                </a:lnTo>
                <a:lnTo>
                  <a:pt x="14916" y="9003"/>
                </a:lnTo>
                <a:lnTo>
                  <a:pt x="14940" y="8954"/>
                </a:lnTo>
                <a:lnTo>
                  <a:pt x="14965" y="8906"/>
                </a:lnTo>
                <a:lnTo>
                  <a:pt x="15038" y="8881"/>
                </a:lnTo>
                <a:lnTo>
                  <a:pt x="15086" y="8833"/>
                </a:lnTo>
                <a:lnTo>
                  <a:pt x="15135" y="8760"/>
                </a:lnTo>
                <a:lnTo>
                  <a:pt x="15135" y="8687"/>
                </a:lnTo>
                <a:lnTo>
                  <a:pt x="15135" y="7689"/>
                </a:lnTo>
                <a:lnTo>
                  <a:pt x="15135" y="7203"/>
                </a:lnTo>
                <a:lnTo>
                  <a:pt x="15086" y="6716"/>
                </a:lnTo>
                <a:lnTo>
                  <a:pt x="15062" y="6643"/>
                </a:lnTo>
                <a:lnTo>
                  <a:pt x="15013" y="6570"/>
                </a:lnTo>
                <a:lnTo>
                  <a:pt x="14940" y="6546"/>
                </a:lnTo>
                <a:lnTo>
                  <a:pt x="14867" y="6521"/>
                </a:lnTo>
                <a:lnTo>
                  <a:pt x="14819" y="6400"/>
                </a:lnTo>
                <a:lnTo>
                  <a:pt x="14746" y="6302"/>
                </a:lnTo>
                <a:lnTo>
                  <a:pt x="14648" y="6229"/>
                </a:lnTo>
                <a:lnTo>
                  <a:pt x="14527" y="6181"/>
                </a:lnTo>
                <a:lnTo>
                  <a:pt x="14259" y="6108"/>
                </a:lnTo>
                <a:lnTo>
                  <a:pt x="14016" y="6083"/>
                </a:lnTo>
                <a:lnTo>
                  <a:pt x="13480" y="6010"/>
                </a:lnTo>
                <a:lnTo>
                  <a:pt x="13213" y="5986"/>
                </a:lnTo>
                <a:lnTo>
                  <a:pt x="12921" y="5986"/>
                </a:lnTo>
                <a:lnTo>
                  <a:pt x="12896" y="5694"/>
                </a:lnTo>
                <a:lnTo>
                  <a:pt x="12848" y="5426"/>
                </a:lnTo>
                <a:lnTo>
                  <a:pt x="12823" y="5256"/>
                </a:lnTo>
                <a:lnTo>
                  <a:pt x="12775" y="5086"/>
                </a:lnTo>
                <a:lnTo>
                  <a:pt x="12702" y="4915"/>
                </a:lnTo>
                <a:lnTo>
                  <a:pt x="12629" y="4769"/>
                </a:lnTo>
                <a:lnTo>
                  <a:pt x="12750" y="4599"/>
                </a:lnTo>
                <a:lnTo>
                  <a:pt x="12848" y="4453"/>
                </a:lnTo>
                <a:lnTo>
                  <a:pt x="13213" y="3918"/>
                </a:lnTo>
                <a:lnTo>
                  <a:pt x="13432" y="3650"/>
                </a:lnTo>
                <a:lnTo>
                  <a:pt x="13651" y="3407"/>
                </a:lnTo>
                <a:lnTo>
                  <a:pt x="13699" y="3309"/>
                </a:lnTo>
                <a:lnTo>
                  <a:pt x="13699" y="3261"/>
                </a:lnTo>
                <a:lnTo>
                  <a:pt x="13699" y="3212"/>
                </a:lnTo>
                <a:lnTo>
                  <a:pt x="13675" y="3139"/>
                </a:lnTo>
                <a:lnTo>
                  <a:pt x="13699" y="3090"/>
                </a:lnTo>
                <a:lnTo>
                  <a:pt x="13675" y="3017"/>
                </a:lnTo>
                <a:lnTo>
                  <a:pt x="13675" y="2944"/>
                </a:lnTo>
                <a:lnTo>
                  <a:pt x="13602" y="2847"/>
                </a:lnTo>
                <a:lnTo>
                  <a:pt x="13407" y="2628"/>
                </a:lnTo>
                <a:lnTo>
                  <a:pt x="13164" y="2360"/>
                </a:lnTo>
                <a:lnTo>
                  <a:pt x="12896" y="2093"/>
                </a:lnTo>
                <a:lnTo>
                  <a:pt x="12702" y="1922"/>
                </a:lnTo>
                <a:lnTo>
                  <a:pt x="12434" y="1728"/>
                </a:lnTo>
                <a:lnTo>
                  <a:pt x="12312" y="1655"/>
                </a:lnTo>
                <a:lnTo>
                  <a:pt x="12166" y="1582"/>
                </a:lnTo>
                <a:lnTo>
                  <a:pt x="12020" y="1557"/>
                </a:lnTo>
                <a:lnTo>
                  <a:pt x="11899" y="1582"/>
                </a:lnTo>
                <a:lnTo>
                  <a:pt x="11850" y="1582"/>
                </a:lnTo>
                <a:lnTo>
                  <a:pt x="11777" y="1606"/>
                </a:lnTo>
                <a:lnTo>
                  <a:pt x="11534" y="1728"/>
                </a:lnTo>
                <a:lnTo>
                  <a:pt x="11290" y="1874"/>
                </a:lnTo>
                <a:lnTo>
                  <a:pt x="10828" y="2190"/>
                </a:lnTo>
                <a:lnTo>
                  <a:pt x="10560" y="2385"/>
                </a:lnTo>
                <a:lnTo>
                  <a:pt x="10414" y="2506"/>
                </a:lnTo>
                <a:lnTo>
                  <a:pt x="10293" y="2628"/>
                </a:lnTo>
                <a:lnTo>
                  <a:pt x="10098" y="2506"/>
                </a:lnTo>
                <a:lnTo>
                  <a:pt x="9879" y="2409"/>
                </a:lnTo>
                <a:lnTo>
                  <a:pt x="9636" y="2336"/>
                </a:lnTo>
                <a:lnTo>
                  <a:pt x="9417" y="2312"/>
                </a:lnTo>
                <a:lnTo>
                  <a:pt x="9392" y="2287"/>
                </a:lnTo>
                <a:lnTo>
                  <a:pt x="9295" y="1995"/>
                </a:lnTo>
                <a:lnTo>
                  <a:pt x="9246" y="1703"/>
                </a:lnTo>
                <a:lnTo>
                  <a:pt x="9246" y="1679"/>
                </a:lnTo>
                <a:lnTo>
                  <a:pt x="9271" y="1630"/>
                </a:lnTo>
                <a:lnTo>
                  <a:pt x="9271" y="1606"/>
                </a:lnTo>
                <a:lnTo>
                  <a:pt x="9198" y="1484"/>
                </a:lnTo>
                <a:lnTo>
                  <a:pt x="9149" y="949"/>
                </a:lnTo>
                <a:lnTo>
                  <a:pt x="9125" y="681"/>
                </a:lnTo>
                <a:lnTo>
                  <a:pt x="9052" y="438"/>
                </a:lnTo>
                <a:lnTo>
                  <a:pt x="9100" y="389"/>
                </a:lnTo>
                <a:lnTo>
                  <a:pt x="9100" y="341"/>
                </a:lnTo>
                <a:lnTo>
                  <a:pt x="9125" y="292"/>
                </a:lnTo>
                <a:lnTo>
                  <a:pt x="9100" y="243"/>
                </a:lnTo>
                <a:lnTo>
                  <a:pt x="9076" y="170"/>
                </a:lnTo>
                <a:lnTo>
                  <a:pt x="9052" y="146"/>
                </a:lnTo>
                <a:lnTo>
                  <a:pt x="9003" y="97"/>
                </a:lnTo>
                <a:lnTo>
                  <a:pt x="8930" y="97"/>
                </a:lnTo>
                <a:lnTo>
                  <a:pt x="8614" y="49"/>
                </a:lnTo>
                <a:lnTo>
                  <a:pt x="8297" y="49"/>
                </a:lnTo>
                <a:lnTo>
                  <a:pt x="7665" y="24"/>
                </a:lnTo>
                <a:lnTo>
                  <a:pt x="7348" y="24"/>
                </a:lnTo>
                <a:lnTo>
                  <a:pt x="7008" y="0"/>
                </a:lnTo>
                <a:close/>
                <a:moveTo>
                  <a:pt x="17471" y="11655"/>
                </a:moveTo>
                <a:lnTo>
                  <a:pt x="17300" y="11704"/>
                </a:lnTo>
                <a:lnTo>
                  <a:pt x="16960" y="11801"/>
                </a:lnTo>
                <a:lnTo>
                  <a:pt x="16692" y="11923"/>
                </a:lnTo>
                <a:lnTo>
                  <a:pt x="16522" y="12045"/>
                </a:lnTo>
                <a:lnTo>
                  <a:pt x="16351" y="12191"/>
                </a:lnTo>
                <a:lnTo>
                  <a:pt x="16205" y="12385"/>
                </a:lnTo>
                <a:lnTo>
                  <a:pt x="16084" y="12556"/>
                </a:lnTo>
                <a:lnTo>
                  <a:pt x="15986" y="12750"/>
                </a:lnTo>
                <a:lnTo>
                  <a:pt x="15913" y="12969"/>
                </a:lnTo>
                <a:lnTo>
                  <a:pt x="15865" y="13188"/>
                </a:lnTo>
                <a:lnTo>
                  <a:pt x="15816" y="13407"/>
                </a:lnTo>
                <a:lnTo>
                  <a:pt x="15816" y="13602"/>
                </a:lnTo>
                <a:lnTo>
                  <a:pt x="15816" y="13797"/>
                </a:lnTo>
                <a:lnTo>
                  <a:pt x="15865" y="13991"/>
                </a:lnTo>
                <a:lnTo>
                  <a:pt x="15913" y="14186"/>
                </a:lnTo>
                <a:lnTo>
                  <a:pt x="16011" y="14381"/>
                </a:lnTo>
                <a:lnTo>
                  <a:pt x="16108" y="14551"/>
                </a:lnTo>
                <a:lnTo>
                  <a:pt x="16230" y="14721"/>
                </a:lnTo>
                <a:lnTo>
                  <a:pt x="16351" y="14892"/>
                </a:lnTo>
                <a:lnTo>
                  <a:pt x="16497" y="15038"/>
                </a:lnTo>
                <a:lnTo>
                  <a:pt x="16668" y="15159"/>
                </a:lnTo>
                <a:lnTo>
                  <a:pt x="16838" y="15257"/>
                </a:lnTo>
                <a:lnTo>
                  <a:pt x="17008" y="15354"/>
                </a:lnTo>
                <a:lnTo>
                  <a:pt x="17203" y="15427"/>
                </a:lnTo>
                <a:lnTo>
                  <a:pt x="17398" y="15476"/>
                </a:lnTo>
                <a:lnTo>
                  <a:pt x="17787" y="15476"/>
                </a:lnTo>
                <a:lnTo>
                  <a:pt x="17957" y="15427"/>
                </a:lnTo>
                <a:lnTo>
                  <a:pt x="18128" y="15403"/>
                </a:lnTo>
                <a:lnTo>
                  <a:pt x="18420" y="15257"/>
                </a:lnTo>
                <a:lnTo>
                  <a:pt x="18712" y="15086"/>
                </a:lnTo>
                <a:lnTo>
                  <a:pt x="18955" y="14867"/>
                </a:lnTo>
                <a:lnTo>
                  <a:pt x="19174" y="14600"/>
                </a:lnTo>
                <a:lnTo>
                  <a:pt x="19369" y="14308"/>
                </a:lnTo>
                <a:lnTo>
                  <a:pt x="19515" y="14016"/>
                </a:lnTo>
                <a:lnTo>
                  <a:pt x="19612" y="13699"/>
                </a:lnTo>
                <a:lnTo>
                  <a:pt x="19636" y="13505"/>
                </a:lnTo>
                <a:lnTo>
                  <a:pt x="19661" y="13286"/>
                </a:lnTo>
                <a:lnTo>
                  <a:pt x="19636" y="13115"/>
                </a:lnTo>
                <a:lnTo>
                  <a:pt x="19588" y="12921"/>
                </a:lnTo>
                <a:lnTo>
                  <a:pt x="19539" y="12775"/>
                </a:lnTo>
                <a:lnTo>
                  <a:pt x="19466" y="12604"/>
                </a:lnTo>
                <a:lnTo>
                  <a:pt x="19344" y="12458"/>
                </a:lnTo>
                <a:lnTo>
                  <a:pt x="19247" y="12337"/>
                </a:lnTo>
                <a:lnTo>
                  <a:pt x="19101" y="12215"/>
                </a:lnTo>
                <a:lnTo>
                  <a:pt x="18979" y="12093"/>
                </a:lnTo>
                <a:lnTo>
                  <a:pt x="18809" y="11996"/>
                </a:lnTo>
                <a:lnTo>
                  <a:pt x="18639" y="11923"/>
                </a:lnTo>
                <a:lnTo>
                  <a:pt x="18468" y="11850"/>
                </a:lnTo>
                <a:lnTo>
                  <a:pt x="18298" y="11801"/>
                </a:lnTo>
                <a:lnTo>
                  <a:pt x="18103" y="11753"/>
                </a:lnTo>
                <a:lnTo>
                  <a:pt x="17933" y="11728"/>
                </a:lnTo>
                <a:lnTo>
                  <a:pt x="17787" y="11680"/>
                </a:lnTo>
                <a:lnTo>
                  <a:pt x="17617" y="11655"/>
                </a:lnTo>
                <a:close/>
                <a:moveTo>
                  <a:pt x="17957" y="9417"/>
                </a:moveTo>
                <a:lnTo>
                  <a:pt x="17860" y="9490"/>
                </a:lnTo>
                <a:lnTo>
                  <a:pt x="17860" y="9514"/>
                </a:lnTo>
                <a:lnTo>
                  <a:pt x="17811" y="9587"/>
                </a:lnTo>
                <a:lnTo>
                  <a:pt x="17836" y="9660"/>
                </a:lnTo>
                <a:lnTo>
                  <a:pt x="17884" y="9709"/>
                </a:lnTo>
                <a:lnTo>
                  <a:pt x="17811" y="9757"/>
                </a:lnTo>
                <a:lnTo>
                  <a:pt x="17763" y="9782"/>
                </a:lnTo>
                <a:lnTo>
                  <a:pt x="17738" y="9830"/>
                </a:lnTo>
                <a:lnTo>
                  <a:pt x="17738" y="9879"/>
                </a:lnTo>
                <a:lnTo>
                  <a:pt x="17738" y="9928"/>
                </a:lnTo>
                <a:lnTo>
                  <a:pt x="17787" y="10001"/>
                </a:lnTo>
                <a:lnTo>
                  <a:pt x="17836" y="10049"/>
                </a:lnTo>
                <a:lnTo>
                  <a:pt x="17884" y="10098"/>
                </a:lnTo>
                <a:lnTo>
                  <a:pt x="17957" y="10122"/>
                </a:lnTo>
                <a:lnTo>
                  <a:pt x="17933" y="10147"/>
                </a:lnTo>
                <a:lnTo>
                  <a:pt x="17884" y="10195"/>
                </a:lnTo>
                <a:lnTo>
                  <a:pt x="17860" y="10244"/>
                </a:lnTo>
                <a:lnTo>
                  <a:pt x="17884" y="10317"/>
                </a:lnTo>
                <a:lnTo>
                  <a:pt x="17933" y="10414"/>
                </a:lnTo>
                <a:lnTo>
                  <a:pt x="18006" y="10487"/>
                </a:lnTo>
                <a:lnTo>
                  <a:pt x="18103" y="10512"/>
                </a:lnTo>
                <a:lnTo>
                  <a:pt x="18176" y="10536"/>
                </a:lnTo>
                <a:lnTo>
                  <a:pt x="18444" y="10585"/>
                </a:lnTo>
                <a:lnTo>
                  <a:pt x="18590" y="10609"/>
                </a:lnTo>
                <a:lnTo>
                  <a:pt x="18639" y="10633"/>
                </a:lnTo>
                <a:lnTo>
                  <a:pt x="18687" y="10609"/>
                </a:lnTo>
                <a:lnTo>
                  <a:pt x="18760" y="10682"/>
                </a:lnTo>
                <a:lnTo>
                  <a:pt x="18858" y="10731"/>
                </a:lnTo>
                <a:lnTo>
                  <a:pt x="18906" y="10731"/>
                </a:lnTo>
                <a:lnTo>
                  <a:pt x="19174" y="10828"/>
                </a:lnTo>
                <a:lnTo>
                  <a:pt x="19296" y="10877"/>
                </a:lnTo>
                <a:lnTo>
                  <a:pt x="19393" y="10950"/>
                </a:lnTo>
                <a:lnTo>
                  <a:pt x="19466" y="10998"/>
                </a:lnTo>
                <a:lnTo>
                  <a:pt x="19539" y="11023"/>
                </a:lnTo>
                <a:lnTo>
                  <a:pt x="19612" y="10998"/>
                </a:lnTo>
                <a:lnTo>
                  <a:pt x="19661" y="10974"/>
                </a:lnTo>
                <a:lnTo>
                  <a:pt x="19709" y="10950"/>
                </a:lnTo>
                <a:lnTo>
                  <a:pt x="19734" y="10901"/>
                </a:lnTo>
                <a:lnTo>
                  <a:pt x="19904" y="10779"/>
                </a:lnTo>
                <a:lnTo>
                  <a:pt x="19977" y="10706"/>
                </a:lnTo>
                <a:lnTo>
                  <a:pt x="20074" y="10658"/>
                </a:lnTo>
                <a:lnTo>
                  <a:pt x="20293" y="10487"/>
                </a:lnTo>
                <a:lnTo>
                  <a:pt x="20537" y="10366"/>
                </a:lnTo>
                <a:lnTo>
                  <a:pt x="20561" y="10341"/>
                </a:lnTo>
                <a:lnTo>
                  <a:pt x="20707" y="10463"/>
                </a:lnTo>
                <a:lnTo>
                  <a:pt x="20877" y="10609"/>
                </a:lnTo>
                <a:lnTo>
                  <a:pt x="21096" y="10828"/>
                </a:lnTo>
                <a:lnTo>
                  <a:pt x="21096" y="10828"/>
                </a:lnTo>
                <a:lnTo>
                  <a:pt x="21023" y="10779"/>
                </a:lnTo>
                <a:lnTo>
                  <a:pt x="20877" y="10682"/>
                </a:lnTo>
                <a:lnTo>
                  <a:pt x="20804" y="10658"/>
                </a:lnTo>
                <a:lnTo>
                  <a:pt x="20707" y="10633"/>
                </a:lnTo>
                <a:lnTo>
                  <a:pt x="20683" y="10633"/>
                </a:lnTo>
                <a:lnTo>
                  <a:pt x="20610" y="10658"/>
                </a:lnTo>
                <a:lnTo>
                  <a:pt x="20561" y="10731"/>
                </a:lnTo>
                <a:lnTo>
                  <a:pt x="20537" y="10779"/>
                </a:lnTo>
                <a:lnTo>
                  <a:pt x="20561" y="10852"/>
                </a:lnTo>
                <a:lnTo>
                  <a:pt x="20610" y="10925"/>
                </a:lnTo>
                <a:lnTo>
                  <a:pt x="20537" y="10974"/>
                </a:lnTo>
                <a:lnTo>
                  <a:pt x="20488" y="11023"/>
                </a:lnTo>
                <a:lnTo>
                  <a:pt x="20488" y="11096"/>
                </a:lnTo>
                <a:lnTo>
                  <a:pt x="20561" y="11266"/>
                </a:lnTo>
                <a:lnTo>
                  <a:pt x="20634" y="11436"/>
                </a:lnTo>
                <a:lnTo>
                  <a:pt x="20756" y="11582"/>
                </a:lnTo>
                <a:lnTo>
                  <a:pt x="20707" y="11534"/>
                </a:lnTo>
                <a:lnTo>
                  <a:pt x="20610" y="11412"/>
                </a:lnTo>
                <a:lnTo>
                  <a:pt x="20561" y="11315"/>
                </a:lnTo>
                <a:lnTo>
                  <a:pt x="20537" y="11266"/>
                </a:lnTo>
                <a:lnTo>
                  <a:pt x="20488" y="11242"/>
                </a:lnTo>
                <a:lnTo>
                  <a:pt x="20439" y="11217"/>
                </a:lnTo>
                <a:lnTo>
                  <a:pt x="20342" y="11217"/>
                </a:lnTo>
                <a:lnTo>
                  <a:pt x="20293" y="11242"/>
                </a:lnTo>
                <a:lnTo>
                  <a:pt x="20269" y="11290"/>
                </a:lnTo>
                <a:lnTo>
                  <a:pt x="20245" y="11339"/>
                </a:lnTo>
                <a:lnTo>
                  <a:pt x="20245" y="11436"/>
                </a:lnTo>
                <a:lnTo>
                  <a:pt x="20245" y="11509"/>
                </a:lnTo>
                <a:lnTo>
                  <a:pt x="20318" y="11680"/>
                </a:lnTo>
                <a:lnTo>
                  <a:pt x="20537" y="12020"/>
                </a:lnTo>
                <a:lnTo>
                  <a:pt x="20585" y="12069"/>
                </a:lnTo>
                <a:lnTo>
                  <a:pt x="20658" y="12093"/>
                </a:lnTo>
                <a:lnTo>
                  <a:pt x="20707" y="12239"/>
                </a:lnTo>
                <a:lnTo>
                  <a:pt x="20731" y="12385"/>
                </a:lnTo>
                <a:lnTo>
                  <a:pt x="20756" y="12556"/>
                </a:lnTo>
                <a:lnTo>
                  <a:pt x="20756" y="12677"/>
                </a:lnTo>
                <a:lnTo>
                  <a:pt x="20780" y="12799"/>
                </a:lnTo>
                <a:lnTo>
                  <a:pt x="20804" y="12872"/>
                </a:lnTo>
                <a:lnTo>
                  <a:pt x="20853" y="12921"/>
                </a:lnTo>
                <a:lnTo>
                  <a:pt x="20926" y="12945"/>
                </a:lnTo>
                <a:lnTo>
                  <a:pt x="21023" y="12945"/>
                </a:lnTo>
                <a:lnTo>
                  <a:pt x="21218" y="12994"/>
                </a:lnTo>
                <a:lnTo>
                  <a:pt x="21413" y="13018"/>
                </a:lnTo>
                <a:lnTo>
                  <a:pt x="21534" y="13042"/>
                </a:lnTo>
                <a:lnTo>
                  <a:pt x="21705" y="13067"/>
                </a:lnTo>
                <a:lnTo>
                  <a:pt x="21899" y="13091"/>
                </a:lnTo>
                <a:lnTo>
                  <a:pt x="21997" y="13115"/>
                </a:lnTo>
                <a:lnTo>
                  <a:pt x="22070" y="13164"/>
                </a:lnTo>
                <a:lnTo>
                  <a:pt x="22070" y="13359"/>
                </a:lnTo>
                <a:lnTo>
                  <a:pt x="22070" y="13578"/>
                </a:lnTo>
                <a:lnTo>
                  <a:pt x="22070" y="13699"/>
                </a:lnTo>
                <a:lnTo>
                  <a:pt x="22045" y="13675"/>
                </a:lnTo>
                <a:lnTo>
                  <a:pt x="21997" y="13626"/>
                </a:lnTo>
                <a:lnTo>
                  <a:pt x="21924" y="13602"/>
                </a:lnTo>
                <a:lnTo>
                  <a:pt x="21851" y="13626"/>
                </a:lnTo>
                <a:lnTo>
                  <a:pt x="21802" y="13675"/>
                </a:lnTo>
                <a:lnTo>
                  <a:pt x="21778" y="13724"/>
                </a:lnTo>
                <a:lnTo>
                  <a:pt x="21729" y="13651"/>
                </a:lnTo>
                <a:lnTo>
                  <a:pt x="21680" y="13602"/>
                </a:lnTo>
                <a:lnTo>
                  <a:pt x="21656" y="13602"/>
                </a:lnTo>
                <a:lnTo>
                  <a:pt x="21607" y="13578"/>
                </a:lnTo>
                <a:lnTo>
                  <a:pt x="21534" y="13602"/>
                </a:lnTo>
                <a:lnTo>
                  <a:pt x="21486" y="13651"/>
                </a:lnTo>
                <a:lnTo>
                  <a:pt x="21437" y="13699"/>
                </a:lnTo>
                <a:lnTo>
                  <a:pt x="21388" y="13894"/>
                </a:lnTo>
                <a:lnTo>
                  <a:pt x="21364" y="13991"/>
                </a:lnTo>
                <a:lnTo>
                  <a:pt x="21315" y="14137"/>
                </a:lnTo>
                <a:lnTo>
                  <a:pt x="21315" y="14089"/>
                </a:lnTo>
                <a:lnTo>
                  <a:pt x="21315" y="13918"/>
                </a:lnTo>
                <a:lnTo>
                  <a:pt x="21291" y="13772"/>
                </a:lnTo>
                <a:lnTo>
                  <a:pt x="21267" y="13724"/>
                </a:lnTo>
                <a:lnTo>
                  <a:pt x="21242" y="13699"/>
                </a:lnTo>
                <a:lnTo>
                  <a:pt x="21194" y="13675"/>
                </a:lnTo>
                <a:lnTo>
                  <a:pt x="21145" y="13651"/>
                </a:lnTo>
                <a:lnTo>
                  <a:pt x="21072" y="13675"/>
                </a:lnTo>
                <a:lnTo>
                  <a:pt x="21023" y="13724"/>
                </a:lnTo>
                <a:lnTo>
                  <a:pt x="20999" y="13772"/>
                </a:lnTo>
                <a:lnTo>
                  <a:pt x="20975" y="13845"/>
                </a:lnTo>
                <a:lnTo>
                  <a:pt x="20926" y="13967"/>
                </a:lnTo>
                <a:lnTo>
                  <a:pt x="20926" y="14016"/>
                </a:lnTo>
                <a:lnTo>
                  <a:pt x="20829" y="14381"/>
                </a:lnTo>
                <a:lnTo>
                  <a:pt x="20829" y="14454"/>
                </a:lnTo>
                <a:lnTo>
                  <a:pt x="20756" y="14600"/>
                </a:lnTo>
                <a:lnTo>
                  <a:pt x="20707" y="14721"/>
                </a:lnTo>
                <a:lnTo>
                  <a:pt x="20610" y="14867"/>
                </a:lnTo>
                <a:lnTo>
                  <a:pt x="20512" y="14989"/>
                </a:lnTo>
                <a:lnTo>
                  <a:pt x="20488" y="15038"/>
                </a:lnTo>
                <a:lnTo>
                  <a:pt x="20439" y="15086"/>
                </a:lnTo>
                <a:lnTo>
                  <a:pt x="20439" y="15135"/>
                </a:lnTo>
                <a:lnTo>
                  <a:pt x="20439" y="15184"/>
                </a:lnTo>
                <a:lnTo>
                  <a:pt x="20439" y="15257"/>
                </a:lnTo>
                <a:lnTo>
                  <a:pt x="20488" y="15305"/>
                </a:lnTo>
                <a:lnTo>
                  <a:pt x="20512" y="15330"/>
                </a:lnTo>
                <a:lnTo>
                  <a:pt x="20585" y="15354"/>
                </a:lnTo>
                <a:lnTo>
                  <a:pt x="20634" y="15378"/>
                </a:lnTo>
                <a:lnTo>
                  <a:pt x="20658" y="15378"/>
                </a:lnTo>
                <a:lnTo>
                  <a:pt x="20804" y="15548"/>
                </a:lnTo>
                <a:lnTo>
                  <a:pt x="20926" y="15694"/>
                </a:lnTo>
                <a:lnTo>
                  <a:pt x="21048" y="15889"/>
                </a:lnTo>
                <a:lnTo>
                  <a:pt x="21194" y="16108"/>
                </a:lnTo>
                <a:lnTo>
                  <a:pt x="21048" y="16254"/>
                </a:lnTo>
                <a:lnTo>
                  <a:pt x="20902" y="16424"/>
                </a:lnTo>
                <a:lnTo>
                  <a:pt x="20829" y="16473"/>
                </a:lnTo>
                <a:lnTo>
                  <a:pt x="20756" y="16424"/>
                </a:lnTo>
                <a:lnTo>
                  <a:pt x="20683" y="16400"/>
                </a:lnTo>
                <a:lnTo>
                  <a:pt x="20585" y="16424"/>
                </a:lnTo>
                <a:lnTo>
                  <a:pt x="20488" y="16473"/>
                </a:lnTo>
                <a:lnTo>
                  <a:pt x="20488" y="16376"/>
                </a:lnTo>
                <a:lnTo>
                  <a:pt x="20464" y="16303"/>
                </a:lnTo>
                <a:lnTo>
                  <a:pt x="20391" y="16230"/>
                </a:lnTo>
                <a:lnTo>
                  <a:pt x="20293" y="16205"/>
                </a:lnTo>
                <a:lnTo>
                  <a:pt x="20220" y="16230"/>
                </a:lnTo>
                <a:lnTo>
                  <a:pt x="20220" y="16157"/>
                </a:lnTo>
                <a:lnTo>
                  <a:pt x="20220" y="16108"/>
                </a:lnTo>
                <a:lnTo>
                  <a:pt x="20196" y="16035"/>
                </a:lnTo>
                <a:lnTo>
                  <a:pt x="20172" y="16011"/>
                </a:lnTo>
                <a:lnTo>
                  <a:pt x="20123" y="15986"/>
                </a:lnTo>
                <a:lnTo>
                  <a:pt x="20074" y="15962"/>
                </a:lnTo>
                <a:lnTo>
                  <a:pt x="20001" y="15986"/>
                </a:lnTo>
                <a:lnTo>
                  <a:pt x="19928" y="16011"/>
                </a:lnTo>
                <a:lnTo>
                  <a:pt x="19831" y="16059"/>
                </a:lnTo>
                <a:lnTo>
                  <a:pt x="19636" y="16181"/>
                </a:lnTo>
                <a:lnTo>
                  <a:pt x="19588" y="16230"/>
                </a:lnTo>
                <a:lnTo>
                  <a:pt x="19466" y="16205"/>
                </a:lnTo>
                <a:lnTo>
                  <a:pt x="19417" y="16205"/>
                </a:lnTo>
                <a:lnTo>
                  <a:pt x="19369" y="16230"/>
                </a:lnTo>
                <a:lnTo>
                  <a:pt x="19271" y="16254"/>
                </a:lnTo>
                <a:lnTo>
                  <a:pt x="19198" y="16303"/>
                </a:lnTo>
                <a:lnTo>
                  <a:pt x="19077" y="16376"/>
                </a:lnTo>
                <a:lnTo>
                  <a:pt x="18979" y="16400"/>
                </a:lnTo>
                <a:lnTo>
                  <a:pt x="18882" y="16424"/>
                </a:lnTo>
                <a:lnTo>
                  <a:pt x="18785" y="16473"/>
                </a:lnTo>
                <a:lnTo>
                  <a:pt x="18687" y="16497"/>
                </a:lnTo>
                <a:lnTo>
                  <a:pt x="18614" y="16546"/>
                </a:lnTo>
                <a:lnTo>
                  <a:pt x="18517" y="16595"/>
                </a:lnTo>
                <a:lnTo>
                  <a:pt x="18444" y="16619"/>
                </a:lnTo>
                <a:lnTo>
                  <a:pt x="18371" y="16668"/>
                </a:lnTo>
                <a:lnTo>
                  <a:pt x="18274" y="16692"/>
                </a:lnTo>
                <a:lnTo>
                  <a:pt x="18176" y="16716"/>
                </a:lnTo>
                <a:lnTo>
                  <a:pt x="18079" y="16765"/>
                </a:lnTo>
                <a:lnTo>
                  <a:pt x="18055" y="16814"/>
                </a:lnTo>
                <a:lnTo>
                  <a:pt x="18030" y="16838"/>
                </a:lnTo>
                <a:lnTo>
                  <a:pt x="18030" y="16911"/>
                </a:lnTo>
                <a:lnTo>
                  <a:pt x="18055" y="16960"/>
                </a:lnTo>
                <a:lnTo>
                  <a:pt x="18079" y="17008"/>
                </a:lnTo>
                <a:lnTo>
                  <a:pt x="18152" y="17057"/>
                </a:lnTo>
                <a:lnTo>
                  <a:pt x="18103" y="17106"/>
                </a:lnTo>
                <a:lnTo>
                  <a:pt x="18079" y="17154"/>
                </a:lnTo>
                <a:lnTo>
                  <a:pt x="18055" y="17203"/>
                </a:lnTo>
                <a:lnTo>
                  <a:pt x="18079" y="17252"/>
                </a:lnTo>
                <a:lnTo>
                  <a:pt x="18103" y="17300"/>
                </a:lnTo>
                <a:lnTo>
                  <a:pt x="18152" y="17349"/>
                </a:lnTo>
                <a:lnTo>
                  <a:pt x="18225" y="17373"/>
                </a:lnTo>
                <a:lnTo>
                  <a:pt x="18201" y="17373"/>
                </a:lnTo>
                <a:lnTo>
                  <a:pt x="18103" y="17398"/>
                </a:lnTo>
                <a:lnTo>
                  <a:pt x="18055" y="17446"/>
                </a:lnTo>
                <a:lnTo>
                  <a:pt x="18006" y="17519"/>
                </a:lnTo>
                <a:lnTo>
                  <a:pt x="18030" y="17592"/>
                </a:lnTo>
                <a:lnTo>
                  <a:pt x="18055" y="17641"/>
                </a:lnTo>
                <a:lnTo>
                  <a:pt x="18128" y="17690"/>
                </a:lnTo>
                <a:lnTo>
                  <a:pt x="18225" y="17714"/>
                </a:lnTo>
                <a:lnTo>
                  <a:pt x="17909" y="17738"/>
                </a:lnTo>
                <a:lnTo>
                  <a:pt x="17519" y="17738"/>
                </a:lnTo>
                <a:lnTo>
                  <a:pt x="17495" y="17568"/>
                </a:lnTo>
                <a:lnTo>
                  <a:pt x="17471" y="17398"/>
                </a:lnTo>
                <a:lnTo>
                  <a:pt x="17446" y="17300"/>
                </a:lnTo>
                <a:lnTo>
                  <a:pt x="17446" y="17203"/>
                </a:lnTo>
                <a:lnTo>
                  <a:pt x="17422" y="16984"/>
                </a:lnTo>
                <a:lnTo>
                  <a:pt x="17373" y="16765"/>
                </a:lnTo>
                <a:lnTo>
                  <a:pt x="17325" y="16668"/>
                </a:lnTo>
                <a:lnTo>
                  <a:pt x="17276" y="16595"/>
                </a:lnTo>
                <a:lnTo>
                  <a:pt x="17203" y="16522"/>
                </a:lnTo>
                <a:lnTo>
                  <a:pt x="17106" y="16473"/>
                </a:lnTo>
                <a:lnTo>
                  <a:pt x="17057" y="16449"/>
                </a:lnTo>
                <a:lnTo>
                  <a:pt x="17008" y="16449"/>
                </a:lnTo>
                <a:lnTo>
                  <a:pt x="16862" y="16424"/>
                </a:lnTo>
                <a:lnTo>
                  <a:pt x="16789" y="16400"/>
                </a:lnTo>
                <a:lnTo>
                  <a:pt x="16643" y="16327"/>
                </a:lnTo>
                <a:lnTo>
                  <a:pt x="16449" y="16254"/>
                </a:lnTo>
                <a:lnTo>
                  <a:pt x="16376" y="16181"/>
                </a:lnTo>
                <a:lnTo>
                  <a:pt x="16278" y="16157"/>
                </a:lnTo>
                <a:lnTo>
                  <a:pt x="16181" y="16181"/>
                </a:lnTo>
                <a:lnTo>
                  <a:pt x="16157" y="16181"/>
                </a:lnTo>
                <a:lnTo>
                  <a:pt x="16035" y="16132"/>
                </a:lnTo>
                <a:lnTo>
                  <a:pt x="16011" y="16108"/>
                </a:lnTo>
                <a:lnTo>
                  <a:pt x="15913" y="16059"/>
                </a:lnTo>
                <a:lnTo>
                  <a:pt x="15792" y="16035"/>
                </a:lnTo>
                <a:lnTo>
                  <a:pt x="15694" y="16059"/>
                </a:lnTo>
                <a:lnTo>
                  <a:pt x="15646" y="16132"/>
                </a:lnTo>
                <a:lnTo>
                  <a:pt x="15621" y="16205"/>
                </a:lnTo>
                <a:lnTo>
                  <a:pt x="15646" y="16303"/>
                </a:lnTo>
                <a:lnTo>
                  <a:pt x="15646" y="16303"/>
                </a:lnTo>
                <a:lnTo>
                  <a:pt x="15597" y="16278"/>
                </a:lnTo>
                <a:lnTo>
                  <a:pt x="15500" y="16205"/>
                </a:lnTo>
                <a:lnTo>
                  <a:pt x="15402" y="16157"/>
                </a:lnTo>
                <a:lnTo>
                  <a:pt x="15354" y="16157"/>
                </a:lnTo>
                <a:lnTo>
                  <a:pt x="15305" y="16181"/>
                </a:lnTo>
                <a:lnTo>
                  <a:pt x="15256" y="16205"/>
                </a:lnTo>
                <a:lnTo>
                  <a:pt x="15232" y="16230"/>
                </a:lnTo>
                <a:lnTo>
                  <a:pt x="15208" y="16278"/>
                </a:lnTo>
                <a:lnTo>
                  <a:pt x="15232" y="16400"/>
                </a:lnTo>
                <a:lnTo>
                  <a:pt x="15281" y="16497"/>
                </a:lnTo>
                <a:lnTo>
                  <a:pt x="15232" y="16497"/>
                </a:lnTo>
                <a:lnTo>
                  <a:pt x="15183" y="16473"/>
                </a:lnTo>
                <a:lnTo>
                  <a:pt x="15135" y="16449"/>
                </a:lnTo>
                <a:lnTo>
                  <a:pt x="15062" y="16473"/>
                </a:lnTo>
                <a:lnTo>
                  <a:pt x="15038" y="16546"/>
                </a:lnTo>
                <a:lnTo>
                  <a:pt x="15013" y="16570"/>
                </a:lnTo>
                <a:lnTo>
                  <a:pt x="15013" y="16643"/>
                </a:lnTo>
                <a:lnTo>
                  <a:pt x="14916" y="16570"/>
                </a:lnTo>
                <a:lnTo>
                  <a:pt x="14770" y="16424"/>
                </a:lnTo>
                <a:lnTo>
                  <a:pt x="14624" y="16254"/>
                </a:lnTo>
                <a:lnTo>
                  <a:pt x="14721" y="16132"/>
                </a:lnTo>
                <a:lnTo>
                  <a:pt x="14794" y="15986"/>
                </a:lnTo>
                <a:lnTo>
                  <a:pt x="14892" y="15865"/>
                </a:lnTo>
                <a:lnTo>
                  <a:pt x="15062" y="15621"/>
                </a:lnTo>
                <a:lnTo>
                  <a:pt x="15305" y="15305"/>
                </a:lnTo>
                <a:lnTo>
                  <a:pt x="15378" y="15232"/>
                </a:lnTo>
                <a:lnTo>
                  <a:pt x="15402" y="15159"/>
                </a:lnTo>
                <a:lnTo>
                  <a:pt x="15402" y="15062"/>
                </a:lnTo>
                <a:lnTo>
                  <a:pt x="15329" y="14965"/>
                </a:lnTo>
                <a:lnTo>
                  <a:pt x="15183" y="14819"/>
                </a:lnTo>
                <a:lnTo>
                  <a:pt x="15086" y="14673"/>
                </a:lnTo>
                <a:lnTo>
                  <a:pt x="15038" y="14624"/>
                </a:lnTo>
                <a:lnTo>
                  <a:pt x="15013" y="14575"/>
                </a:lnTo>
                <a:lnTo>
                  <a:pt x="15013" y="14551"/>
                </a:lnTo>
                <a:lnTo>
                  <a:pt x="14989" y="14454"/>
                </a:lnTo>
                <a:lnTo>
                  <a:pt x="14940" y="14405"/>
                </a:lnTo>
                <a:lnTo>
                  <a:pt x="14892" y="14356"/>
                </a:lnTo>
                <a:lnTo>
                  <a:pt x="14794" y="14332"/>
                </a:lnTo>
                <a:lnTo>
                  <a:pt x="14478" y="14308"/>
                </a:lnTo>
                <a:lnTo>
                  <a:pt x="14113" y="14283"/>
                </a:lnTo>
                <a:lnTo>
                  <a:pt x="13748" y="14210"/>
                </a:lnTo>
                <a:lnTo>
                  <a:pt x="13724" y="14089"/>
                </a:lnTo>
                <a:lnTo>
                  <a:pt x="13724" y="14016"/>
                </a:lnTo>
                <a:lnTo>
                  <a:pt x="13699" y="13821"/>
                </a:lnTo>
                <a:lnTo>
                  <a:pt x="13724" y="13602"/>
                </a:lnTo>
                <a:lnTo>
                  <a:pt x="13724" y="13456"/>
                </a:lnTo>
                <a:lnTo>
                  <a:pt x="13748" y="13505"/>
                </a:lnTo>
                <a:lnTo>
                  <a:pt x="13821" y="13529"/>
                </a:lnTo>
                <a:lnTo>
                  <a:pt x="13894" y="13553"/>
                </a:lnTo>
                <a:lnTo>
                  <a:pt x="13943" y="13553"/>
                </a:lnTo>
                <a:lnTo>
                  <a:pt x="13991" y="13529"/>
                </a:lnTo>
                <a:lnTo>
                  <a:pt x="14016" y="13505"/>
                </a:lnTo>
                <a:lnTo>
                  <a:pt x="14089" y="13432"/>
                </a:lnTo>
                <a:lnTo>
                  <a:pt x="14137" y="13480"/>
                </a:lnTo>
                <a:lnTo>
                  <a:pt x="14186" y="13505"/>
                </a:lnTo>
                <a:lnTo>
                  <a:pt x="14235" y="13529"/>
                </a:lnTo>
                <a:lnTo>
                  <a:pt x="14308" y="13505"/>
                </a:lnTo>
                <a:lnTo>
                  <a:pt x="14381" y="13480"/>
                </a:lnTo>
                <a:lnTo>
                  <a:pt x="14429" y="13407"/>
                </a:lnTo>
                <a:lnTo>
                  <a:pt x="14502" y="13456"/>
                </a:lnTo>
                <a:lnTo>
                  <a:pt x="14575" y="13480"/>
                </a:lnTo>
                <a:lnTo>
                  <a:pt x="14624" y="13480"/>
                </a:lnTo>
                <a:lnTo>
                  <a:pt x="14673" y="13456"/>
                </a:lnTo>
                <a:lnTo>
                  <a:pt x="14721" y="13432"/>
                </a:lnTo>
                <a:lnTo>
                  <a:pt x="14746" y="13383"/>
                </a:lnTo>
                <a:lnTo>
                  <a:pt x="14770" y="13261"/>
                </a:lnTo>
                <a:lnTo>
                  <a:pt x="14794" y="13164"/>
                </a:lnTo>
                <a:lnTo>
                  <a:pt x="14819" y="13115"/>
                </a:lnTo>
                <a:lnTo>
                  <a:pt x="14819" y="13042"/>
                </a:lnTo>
                <a:lnTo>
                  <a:pt x="14843" y="12969"/>
                </a:lnTo>
                <a:lnTo>
                  <a:pt x="14916" y="12945"/>
                </a:lnTo>
                <a:lnTo>
                  <a:pt x="14965" y="12921"/>
                </a:lnTo>
                <a:lnTo>
                  <a:pt x="14989" y="12872"/>
                </a:lnTo>
                <a:lnTo>
                  <a:pt x="15013" y="12799"/>
                </a:lnTo>
                <a:lnTo>
                  <a:pt x="15038" y="12750"/>
                </a:lnTo>
                <a:lnTo>
                  <a:pt x="15038" y="12702"/>
                </a:lnTo>
                <a:lnTo>
                  <a:pt x="15062" y="12580"/>
                </a:lnTo>
                <a:lnTo>
                  <a:pt x="15086" y="12458"/>
                </a:lnTo>
                <a:lnTo>
                  <a:pt x="15159" y="12239"/>
                </a:lnTo>
                <a:lnTo>
                  <a:pt x="15232" y="12093"/>
                </a:lnTo>
                <a:lnTo>
                  <a:pt x="15281" y="12020"/>
                </a:lnTo>
                <a:lnTo>
                  <a:pt x="15329" y="11923"/>
                </a:lnTo>
                <a:lnTo>
                  <a:pt x="15305" y="11826"/>
                </a:lnTo>
                <a:lnTo>
                  <a:pt x="15256" y="11728"/>
                </a:lnTo>
                <a:lnTo>
                  <a:pt x="15062" y="11534"/>
                </a:lnTo>
                <a:lnTo>
                  <a:pt x="14867" y="11315"/>
                </a:lnTo>
                <a:lnTo>
                  <a:pt x="14575" y="10974"/>
                </a:lnTo>
                <a:lnTo>
                  <a:pt x="14697" y="10828"/>
                </a:lnTo>
                <a:lnTo>
                  <a:pt x="14819" y="10682"/>
                </a:lnTo>
                <a:lnTo>
                  <a:pt x="14867" y="10633"/>
                </a:lnTo>
                <a:lnTo>
                  <a:pt x="14892" y="10706"/>
                </a:lnTo>
                <a:lnTo>
                  <a:pt x="14940" y="10731"/>
                </a:lnTo>
                <a:lnTo>
                  <a:pt x="14989" y="10779"/>
                </a:lnTo>
                <a:lnTo>
                  <a:pt x="15111" y="10779"/>
                </a:lnTo>
                <a:lnTo>
                  <a:pt x="15111" y="10828"/>
                </a:lnTo>
                <a:lnTo>
                  <a:pt x="15159" y="10877"/>
                </a:lnTo>
                <a:lnTo>
                  <a:pt x="15232" y="10925"/>
                </a:lnTo>
                <a:lnTo>
                  <a:pt x="15232" y="11023"/>
                </a:lnTo>
                <a:lnTo>
                  <a:pt x="15256" y="11120"/>
                </a:lnTo>
                <a:lnTo>
                  <a:pt x="15329" y="11193"/>
                </a:lnTo>
                <a:lnTo>
                  <a:pt x="15427" y="11217"/>
                </a:lnTo>
                <a:lnTo>
                  <a:pt x="15524" y="11193"/>
                </a:lnTo>
                <a:lnTo>
                  <a:pt x="15573" y="11120"/>
                </a:lnTo>
                <a:lnTo>
                  <a:pt x="15646" y="11023"/>
                </a:lnTo>
                <a:lnTo>
                  <a:pt x="15621" y="11096"/>
                </a:lnTo>
                <a:lnTo>
                  <a:pt x="15597" y="11169"/>
                </a:lnTo>
                <a:lnTo>
                  <a:pt x="15621" y="11217"/>
                </a:lnTo>
                <a:lnTo>
                  <a:pt x="15646" y="11290"/>
                </a:lnTo>
                <a:lnTo>
                  <a:pt x="15694" y="11315"/>
                </a:lnTo>
                <a:lnTo>
                  <a:pt x="15816" y="11315"/>
                </a:lnTo>
                <a:lnTo>
                  <a:pt x="15889" y="11266"/>
                </a:lnTo>
                <a:lnTo>
                  <a:pt x="15938" y="11217"/>
                </a:lnTo>
                <a:lnTo>
                  <a:pt x="15962" y="11217"/>
                </a:lnTo>
                <a:lnTo>
                  <a:pt x="16108" y="11071"/>
                </a:lnTo>
                <a:lnTo>
                  <a:pt x="16181" y="11047"/>
                </a:lnTo>
                <a:lnTo>
                  <a:pt x="16254" y="10998"/>
                </a:lnTo>
                <a:lnTo>
                  <a:pt x="16327" y="10998"/>
                </a:lnTo>
                <a:lnTo>
                  <a:pt x="16424" y="10974"/>
                </a:lnTo>
                <a:lnTo>
                  <a:pt x="16497" y="10925"/>
                </a:lnTo>
                <a:lnTo>
                  <a:pt x="16765" y="10828"/>
                </a:lnTo>
                <a:lnTo>
                  <a:pt x="17057" y="10731"/>
                </a:lnTo>
                <a:lnTo>
                  <a:pt x="17154" y="10682"/>
                </a:lnTo>
                <a:lnTo>
                  <a:pt x="17203" y="10609"/>
                </a:lnTo>
                <a:lnTo>
                  <a:pt x="17227" y="10585"/>
                </a:lnTo>
                <a:lnTo>
                  <a:pt x="17252" y="10463"/>
                </a:lnTo>
                <a:lnTo>
                  <a:pt x="17300" y="10317"/>
                </a:lnTo>
                <a:lnTo>
                  <a:pt x="17300" y="10049"/>
                </a:lnTo>
                <a:lnTo>
                  <a:pt x="17325" y="9855"/>
                </a:lnTo>
                <a:lnTo>
                  <a:pt x="17349" y="9709"/>
                </a:lnTo>
                <a:lnTo>
                  <a:pt x="17373" y="9563"/>
                </a:lnTo>
                <a:lnTo>
                  <a:pt x="17398" y="9417"/>
                </a:lnTo>
                <a:close/>
                <a:moveTo>
                  <a:pt x="17568" y="8954"/>
                </a:moveTo>
                <a:lnTo>
                  <a:pt x="17325" y="8979"/>
                </a:lnTo>
                <a:lnTo>
                  <a:pt x="17130" y="9027"/>
                </a:lnTo>
                <a:lnTo>
                  <a:pt x="17057" y="9076"/>
                </a:lnTo>
                <a:lnTo>
                  <a:pt x="17008" y="9173"/>
                </a:lnTo>
                <a:lnTo>
                  <a:pt x="16960" y="9271"/>
                </a:lnTo>
                <a:lnTo>
                  <a:pt x="16911" y="9392"/>
                </a:lnTo>
                <a:lnTo>
                  <a:pt x="16887" y="9660"/>
                </a:lnTo>
                <a:lnTo>
                  <a:pt x="16862" y="9782"/>
                </a:lnTo>
                <a:lnTo>
                  <a:pt x="16838" y="9928"/>
                </a:lnTo>
                <a:lnTo>
                  <a:pt x="16814" y="10147"/>
                </a:lnTo>
                <a:lnTo>
                  <a:pt x="16789" y="10341"/>
                </a:lnTo>
                <a:lnTo>
                  <a:pt x="16570" y="10439"/>
                </a:lnTo>
                <a:lnTo>
                  <a:pt x="16351" y="10536"/>
                </a:lnTo>
                <a:lnTo>
                  <a:pt x="16157" y="10414"/>
                </a:lnTo>
                <a:lnTo>
                  <a:pt x="15889" y="10220"/>
                </a:lnTo>
                <a:lnTo>
                  <a:pt x="15792" y="10147"/>
                </a:lnTo>
                <a:lnTo>
                  <a:pt x="15573" y="10001"/>
                </a:lnTo>
                <a:lnTo>
                  <a:pt x="15451" y="9928"/>
                </a:lnTo>
                <a:lnTo>
                  <a:pt x="15305" y="9903"/>
                </a:lnTo>
                <a:lnTo>
                  <a:pt x="15208" y="9879"/>
                </a:lnTo>
                <a:lnTo>
                  <a:pt x="15135" y="9903"/>
                </a:lnTo>
                <a:lnTo>
                  <a:pt x="14989" y="9976"/>
                </a:lnTo>
                <a:lnTo>
                  <a:pt x="14843" y="10074"/>
                </a:lnTo>
                <a:lnTo>
                  <a:pt x="14624" y="10293"/>
                </a:lnTo>
                <a:lnTo>
                  <a:pt x="14502" y="10414"/>
                </a:lnTo>
                <a:lnTo>
                  <a:pt x="14332" y="10609"/>
                </a:lnTo>
                <a:lnTo>
                  <a:pt x="14162" y="10779"/>
                </a:lnTo>
                <a:lnTo>
                  <a:pt x="14113" y="10828"/>
                </a:lnTo>
                <a:lnTo>
                  <a:pt x="14089" y="10877"/>
                </a:lnTo>
                <a:lnTo>
                  <a:pt x="14064" y="10950"/>
                </a:lnTo>
                <a:lnTo>
                  <a:pt x="14089" y="11023"/>
                </a:lnTo>
                <a:lnTo>
                  <a:pt x="14137" y="11120"/>
                </a:lnTo>
                <a:lnTo>
                  <a:pt x="14186" y="11217"/>
                </a:lnTo>
                <a:lnTo>
                  <a:pt x="14332" y="11412"/>
                </a:lnTo>
                <a:lnTo>
                  <a:pt x="14454" y="11534"/>
                </a:lnTo>
                <a:lnTo>
                  <a:pt x="14478" y="11607"/>
                </a:lnTo>
                <a:lnTo>
                  <a:pt x="14648" y="11801"/>
                </a:lnTo>
                <a:lnTo>
                  <a:pt x="14819" y="11996"/>
                </a:lnTo>
                <a:lnTo>
                  <a:pt x="14721" y="12166"/>
                </a:lnTo>
                <a:lnTo>
                  <a:pt x="14721" y="12191"/>
                </a:lnTo>
                <a:lnTo>
                  <a:pt x="14648" y="12361"/>
                </a:lnTo>
                <a:lnTo>
                  <a:pt x="14600" y="12531"/>
                </a:lnTo>
                <a:lnTo>
                  <a:pt x="14381" y="12556"/>
                </a:lnTo>
                <a:lnTo>
                  <a:pt x="14162" y="12580"/>
                </a:lnTo>
                <a:lnTo>
                  <a:pt x="14040" y="12604"/>
                </a:lnTo>
                <a:lnTo>
                  <a:pt x="13991" y="12604"/>
                </a:lnTo>
                <a:lnTo>
                  <a:pt x="13845" y="12653"/>
                </a:lnTo>
                <a:lnTo>
                  <a:pt x="13675" y="12677"/>
                </a:lnTo>
                <a:lnTo>
                  <a:pt x="13553" y="12750"/>
                </a:lnTo>
                <a:lnTo>
                  <a:pt x="13456" y="12823"/>
                </a:lnTo>
                <a:lnTo>
                  <a:pt x="13407" y="12872"/>
                </a:lnTo>
                <a:lnTo>
                  <a:pt x="13334" y="12945"/>
                </a:lnTo>
                <a:lnTo>
                  <a:pt x="13310" y="13018"/>
                </a:lnTo>
                <a:lnTo>
                  <a:pt x="13286" y="13164"/>
                </a:lnTo>
                <a:lnTo>
                  <a:pt x="13286" y="13213"/>
                </a:lnTo>
                <a:lnTo>
                  <a:pt x="13237" y="13699"/>
                </a:lnTo>
                <a:lnTo>
                  <a:pt x="13237" y="13748"/>
                </a:lnTo>
                <a:lnTo>
                  <a:pt x="13237" y="13918"/>
                </a:lnTo>
                <a:lnTo>
                  <a:pt x="13237" y="14113"/>
                </a:lnTo>
                <a:lnTo>
                  <a:pt x="13286" y="14283"/>
                </a:lnTo>
                <a:lnTo>
                  <a:pt x="13310" y="14356"/>
                </a:lnTo>
                <a:lnTo>
                  <a:pt x="13383" y="14405"/>
                </a:lnTo>
                <a:lnTo>
                  <a:pt x="13407" y="14502"/>
                </a:lnTo>
                <a:lnTo>
                  <a:pt x="13480" y="14551"/>
                </a:lnTo>
                <a:lnTo>
                  <a:pt x="13724" y="14648"/>
                </a:lnTo>
                <a:lnTo>
                  <a:pt x="13991" y="14697"/>
                </a:lnTo>
                <a:lnTo>
                  <a:pt x="14259" y="14746"/>
                </a:lnTo>
                <a:lnTo>
                  <a:pt x="14527" y="14770"/>
                </a:lnTo>
                <a:lnTo>
                  <a:pt x="14673" y="14770"/>
                </a:lnTo>
                <a:lnTo>
                  <a:pt x="14697" y="14867"/>
                </a:lnTo>
                <a:lnTo>
                  <a:pt x="14721" y="14916"/>
                </a:lnTo>
                <a:lnTo>
                  <a:pt x="14819" y="15038"/>
                </a:lnTo>
                <a:lnTo>
                  <a:pt x="14916" y="15184"/>
                </a:lnTo>
                <a:lnTo>
                  <a:pt x="14746" y="15330"/>
                </a:lnTo>
                <a:lnTo>
                  <a:pt x="14624" y="15500"/>
                </a:lnTo>
                <a:lnTo>
                  <a:pt x="14575" y="15573"/>
                </a:lnTo>
                <a:lnTo>
                  <a:pt x="14381" y="15816"/>
                </a:lnTo>
                <a:lnTo>
                  <a:pt x="14332" y="15865"/>
                </a:lnTo>
                <a:lnTo>
                  <a:pt x="14235" y="15986"/>
                </a:lnTo>
                <a:lnTo>
                  <a:pt x="14210" y="16059"/>
                </a:lnTo>
                <a:lnTo>
                  <a:pt x="14186" y="16108"/>
                </a:lnTo>
                <a:lnTo>
                  <a:pt x="14210" y="16230"/>
                </a:lnTo>
                <a:lnTo>
                  <a:pt x="14210" y="16303"/>
                </a:lnTo>
                <a:lnTo>
                  <a:pt x="14235" y="16376"/>
                </a:lnTo>
                <a:lnTo>
                  <a:pt x="14283" y="16522"/>
                </a:lnTo>
                <a:lnTo>
                  <a:pt x="14381" y="16643"/>
                </a:lnTo>
                <a:lnTo>
                  <a:pt x="14478" y="16765"/>
                </a:lnTo>
                <a:lnTo>
                  <a:pt x="14527" y="16789"/>
                </a:lnTo>
                <a:lnTo>
                  <a:pt x="14794" y="17081"/>
                </a:lnTo>
                <a:lnTo>
                  <a:pt x="15111" y="17349"/>
                </a:lnTo>
                <a:lnTo>
                  <a:pt x="15183" y="17373"/>
                </a:lnTo>
                <a:lnTo>
                  <a:pt x="15232" y="17398"/>
                </a:lnTo>
                <a:lnTo>
                  <a:pt x="15305" y="17373"/>
                </a:lnTo>
                <a:lnTo>
                  <a:pt x="15354" y="17373"/>
                </a:lnTo>
                <a:lnTo>
                  <a:pt x="15475" y="17349"/>
                </a:lnTo>
                <a:lnTo>
                  <a:pt x="15621" y="17300"/>
                </a:lnTo>
                <a:lnTo>
                  <a:pt x="15840" y="17154"/>
                </a:lnTo>
                <a:lnTo>
                  <a:pt x="15865" y="17130"/>
                </a:lnTo>
                <a:lnTo>
                  <a:pt x="16132" y="16911"/>
                </a:lnTo>
                <a:lnTo>
                  <a:pt x="16376" y="16668"/>
                </a:lnTo>
                <a:lnTo>
                  <a:pt x="16546" y="16741"/>
                </a:lnTo>
                <a:lnTo>
                  <a:pt x="16570" y="16765"/>
                </a:lnTo>
                <a:lnTo>
                  <a:pt x="16619" y="16789"/>
                </a:lnTo>
                <a:lnTo>
                  <a:pt x="16765" y="16862"/>
                </a:lnTo>
                <a:lnTo>
                  <a:pt x="16935" y="16887"/>
                </a:lnTo>
                <a:lnTo>
                  <a:pt x="16935" y="16960"/>
                </a:lnTo>
                <a:lnTo>
                  <a:pt x="16960" y="17033"/>
                </a:lnTo>
                <a:lnTo>
                  <a:pt x="17008" y="17276"/>
                </a:lnTo>
                <a:lnTo>
                  <a:pt x="17033" y="17495"/>
                </a:lnTo>
                <a:lnTo>
                  <a:pt x="17033" y="17617"/>
                </a:lnTo>
                <a:lnTo>
                  <a:pt x="17033" y="17738"/>
                </a:lnTo>
                <a:lnTo>
                  <a:pt x="17033" y="17860"/>
                </a:lnTo>
                <a:lnTo>
                  <a:pt x="17081" y="17982"/>
                </a:lnTo>
                <a:lnTo>
                  <a:pt x="17179" y="18079"/>
                </a:lnTo>
                <a:lnTo>
                  <a:pt x="17203" y="18103"/>
                </a:lnTo>
                <a:lnTo>
                  <a:pt x="17276" y="18152"/>
                </a:lnTo>
                <a:lnTo>
                  <a:pt x="17398" y="18201"/>
                </a:lnTo>
                <a:lnTo>
                  <a:pt x="17592" y="18225"/>
                </a:lnTo>
                <a:lnTo>
                  <a:pt x="17714" y="18201"/>
                </a:lnTo>
                <a:lnTo>
                  <a:pt x="18152" y="18201"/>
                </a:lnTo>
                <a:lnTo>
                  <a:pt x="18541" y="18176"/>
                </a:lnTo>
                <a:lnTo>
                  <a:pt x="18614" y="18176"/>
                </a:lnTo>
                <a:lnTo>
                  <a:pt x="18687" y="18128"/>
                </a:lnTo>
                <a:lnTo>
                  <a:pt x="18736" y="18055"/>
                </a:lnTo>
                <a:lnTo>
                  <a:pt x="18760" y="17982"/>
                </a:lnTo>
                <a:lnTo>
                  <a:pt x="18833" y="17860"/>
                </a:lnTo>
                <a:lnTo>
                  <a:pt x="18882" y="17738"/>
                </a:lnTo>
                <a:lnTo>
                  <a:pt x="18931" y="17471"/>
                </a:lnTo>
                <a:lnTo>
                  <a:pt x="18931" y="17349"/>
                </a:lnTo>
                <a:lnTo>
                  <a:pt x="18931" y="17325"/>
                </a:lnTo>
                <a:lnTo>
                  <a:pt x="18979" y="17081"/>
                </a:lnTo>
                <a:lnTo>
                  <a:pt x="19004" y="16838"/>
                </a:lnTo>
                <a:lnTo>
                  <a:pt x="19125" y="16814"/>
                </a:lnTo>
                <a:lnTo>
                  <a:pt x="19223" y="16789"/>
                </a:lnTo>
                <a:lnTo>
                  <a:pt x="19369" y="16741"/>
                </a:lnTo>
                <a:lnTo>
                  <a:pt x="19466" y="16692"/>
                </a:lnTo>
                <a:lnTo>
                  <a:pt x="19661" y="16838"/>
                </a:lnTo>
                <a:lnTo>
                  <a:pt x="19758" y="16911"/>
                </a:lnTo>
                <a:lnTo>
                  <a:pt x="20074" y="17130"/>
                </a:lnTo>
                <a:lnTo>
                  <a:pt x="20391" y="17349"/>
                </a:lnTo>
                <a:lnTo>
                  <a:pt x="20464" y="17398"/>
                </a:lnTo>
                <a:lnTo>
                  <a:pt x="20512" y="17398"/>
                </a:lnTo>
                <a:lnTo>
                  <a:pt x="20585" y="17373"/>
                </a:lnTo>
                <a:lnTo>
                  <a:pt x="20658" y="17349"/>
                </a:lnTo>
                <a:lnTo>
                  <a:pt x="20707" y="17276"/>
                </a:lnTo>
                <a:lnTo>
                  <a:pt x="20756" y="17203"/>
                </a:lnTo>
                <a:lnTo>
                  <a:pt x="20999" y="16984"/>
                </a:lnTo>
                <a:lnTo>
                  <a:pt x="21145" y="16814"/>
                </a:lnTo>
                <a:lnTo>
                  <a:pt x="21413" y="16570"/>
                </a:lnTo>
                <a:lnTo>
                  <a:pt x="21632" y="16278"/>
                </a:lnTo>
                <a:lnTo>
                  <a:pt x="21680" y="16230"/>
                </a:lnTo>
                <a:lnTo>
                  <a:pt x="21680" y="16157"/>
                </a:lnTo>
                <a:lnTo>
                  <a:pt x="21680" y="16084"/>
                </a:lnTo>
                <a:lnTo>
                  <a:pt x="21656" y="15986"/>
                </a:lnTo>
                <a:lnTo>
                  <a:pt x="21486" y="15670"/>
                </a:lnTo>
                <a:lnTo>
                  <a:pt x="21267" y="15403"/>
                </a:lnTo>
                <a:lnTo>
                  <a:pt x="21145" y="15232"/>
                </a:lnTo>
                <a:lnTo>
                  <a:pt x="20975" y="15086"/>
                </a:lnTo>
                <a:lnTo>
                  <a:pt x="21096" y="14867"/>
                </a:lnTo>
                <a:lnTo>
                  <a:pt x="21169" y="14648"/>
                </a:lnTo>
                <a:lnTo>
                  <a:pt x="21291" y="14673"/>
                </a:lnTo>
                <a:lnTo>
                  <a:pt x="21510" y="14648"/>
                </a:lnTo>
                <a:lnTo>
                  <a:pt x="21753" y="14648"/>
                </a:lnTo>
                <a:lnTo>
                  <a:pt x="21997" y="14624"/>
                </a:lnTo>
                <a:lnTo>
                  <a:pt x="22264" y="14600"/>
                </a:lnTo>
                <a:lnTo>
                  <a:pt x="22362" y="14551"/>
                </a:lnTo>
                <a:lnTo>
                  <a:pt x="22410" y="14478"/>
                </a:lnTo>
                <a:lnTo>
                  <a:pt x="22459" y="14429"/>
                </a:lnTo>
                <a:lnTo>
                  <a:pt x="22508" y="14381"/>
                </a:lnTo>
                <a:lnTo>
                  <a:pt x="22532" y="14332"/>
                </a:lnTo>
                <a:lnTo>
                  <a:pt x="22532" y="14259"/>
                </a:lnTo>
                <a:lnTo>
                  <a:pt x="22532" y="13845"/>
                </a:lnTo>
                <a:lnTo>
                  <a:pt x="22532" y="13456"/>
                </a:lnTo>
                <a:lnTo>
                  <a:pt x="22508" y="13067"/>
                </a:lnTo>
                <a:lnTo>
                  <a:pt x="22508" y="13018"/>
                </a:lnTo>
                <a:lnTo>
                  <a:pt x="22459" y="12945"/>
                </a:lnTo>
                <a:lnTo>
                  <a:pt x="22410" y="12921"/>
                </a:lnTo>
                <a:lnTo>
                  <a:pt x="22362" y="12896"/>
                </a:lnTo>
                <a:lnTo>
                  <a:pt x="22313" y="12823"/>
                </a:lnTo>
                <a:lnTo>
                  <a:pt x="22264" y="12750"/>
                </a:lnTo>
                <a:lnTo>
                  <a:pt x="22118" y="12677"/>
                </a:lnTo>
                <a:lnTo>
                  <a:pt x="21948" y="12629"/>
                </a:lnTo>
                <a:lnTo>
                  <a:pt x="21802" y="12604"/>
                </a:lnTo>
                <a:lnTo>
                  <a:pt x="21778" y="12604"/>
                </a:lnTo>
                <a:lnTo>
                  <a:pt x="21510" y="12556"/>
                </a:lnTo>
                <a:lnTo>
                  <a:pt x="21218" y="12556"/>
                </a:lnTo>
                <a:lnTo>
                  <a:pt x="21169" y="12337"/>
                </a:lnTo>
                <a:lnTo>
                  <a:pt x="21169" y="12288"/>
                </a:lnTo>
                <a:lnTo>
                  <a:pt x="21121" y="12093"/>
                </a:lnTo>
                <a:lnTo>
                  <a:pt x="21048" y="11923"/>
                </a:lnTo>
                <a:lnTo>
                  <a:pt x="21121" y="11826"/>
                </a:lnTo>
                <a:lnTo>
                  <a:pt x="21145" y="11777"/>
                </a:lnTo>
                <a:lnTo>
                  <a:pt x="21242" y="11655"/>
                </a:lnTo>
                <a:lnTo>
                  <a:pt x="21413" y="11412"/>
                </a:lnTo>
                <a:lnTo>
                  <a:pt x="21607" y="11169"/>
                </a:lnTo>
                <a:lnTo>
                  <a:pt x="21656" y="11120"/>
                </a:lnTo>
                <a:lnTo>
                  <a:pt x="21680" y="11071"/>
                </a:lnTo>
                <a:lnTo>
                  <a:pt x="21680" y="10998"/>
                </a:lnTo>
                <a:lnTo>
                  <a:pt x="21680" y="10950"/>
                </a:lnTo>
                <a:lnTo>
                  <a:pt x="21656" y="10925"/>
                </a:lnTo>
                <a:lnTo>
                  <a:pt x="21680" y="10901"/>
                </a:lnTo>
                <a:lnTo>
                  <a:pt x="21656" y="10804"/>
                </a:lnTo>
                <a:lnTo>
                  <a:pt x="21632" y="10731"/>
                </a:lnTo>
                <a:lnTo>
                  <a:pt x="21510" y="10609"/>
                </a:lnTo>
                <a:lnTo>
                  <a:pt x="21486" y="10560"/>
                </a:lnTo>
                <a:lnTo>
                  <a:pt x="21315" y="10390"/>
                </a:lnTo>
                <a:lnTo>
                  <a:pt x="21145" y="10244"/>
                </a:lnTo>
                <a:lnTo>
                  <a:pt x="21145" y="10220"/>
                </a:lnTo>
                <a:lnTo>
                  <a:pt x="21023" y="10122"/>
                </a:lnTo>
                <a:lnTo>
                  <a:pt x="20877" y="10001"/>
                </a:lnTo>
                <a:lnTo>
                  <a:pt x="20731" y="9928"/>
                </a:lnTo>
                <a:lnTo>
                  <a:pt x="20634" y="9903"/>
                </a:lnTo>
                <a:lnTo>
                  <a:pt x="20561" y="9879"/>
                </a:lnTo>
                <a:lnTo>
                  <a:pt x="20488" y="9903"/>
                </a:lnTo>
                <a:lnTo>
                  <a:pt x="20464" y="9903"/>
                </a:lnTo>
                <a:lnTo>
                  <a:pt x="20391" y="9928"/>
                </a:lnTo>
                <a:lnTo>
                  <a:pt x="20220" y="10001"/>
                </a:lnTo>
                <a:lnTo>
                  <a:pt x="20074" y="10098"/>
                </a:lnTo>
                <a:lnTo>
                  <a:pt x="19807" y="10293"/>
                </a:lnTo>
                <a:lnTo>
                  <a:pt x="19709" y="10341"/>
                </a:lnTo>
                <a:lnTo>
                  <a:pt x="19515" y="10487"/>
                </a:lnTo>
                <a:lnTo>
                  <a:pt x="19296" y="10390"/>
                </a:lnTo>
                <a:lnTo>
                  <a:pt x="19052" y="10341"/>
                </a:lnTo>
                <a:lnTo>
                  <a:pt x="19004" y="10098"/>
                </a:lnTo>
                <a:lnTo>
                  <a:pt x="19028" y="10025"/>
                </a:lnTo>
                <a:lnTo>
                  <a:pt x="19004" y="9976"/>
                </a:lnTo>
                <a:lnTo>
                  <a:pt x="18979" y="9903"/>
                </a:lnTo>
                <a:lnTo>
                  <a:pt x="18955" y="9782"/>
                </a:lnTo>
                <a:lnTo>
                  <a:pt x="18931" y="9563"/>
                </a:lnTo>
                <a:lnTo>
                  <a:pt x="18882" y="9319"/>
                </a:lnTo>
                <a:lnTo>
                  <a:pt x="18906" y="9246"/>
                </a:lnTo>
                <a:lnTo>
                  <a:pt x="18906" y="9149"/>
                </a:lnTo>
                <a:lnTo>
                  <a:pt x="18882" y="9100"/>
                </a:lnTo>
                <a:lnTo>
                  <a:pt x="18833" y="9052"/>
                </a:lnTo>
                <a:lnTo>
                  <a:pt x="18785" y="9027"/>
                </a:lnTo>
                <a:lnTo>
                  <a:pt x="18712" y="9003"/>
                </a:lnTo>
                <a:lnTo>
                  <a:pt x="18444" y="8979"/>
                </a:lnTo>
                <a:lnTo>
                  <a:pt x="17957" y="8979"/>
                </a:lnTo>
                <a:lnTo>
                  <a:pt x="17836" y="895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46"/>
          <p:cNvSpPr/>
          <p:nvPr/>
        </p:nvSpPr>
        <p:spPr>
          <a:xfrm>
            <a:off x="5093823" y="2945453"/>
            <a:ext cx="261694" cy="364101"/>
          </a:xfrm>
          <a:custGeom>
            <a:avLst/>
            <a:gdLst/>
            <a:ahLst/>
            <a:cxnLst/>
            <a:rect l="l" t="t" r="r" b="b"/>
            <a:pathLst>
              <a:path w="13554" h="18858" extrusionOk="0">
                <a:moveTo>
                  <a:pt x="7032" y="462"/>
                </a:moveTo>
                <a:lnTo>
                  <a:pt x="7300" y="487"/>
                </a:lnTo>
                <a:lnTo>
                  <a:pt x="7592" y="511"/>
                </a:lnTo>
                <a:lnTo>
                  <a:pt x="7860" y="560"/>
                </a:lnTo>
                <a:lnTo>
                  <a:pt x="8127" y="633"/>
                </a:lnTo>
                <a:lnTo>
                  <a:pt x="8395" y="706"/>
                </a:lnTo>
                <a:lnTo>
                  <a:pt x="8662" y="803"/>
                </a:lnTo>
                <a:lnTo>
                  <a:pt x="8906" y="925"/>
                </a:lnTo>
                <a:lnTo>
                  <a:pt x="9173" y="1046"/>
                </a:lnTo>
                <a:lnTo>
                  <a:pt x="9417" y="1168"/>
                </a:lnTo>
                <a:lnTo>
                  <a:pt x="9636" y="1338"/>
                </a:lnTo>
                <a:lnTo>
                  <a:pt x="9879" y="1484"/>
                </a:lnTo>
                <a:lnTo>
                  <a:pt x="10074" y="1679"/>
                </a:lnTo>
                <a:lnTo>
                  <a:pt x="10293" y="1849"/>
                </a:lnTo>
                <a:lnTo>
                  <a:pt x="10487" y="2068"/>
                </a:lnTo>
                <a:lnTo>
                  <a:pt x="10731" y="2336"/>
                </a:lnTo>
                <a:lnTo>
                  <a:pt x="10950" y="2652"/>
                </a:lnTo>
                <a:lnTo>
                  <a:pt x="11144" y="2969"/>
                </a:lnTo>
                <a:lnTo>
                  <a:pt x="11290" y="3285"/>
                </a:lnTo>
                <a:lnTo>
                  <a:pt x="11412" y="3626"/>
                </a:lnTo>
                <a:lnTo>
                  <a:pt x="11509" y="3966"/>
                </a:lnTo>
                <a:lnTo>
                  <a:pt x="11582" y="4331"/>
                </a:lnTo>
                <a:lnTo>
                  <a:pt x="11607" y="4721"/>
                </a:lnTo>
                <a:lnTo>
                  <a:pt x="11631" y="5378"/>
                </a:lnTo>
                <a:lnTo>
                  <a:pt x="11655" y="6059"/>
                </a:lnTo>
                <a:lnTo>
                  <a:pt x="11680" y="6716"/>
                </a:lnTo>
                <a:lnTo>
                  <a:pt x="11704" y="7057"/>
                </a:lnTo>
                <a:lnTo>
                  <a:pt x="11753" y="7397"/>
                </a:lnTo>
                <a:lnTo>
                  <a:pt x="10706" y="7397"/>
                </a:lnTo>
                <a:lnTo>
                  <a:pt x="10682" y="6327"/>
                </a:lnTo>
                <a:lnTo>
                  <a:pt x="10682" y="5767"/>
                </a:lnTo>
                <a:lnTo>
                  <a:pt x="10658" y="5232"/>
                </a:lnTo>
                <a:lnTo>
                  <a:pt x="10585" y="4672"/>
                </a:lnTo>
                <a:lnTo>
                  <a:pt x="10512" y="4429"/>
                </a:lnTo>
                <a:lnTo>
                  <a:pt x="10463" y="4161"/>
                </a:lnTo>
                <a:lnTo>
                  <a:pt x="10366" y="3893"/>
                </a:lnTo>
                <a:lnTo>
                  <a:pt x="10268" y="3650"/>
                </a:lnTo>
                <a:lnTo>
                  <a:pt x="10147" y="3407"/>
                </a:lnTo>
                <a:lnTo>
                  <a:pt x="10001" y="3163"/>
                </a:lnTo>
                <a:lnTo>
                  <a:pt x="9879" y="2993"/>
                </a:lnTo>
                <a:lnTo>
                  <a:pt x="9733" y="2823"/>
                </a:lnTo>
                <a:lnTo>
                  <a:pt x="9587" y="2652"/>
                </a:lnTo>
                <a:lnTo>
                  <a:pt x="9417" y="2506"/>
                </a:lnTo>
                <a:lnTo>
                  <a:pt x="9052" y="2263"/>
                </a:lnTo>
                <a:lnTo>
                  <a:pt x="8662" y="2044"/>
                </a:lnTo>
                <a:lnTo>
                  <a:pt x="8273" y="1874"/>
                </a:lnTo>
                <a:lnTo>
                  <a:pt x="7835" y="1728"/>
                </a:lnTo>
                <a:lnTo>
                  <a:pt x="7397" y="1630"/>
                </a:lnTo>
                <a:lnTo>
                  <a:pt x="6959" y="1582"/>
                </a:lnTo>
                <a:lnTo>
                  <a:pt x="6521" y="1582"/>
                </a:lnTo>
                <a:lnTo>
                  <a:pt x="6083" y="1630"/>
                </a:lnTo>
                <a:lnTo>
                  <a:pt x="5670" y="1728"/>
                </a:lnTo>
                <a:lnTo>
                  <a:pt x="5232" y="1898"/>
                </a:lnTo>
                <a:lnTo>
                  <a:pt x="4842" y="2093"/>
                </a:lnTo>
                <a:lnTo>
                  <a:pt x="4477" y="2336"/>
                </a:lnTo>
                <a:lnTo>
                  <a:pt x="4307" y="2482"/>
                </a:lnTo>
                <a:lnTo>
                  <a:pt x="4161" y="2628"/>
                </a:lnTo>
                <a:lnTo>
                  <a:pt x="4015" y="2798"/>
                </a:lnTo>
                <a:lnTo>
                  <a:pt x="3869" y="2969"/>
                </a:lnTo>
                <a:lnTo>
                  <a:pt x="3723" y="3212"/>
                </a:lnTo>
                <a:lnTo>
                  <a:pt x="3577" y="3455"/>
                </a:lnTo>
                <a:lnTo>
                  <a:pt x="3455" y="3699"/>
                </a:lnTo>
                <a:lnTo>
                  <a:pt x="3358" y="3966"/>
                </a:lnTo>
                <a:lnTo>
                  <a:pt x="3261" y="4234"/>
                </a:lnTo>
                <a:lnTo>
                  <a:pt x="3188" y="4502"/>
                </a:lnTo>
                <a:lnTo>
                  <a:pt x="3090" y="5086"/>
                </a:lnTo>
                <a:lnTo>
                  <a:pt x="3017" y="5645"/>
                </a:lnTo>
                <a:lnTo>
                  <a:pt x="2993" y="6229"/>
                </a:lnTo>
                <a:lnTo>
                  <a:pt x="2969" y="6789"/>
                </a:lnTo>
                <a:lnTo>
                  <a:pt x="2993" y="7349"/>
                </a:lnTo>
                <a:lnTo>
                  <a:pt x="2993" y="7397"/>
                </a:lnTo>
                <a:lnTo>
                  <a:pt x="2385" y="7373"/>
                </a:lnTo>
                <a:lnTo>
                  <a:pt x="1776" y="7397"/>
                </a:lnTo>
                <a:lnTo>
                  <a:pt x="1801" y="7324"/>
                </a:lnTo>
                <a:lnTo>
                  <a:pt x="1825" y="7227"/>
                </a:lnTo>
                <a:lnTo>
                  <a:pt x="1752" y="6692"/>
                </a:lnTo>
                <a:lnTo>
                  <a:pt x="1752" y="6132"/>
                </a:lnTo>
                <a:lnTo>
                  <a:pt x="1801" y="5572"/>
                </a:lnTo>
                <a:lnTo>
                  <a:pt x="1874" y="5037"/>
                </a:lnTo>
                <a:lnTo>
                  <a:pt x="1995" y="4477"/>
                </a:lnTo>
                <a:lnTo>
                  <a:pt x="2141" y="3942"/>
                </a:lnTo>
                <a:lnTo>
                  <a:pt x="2336" y="3431"/>
                </a:lnTo>
                <a:lnTo>
                  <a:pt x="2555" y="2944"/>
                </a:lnTo>
                <a:lnTo>
                  <a:pt x="2701" y="2652"/>
                </a:lnTo>
                <a:lnTo>
                  <a:pt x="2871" y="2409"/>
                </a:lnTo>
                <a:lnTo>
                  <a:pt x="3066" y="2166"/>
                </a:lnTo>
                <a:lnTo>
                  <a:pt x="3261" y="1922"/>
                </a:lnTo>
                <a:lnTo>
                  <a:pt x="3455" y="1728"/>
                </a:lnTo>
                <a:lnTo>
                  <a:pt x="3699" y="1533"/>
                </a:lnTo>
                <a:lnTo>
                  <a:pt x="3918" y="1363"/>
                </a:lnTo>
                <a:lnTo>
                  <a:pt x="4185" y="1192"/>
                </a:lnTo>
                <a:lnTo>
                  <a:pt x="4429" y="1046"/>
                </a:lnTo>
                <a:lnTo>
                  <a:pt x="4696" y="925"/>
                </a:lnTo>
                <a:lnTo>
                  <a:pt x="4988" y="803"/>
                </a:lnTo>
                <a:lnTo>
                  <a:pt x="5280" y="706"/>
                </a:lnTo>
                <a:lnTo>
                  <a:pt x="5572" y="633"/>
                </a:lnTo>
                <a:lnTo>
                  <a:pt x="5864" y="560"/>
                </a:lnTo>
                <a:lnTo>
                  <a:pt x="6156" y="511"/>
                </a:lnTo>
                <a:lnTo>
                  <a:pt x="6473" y="487"/>
                </a:lnTo>
                <a:lnTo>
                  <a:pt x="6740" y="462"/>
                </a:lnTo>
                <a:close/>
                <a:moveTo>
                  <a:pt x="6838" y="2020"/>
                </a:moveTo>
                <a:lnTo>
                  <a:pt x="7251" y="2044"/>
                </a:lnTo>
                <a:lnTo>
                  <a:pt x="7665" y="2117"/>
                </a:lnTo>
                <a:lnTo>
                  <a:pt x="8054" y="2239"/>
                </a:lnTo>
                <a:lnTo>
                  <a:pt x="8443" y="2409"/>
                </a:lnTo>
                <a:lnTo>
                  <a:pt x="8808" y="2628"/>
                </a:lnTo>
                <a:lnTo>
                  <a:pt x="9149" y="2871"/>
                </a:lnTo>
                <a:lnTo>
                  <a:pt x="9441" y="3163"/>
                </a:lnTo>
                <a:lnTo>
                  <a:pt x="9587" y="3334"/>
                </a:lnTo>
                <a:lnTo>
                  <a:pt x="9709" y="3504"/>
                </a:lnTo>
                <a:lnTo>
                  <a:pt x="9830" y="3723"/>
                </a:lnTo>
                <a:lnTo>
                  <a:pt x="9928" y="3942"/>
                </a:lnTo>
                <a:lnTo>
                  <a:pt x="10025" y="4161"/>
                </a:lnTo>
                <a:lnTo>
                  <a:pt x="10098" y="4404"/>
                </a:lnTo>
                <a:lnTo>
                  <a:pt x="10195" y="4891"/>
                </a:lnTo>
                <a:lnTo>
                  <a:pt x="10244" y="5402"/>
                </a:lnTo>
                <a:lnTo>
                  <a:pt x="10268" y="5913"/>
                </a:lnTo>
                <a:lnTo>
                  <a:pt x="10268" y="6424"/>
                </a:lnTo>
                <a:lnTo>
                  <a:pt x="10268" y="7422"/>
                </a:lnTo>
                <a:lnTo>
                  <a:pt x="6862" y="7422"/>
                </a:lnTo>
                <a:lnTo>
                  <a:pt x="5402" y="7397"/>
                </a:lnTo>
                <a:lnTo>
                  <a:pt x="3309" y="7397"/>
                </a:lnTo>
                <a:lnTo>
                  <a:pt x="3382" y="6911"/>
                </a:lnTo>
                <a:lnTo>
                  <a:pt x="3455" y="6400"/>
                </a:lnTo>
                <a:lnTo>
                  <a:pt x="3528" y="5426"/>
                </a:lnTo>
                <a:lnTo>
                  <a:pt x="3577" y="4940"/>
                </a:lnTo>
                <a:lnTo>
                  <a:pt x="3674" y="4453"/>
                </a:lnTo>
                <a:lnTo>
                  <a:pt x="3747" y="4234"/>
                </a:lnTo>
                <a:lnTo>
                  <a:pt x="3820" y="3991"/>
                </a:lnTo>
                <a:lnTo>
                  <a:pt x="3918" y="3747"/>
                </a:lnTo>
                <a:lnTo>
                  <a:pt x="4039" y="3528"/>
                </a:lnTo>
                <a:lnTo>
                  <a:pt x="4137" y="3334"/>
                </a:lnTo>
                <a:lnTo>
                  <a:pt x="4258" y="3163"/>
                </a:lnTo>
                <a:lnTo>
                  <a:pt x="4404" y="3017"/>
                </a:lnTo>
                <a:lnTo>
                  <a:pt x="4550" y="2871"/>
                </a:lnTo>
                <a:lnTo>
                  <a:pt x="4696" y="2725"/>
                </a:lnTo>
                <a:lnTo>
                  <a:pt x="4867" y="2604"/>
                </a:lnTo>
                <a:lnTo>
                  <a:pt x="5232" y="2385"/>
                </a:lnTo>
                <a:lnTo>
                  <a:pt x="5597" y="2214"/>
                </a:lnTo>
                <a:lnTo>
                  <a:pt x="6010" y="2093"/>
                </a:lnTo>
                <a:lnTo>
                  <a:pt x="6424" y="2044"/>
                </a:lnTo>
                <a:lnTo>
                  <a:pt x="6838" y="2020"/>
                </a:lnTo>
                <a:close/>
                <a:moveTo>
                  <a:pt x="6984" y="11388"/>
                </a:moveTo>
                <a:lnTo>
                  <a:pt x="6497" y="11631"/>
                </a:lnTo>
                <a:lnTo>
                  <a:pt x="6302" y="11728"/>
                </a:lnTo>
                <a:lnTo>
                  <a:pt x="6083" y="11826"/>
                </a:lnTo>
                <a:lnTo>
                  <a:pt x="6083" y="11826"/>
                </a:lnTo>
                <a:lnTo>
                  <a:pt x="6132" y="11704"/>
                </a:lnTo>
                <a:lnTo>
                  <a:pt x="6205" y="11607"/>
                </a:lnTo>
                <a:lnTo>
                  <a:pt x="6302" y="11534"/>
                </a:lnTo>
                <a:lnTo>
                  <a:pt x="6400" y="11485"/>
                </a:lnTo>
                <a:lnTo>
                  <a:pt x="6497" y="11436"/>
                </a:lnTo>
                <a:lnTo>
                  <a:pt x="6740" y="11388"/>
                </a:lnTo>
                <a:close/>
                <a:moveTo>
                  <a:pt x="7762" y="11899"/>
                </a:moveTo>
                <a:lnTo>
                  <a:pt x="7811" y="12045"/>
                </a:lnTo>
                <a:lnTo>
                  <a:pt x="7835" y="12191"/>
                </a:lnTo>
                <a:lnTo>
                  <a:pt x="7835" y="12191"/>
                </a:lnTo>
                <a:lnTo>
                  <a:pt x="7787" y="12166"/>
                </a:lnTo>
                <a:lnTo>
                  <a:pt x="7738" y="12142"/>
                </a:lnTo>
                <a:lnTo>
                  <a:pt x="7592" y="12166"/>
                </a:lnTo>
                <a:lnTo>
                  <a:pt x="7470" y="12191"/>
                </a:lnTo>
                <a:lnTo>
                  <a:pt x="7470" y="12191"/>
                </a:lnTo>
                <a:lnTo>
                  <a:pt x="7616" y="12093"/>
                </a:lnTo>
                <a:lnTo>
                  <a:pt x="7714" y="11996"/>
                </a:lnTo>
                <a:lnTo>
                  <a:pt x="7762" y="11899"/>
                </a:lnTo>
                <a:close/>
                <a:moveTo>
                  <a:pt x="7422" y="11534"/>
                </a:moveTo>
                <a:lnTo>
                  <a:pt x="7519" y="11582"/>
                </a:lnTo>
                <a:lnTo>
                  <a:pt x="7592" y="11680"/>
                </a:lnTo>
                <a:lnTo>
                  <a:pt x="7543" y="11680"/>
                </a:lnTo>
                <a:lnTo>
                  <a:pt x="7251" y="11826"/>
                </a:lnTo>
                <a:lnTo>
                  <a:pt x="6935" y="11947"/>
                </a:lnTo>
                <a:lnTo>
                  <a:pt x="6351" y="12239"/>
                </a:lnTo>
                <a:lnTo>
                  <a:pt x="6132" y="12337"/>
                </a:lnTo>
                <a:lnTo>
                  <a:pt x="5986" y="12410"/>
                </a:lnTo>
                <a:lnTo>
                  <a:pt x="5864" y="12507"/>
                </a:lnTo>
                <a:lnTo>
                  <a:pt x="5864" y="12507"/>
                </a:lnTo>
                <a:lnTo>
                  <a:pt x="5889" y="12337"/>
                </a:lnTo>
                <a:lnTo>
                  <a:pt x="5913" y="12191"/>
                </a:lnTo>
                <a:lnTo>
                  <a:pt x="6059" y="12191"/>
                </a:lnTo>
                <a:lnTo>
                  <a:pt x="6205" y="12142"/>
                </a:lnTo>
                <a:lnTo>
                  <a:pt x="6473" y="12020"/>
                </a:lnTo>
                <a:lnTo>
                  <a:pt x="6911" y="11801"/>
                </a:lnTo>
                <a:lnTo>
                  <a:pt x="7349" y="11582"/>
                </a:lnTo>
                <a:lnTo>
                  <a:pt x="7422" y="11534"/>
                </a:lnTo>
                <a:close/>
                <a:moveTo>
                  <a:pt x="5864" y="12653"/>
                </a:moveTo>
                <a:lnTo>
                  <a:pt x="5937" y="12702"/>
                </a:lnTo>
                <a:lnTo>
                  <a:pt x="6059" y="12726"/>
                </a:lnTo>
                <a:lnTo>
                  <a:pt x="6205" y="12702"/>
                </a:lnTo>
                <a:lnTo>
                  <a:pt x="6327" y="12653"/>
                </a:lnTo>
                <a:lnTo>
                  <a:pt x="6132" y="12799"/>
                </a:lnTo>
                <a:lnTo>
                  <a:pt x="6059" y="12872"/>
                </a:lnTo>
                <a:lnTo>
                  <a:pt x="5986" y="12969"/>
                </a:lnTo>
                <a:lnTo>
                  <a:pt x="5986" y="12994"/>
                </a:lnTo>
                <a:lnTo>
                  <a:pt x="5937" y="12945"/>
                </a:lnTo>
                <a:lnTo>
                  <a:pt x="5889" y="12872"/>
                </a:lnTo>
                <a:lnTo>
                  <a:pt x="5864" y="12799"/>
                </a:lnTo>
                <a:lnTo>
                  <a:pt x="5864" y="12677"/>
                </a:lnTo>
                <a:lnTo>
                  <a:pt x="5864" y="12653"/>
                </a:lnTo>
                <a:close/>
                <a:moveTo>
                  <a:pt x="7811" y="12458"/>
                </a:moveTo>
                <a:lnTo>
                  <a:pt x="7738" y="12629"/>
                </a:lnTo>
                <a:lnTo>
                  <a:pt x="7641" y="12799"/>
                </a:lnTo>
                <a:lnTo>
                  <a:pt x="7623" y="12828"/>
                </a:lnTo>
                <a:lnTo>
                  <a:pt x="7623" y="12828"/>
                </a:lnTo>
                <a:lnTo>
                  <a:pt x="7641" y="12775"/>
                </a:lnTo>
                <a:lnTo>
                  <a:pt x="7641" y="12726"/>
                </a:lnTo>
                <a:lnTo>
                  <a:pt x="7592" y="12677"/>
                </a:lnTo>
                <a:lnTo>
                  <a:pt x="7519" y="12653"/>
                </a:lnTo>
                <a:lnTo>
                  <a:pt x="7446" y="12653"/>
                </a:lnTo>
                <a:lnTo>
                  <a:pt x="7349" y="12677"/>
                </a:lnTo>
                <a:lnTo>
                  <a:pt x="7178" y="12726"/>
                </a:lnTo>
                <a:lnTo>
                  <a:pt x="6862" y="12921"/>
                </a:lnTo>
                <a:lnTo>
                  <a:pt x="6521" y="13140"/>
                </a:lnTo>
                <a:lnTo>
                  <a:pt x="6351" y="13237"/>
                </a:lnTo>
                <a:lnTo>
                  <a:pt x="6327" y="13213"/>
                </a:lnTo>
                <a:lnTo>
                  <a:pt x="6059" y="13067"/>
                </a:lnTo>
                <a:lnTo>
                  <a:pt x="6229" y="13067"/>
                </a:lnTo>
                <a:lnTo>
                  <a:pt x="6375" y="13018"/>
                </a:lnTo>
                <a:lnTo>
                  <a:pt x="6546" y="12969"/>
                </a:lnTo>
                <a:lnTo>
                  <a:pt x="6692" y="12896"/>
                </a:lnTo>
                <a:lnTo>
                  <a:pt x="6959" y="12775"/>
                </a:lnTo>
                <a:lnTo>
                  <a:pt x="7227" y="12677"/>
                </a:lnTo>
                <a:lnTo>
                  <a:pt x="7762" y="12483"/>
                </a:lnTo>
                <a:lnTo>
                  <a:pt x="7811" y="12458"/>
                </a:lnTo>
                <a:close/>
                <a:moveTo>
                  <a:pt x="7602" y="12862"/>
                </a:moveTo>
                <a:lnTo>
                  <a:pt x="7446" y="13115"/>
                </a:lnTo>
                <a:lnTo>
                  <a:pt x="7397" y="13115"/>
                </a:lnTo>
                <a:lnTo>
                  <a:pt x="7349" y="13140"/>
                </a:lnTo>
                <a:lnTo>
                  <a:pt x="7300" y="13164"/>
                </a:lnTo>
                <a:lnTo>
                  <a:pt x="7276" y="13213"/>
                </a:lnTo>
                <a:lnTo>
                  <a:pt x="7276" y="13261"/>
                </a:lnTo>
                <a:lnTo>
                  <a:pt x="7227" y="13237"/>
                </a:lnTo>
                <a:lnTo>
                  <a:pt x="7057" y="13237"/>
                </a:lnTo>
                <a:lnTo>
                  <a:pt x="6959" y="13286"/>
                </a:lnTo>
                <a:lnTo>
                  <a:pt x="6765" y="13383"/>
                </a:lnTo>
                <a:lnTo>
                  <a:pt x="6546" y="13505"/>
                </a:lnTo>
                <a:lnTo>
                  <a:pt x="6327" y="13602"/>
                </a:lnTo>
                <a:lnTo>
                  <a:pt x="6302" y="13407"/>
                </a:lnTo>
                <a:lnTo>
                  <a:pt x="6448" y="13407"/>
                </a:lnTo>
                <a:lnTo>
                  <a:pt x="6594" y="13383"/>
                </a:lnTo>
                <a:lnTo>
                  <a:pt x="6740" y="13334"/>
                </a:lnTo>
                <a:lnTo>
                  <a:pt x="6862" y="13261"/>
                </a:lnTo>
                <a:lnTo>
                  <a:pt x="7276" y="13091"/>
                </a:lnTo>
                <a:lnTo>
                  <a:pt x="7470" y="12994"/>
                </a:lnTo>
                <a:lnTo>
                  <a:pt x="7543" y="12921"/>
                </a:lnTo>
                <a:lnTo>
                  <a:pt x="7602" y="12862"/>
                </a:lnTo>
                <a:close/>
                <a:moveTo>
                  <a:pt x="7276" y="13529"/>
                </a:moveTo>
                <a:lnTo>
                  <a:pt x="7276" y="13797"/>
                </a:lnTo>
                <a:lnTo>
                  <a:pt x="7203" y="13772"/>
                </a:lnTo>
                <a:lnTo>
                  <a:pt x="7130" y="13797"/>
                </a:lnTo>
                <a:lnTo>
                  <a:pt x="6959" y="13845"/>
                </a:lnTo>
                <a:lnTo>
                  <a:pt x="6667" y="13991"/>
                </a:lnTo>
                <a:lnTo>
                  <a:pt x="6473" y="14113"/>
                </a:lnTo>
                <a:lnTo>
                  <a:pt x="6302" y="14259"/>
                </a:lnTo>
                <a:lnTo>
                  <a:pt x="6327" y="13870"/>
                </a:lnTo>
                <a:lnTo>
                  <a:pt x="6570" y="13870"/>
                </a:lnTo>
                <a:lnTo>
                  <a:pt x="6692" y="13821"/>
                </a:lnTo>
                <a:lnTo>
                  <a:pt x="6789" y="13772"/>
                </a:lnTo>
                <a:lnTo>
                  <a:pt x="7032" y="13675"/>
                </a:lnTo>
                <a:lnTo>
                  <a:pt x="7154" y="13602"/>
                </a:lnTo>
                <a:lnTo>
                  <a:pt x="7276" y="13529"/>
                </a:lnTo>
                <a:close/>
                <a:moveTo>
                  <a:pt x="7276" y="14819"/>
                </a:moveTo>
                <a:lnTo>
                  <a:pt x="7276" y="14989"/>
                </a:lnTo>
                <a:lnTo>
                  <a:pt x="6889" y="15012"/>
                </a:lnTo>
                <a:lnTo>
                  <a:pt x="6889" y="15012"/>
                </a:lnTo>
                <a:lnTo>
                  <a:pt x="7081" y="14916"/>
                </a:lnTo>
                <a:lnTo>
                  <a:pt x="7276" y="14819"/>
                </a:lnTo>
                <a:close/>
                <a:moveTo>
                  <a:pt x="7300" y="14089"/>
                </a:moveTo>
                <a:lnTo>
                  <a:pt x="7300" y="14162"/>
                </a:lnTo>
                <a:lnTo>
                  <a:pt x="7300" y="14210"/>
                </a:lnTo>
                <a:lnTo>
                  <a:pt x="7227" y="14186"/>
                </a:lnTo>
                <a:lnTo>
                  <a:pt x="7154" y="14210"/>
                </a:lnTo>
                <a:lnTo>
                  <a:pt x="6911" y="14332"/>
                </a:lnTo>
                <a:lnTo>
                  <a:pt x="6692" y="14502"/>
                </a:lnTo>
                <a:lnTo>
                  <a:pt x="6594" y="14575"/>
                </a:lnTo>
                <a:lnTo>
                  <a:pt x="6497" y="14673"/>
                </a:lnTo>
                <a:lnTo>
                  <a:pt x="6400" y="14770"/>
                </a:lnTo>
                <a:lnTo>
                  <a:pt x="6278" y="14843"/>
                </a:lnTo>
                <a:lnTo>
                  <a:pt x="6278" y="14867"/>
                </a:lnTo>
                <a:lnTo>
                  <a:pt x="6278" y="14892"/>
                </a:lnTo>
                <a:lnTo>
                  <a:pt x="6302" y="14892"/>
                </a:lnTo>
                <a:lnTo>
                  <a:pt x="6546" y="14867"/>
                </a:lnTo>
                <a:lnTo>
                  <a:pt x="6667" y="14843"/>
                </a:lnTo>
                <a:lnTo>
                  <a:pt x="6789" y="14794"/>
                </a:lnTo>
                <a:lnTo>
                  <a:pt x="7300" y="14527"/>
                </a:lnTo>
                <a:lnTo>
                  <a:pt x="7300" y="14551"/>
                </a:lnTo>
                <a:lnTo>
                  <a:pt x="7276" y="14551"/>
                </a:lnTo>
                <a:lnTo>
                  <a:pt x="7130" y="14624"/>
                </a:lnTo>
                <a:lnTo>
                  <a:pt x="7032" y="14697"/>
                </a:lnTo>
                <a:lnTo>
                  <a:pt x="6813" y="14867"/>
                </a:lnTo>
                <a:lnTo>
                  <a:pt x="6789" y="14916"/>
                </a:lnTo>
                <a:lnTo>
                  <a:pt x="6789" y="14965"/>
                </a:lnTo>
                <a:lnTo>
                  <a:pt x="6813" y="14989"/>
                </a:lnTo>
                <a:lnTo>
                  <a:pt x="6838" y="15013"/>
                </a:lnTo>
                <a:lnTo>
                  <a:pt x="6229" y="15013"/>
                </a:lnTo>
                <a:lnTo>
                  <a:pt x="6254" y="14746"/>
                </a:lnTo>
                <a:lnTo>
                  <a:pt x="6278" y="14502"/>
                </a:lnTo>
                <a:lnTo>
                  <a:pt x="6400" y="14478"/>
                </a:lnTo>
                <a:lnTo>
                  <a:pt x="6521" y="14454"/>
                </a:lnTo>
                <a:lnTo>
                  <a:pt x="6765" y="14332"/>
                </a:lnTo>
                <a:lnTo>
                  <a:pt x="7130" y="14186"/>
                </a:lnTo>
                <a:lnTo>
                  <a:pt x="7300" y="14089"/>
                </a:lnTo>
                <a:close/>
                <a:moveTo>
                  <a:pt x="6838" y="10925"/>
                </a:moveTo>
                <a:lnTo>
                  <a:pt x="6594" y="10950"/>
                </a:lnTo>
                <a:lnTo>
                  <a:pt x="6351" y="11023"/>
                </a:lnTo>
                <a:lnTo>
                  <a:pt x="6132" y="11144"/>
                </a:lnTo>
                <a:lnTo>
                  <a:pt x="5913" y="11290"/>
                </a:lnTo>
                <a:lnTo>
                  <a:pt x="5791" y="11436"/>
                </a:lnTo>
                <a:lnTo>
                  <a:pt x="5670" y="11607"/>
                </a:lnTo>
                <a:lnTo>
                  <a:pt x="5597" y="11801"/>
                </a:lnTo>
                <a:lnTo>
                  <a:pt x="5524" y="11996"/>
                </a:lnTo>
                <a:lnTo>
                  <a:pt x="5475" y="12191"/>
                </a:lnTo>
                <a:lnTo>
                  <a:pt x="5426" y="12410"/>
                </a:lnTo>
                <a:lnTo>
                  <a:pt x="5426" y="12604"/>
                </a:lnTo>
                <a:lnTo>
                  <a:pt x="5451" y="12799"/>
                </a:lnTo>
                <a:lnTo>
                  <a:pt x="5475" y="12921"/>
                </a:lnTo>
                <a:lnTo>
                  <a:pt x="5499" y="13042"/>
                </a:lnTo>
                <a:lnTo>
                  <a:pt x="5572" y="13140"/>
                </a:lnTo>
                <a:lnTo>
                  <a:pt x="5645" y="13237"/>
                </a:lnTo>
                <a:lnTo>
                  <a:pt x="5718" y="13334"/>
                </a:lnTo>
                <a:lnTo>
                  <a:pt x="5816" y="13383"/>
                </a:lnTo>
                <a:lnTo>
                  <a:pt x="5889" y="13456"/>
                </a:lnTo>
                <a:lnTo>
                  <a:pt x="6010" y="13480"/>
                </a:lnTo>
                <a:lnTo>
                  <a:pt x="5962" y="13675"/>
                </a:lnTo>
                <a:lnTo>
                  <a:pt x="5937" y="13894"/>
                </a:lnTo>
                <a:lnTo>
                  <a:pt x="5913" y="14332"/>
                </a:lnTo>
                <a:lnTo>
                  <a:pt x="5816" y="14794"/>
                </a:lnTo>
                <a:lnTo>
                  <a:pt x="5816" y="15038"/>
                </a:lnTo>
                <a:lnTo>
                  <a:pt x="5816" y="15159"/>
                </a:lnTo>
                <a:lnTo>
                  <a:pt x="5840" y="15281"/>
                </a:lnTo>
                <a:lnTo>
                  <a:pt x="5889" y="15330"/>
                </a:lnTo>
                <a:lnTo>
                  <a:pt x="5962" y="15378"/>
                </a:lnTo>
                <a:lnTo>
                  <a:pt x="6035" y="15403"/>
                </a:lnTo>
                <a:lnTo>
                  <a:pt x="6108" y="15378"/>
                </a:lnTo>
                <a:lnTo>
                  <a:pt x="6254" y="15403"/>
                </a:lnTo>
                <a:lnTo>
                  <a:pt x="6424" y="15427"/>
                </a:lnTo>
                <a:lnTo>
                  <a:pt x="6789" y="15427"/>
                </a:lnTo>
                <a:lnTo>
                  <a:pt x="7130" y="15403"/>
                </a:lnTo>
                <a:lnTo>
                  <a:pt x="7470" y="15378"/>
                </a:lnTo>
                <a:lnTo>
                  <a:pt x="7543" y="15354"/>
                </a:lnTo>
                <a:lnTo>
                  <a:pt x="7592" y="15330"/>
                </a:lnTo>
                <a:lnTo>
                  <a:pt x="7616" y="15281"/>
                </a:lnTo>
                <a:lnTo>
                  <a:pt x="7665" y="15232"/>
                </a:lnTo>
                <a:lnTo>
                  <a:pt x="7665" y="15159"/>
                </a:lnTo>
                <a:lnTo>
                  <a:pt x="7665" y="15111"/>
                </a:lnTo>
                <a:lnTo>
                  <a:pt x="7689" y="14308"/>
                </a:lnTo>
                <a:lnTo>
                  <a:pt x="7689" y="13894"/>
                </a:lnTo>
                <a:lnTo>
                  <a:pt x="7665" y="13699"/>
                </a:lnTo>
                <a:lnTo>
                  <a:pt x="7616" y="13505"/>
                </a:lnTo>
                <a:lnTo>
                  <a:pt x="7714" y="13456"/>
                </a:lnTo>
                <a:lnTo>
                  <a:pt x="7787" y="13407"/>
                </a:lnTo>
                <a:lnTo>
                  <a:pt x="7932" y="13164"/>
                </a:lnTo>
                <a:lnTo>
                  <a:pt x="8103" y="12896"/>
                </a:lnTo>
                <a:lnTo>
                  <a:pt x="8224" y="12629"/>
                </a:lnTo>
                <a:lnTo>
                  <a:pt x="8249" y="12483"/>
                </a:lnTo>
                <a:lnTo>
                  <a:pt x="8273" y="12337"/>
                </a:lnTo>
                <a:lnTo>
                  <a:pt x="8273" y="12191"/>
                </a:lnTo>
                <a:lnTo>
                  <a:pt x="8249" y="12020"/>
                </a:lnTo>
                <a:lnTo>
                  <a:pt x="8224" y="11874"/>
                </a:lnTo>
                <a:lnTo>
                  <a:pt x="8151" y="11728"/>
                </a:lnTo>
                <a:lnTo>
                  <a:pt x="8103" y="11607"/>
                </a:lnTo>
                <a:lnTo>
                  <a:pt x="8005" y="11485"/>
                </a:lnTo>
                <a:lnTo>
                  <a:pt x="7908" y="11363"/>
                </a:lnTo>
                <a:lnTo>
                  <a:pt x="7787" y="11242"/>
                </a:lnTo>
                <a:lnTo>
                  <a:pt x="7592" y="11120"/>
                </a:lnTo>
                <a:lnTo>
                  <a:pt x="7349" y="10998"/>
                </a:lnTo>
                <a:lnTo>
                  <a:pt x="7105" y="10950"/>
                </a:lnTo>
                <a:lnTo>
                  <a:pt x="6838" y="10925"/>
                </a:lnTo>
                <a:close/>
                <a:moveTo>
                  <a:pt x="12726" y="7811"/>
                </a:moveTo>
                <a:lnTo>
                  <a:pt x="12872" y="7860"/>
                </a:lnTo>
                <a:lnTo>
                  <a:pt x="12921" y="7884"/>
                </a:lnTo>
                <a:lnTo>
                  <a:pt x="12969" y="7933"/>
                </a:lnTo>
                <a:lnTo>
                  <a:pt x="12994" y="7981"/>
                </a:lnTo>
                <a:lnTo>
                  <a:pt x="13018" y="8078"/>
                </a:lnTo>
                <a:lnTo>
                  <a:pt x="13018" y="8103"/>
                </a:lnTo>
                <a:lnTo>
                  <a:pt x="12069" y="8103"/>
                </a:lnTo>
                <a:lnTo>
                  <a:pt x="11607" y="8151"/>
                </a:lnTo>
                <a:lnTo>
                  <a:pt x="11144" y="8200"/>
                </a:lnTo>
                <a:lnTo>
                  <a:pt x="10390" y="8200"/>
                </a:lnTo>
                <a:lnTo>
                  <a:pt x="10195" y="8224"/>
                </a:lnTo>
                <a:lnTo>
                  <a:pt x="10025" y="8273"/>
                </a:lnTo>
                <a:lnTo>
                  <a:pt x="9879" y="8346"/>
                </a:lnTo>
                <a:lnTo>
                  <a:pt x="9806" y="8395"/>
                </a:lnTo>
                <a:lnTo>
                  <a:pt x="9782" y="8443"/>
                </a:lnTo>
                <a:lnTo>
                  <a:pt x="9782" y="8492"/>
                </a:lnTo>
                <a:lnTo>
                  <a:pt x="9806" y="8541"/>
                </a:lnTo>
                <a:lnTo>
                  <a:pt x="9903" y="8589"/>
                </a:lnTo>
                <a:lnTo>
                  <a:pt x="11193" y="8589"/>
                </a:lnTo>
                <a:lnTo>
                  <a:pt x="11655" y="8565"/>
                </a:lnTo>
                <a:lnTo>
                  <a:pt x="12118" y="8589"/>
                </a:lnTo>
                <a:lnTo>
                  <a:pt x="12580" y="8589"/>
                </a:lnTo>
                <a:lnTo>
                  <a:pt x="12799" y="8565"/>
                </a:lnTo>
                <a:lnTo>
                  <a:pt x="13042" y="8541"/>
                </a:lnTo>
                <a:lnTo>
                  <a:pt x="13042" y="8735"/>
                </a:lnTo>
                <a:lnTo>
                  <a:pt x="13042" y="8979"/>
                </a:lnTo>
                <a:lnTo>
                  <a:pt x="12264" y="8979"/>
                </a:lnTo>
                <a:lnTo>
                  <a:pt x="11485" y="9003"/>
                </a:lnTo>
                <a:lnTo>
                  <a:pt x="11096" y="9027"/>
                </a:lnTo>
                <a:lnTo>
                  <a:pt x="10706" y="9052"/>
                </a:lnTo>
                <a:lnTo>
                  <a:pt x="10341" y="9125"/>
                </a:lnTo>
                <a:lnTo>
                  <a:pt x="10147" y="9173"/>
                </a:lnTo>
                <a:lnTo>
                  <a:pt x="9976" y="9246"/>
                </a:lnTo>
                <a:lnTo>
                  <a:pt x="9952" y="9295"/>
                </a:lnTo>
                <a:lnTo>
                  <a:pt x="9928" y="9344"/>
                </a:lnTo>
                <a:lnTo>
                  <a:pt x="9952" y="9392"/>
                </a:lnTo>
                <a:lnTo>
                  <a:pt x="10001" y="9417"/>
                </a:lnTo>
                <a:lnTo>
                  <a:pt x="10171" y="9441"/>
                </a:lnTo>
                <a:lnTo>
                  <a:pt x="10731" y="9441"/>
                </a:lnTo>
                <a:lnTo>
                  <a:pt x="11485" y="9368"/>
                </a:lnTo>
                <a:lnTo>
                  <a:pt x="12264" y="9368"/>
                </a:lnTo>
                <a:lnTo>
                  <a:pt x="13042" y="9344"/>
                </a:lnTo>
                <a:lnTo>
                  <a:pt x="13067" y="9733"/>
                </a:lnTo>
                <a:lnTo>
                  <a:pt x="12994" y="9684"/>
                </a:lnTo>
                <a:lnTo>
                  <a:pt x="12921" y="9660"/>
                </a:lnTo>
                <a:lnTo>
                  <a:pt x="12118" y="9709"/>
                </a:lnTo>
                <a:lnTo>
                  <a:pt x="11290" y="9757"/>
                </a:lnTo>
                <a:lnTo>
                  <a:pt x="10950" y="9782"/>
                </a:lnTo>
                <a:lnTo>
                  <a:pt x="10366" y="9782"/>
                </a:lnTo>
                <a:lnTo>
                  <a:pt x="10195" y="9830"/>
                </a:lnTo>
                <a:lnTo>
                  <a:pt x="10001" y="9879"/>
                </a:lnTo>
                <a:lnTo>
                  <a:pt x="9855" y="9952"/>
                </a:lnTo>
                <a:lnTo>
                  <a:pt x="9830" y="9976"/>
                </a:lnTo>
                <a:lnTo>
                  <a:pt x="9830" y="10001"/>
                </a:lnTo>
                <a:lnTo>
                  <a:pt x="9830" y="10049"/>
                </a:lnTo>
                <a:lnTo>
                  <a:pt x="9855" y="10074"/>
                </a:lnTo>
                <a:lnTo>
                  <a:pt x="10001" y="10147"/>
                </a:lnTo>
                <a:lnTo>
                  <a:pt x="10171" y="10195"/>
                </a:lnTo>
                <a:lnTo>
                  <a:pt x="10366" y="10220"/>
                </a:lnTo>
                <a:lnTo>
                  <a:pt x="10560" y="10220"/>
                </a:lnTo>
                <a:lnTo>
                  <a:pt x="10950" y="10195"/>
                </a:lnTo>
                <a:lnTo>
                  <a:pt x="11290" y="10171"/>
                </a:lnTo>
                <a:lnTo>
                  <a:pt x="12118" y="10122"/>
                </a:lnTo>
                <a:lnTo>
                  <a:pt x="12921" y="10098"/>
                </a:lnTo>
                <a:lnTo>
                  <a:pt x="13018" y="10074"/>
                </a:lnTo>
                <a:lnTo>
                  <a:pt x="13091" y="10001"/>
                </a:lnTo>
                <a:lnTo>
                  <a:pt x="13091" y="10390"/>
                </a:lnTo>
                <a:lnTo>
                  <a:pt x="13091" y="10633"/>
                </a:lnTo>
                <a:lnTo>
                  <a:pt x="12921" y="10609"/>
                </a:lnTo>
                <a:lnTo>
                  <a:pt x="12775" y="10585"/>
                </a:lnTo>
                <a:lnTo>
                  <a:pt x="12410" y="10585"/>
                </a:lnTo>
                <a:lnTo>
                  <a:pt x="12069" y="10609"/>
                </a:lnTo>
                <a:lnTo>
                  <a:pt x="11728" y="10609"/>
                </a:lnTo>
                <a:lnTo>
                  <a:pt x="11266" y="10585"/>
                </a:lnTo>
                <a:lnTo>
                  <a:pt x="10779" y="10560"/>
                </a:lnTo>
                <a:lnTo>
                  <a:pt x="10536" y="10585"/>
                </a:lnTo>
                <a:lnTo>
                  <a:pt x="10317" y="10633"/>
                </a:lnTo>
                <a:lnTo>
                  <a:pt x="10098" y="10706"/>
                </a:lnTo>
                <a:lnTo>
                  <a:pt x="9903" y="10828"/>
                </a:lnTo>
                <a:lnTo>
                  <a:pt x="9903" y="10852"/>
                </a:lnTo>
                <a:lnTo>
                  <a:pt x="9928" y="10877"/>
                </a:lnTo>
                <a:lnTo>
                  <a:pt x="10147" y="10950"/>
                </a:lnTo>
                <a:lnTo>
                  <a:pt x="10390" y="10974"/>
                </a:lnTo>
                <a:lnTo>
                  <a:pt x="10901" y="10998"/>
                </a:lnTo>
                <a:lnTo>
                  <a:pt x="11899" y="10998"/>
                </a:lnTo>
                <a:lnTo>
                  <a:pt x="12483" y="11047"/>
                </a:lnTo>
                <a:lnTo>
                  <a:pt x="12799" y="11047"/>
                </a:lnTo>
                <a:lnTo>
                  <a:pt x="13091" y="10998"/>
                </a:lnTo>
                <a:lnTo>
                  <a:pt x="13067" y="11363"/>
                </a:lnTo>
                <a:lnTo>
                  <a:pt x="12239" y="11388"/>
                </a:lnTo>
                <a:lnTo>
                  <a:pt x="11412" y="11461"/>
                </a:lnTo>
                <a:lnTo>
                  <a:pt x="11071" y="11485"/>
                </a:lnTo>
                <a:lnTo>
                  <a:pt x="10682" y="11509"/>
                </a:lnTo>
                <a:lnTo>
                  <a:pt x="10487" y="11534"/>
                </a:lnTo>
                <a:lnTo>
                  <a:pt x="10293" y="11558"/>
                </a:lnTo>
                <a:lnTo>
                  <a:pt x="10122" y="11607"/>
                </a:lnTo>
                <a:lnTo>
                  <a:pt x="9976" y="11680"/>
                </a:lnTo>
                <a:lnTo>
                  <a:pt x="9952" y="11704"/>
                </a:lnTo>
                <a:lnTo>
                  <a:pt x="9952" y="11728"/>
                </a:lnTo>
                <a:lnTo>
                  <a:pt x="9952" y="11753"/>
                </a:lnTo>
                <a:lnTo>
                  <a:pt x="9976" y="11777"/>
                </a:lnTo>
                <a:lnTo>
                  <a:pt x="10122" y="11850"/>
                </a:lnTo>
                <a:lnTo>
                  <a:pt x="10317" y="11874"/>
                </a:lnTo>
                <a:lnTo>
                  <a:pt x="10487" y="11899"/>
                </a:lnTo>
                <a:lnTo>
                  <a:pt x="10682" y="11899"/>
                </a:lnTo>
                <a:lnTo>
                  <a:pt x="11071" y="11874"/>
                </a:lnTo>
                <a:lnTo>
                  <a:pt x="11412" y="11826"/>
                </a:lnTo>
                <a:lnTo>
                  <a:pt x="12239" y="11777"/>
                </a:lnTo>
                <a:lnTo>
                  <a:pt x="13067" y="11728"/>
                </a:lnTo>
                <a:lnTo>
                  <a:pt x="13042" y="12312"/>
                </a:lnTo>
                <a:lnTo>
                  <a:pt x="12848" y="12264"/>
                </a:lnTo>
                <a:lnTo>
                  <a:pt x="12264" y="12264"/>
                </a:lnTo>
                <a:lnTo>
                  <a:pt x="11874" y="12288"/>
                </a:lnTo>
                <a:lnTo>
                  <a:pt x="11509" y="12312"/>
                </a:lnTo>
                <a:lnTo>
                  <a:pt x="11120" y="12312"/>
                </a:lnTo>
                <a:lnTo>
                  <a:pt x="10706" y="12288"/>
                </a:lnTo>
                <a:lnTo>
                  <a:pt x="10512" y="12312"/>
                </a:lnTo>
                <a:lnTo>
                  <a:pt x="10317" y="12337"/>
                </a:lnTo>
                <a:lnTo>
                  <a:pt x="10147" y="12385"/>
                </a:lnTo>
                <a:lnTo>
                  <a:pt x="9976" y="12483"/>
                </a:lnTo>
                <a:lnTo>
                  <a:pt x="9952" y="12507"/>
                </a:lnTo>
                <a:lnTo>
                  <a:pt x="9976" y="12531"/>
                </a:lnTo>
                <a:lnTo>
                  <a:pt x="10122" y="12629"/>
                </a:lnTo>
                <a:lnTo>
                  <a:pt x="10317" y="12677"/>
                </a:lnTo>
                <a:lnTo>
                  <a:pt x="10512" y="12726"/>
                </a:lnTo>
                <a:lnTo>
                  <a:pt x="11120" y="12726"/>
                </a:lnTo>
                <a:lnTo>
                  <a:pt x="11509" y="12702"/>
                </a:lnTo>
                <a:lnTo>
                  <a:pt x="12264" y="12726"/>
                </a:lnTo>
                <a:lnTo>
                  <a:pt x="12653" y="12702"/>
                </a:lnTo>
                <a:lnTo>
                  <a:pt x="12823" y="12677"/>
                </a:lnTo>
                <a:lnTo>
                  <a:pt x="13018" y="12653"/>
                </a:lnTo>
                <a:lnTo>
                  <a:pt x="12994" y="12848"/>
                </a:lnTo>
                <a:lnTo>
                  <a:pt x="12994" y="13164"/>
                </a:lnTo>
                <a:lnTo>
                  <a:pt x="12629" y="13115"/>
                </a:lnTo>
                <a:lnTo>
                  <a:pt x="12264" y="13115"/>
                </a:lnTo>
                <a:lnTo>
                  <a:pt x="11534" y="13164"/>
                </a:lnTo>
                <a:lnTo>
                  <a:pt x="11144" y="13164"/>
                </a:lnTo>
                <a:lnTo>
                  <a:pt x="10755" y="13188"/>
                </a:lnTo>
                <a:lnTo>
                  <a:pt x="10341" y="13213"/>
                </a:lnTo>
                <a:lnTo>
                  <a:pt x="10171" y="13261"/>
                </a:lnTo>
                <a:lnTo>
                  <a:pt x="9976" y="13310"/>
                </a:lnTo>
                <a:lnTo>
                  <a:pt x="9952" y="13334"/>
                </a:lnTo>
                <a:lnTo>
                  <a:pt x="9976" y="13383"/>
                </a:lnTo>
                <a:lnTo>
                  <a:pt x="10122" y="13480"/>
                </a:lnTo>
                <a:lnTo>
                  <a:pt x="10293" y="13529"/>
                </a:lnTo>
                <a:lnTo>
                  <a:pt x="10463" y="13578"/>
                </a:lnTo>
                <a:lnTo>
                  <a:pt x="11023" y="13578"/>
                </a:lnTo>
                <a:lnTo>
                  <a:pt x="11363" y="13553"/>
                </a:lnTo>
                <a:lnTo>
                  <a:pt x="12166" y="13505"/>
                </a:lnTo>
                <a:lnTo>
                  <a:pt x="12580" y="13505"/>
                </a:lnTo>
                <a:lnTo>
                  <a:pt x="12969" y="13529"/>
                </a:lnTo>
                <a:lnTo>
                  <a:pt x="12945" y="14210"/>
                </a:lnTo>
                <a:lnTo>
                  <a:pt x="12775" y="14137"/>
                </a:lnTo>
                <a:lnTo>
                  <a:pt x="12580" y="14089"/>
                </a:lnTo>
                <a:lnTo>
                  <a:pt x="12385" y="14064"/>
                </a:lnTo>
                <a:lnTo>
                  <a:pt x="11753" y="14064"/>
                </a:lnTo>
                <a:lnTo>
                  <a:pt x="11388" y="14089"/>
                </a:lnTo>
                <a:lnTo>
                  <a:pt x="10852" y="14137"/>
                </a:lnTo>
                <a:lnTo>
                  <a:pt x="10317" y="14162"/>
                </a:lnTo>
                <a:lnTo>
                  <a:pt x="10001" y="14186"/>
                </a:lnTo>
                <a:lnTo>
                  <a:pt x="9830" y="14235"/>
                </a:lnTo>
                <a:lnTo>
                  <a:pt x="9782" y="14259"/>
                </a:lnTo>
                <a:lnTo>
                  <a:pt x="9709" y="14308"/>
                </a:lnTo>
                <a:lnTo>
                  <a:pt x="9684" y="14332"/>
                </a:lnTo>
                <a:lnTo>
                  <a:pt x="9684" y="14381"/>
                </a:lnTo>
                <a:lnTo>
                  <a:pt x="9684" y="14429"/>
                </a:lnTo>
                <a:lnTo>
                  <a:pt x="9709" y="14478"/>
                </a:lnTo>
                <a:lnTo>
                  <a:pt x="9782" y="14527"/>
                </a:lnTo>
                <a:lnTo>
                  <a:pt x="9830" y="14551"/>
                </a:lnTo>
                <a:lnTo>
                  <a:pt x="10001" y="14600"/>
                </a:lnTo>
                <a:lnTo>
                  <a:pt x="10414" y="14600"/>
                </a:lnTo>
                <a:lnTo>
                  <a:pt x="10828" y="14551"/>
                </a:lnTo>
                <a:lnTo>
                  <a:pt x="11144" y="14527"/>
                </a:lnTo>
                <a:lnTo>
                  <a:pt x="11558" y="14502"/>
                </a:lnTo>
                <a:lnTo>
                  <a:pt x="11996" y="14454"/>
                </a:lnTo>
                <a:lnTo>
                  <a:pt x="12215" y="14478"/>
                </a:lnTo>
                <a:lnTo>
                  <a:pt x="12434" y="14478"/>
                </a:lnTo>
                <a:lnTo>
                  <a:pt x="12629" y="14527"/>
                </a:lnTo>
                <a:lnTo>
                  <a:pt x="12823" y="14600"/>
                </a:lnTo>
                <a:lnTo>
                  <a:pt x="12872" y="14624"/>
                </a:lnTo>
                <a:lnTo>
                  <a:pt x="12945" y="14624"/>
                </a:lnTo>
                <a:lnTo>
                  <a:pt x="12945" y="15062"/>
                </a:lnTo>
                <a:lnTo>
                  <a:pt x="12872" y="14989"/>
                </a:lnTo>
                <a:lnTo>
                  <a:pt x="12848" y="14965"/>
                </a:lnTo>
                <a:lnTo>
                  <a:pt x="12799" y="14940"/>
                </a:lnTo>
                <a:lnTo>
                  <a:pt x="12483" y="14916"/>
                </a:lnTo>
                <a:lnTo>
                  <a:pt x="12142" y="14892"/>
                </a:lnTo>
                <a:lnTo>
                  <a:pt x="11461" y="14916"/>
                </a:lnTo>
                <a:lnTo>
                  <a:pt x="10706" y="14940"/>
                </a:lnTo>
                <a:lnTo>
                  <a:pt x="10317" y="14965"/>
                </a:lnTo>
                <a:lnTo>
                  <a:pt x="9952" y="15013"/>
                </a:lnTo>
                <a:lnTo>
                  <a:pt x="9903" y="15038"/>
                </a:lnTo>
                <a:lnTo>
                  <a:pt x="9855" y="15086"/>
                </a:lnTo>
                <a:lnTo>
                  <a:pt x="9830" y="15135"/>
                </a:lnTo>
                <a:lnTo>
                  <a:pt x="9830" y="15208"/>
                </a:lnTo>
                <a:lnTo>
                  <a:pt x="9830" y="15257"/>
                </a:lnTo>
                <a:lnTo>
                  <a:pt x="9855" y="15305"/>
                </a:lnTo>
                <a:lnTo>
                  <a:pt x="9903" y="15354"/>
                </a:lnTo>
                <a:lnTo>
                  <a:pt x="9952" y="15378"/>
                </a:lnTo>
                <a:lnTo>
                  <a:pt x="10293" y="15403"/>
                </a:lnTo>
                <a:lnTo>
                  <a:pt x="10633" y="15403"/>
                </a:lnTo>
                <a:lnTo>
                  <a:pt x="11315" y="15378"/>
                </a:lnTo>
                <a:lnTo>
                  <a:pt x="12045" y="15354"/>
                </a:lnTo>
                <a:lnTo>
                  <a:pt x="12750" y="15330"/>
                </a:lnTo>
                <a:lnTo>
                  <a:pt x="12848" y="15305"/>
                </a:lnTo>
                <a:lnTo>
                  <a:pt x="12896" y="15257"/>
                </a:lnTo>
                <a:lnTo>
                  <a:pt x="12921" y="15232"/>
                </a:lnTo>
                <a:lnTo>
                  <a:pt x="12921" y="15695"/>
                </a:lnTo>
                <a:lnTo>
                  <a:pt x="12629" y="15646"/>
                </a:lnTo>
                <a:lnTo>
                  <a:pt x="12312" y="15646"/>
                </a:lnTo>
                <a:lnTo>
                  <a:pt x="11728" y="15670"/>
                </a:lnTo>
                <a:lnTo>
                  <a:pt x="11290" y="15695"/>
                </a:lnTo>
                <a:lnTo>
                  <a:pt x="10828" y="15743"/>
                </a:lnTo>
                <a:lnTo>
                  <a:pt x="10609" y="15792"/>
                </a:lnTo>
                <a:lnTo>
                  <a:pt x="10390" y="15865"/>
                </a:lnTo>
                <a:lnTo>
                  <a:pt x="10195" y="15938"/>
                </a:lnTo>
                <a:lnTo>
                  <a:pt x="10001" y="16060"/>
                </a:lnTo>
                <a:lnTo>
                  <a:pt x="9976" y="16084"/>
                </a:lnTo>
                <a:lnTo>
                  <a:pt x="9976" y="16133"/>
                </a:lnTo>
                <a:lnTo>
                  <a:pt x="9976" y="16157"/>
                </a:lnTo>
                <a:lnTo>
                  <a:pt x="10025" y="16181"/>
                </a:lnTo>
                <a:lnTo>
                  <a:pt x="10414" y="16181"/>
                </a:lnTo>
                <a:lnTo>
                  <a:pt x="10804" y="16157"/>
                </a:lnTo>
                <a:lnTo>
                  <a:pt x="11193" y="16108"/>
                </a:lnTo>
                <a:lnTo>
                  <a:pt x="11582" y="16084"/>
                </a:lnTo>
                <a:lnTo>
                  <a:pt x="12020" y="16060"/>
                </a:lnTo>
                <a:lnTo>
                  <a:pt x="12458" y="16060"/>
                </a:lnTo>
                <a:lnTo>
                  <a:pt x="12702" y="16084"/>
                </a:lnTo>
                <a:lnTo>
                  <a:pt x="12945" y="16133"/>
                </a:lnTo>
                <a:lnTo>
                  <a:pt x="12945" y="16424"/>
                </a:lnTo>
                <a:lnTo>
                  <a:pt x="12629" y="16400"/>
                </a:lnTo>
                <a:lnTo>
                  <a:pt x="12312" y="16400"/>
                </a:lnTo>
                <a:lnTo>
                  <a:pt x="11680" y="16424"/>
                </a:lnTo>
                <a:lnTo>
                  <a:pt x="11363" y="16424"/>
                </a:lnTo>
                <a:lnTo>
                  <a:pt x="10925" y="16449"/>
                </a:lnTo>
                <a:lnTo>
                  <a:pt x="10706" y="16473"/>
                </a:lnTo>
                <a:lnTo>
                  <a:pt x="10512" y="16522"/>
                </a:lnTo>
                <a:lnTo>
                  <a:pt x="10341" y="16619"/>
                </a:lnTo>
                <a:lnTo>
                  <a:pt x="10293" y="16668"/>
                </a:lnTo>
                <a:lnTo>
                  <a:pt x="10244" y="16716"/>
                </a:lnTo>
                <a:lnTo>
                  <a:pt x="10244" y="16814"/>
                </a:lnTo>
                <a:lnTo>
                  <a:pt x="10268" y="16838"/>
                </a:lnTo>
                <a:lnTo>
                  <a:pt x="10293" y="16862"/>
                </a:lnTo>
                <a:lnTo>
                  <a:pt x="10414" y="16935"/>
                </a:lnTo>
                <a:lnTo>
                  <a:pt x="10560" y="16960"/>
                </a:lnTo>
                <a:lnTo>
                  <a:pt x="10925" y="16960"/>
                </a:lnTo>
                <a:lnTo>
                  <a:pt x="11290" y="16935"/>
                </a:lnTo>
                <a:lnTo>
                  <a:pt x="11582" y="16887"/>
                </a:lnTo>
                <a:lnTo>
                  <a:pt x="12629" y="16887"/>
                </a:lnTo>
                <a:lnTo>
                  <a:pt x="12969" y="16935"/>
                </a:lnTo>
                <a:lnTo>
                  <a:pt x="12969" y="17179"/>
                </a:lnTo>
                <a:lnTo>
                  <a:pt x="12945" y="17227"/>
                </a:lnTo>
                <a:lnTo>
                  <a:pt x="12921" y="17276"/>
                </a:lnTo>
                <a:lnTo>
                  <a:pt x="12921" y="17373"/>
                </a:lnTo>
                <a:lnTo>
                  <a:pt x="12653" y="17349"/>
                </a:lnTo>
                <a:lnTo>
                  <a:pt x="12385" y="17349"/>
                </a:lnTo>
                <a:lnTo>
                  <a:pt x="11850" y="17398"/>
                </a:lnTo>
                <a:lnTo>
                  <a:pt x="11120" y="17422"/>
                </a:lnTo>
                <a:lnTo>
                  <a:pt x="10755" y="17471"/>
                </a:lnTo>
                <a:lnTo>
                  <a:pt x="10585" y="17519"/>
                </a:lnTo>
                <a:lnTo>
                  <a:pt x="10414" y="17592"/>
                </a:lnTo>
                <a:lnTo>
                  <a:pt x="10390" y="17592"/>
                </a:lnTo>
                <a:lnTo>
                  <a:pt x="10414" y="17617"/>
                </a:lnTo>
                <a:lnTo>
                  <a:pt x="10560" y="17665"/>
                </a:lnTo>
                <a:lnTo>
                  <a:pt x="10731" y="17714"/>
                </a:lnTo>
                <a:lnTo>
                  <a:pt x="11023" y="17738"/>
                </a:lnTo>
                <a:lnTo>
                  <a:pt x="12775" y="17738"/>
                </a:lnTo>
                <a:lnTo>
                  <a:pt x="12677" y="17836"/>
                </a:lnTo>
                <a:lnTo>
                  <a:pt x="12580" y="17957"/>
                </a:lnTo>
                <a:lnTo>
                  <a:pt x="12483" y="17909"/>
                </a:lnTo>
                <a:lnTo>
                  <a:pt x="12361" y="17884"/>
                </a:lnTo>
                <a:lnTo>
                  <a:pt x="11363" y="17884"/>
                </a:lnTo>
                <a:lnTo>
                  <a:pt x="11047" y="17909"/>
                </a:lnTo>
                <a:lnTo>
                  <a:pt x="10901" y="17933"/>
                </a:lnTo>
                <a:lnTo>
                  <a:pt x="10755" y="17957"/>
                </a:lnTo>
                <a:lnTo>
                  <a:pt x="10633" y="18030"/>
                </a:lnTo>
                <a:lnTo>
                  <a:pt x="10512" y="18103"/>
                </a:lnTo>
                <a:lnTo>
                  <a:pt x="10512" y="18128"/>
                </a:lnTo>
                <a:lnTo>
                  <a:pt x="10536" y="18152"/>
                </a:lnTo>
                <a:lnTo>
                  <a:pt x="10633" y="18201"/>
                </a:lnTo>
                <a:lnTo>
                  <a:pt x="10779" y="18249"/>
                </a:lnTo>
                <a:lnTo>
                  <a:pt x="10925" y="18274"/>
                </a:lnTo>
                <a:lnTo>
                  <a:pt x="11071" y="18274"/>
                </a:lnTo>
                <a:lnTo>
                  <a:pt x="11363" y="18249"/>
                </a:lnTo>
                <a:lnTo>
                  <a:pt x="11655" y="18225"/>
                </a:lnTo>
                <a:lnTo>
                  <a:pt x="11947" y="18249"/>
                </a:lnTo>
                <a:lnTo>
                  <a:pt x="11704" y="18298"/>
                </a:lnTo>
                <a:lnTo>
                  <a:pt x="11461" y="18322"/>
                </a:lnTo>
                <a:lnTo>
                  <a:pt x="10950" y="18371"/>
                </a:lnTo>
                <a:lnTo>
                  <a:pt x="10025" y="18395"/>
                </a:lnTo>
                <a:lnTo>
                  <a:pt x="9100" y="18420"/>
                </a:lnTo>
                <a:lnTo>
                  <a:pt x="8151" y="18420"/>
                </a:lnTo>
                <a:lnTo>
                  <a:pt x="7227" y="18395"/>
                </a:lnTo>
                <a:lnTo>
                  <a:pt x="6254" y="18347"/>
                </a:lnTo>
                <a:lnTo>
                  <a:pt x="5305" y="18371"/>
                </a:lnTo>
                <a:lnTo>
                  <a:pt x="3382" y="18420"/>
                </a:lnTo>
                <a:lnTo>
                  <a:pt x="2555" y="18444"/>
                </a:lnTo>
                <a:lnTo>
                  <a:pt x="2141" y="18444"/>
                </a:lnTo>
                <a:lnTo>
                  <a:pt x="1728" y="18420"/>
                </a:lnTo>
                <a:lnTo>
                  <a:pt x="1557" y="18395"/>
                </a:lnTo>
                <a:lnTo>
                  <a:pt x="1387" y="18347"/>
                </a:lnTo>
                <a:lnTo>
                  <a:pt x="1217" y="18298"/>
                </a:lnTo>
                <a:lnTo>
                  <a:pt x="1095" y="18249"/>
                </a:lnTo>
                <a:lnTo>
                  <a:pt x="949" y="18152"/>
                </a:lnTo>
                <a:lnTo>
                  <a:pt x="827" y="18079"/>
                </a:lnTo>
                <a:lnTo>
                  <a:pt x="608" y="17836"/>
                </a:lnTo>
                <a:lnTo>
                  <a:pt x="608" y="17787"/>
                </a:lnTo>
                <a:lnTo>
                  <a:pt x="633" y="17154"/>
                </a:lnTo>
                <a:lnTo>
                  <a:pt x="681" y="16497"/>
                </a:lnTo>
                <a:lnTo>
                  <a:pt x="681" y="15865"/>
                </a:lnTo>
                <a:lnTo>
                  <a:pt x="657" y="15549"/>
                </a:lnTo>
                <a:lnTo>
                  <a:pt x="633" y="15232"/>
                </a:lnTo>
                <a:lnTo>
                  <a:pt x="584" y="14892"/>
                </a:lnTo>
                <a:lnTo>
                  <a:pt x="560" y="14551"/>
                </a:lnTo>
                <a:lnTo>
                  <a:pt x="535" y="13845"/>
                </a:lnTo>
                <a:lnTo>
                  <a:pt x="560" y="13164"/>
                </a:lnTo>
                <a:lnTo>
                  <a:pt x="584" y="12483"/>
                </a:lnTo>
                <a:lnTo>
                  <a:pt x="608" y="11753"/>
                </a:lnTo>
                <a:lnTo>
                  <a:pt x="608" y="11023"/>
                </a:lnTo>
                <a:lnTo>
                  <a:pt x="608" y="9587"/>
                </a:lnTo>
                <a:lnTo>
                  <a:pt x="608" y="9052"/>
                </a:lnTo>
                <a:lnTo>
                  <a:pt x="608" y="8784"/>
                </a:lnTo>
                <a:lnTo>
                  <a:pt x="633" y="8516"/>
                </a:lnTo>
                <a:lnTo>
                  <a:pt x="657" y="8395"/>
                </a:lnTo>
                <a:lnTo>
                  <a:pt x="706" y="8297"/>
                </a:lnTo>
                <a:lnTo>
                  <a:pt x="827" y="8127"/>
                </a:lnTo>
                <a:lnTo>
                  <a:pt x="1071" y="7835"/>
                </a:lnTo>
                <a:lnTo>
                  <a:pt x="1411" y="7884"/>
                </a:lnTo>
                <a:lnTo>
                  <a:pt x="1728" y="7908"/>
                </a:lnTo>
                <a:lnTo>
                  <a:pt x="2409" y="7908"/>
                </a:lnTo>
                <a:lnTo>
                  <a:pt x="3066" y="7884"/>
                </a:lnTo>
                <a:lnTo>
                  <a:pt x="5207" y="7884"/>
                </a:lnTo>
                <a:lnTo>
                  <a:pt x="6692" y="7908"/>
                </a:lnTo>
                <a:lnTo>
                  <a:pt x="10268" y="7908"/>
                </a:lnTo>
                <a:lnTo>
                  <a:pt x="10974" y="7860"/>
                </a:lnTo>
                <a:lnTo>
                  <a:pt x="11315" y="7860"/>
                </a:lnTo>
                <a:lnTo>
                  <a:pt x="11631" y="7884"/>
                </a:lnTo>
                <a:lnTo>
                  <a:pt x="11972" y="7908"/>
                </a:lnTo>
                <a:lnTo>
                  <a:pt x="12312" y="7957"/>
                </a:lnTo>
                <a:lnTo>
                  <a:pt x="12410" y="7981"/>
                </a:lnTo>
                <a:lnTo>
                  <a:pt x="12483" y="7933"/>
                </a:lnTo>
                <a:lnTo>
                  <a:pt x="12556" y="7884"/>
                </a:lnTo>
                <a:lnTo>
                  <a:pt x="12604" y="7811"/>
                </a:lnTo>
                <a:close/>
                <a:moveTo>
                  <a:pt x="6643" y="0"/>
                </a:moveTo>
                <a:lnTo>
                  <a:pt x="6327" y="24"/>
                </a:lnTo>
                <a:lnTo>
                  <a:pt x="6010" y="49"/>
                </a:lnTo>
                <a:lnTo>
                  <a:pt x="5694" y="122"/>
                </a:lnTo>
                <a:lnTo>
                  <a:pt x="5402" y="170"/>
                </a:lnTo>
                <a:lnTo>
                  <a:pt x="5086" y="268"/>
                </a:lnTo>
                <a:lnTo>
                  <a:pt x="4794" y="365"/>
                </a:lnTo>
                <a:lnTo>
                  <a:pt x="4502" y="487"/>
                </a:lnTo>
                <a:lnTo>
                  <a:pt x="4210" y="633"/>
                </a:lnTo>
                <a:lnTo>
                  <a:pt x="3942" y="779"/>
                </a:lnTo>
                <a:lnTo>
                  <a:pt x="3674" y="949"/>
                </a:lnTo>
                <a:lnTo>
                  <a:pt x="3431" y="1144"/>
                </a:lnTo>
                <a:lnTo>
                  <a:pt x="3188" y="1338"/>
                </a:lnTo>
                <a:lnTo>
                  <a:pt x="2969" y="1557"/>
                </a:lnTo>
                <a:lnTo>
                  <a:pt x="2750" y="1776"/>
                </a:lnTo>
                <a:lnTo>
                  <a:pt x="2555" y="2044"/>
                </a:lnTo>
                <a:lnTo>
                  <a:pt x="2385" y="2287"/>
                </a:lnTo>
                <a:lnTo>
                  <a:pt x="2214" y="2579"/>
                </a:lnTo>
                <a:lnTo>
                  <a:pt x="1947" y="3090"/>
                </a:lnTo>
                <a:lnTo>
                  <a:pt x="1728" y="3674"/>
                </a:lnTo>
                <a:lnTo>
                  <a:pt x="1533" y="4283"/>
                </a:lnTo>
                <a:lnTo>
                  <a:pt x="1387" y="4891"/>
                </a:lnTo>
                <a:lnTo>
                  <a:pt x="1314" y="5524"/>
                </a:lnTo>
                <a:lnTo>
                  <a:pt x="1290" y="5840"/>
                </a:lnTo>
                <a:lnTo>
                  <a:pt x="1265" y="6156"/>
                </a:lnTo>
                <a:lnTo>
                  <a:pt x="1290" y="6448"/>
                </a:lnTo>
                <a:lnTo>
                  <a:pt x="1314" y="6765"/>
                </a:lnTo>
                <a:lnTo>
                  <a:pt x="1363" y="7057"/>
                </a:lnTo>
                <a:lnTo>
                  <a:pt x="1436" y="7349"/>
                </a:lnTo>
                <a:lnTo>
                  <a:pt x="1460" y="7422"/>
                </a:lnTo>
                <a:lnTo>
                  <a:pt x="998" y="7495"/>
                </a:lnTo>
                <a:lnTo>
                  <a:pt x="803" y="7495"/>
                </a:lnTo>
                <a:lnTo>
                  <a:pt x="730" y="7543"/>
                </a:lnTo>
                <a:lnTo>
                  <a:pt x="657" y="7568"/>
                </a:lnTo>
                <a:lnTo>
                  <a:pt x="511" y="7689"/>
                </a:lnTo>
                <a:lnTo>
                  <a:pt x="389" y="7860"/>
                </a:lnTo>
                <a:lnTo>
                  <a:pt x="292" y="8030"/>
                </a:lnTo>
                <a:lnTo>
                  <a:pt x="219" y="8200"/>
                </a:lnTo>
                <a:lnTo>
                  <a:pt x="170" y="8395"/>
                </a:lnTo>
                <a:lnTo>
                  <a:pt x="146" y="8565"/>
                </a:lnTo>
                <a:lnTo>
                  <a:pt x="97" y="8930"/>
                </a:lnTo>
                <a:lnTo>
                  <a:pt x="73" y="9319"/>
                </a:lnTo>
                <a:lnTo>
                  <a:pt x="73" y="10074"/>
                </a:lnTo>
                <a:lnTo>
                  <a:pt x="97" y="10828"/>
                </a:lnTo>
                <a:lnTo>
                  <a:pt x="97" y="11582"/>
                </a:lnTo>
                <a:lnTo>
                  <a:pt x="73" y="12361"/>
                </a:lnTo>
                <a:lnTo>
                  <a:pt x="24" y="13115"/>
                </a:lnTo>
                <a:lnTo>
                  <a:pt x="0" y="13894"/>
                </a:lnTo>
                <a:lnTo>
                  <a:pt x="0" y="14283"/>
                </a:lnTo>
                <a:lnTo>
                  <a:pt x="24" y="14673"/>
                </a:lnTo>
                <a:lnTo>
                  <a:pt x="97" y="15378"/>
                </a:lnTo>
                <a:lnTo>
                  <a:pt x="146" y="15743"/>
                </a:lnTo>
                <a:lnTo>
                  <a:pt x="146" y="16108"/>
                </a:lnTo>
                <a:lnTo>
                  <a:pt x="122" y="16935"/>
                </a:lnTo>
                <a:lnTo>
                  <a:pt x="97" y="17787"/>
                </a:lnTo>
                <a:lnTo>
                  <a:pt x="97" y="17860"/>
                </a:lnTo>
                <a:lnTo>
                  <a:pt x="146" y="17933"/>
                </a:lnTo>
                <a:lnTo>
                  <a:pt x="195" y="17982"/>
                </a:lnTo>
                <a:lnTo>
                  <a:pt x="243" y="18006"/>
                </a:lnTo>
                <a:lnTo>
                  <a:pt x="341" y="18152"/>
                </a:lnTo>
                <a:lnTo>
                  <a:pt x="438" y="18298"/>
                </a:lnTo>
                <a:lnTo>
                  <a:pt x="560" y="18420"/>
                </a:lnTo>
                <a:lnTo>
                  <a:pt x="681" y="18517"/>
                </a:lnTo>
                <a:lnTo>
                  <a:pt x="827" y="18590"/>
                </a:lnTo>
                <a:lnTo>
                  <a:pt x="973" y="18663"/>
                </a:lnTo>
                <a:lnTo>
                  <a:pt x="1314" y="18760"/>
                </a:lnTo>
                <a:lnTo>
                  <a:pt x="1655" y="18809"/>
                </a:lnTo>
                <a:lnTo>
                  <a:pt x="2020" y="18833"/>
                </a:lnTo>
                <a:lnTo>
                  <a:pt x="2677" y="18858"/>
                </a:lnTo>
                <a:lnTo>
                  <a:pt x="3869" y="18833"/>
                </a:lnTo>
                <a:lnTo>
                  <a:pt x="5037" y="18785"/>
                </a:lnTo>
                <a:lnTo>
                  <a:pt x="6813" y="18785"/>
                </a:lnTo>
                <a:lnTo>
                  <a:pt x="7422" y="18809"/>
                </a:lnTo>
                <a:lnTo>
                  <a:pt x="8443" y="18858"/>
                </a:lnTo>
                <a:lnTo>
                  <a:pt x="9465" y="18858"/>
                </a:lnTo>
                <a:lnTo>
                  <a:pt x="10487" y="18809"/>
                </a:lnTo>
                <a:lnTo>
                  <a:pt x="11509" y="18760"/>
                </a:lnTo>
                <a:lnTo>
                  <a:pt x="11801" y="18712"/>
                </a:lnTo>
                <a:lnTo>
                  <a:pt x="12069" y="18663"/>
                </a:lnTo>
                <a:lnTo>
                  <a:pt x="12337" y="18590"/>
                </a:lnTo>
                <a:lnTo>
                  <a:pt x="12556" y="18493"/>
                </a:lnTo>
                <a:lnTo>
                  <a:pt x="12775" y="18347"/>
                </a:lnTo>
                <a:lnTo>
                  <a:pt x="12969" y="18201"/>
                </a:lnTo>
                <a:lnTo>
                  <a:pt x="13115" y="17982"/>
                </a:lnTo>
                <a:lnTo>
                  <a:pt x="13237" y="17763"/>
                </a:lnTo>
                <a:lnTo>
                  <a:pt x="13286" y="17738"/>
                </a:lnTo>
                <a:lnTo>
                  <a:pt x="13310" y="17690"/>
                </a:lnTo>
                <a:lnTo>
                  <a:pt x="13334" y="17665"/>
                </a:lnTo>
                <a:lnTo>
                  <a:pt x="13334" y="17592"/>
                </a:lnTo>
                <a:lnTo>
                  <a:pt x="13334" y="17471"/>
                </a:lnTo>
                <a:lnTo>
                  <a:pt x="13359" y="17398"/>
                </a:lnTo>
                <a:lnTo>
                  <a:pt x="13359" y="17300"/>
                </a:lnTo>
                <a:lnTo>
                  <a:pt x="13310" y="17227"/>
                </a:lnTo>
                <a:lnTo>
                  <a:pt x="13310" y="16862"/>
                </a:lnTo>
                <a:lnTo>
                  <a:pt x="13334" y="16789"/>
                </a:lnTo>
                <a:lnTo>
                  <a:pt x="13359" y="16716"/>
                </a:lnTo>
                <a:lnTo>
                  <a:pt x="13334" y="16643"/>
                </a:lnTo>
                <a:lnTo>
                  <a:pt x="13310" y="16570"/>
                </a:lnTo>
                <a:lnTo>
                  <a:pt x="13286" y="16108"/>
                </a:lnTo>
                <a:lnTo>
                  <a:pt x="13334" y="16060"/>
                </a:lnTo>
                <a:lnTo>
                  <a:pt x="13359" y="15987"/>
                </a:lnTo>
                <a:lnTo>
                  <a:pt x="13359" y="15914"/>
                </a:lnTo>
                <a:lnTo>
                  <a:pt x="13310" y="15865"/>
                </a:lnTo>
                <a:lnTo>
                  <a:pt x="13359" y="14454"/>
                </a:lnTo>
                <a:lnTo>
                  <a:pt x="13432" y="13042"/>
                </a:lnTo>
                <a:lnTo>
                  <a:pt x="13480" y="11826"/>
                </a:lnTo>
                <a:lnTo>
                  <a:pt x="13529" y="10585"/>
                </a:lnTo>
                <a:lnTo>
                  <a:pt x="13553" y="10098"/>
                </a:lnTo>
                <a:lnTo>
                  <a:pt x="13553" y="9563"/>
                </a:lnTo>
                <a:lnTo>
                  <a:pt x="13529" y="9027"/>
                </a:lnTo>
                <a:lnTo>
                  <a:pt x="13505" y="8760"/>
                </a:lnTo>
                <a:lnTo>
                  <a:pt x="13456" y="8516"/>
                </a:lnTo>
                <a:lnTo>
                  <a:pt x="13432" y="8127"/>
                </a:lnTo>
                <a:lnTo>
                  <a:pt x="13383" y="7933"/>
                </a:lnTo>
                <a:lnTo>
                  <a:pt x="13334" y="7762"/>
                </a:lnTo>
                <a:lnTo>
                  <a:pt x="13261" y="7665"/>
                </a:lnTo>
                <a:lnTo>
                  <a:pt x="13188" y="7592"/>
                </a:lnTo>
                <a:lnTo>
                  <a:pt x="13091" y="7519"/>
                </a:lnTo>
                <a:lnTo>
                  <a:pt x="12969" y="7470"/>
                </a:lnTo>
                <a:lnTo>
                  <a:pt x="12848" y="7446"/>
                </a:lnTo>
                <a:lnTo>
                  <a:pt x="12726" y="7446"/>
                </a:lnTo>
                <a:lnTo>
                  <a:pt x="12604" y="7470"/>
                </a:lnTo>
                <a:lnTo>
                  <a:pt x="12483" y="7495"/>
                </a:lnTo>
                <a:lnTo>
                  <a:pt x="12434" y="7470"/>
                </a:lnTo>
                <a:lnTo>
                  <a:pt x="12239" y="7446"/>
                </a:lnTo>
                <a:lnTo>
                  <a:pt x="12239" y="7373"/>
                </a:lnTo>
                <a:lnTo>
                  <a:pt x="12166" y="6984"/>
                </a:lnTo>
                <a:lnTo>
                  <a:pt x="12118" y="6570"/>
                </a:lnTo>
                <a:lnTo>
                  <a:pt x="12093" y="6181"/>
                </a:lnTo>
                <a:lnTo>
                  <a:pt x="12093" y="5767"/>
                </a:lnTo>
                <a:lnTo>
                  <a:pt x="12093" y="4940"/>
                </a:lnTo>
                <a:lnTo>
                  <a:pt x="12069" y="4550"/>
                </a:lnTo>
                <a:lnTo>
                  <a:pt x="11996" y="4137"/>
                </a:lnTo>
                <a:lnTo>
                  <a:pt x="11923" y="3796"/>
                </a:lnTo>
                <a:lnTo>
                  <a:pt x="11826" y="3455"/>
                </a:lnTo>
                <a:lnTo>
                  <a:pt x="11704" y="3115"/>
                </a:lnTo>
                <a:lnTo>
                  <a:pt x="11558" y="2798"/>
                </a:lnTo>
                <a:lnTo>
                  <a:pt x="11388" y="2482"/>
                </a:lnTo>
                <a:lnTo>
                  <a:pt x="11193" y="2190"/>
                </a:lnTo>
                <a:lnTo>
                  <a:pt x="10974" y="1898"/>
                </a:lnTo>
                <a:lnTo>
                  <a:pt x="10731" y="1630"/>
                </a:lnTo>
                <a:lnTo>
                  <a:pt x="10512" y="1411"/>
                </a:lnTo>
                <a:lnTo>
                  <a:pt x="10293" y="1217"/>
                </a:lnTo>
                <a:lnTo>
                  <a:pt x="10049" y="1022"/>
                </a:lnTo>
                <a:lnTo>
                  <a:pt x="9806" y="852"/>
                </a:lnTo>
                <a:lnTo>
                  <a:pt x="9538" y="706"/>
                </a:lnTo>
                <a:lnTo>
                  <a:pt x="9271" y="560"/>
                </a:lnTo>
                <a:lnTo>
                  <a:pt x="9003" y="438"/>
                </a:lnTo>
                <a:lnTo>
                  <a:pt x="8711" y="341"/>
                </a:lnTo>
                <a:lnTo>
                  <a:pt x="8443" y="243"/>
                </a:lnTo>
                <a:lnTo>
                  <a:pt x="8151" y="170"/>
                </a:lnTo>
                <a:lnTo>
                  <a:pt x="7835" y="97"/>
                </a:lnTo>
                <a:lnTo>
                  <a:pt x="7543" y="49"/>
                </a:lnTo>
                <a:lnTo>
                  <a:pt x="7251" y="24"/>
                </a:lnTo>
                <a:lnTo>
                  <a:pt x="693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46"/>
          <p:cNvSpPr/>
          <p:nvPr/>
        </p:nvSpPr>
        <p:spPr>
          <a:xfrm>
            <a:off x="5615292" y="2963776"/>
            <a:ext cx="255573" cy="350006"/>
          </a:xfrm>
          <a:custGeom>
            <a:avLst/>
            <a:gdLst/>
            <a:ahLst/>
            <a:cxnLst/>
            <a:rect l="l" t="t" r="r" b="b"/>
            <a:pathLst>
              <a:path w="13237" h="18128" extrusionOk="0">
                <a:moveTo>
                  <a:pt x="7859" y="535"/>
                </a:moveTo>
                <a:lnTo>
                  <a:pt x="8030" y="560"/>
                </a:lnTo>
                <a:lnTo>
                  <a:pt x="8103" y="584"/>
                </a:lnTo>
                <a:lnTo>
                  <a:pt x="8176" y="633"/>
                </a:lnTo>
                <a:lnTo>
                  <a:pt x="8224" y="706"/>
                </a:lnTo>
                <a:lnTo>
                  <a:pt x="8273" y="779"/>
                </a:lnTo>
                <a:lnTo>
                  <a:pt x="8322" y="949"/>
                </a:lnTo>
                <a:lnTo>
                  <a:pt x="8370" y="1119"/>
                </a:lnTo>
                <a:lnTo>
                  <a:pt x="7446" y="1144"/>
                </a:lnTo>
                <a:lnTo>
                  <a:pt x="5718" y="1144"/>
                </a:lnTo>
                <a:lnTo>
                  <a:pt x="4939" y="1095"/>
                </a:lnTo>
                <a:lnTo>
                  <a:pt x="4964" y="925"/>
                </a:lnTo>
                <a:lnTo>
                  <a:pt x="5037" y="803"/>
                </a:lnTo>
                <a:lnTo>
                  <a:pt x="5085" y="754"/>
                </a:lnTo>
                <a:lnTo>
                  <a:pt x="5158" y="706"/>
                </a:lnTo>
                <a:lnTo>
                  <a:pt x="5353" y="657"/>
                </a:lnTo>
                <a:lnTo>
                  <a:pt x="5596" y="608"/>
                </a:lnTo>
                <a:lnTo>
                  <a:pt x="5864" y="584"/>
                </a:lnTo>
                <a:lnTo>
                  <a:pt x="6399" y="608"/>
                </a:lnTo>
                <a:lnTo>
                  <a:pt x="6862" y="584"/>
                </a:lnTo>
                <a:lnTo>
                  <a:pt x="7324" y="535"/>
                </a:lnTo>
                <a:close/>
                <a:moveTo>
                  <a:pt x="12750" y="2579"/>
                </a:moveTo>
                <a:lnTo>
                  <a:pt x="12702" y="2823"/>
                </a:lnTo>
                <a:lnTo>
                  <a:pt x="12020" y="2774"/>
                </a:lnTo>
                <a:lnTo>
                  <a:pt x="12750" y="2579"/>
                </a:lnTo>
                <a:close/>
                <a:moveTo>
                  <a:pt x="11728" y="1509"/>
                </a:moveTo>
                <a:lnTo>
                  <a:pt x="11534" y="1630"/>
                </a:lnTo>
                <a:lnTo>
                  <a:pt x="11363" y="1752"/>
                </a:lnTo>
                <a:lnTo>
                  <a:pt x="11266" y="1874"/>
                </a:lnTo>
                <a:lnTo>
                  <a:pt x="11242" y="1922"/>
                </a:lnTo>
                <a:lnTo>
                  <a:pt x="11266" y="1947"/>
                </a:lnTo>
                <a:lnTo>
                  <a:pt x="11315" y="1971"/>
                </a:lnTo>
                <a:lnTo>
                  <a:pt x="11388" y="1995"/>
                </a:lnTo>
                <a:lnTo>
                  <a:pt x="11509" y="1971"/>
                </a:lnTo>
                <a:lnTo>
                  <a:pt x="11631" y="1922"/>
                </a:lnTo>
                <a:lnTo>
                  <a:pt x="11753" y="1874"/>
                </a:lnTo>
                <a:lnTo>
                  <a:pt x="12410" y="1557"/>
                </a:lnTo>
                <a:lnTo>
                  <a:pt x="12483" y="1582"/>
                </a:lnTo>
                <a:lnTo>
                  <a:pt x="12556" y="1606"/>
                </a:lnTo>
                <a:lnTo>
                  <a:pt x="12264" y="1728"/>
                </a:lnTo>
                <a:lnTo>
                  <a:pt x="12020" y="1874"/>
                </a:lnTo>
                <a:lnTo>
                  <a:pt x="11874" y="1947"/>
                </a:lnTo>
                <a:lnTo>
                  <a:pt x="11607" y="2117"/>
                </a:lnTo>
                <a:lnTo>
                  <a:pt x="11485" y="2214"/>
                </a:lnTo>
                <a:lnTo>
                  <a:pt x="11412" y="2312"/>
                </a:lnTo>
                <a:lnTo>
                  <a:pt x="11363" y="2385"/>
                </a:lnTo>
                <a:lnTo>
                  <a:pt x="11363" y="2409"/>
                </a:lnTo>
                <a:lnTo>
                  <a:pt x="11363" y="2433"/>
                </a:lnTo>
                <a:lnTo>
                  <a:pt x="11436" y="2482"/>
                </a:lnTo>
                <a:lnTo>
                  <a:pt x="11534" y="2482"/>
                </a:lnTo>
                <a:lnTo>
                  <a:pt x="11631" y="2458"/>
                </a:lnTo>
                <a:lnTo>
                  <a:pt x="11728" y="2433"/>
                </a:lnTo>
                <a:lnTo>
                  <a:pt x="11923" y="2312"/>
                </a:lnTo>
                <a:lnTo>
                  <a:pt x="12045" y="2239"/>
                </a:lnTo>
                <a:lnTo>
                  <a:pt x="12410" y="2068"/>
                </a:lnTo>
                <a:lnTo>
                  <a:pt x="12775" y="1922"/>
                </a:lnTo>
                <a:lnTo>
                  <a:pt x="12775" y="2068"/>
                </a:lnTo>
                <a:lnTo>
                  <a:pt x="12799" y="2214"/>
                </a:lnTo>
                <a:lnTo>
                  <a:pt x="12483" y="2287"/>
                </a:lnTo>
                <a:lnTo>
                  <a:pt x="12215" y="2409"/>
                </a:lnTo>
                <a:lnTo>
                  <a:pt x="11947" y="2579"/>
                </a:lnTo>
                <a:lnTo>
                  <a:pt x="11704" y="2774"/>
                </a:lnTo>
                <a:lnTo>
                  <a:pt x="10828" y="2774"/>
                </a:lnTo>
                <a:lnTo>
                  <a:pt x="9952" y="2798"/>
                </a:lnTo>
                <a:lnTo>
                  <a:pt x="8322" y="2823"/>
                </a:lnTo>
                <a:lnTo>
                  <a:pt x="6716" y="2847"/>
                </a:lnTo>
                <a:lnTo>
                  <a:pt x="3358" y="2847"/>
                </a:lnTo>
                <a:lnTo>
                  <a:pt x="1728" y="2871"/>
                </a:lnTo>
                <a:lnTo>
                  <a:pt x="511" y="2871"/>
                </a:lnTo>
                <a:lnTo>
                  <a:pt x="487" y="2750"/>
                </a:lnTo>
                <a:lnTo>
                  <a:pt x="487" y="2579"/>
                </a:lnTo>
                <a:lnTo>
                  <a:pt x="487" y="2433"/>
                </a:lnTo>
                <a:lnTo>
                  <a:pt x="535" y="2287"/>
                </a:lnTo>
                <a:lnTo>
                  <a:pt x="584" y="2141"/>
                </a:lnTo>
                <a:lnTo>
                  <a:pt x="657" y="1995"/>
                </a:lnTo>
                <a:lnTo>
                  <a:pt x="730" y="1874"/>
                </a:lnTo>
                <a:lnTo>
                  <a:pt x="852" y="1801"/>
                </a:lnTo>
                <a:lnTo>
                  <a:pt x="998" y="1703"/>
                </a:lnTo>
                <a:lnTo>
                  <a:pt x="1144" y="1655"/>
                </a:lnTo>
                <a:lnTo>
                  <a:pt x="1314" y="1630"/>
                </a:lnTo>
                <a:lnTo>
                  <a:pt x="1509" y="1606"/>
                </a:lnTo>
                <a:lnTo>
                  <a:pt x="1849" y="1582"/>
                </a:lnTo>
                <a:lnTo>
                  <a:pt x="2190" y="1557"/>
                </a:lnTo>
                <a:lnTo>
                  <a:pt x="3309" y="1533"/>
                </a:lnTo>
                <a:lnTo>
                  <a:pt x="4453" y="1557"/>
                </a:lnTo>
                <a:lnTo>
                  <a:pt x="5572" y="1582"/>
                </a:lnTo>
                <a:lnTo>
                  <a:pt x="6691" y="1606"/>
                </a:lnTo>
                <a:lnTo>
                  <a:pt x="7811" y="1582"/>
                </a:lnTo>
                <a:lnTo>
                  <a:pt x="8906" y="1582"/>
                </a:lnTo>
                <a:lnTo>
                  <a:pt x="11096" y="1533"/>
                </a:lnTo>
                <a:lnTo>
                  <a:pt x="11728" y="1509"/>
                </a:lnTo>
                <a:close/>
                <a:moveTo>
                  <a:pt x="10025" y="5037"/>
                </a:moveTo>
                <a:lnTo>
                  <a:pt x="9976" y="5061"/>
                </a:lnTo>
                <a:lnTo>
                  <a:pt x="9928" y="5086"/>
                </a:lnTo>
                <a:lnTo>
                  <a:pt x="9879" y="5134"/>
                </a:lnTo>
                <a:lnTo>
                  <a:pt x="9806" y="5280"/>
                </a:lnTo>
                <a:lnTo>
                  <a:pt x="9757" y="5451"/>
                </a:lnTo>
                <a:lnTo>
                  <a:pt x="9757" y="5816"/>
                </a:lnTo>
                <a:lnTo>
                  <a:pt x="9733" y="6448"/>
                </a:lnTo>
                <a:lnTo>
                  <a:pt x="9757" y="7081"/>
                </a:lnTo>
                <a:lnTo>
                  <a:pt x="9757" y="7835"/>
                </a:lnTo>
                <a:lnTo>
                  <a:pt x="9757" y="8589"/>
                </a:lnTo>
                <a:lnTo>
                  <a:pt x="9709" y="10098"/>
                </a:lnTo>
                <a:lnTo>
                  <a:pt x="9733" y="10828"/>
                </a:lnTo>
                <a:lnTo>
                  <a:pt x="9733" y="11534"/>
                </a:lnTo>
                <a:lnTo>
                  <a:pt x="9757" y="12239"/>
                </a:lnTo>
                <a:lnTo>
                  <a:pt x="9757" y="12945"/>
                </a:lnTo>
                <a:lnTo>
                  <a:pt x="9709" y="13626"/>
                </a:lnTo>
                <a:lnTo>
                  <a:pt x="9684" y="14308"/>
                </a:lnTo>
                <a:lnTo>
                  <a:pt x="9660" y="14673"/>
                </a:lnTo>
                <a:lnTo>
                  <a:pt x="9684" y="15013"/>
                </a:lnTo>
                <a:lnTo>
                  <a:pt x="9733" y="15743"/>
                </a:lnTo>
                <a:lnTo>
                  <a:pt x="9757" y="15840"/>
                </a:lnTo>
                <a:lnTo>
                  <a:pt x="9830" y="15913"/>
                </a:lnTo>
                <a:lnTo>
                  <a:pt x="9903" y="15962"/>
                </a:lnTo>
                <a:lnTo>
                  <a:pt x="9976" y="15986"/>
                </a:lnTo>
                <a:lnTo>
                  <a:pt x="10074" y="15962"/>
                </a:lnTo>
                <a:lnTo>
                  <a:pt x="10147" y="15913"/>
                </a:lnTo>
                <a:lnTo>
                  <a:pt x="10195" y="15840"/>
                </a:lnTo>
                <a:lnTo>
                  <a:pt x="10220" y="15743"/>
                </a:lnTo>
                <a:lnTo>
                  <a:pt x="10195" y="15111"/>
                </a:lnTo>
                <a:lnTo>
                  <a:pt x="10171" y="14502"/>
                </a:lnTo>
                <a:lnTo>
                  <a:pt x="10171" y="14137"/>
                </a:lnTo>
                <a:lnTo>
                  <a:pt x="10195" y="13797"/>
                </a:lnTo>
                <a:lnTo>
                  <a:pt x="10244" y="13115"/>
                </a:lnTo>
                <a:lnTo>
                  <a:pt x="10268" y="12410"/>
                </a:lnTo>
                <a:lnTo>
                  <a:pt x="10268" y="11704"/>
                </a:lnTo>
                <a:lnTo>
                  <a:pt x="10244" y="10998"/>
                </a:lnTo>
                <a:lnTo>
                  <a:pt x="10220" y="10293"/>
                </a:lnTo>
                <a:lnTo>
                  <a:pt x="10220" y="9587"/>
                </a:lnTo>
                <a:lnTo>
                  <a:pt x="10244" y="8881"/>
                </a:lnTo>
                <a:lnTo>
                  <a:pt x="10268" y="8151"/>
                </a:lnTo>
                <a:lnTo>
                  <a:pt x="10268" y="7446"/>
                </a:lnTo>
                <a:lnTo>
                  <a:pt x="10244" y="6327"/>
                </a:lnTo>
                <a:lnTo>
                  <a:pt x="10220" y="5232"/>
                </a:lnTo>
                <a:lnTo>
                  <a:pt x="10220" y="5159"/>
                </a:lnTo>
                <a:lnTo>
                  <a:pt x="10171" y="5110"/>
                </a:lnTo>
                <a:lnTo>
                  <a:pt x="10147" y="5061"/>
                </a:lnTo>
                <a:lnTo>
                  <a:pt x="10098" y="5061"/>
                </a:lnTo>
                <a:lnTo>
                  <a:pt x="10025" y="5037"/>
                </a:lnTo>
                <a:close/>
                <a:moveTo>
                  <a:pt x="3163" y="5110"/>
                </a:moveTo>
                <a:lnTo>
                  <a:pt x="3090" y="5159"/>
                </a:lnTo>
                <a:lnTo>
                  <a:pt x="3066" y="5207"/>
                </a:lnTo>
                <a:lnTo>
                  <a:pt x="3042" y="5256"/>
                </a:lnTo>
                <a:lnTo>
                  <a:pt x="2993" y="5694"/>
                </a:lnTo>
                <a:lnTo>
                  <a:pt x="2969" y="5937"/>
                </a:lnTo>
                <a:lnTo>
                  <a:pt x="2944" y="6156"/>
                </a:lnTo>
                <a:lnTo>
                  <a:pt x="2944" y="6911"/>
                </a:lnTo>
                <a:lnTo>
                  <a:pt x="2969" y="7665"/>
                </a:lnTo>
                <a:lnTo>
                  <a:pt x="2944" y="9052"/>
                </a:lnTo>
                <a:lnTo>
                  <a:pt x="2944" y="10463"/>
                </a:lnTo>
                <a:lnTo>
                  <a:pt x="2944" y="11777"/>
                </a:lnTo>
                <a:lnTo>
                  <a:pt x="2944" y="13115"/>
                </a:lnTo>
                <a:lnTo>
                  <a:pt x="2993" y="15767"/>
                </a:lnTo>
                <a:lnTo>
                  <a:pt x="2993" y="15889"/>
                </a:lnTo>
                <a:lnTo>
                  <a:pt x="3066" y="15962"/>
                </a:lnTo>
                <a:lnTo>
                  <a:pt x="3139" y="16011"/>
                </a:lnTo>
                <a:lnTo>
                  <a:pt x="3334" y="16011"/>
                </a:lnTo>
                <a:lnTo>
                  <a:pt x="3407" y="15962"/>
                </a:lnTo>
                <a:lnTo>
                  <a:pt x="3455" y="15889"/>
                </a:lnTo>
                <a:lnTo>
                  <a:pt x="3480" y="15767"/>
                </a:lnTo>
                <a:lnTo>
                  <a:pt x="3480" y="14405"/>
                </a:lnTo>
                <a:lnTo>
                  <a:pt x="3455" y="13018"/>
                </a:lnTo>
                <a:lnTo>
                  <a:pt x="3431" y="11655"/>
                </a:lnTo>
                <a:lnTo>
                  <a:pt x="3431" y="10268"/>
                </a:lnTo>
                <a:lnTo>
                  <a:pt x="3431" y="8881"/>
                </a:lnTo>
                <a:lnTo>
                  <a:pt x="3431" y="7470"/>
                </a:lnTo>
                <a:lnTo>
                  <a:pt x="3407" y="5962"/>
                </a:lnTo>
                <a:lnTo>
                  <a:pt x="3407" y="5572"/>
                </a:lnTo>
                <a:lnTo>
                  <a:pt x="3382" y="5378"/>
                </a:lnTo>
                <a:lnTo>
                  <a:pt x="3334" y="5183"/>
                </a:lnTo>
                <a:lnTo>
                  <a:pt x="3309" y="5134"/>
                </a:lnTo>
                <a:lnTo>
                  <a:pt x="3261" y="5110"/>
                </a:lnTo>
                <a:close/>
                <a:moveTo>
                  <a:pt x="6716" y="5037"/>
                </a:moveTo>
                <a:lnTo>
                  <a:pt x="6667" y="5061"/>
                </a:lnTo>
                <a:lnTo>
                  <a:pt x="6643" y="5086"/>
                </a:lnTo>
                <a:lnTo>
                  <a:pt x="6570" y="5159"/>
                </a:lnTo>
                <a:lnTo>
                  <a:pt x="6521" y="5232"/>
                </a:lnTo>
                <a:lnTo>
                  <a:pt x="6472" y="5402"/>
                </a:lnTo>
                <a:lnTo>
                  <a:pt x="6448" y="5572"/>
                </a:lnTo>
                <a:lnTo>
                  <a:pt x="6448" y="5743"/>
                </a:lnTo>
                <a:lnTo>
                  <a:pt x="6424" y="7129"/>
                </a:lnTo>
                <a:lnTo>
                  <a:pt x="6399" y="8711"/>
                </a:lnTo>
                <a:lnTo>
                  <a:pt x="6375" y="10293"/>
                </a:lnTo>
                <a:lnTo>
                  <a:pt x="6351" y="11801"/>
                </a:lnTo>
                <a:lnTo>
                  <a:pt x="6351" y="12556"/>
                </a:lnTo>
                <a:lnTo>
                  <a:pt x="6302" y="13310"/>
                </a:lnTo>
                <a:lnTo>
                  <a:pt x="6229" y="13967"/>
                </a:lnTo>
                <a:lnTo>
                  <a:pt x="6205" y="14600"/>
                </a:lnTo>
                <a:lnTo>
                  <a:pt x="6180" y="14940"/>
                </a:lnTo>
                <a:lnTo>
                  <a:pt x="6205" y="15257"/>
                </a:lnTo>
                <a:lnTo>
                  <a:pt x="6229" y="15573"/>
                </a:lnTo>
                <a:lnTo>
                  <a:pt x="6278" y="15889"/>
                </a:lnTo>
                <a:lnTo>
                  <a:pt x="6326" y="16011"/>
                </a:lnTo>
                <a:lnTo>
                  <a:pt x="6375" y="16059"/>
                </a:lnTo>
                <a:lnTo>
                  <a:pt x="6472" y="16084"/>
                </a:lnTo>
                <a:lnTo>
                  <a:pt x="6570" y="16084"/>
                </a:lnTo>
                <a:lnTo>
                  <a:pt x="6643" y="16035"/>
                </a:lnTo>
                <a:lnTo>
                  <a:pt x="6716" y="15962"/>
                </a:lnTo>
                <a:lnTo>
                  <a:pt x="6764" y="15865"/>
                </a:lnTo>
                <a:lnTo>
                  <a:pt x="6764" y="15767"/>
                </a:lnTo>
                <a:lnTo>
                  <a:pt x="6716" y="15451"/>
                </a:lnTo>
                <a:lnTo>
                  <a:pt x="6691" y="15159"/>
                </a:lnTo>
                <a:lnTo>
                  <a:pt x="6691" y="14843"/>
                </a:lnTo>
                <a:lnTo>
                  <a:pt x="6691" y="14551"/>
                </a:lnTo>
                <a:lnTo>
                  <a:pt x="6740" y="13918"/>
                </a:lnTo>
                <a:lnTo>
                  <a:pt x="6789" y="13310"/>
                </a:lnTo>
                <a:lnTo>
                  <a:pt x="6837" y="12604"/>
                </a:lnTo>
                <a:lnTo>
                  <a:pt x="6862" y="11899"/>
                </a:lnTo>
                <a:lnTo>
                  <a:pt x="6886" y="10487"/>
                </a:lnTo>
                <a:lnTo>
                  <a:pt x="6910" y="7494"/>
                </a:lnTo>
                <a:lnTo>
                  <a:pt x="6935" y="6351"/>
                </a:lnTo>
                <a:lnTo>
                  <a:pt x="6935" y="5767"/>
                </a:lnTo>
                <a:lnTo>
                  <a:pt x="6910" y="5207"/>
                </a:lnTo>
                <a:lnTo>
                  <a:pt x="6862" y="5110"/>
                </a:lnTo>
                <a:lnTo>
                  <a:pt x="6813" y="5061"/>
                </a:lnTo>
                <a:lnTo>
                  <a:pt x="6716" y="5037"/>
                </a:lnTo>
                <a:close/>
                <a:moveTo>
                  <a:pt x="11704" y="3309"/>
                </a:moveTo>
                <a:lnTo>
                  <a:pt x="11655" y="3382"/>
                </a:lnTo>
                <a:lnTo>
                  <a:pt x="11290" y="3699"/>
                </a:lnTo>
                <a:lnTo>
                  <a:pt x="11144" y="3869"/>
                </a:lnTo>
                <a:lnTo>
                  <a:pt x="11096" y="3966"/>
                </a:lnTo>
                <a:lnTo>
                  <a:pt x="11047" y="4064"/>
                </a:lnTo>
                <a:lnTo>
                  <a:pt x="11071" y="4137"/>
                </a:lnTo>
                <a:lnTo>
                  <a:pt x="11120" y="4161"/>
                </a:lnTo>
                <a:lnTo>
                  <a:pt x="11217" y="4161"/>
                </a:lnTo>
                <a:lnTo>
                  <a:pt x="11315" y="4112"/>
                </a:lnTo>
                <a:lnTo>
                  <a:pt x="11485" y="4015"/>
                </a:lnTo>
                <a:lnTo>
                  <a:pt x="11655" y="3893"/>
                </a:lnTo>
                <a:lnTo>
                  <a:pt x="11801" y="3747"/>
                </a:lnTo>
                <a:lnTo>
                  <a:pt x="12020" y="3553"/>
                </a:lnTo>
                <a:lnTo>
                  <a:pt x="12142" y="3455"/>
                </a:lnTo>
                <a:lnTo>
                  <a:pt x="12239" y="3334"/>
                </a:lnTo>
                <a:lnTo>
                  <a:pt x="12264" y="3334"/>
                </a:lnTo>
                <a:lnTo>
                  <a:pt x="12264" y="3382"/>
                </a:lnTo>
                <a:lnTo>
                  <a:pt x="12239" y="3431"/>
                </a:lnTo>
                <a:lnTo>
                  <a:pt x="12239" y="3480"/>
                </a:lnTo>
                <a:lnTo>
                  <a:pt x="12239" y="3553"/>
                </a:lnTo>
                <a:lnTo>
                  <a:pt x="12239" y="3674"/>
                </a:lnTo>
                <a:lnTo>
                  <a:pt x="12239" y="3893"/>
                </a:lnTo>
                <a:lnTo>
                  <a:pt x="12118" y="3966"/>
                </a:lnTo>
                <a:lnTo>
                  <a:pt x="11996" y="4064"/>
                </a:lnTo>
                <a:lnTo>
                  <a:pt x="11777" y="4258"/>
                </a:lnTo>
                <a:lnTo>
                  <a:pt x="11509" y="4526"/>
                </a:lnTo>
                <a:lnTo>
                  <a:pt x="11412" y="4672"/>
                </a:lnTo>
                <a:lnTo>
                  <a:pt x="11363" y="4745"/>
                </a:lnTo>
                <a:lnTo>
                  <a:pt x="11339" y="4818"/>
                </a:lnTo>
                <a:lnTo>
                  <a:pt x="11363" y="4867"/>
                </a:lnTo>
                <a:lnTo>
                  <a:pt x="11388" y="4891"/>
                </a:lnTo>
                <a:lnTo>
                  <a:pt x="11461" y="4891"/>
                </a:lnTo>
                <a:lnTo>
                  <a:pt x="11534" y="4867"/>
                </a:lnTo>
                <a:lnTo>
                  <a:pt x="11680" y="4794"/>
                </a:lnTo>
                <a:lnTo>
                  <a:pt x="11899" y="4575"/>
                </a:lnTo>
                <a:lnTo>
                  <a:pt x="12264" y="4307"/>
                </a:lnTo>
                <a:lnTo>
                  <a:pt x="12264" y="4356"/>
                </a:lnTo>
                <a:lnTo>
                  <a:pt x="12264" y="4648"/>
                </a:lnTo>
                <a:lnTo>
                  <a:pt x="12215" y="4672"/>
                </a:lnTo>
                <a:lnTo>
                  <a:pt x="11826" y="4988"/>
                </a:lnTo>
                <a:lnTo>
                  <a:pt x="11655" y="5134"/>
                </a:lnTo>
                <a:lnTo>
                  <a:pt x="11485" y="5280"/>
                </a:lnTo>
                <a:lnTo>
                  <a:pt x="11339" y="5426"/>
                </a:lnTo>
                <a:lnTo>
                  <a:pt x="11217" y="5597"/>
                </a:lnTo>
                <a:lnTo>
                  <a:pt x="11217" y="5621"/>
                </a:lnTo>
                <a:lnTo>
                  <a:pt x="11217" y="5645"/>
                </a:lnTo>
                <a:lnTo>
                  <a:pt x="11242" y="5670"/>
                </a:lnTo>
                <a:lnTo>
                  <a:pt x="11266" y="5670"/>
                </a:lnTo>
                <a:lnTo>
                  <a:pt x="11728" y="5475"/>
                </a:lnTo>
                <a:lnTo>
                  <a:pt x="11947" y="5353"/>
                </a:lnTo>
                <a:lnTo>
                  <a:pt x="12142" y="5232"/>
                </a:lnTo>
                <a:lnTo>
                  <a:pt x="12264" y="5159"/>
                </a:lnTo>
                <a:lnTo>
                  <a:pt x="12264" y="5451"/>
                </a:lnTo>
                <a:lnTo>
                  <a:pt x="12118" y="5499"/>
                </a:lnTo>
                <a:lnTo>
                  <a:pt x="11972" y="5572"/>
                </a:lnTo>
                <a:lnTo>
                  <a:pt x="11704" y="5767"/>
                </a:lnTo>
                <a:lnTo>
                  <a:pt x="11582" y="5864"/>
                </a:lnTo>
                <a:lnTo>
                  <a:pt x="11436" y="5986"/>
                </a:lnTo>
                <a:lnTo>
                  <a:pt x="11315" y="6108"/>
                </a:lnTo>
                <a:lnTo>
                  <a:pt x="11290" y="6181"/>
                </a:lnTo>
                <a:lnTo>
                  <a:pt x="11266" y="6278"/>
                </a:lnTo>
                <a:lnTo>
                  <a:pt x="11290" y="6302"/>
                </a:lnTo>
                <a:lnTo>
                  <a:pt x="11315" y="6327"/>
                </a:lnTo>
                <a:lnTo>
                  <a:pt x="11412" y="6351"/>
                </a:lnTo>
                <a:lnTo>
                  <a:pt x="11485" y="6327"/>
                </a:lnTo>
                <a:lnTo>
                  <a:pt x="11631" y="6278"/>
                </a:lnTo>
                <a:lnTo>
                  <a:pt x="11899" y="6083"/>
                </a:lnTo>
                <a:lnTo>
                  <a:pt x="12093" y="5962"/>
                </a:lnTo>
                <a:lnTo>
                  <a:pt x="12264" y="5840"/>
                </a:lnTo>
                <a:lnTo>
                  <a:pt x="12264" y="6302"/>
                </a:lnTo>
                <a:lnTo>
                  <a:pt x="12045" y="6400"/>
                </a:lnTo>
                <a:lnTo>
                  <a:pt x="11850" y="6546"/>
                </a:lnTo>
                <a:lnTo>
                  <a:pt x="11509" y="6838"/>
                </a:lnTo>
                <a:lnTo>
                  <a:pt x="11436" y="6911"/>
                </a:lnTo>
                <a:lnTo>
                  <a:pt x="11339" y="7032"/>
                </a:lnTo>
                <a:lnTo>
                  <a:pt x="11290" y="7105"/>
                </a:lnTo>
                <a:lnTo>
                  <a:pt x="11266" y="7178"/>
                </a:lnTo>
                <a:lnTo>
                  <a:pt x="11266" y="7227"/>
                </a:lnTo>
                <a:lnTo>
                  <a:pt x="11315" y="7251"/>
                </a:lnTo>
                <a:lnTo>
                  <a:pt x="11388" y="7275"/>
                </a:lnTo>
                <a:lnTo>
                  <a:pt x="11461" y="7275"/>
                </a:lnTo>
                <a:lnTo>
                  <a:pt x="11607" y="7227"/>
                </a:lnTo>
                <a:lnTo>
                  <a:pt x="11753" y="7154"/>
                </a:lnTo>
                <a:lnTo>
                  <a:pt x="11874" y="7057"/>
                </a:lnTo>
                <a:lnTo>
                  <a:pt x="12239" y="6813"/>
                </a:lnTo>
                <a:lnTo>
                  <a:pt x="12239" y="7275"/>
                </a:lnTo>
                <a:lnTo>
                  <a:pt x="12142" y="7324"/>
                </a:lnTo>
                <a:lnTo>
                  <a:pt x="12069" y="7397"/>
                </a:lnTo>
                <a:lnTo>
                  <a:pt x="11923" y="7543"/>
                </a:lnTo>
                <a:lnTo>
                  <a:pt x="11655" y="7786"/>
                </a:lnTo>
                <a:lnTo>
                  <a:pt x="11363" y="8005"/>
                </a:lnTo>
                <a:lnTo>
                  <a:pt x="11315" y="8054"/>
                </a:lnTo>
                <a:lnTo>
                  <a:pt x="11315" y="8078"/>
                </a:lnTo>
                <a:lnTo>
                  <a:pt x="11315" y="8127"/>
                </a:lnTo>
                <a:lnTo>
                  <a:pt x="11315" y="8176"/>
                </a:lnTo>
                <a:lnTo>
                  <a:pt x="11339" y="8200"/>
                </a:lnTo>
                <a:lnTo>
                  <a:pt x="11388" y="8224"/>
                </a:lnTo>
                <a:lnTo>
                  <a:pt x="11436" y="8249"/>
                </a:lnTo>
                <a:lnTo>
                  <a:pt x="11485" y="8224"/>
                </a:lnTo>
                <a:lnTo>
                  <a:pt x="11631" y="8151"/>
                </a:lnTo>
                <a:lnTo>
                  <a:pt x="11777" y="8054"/>
                </a:lnTo>
                <a:lnTo>
                  <a:pt x="12045" y="7859"/>
                </a:lnTo>
                <a:lnTo>
                  <a:pt x="12239" y="7689"/>
                </a:lnTo>
                <a:lnTo>
                  <a:pt x="12215" y="8224"/>
                </a:lnTo>
                <a:lnTo>
                  <a:pt x="12069" y="8322"/>
                </a:lnTo>
                <a:lnTo>
                  <a:pt x="11947" y="8443"/>
                </a:lnTo>
                <a:lnTo>
                  <a:pt x="11777" y="8565"/>
                </a:lnTo>
                <a:lnTo>
                  <a:pt x="11631" y="8735"/>
                </a:lnTo>
                <a:lnTo>
                  <a:pt x="11509" y="8881"/>
                </a:lnTo>
                <a:lnTo>
                  <a:pt x="11412" y="9076"/>
                </a:lnTo>
                <a:lnTo>
                  <a:pt x="11388" y="9125"/>
                </a:lnTo>
                <a:lnTo>
                  <a:pt x="11412" y="9149"/>
                </a:lnTo>
                <a:lnTo>
                  <a:pt x="11461" y="9173"/>
                </a:lnTo>
                <a:lnTo>
                  <a:pt x="11509" y="9149"/>
                </a:lnTo>
                <a:lnTo>
                  <a:pt x="11801" y="8906"/>
                </a:lnTo>
                <a:lnTo>
                  <a:pt x="12118" y="8662"/>
                </a:lnTo>
                <a:lnTo>
                  <a:pt x="12215" y="8614"/>
                </a:lnTo>
                <a:lnTo>
                  <a:pt x="12215" y="8906"/>
                </a:lnTo>
                <a:lnTo>
                  <a:pt x="12020" y="9052"/>
                </a:lnTo>
                <a:lnTo>
                  <a:pt x="11850" y="9198"/>
                </a:lnTo>
                <a:lnTo>
                  <a:pt x="11680" y="9344"/>
                </a:lnTo>
                <a:lnTo>
                  <a:pt x="11509" y="9490"/>
                </a:lnTo>
                <a:lnTo>
                  <a:pt x="11436" y="9587"/>
                </a:lnTo>
                <a:lnTo>
                  <a:pt x="11363" y="9684"/>
                </a:lnTo>
                <a:lnTo>
                  <a:pt x="11266" y="9903"/>
                </a:lnTo>
                <a:lnTo>
                  <a:pt x="11242" y="9952"/>
                </a:lnTo>
                <a:lnTo>
                  <a:pt x="11266" y="9976"/>
                </a:lnTo>
                <a:lnTo>
                  <a:pt x="11315" y="10001"/>
                </a:lnTo>
                <a:lnTo>
                  <a:pt x="11363" y="9976"/>
                </a:lnTo>
                <a:lnTo>
                  <a:pt x="11534" y="9879"/>
                </a:lnTo>
                <a:lnTo>
                  <a:pt x="11704" y="9757"/>
                </a:lnTo>
                <a:lnTo>
                  <a:pt x="12045" y="9490"/>
                </a:lnTo>
                <a:lnTo>
                  <a:pt x="12191" y="9392"/>
                </a:lnTo>
                <a:lnTo>
                  <a:pt x="12191" y="9611"/>
                </a:lnTo>
                <a:lnTo>
                  <a:pt x="11874" y="9879"/>
                </a:lnTo>
                <a:lnTo>
                  <a:pt x="11582" y="10122"/>
                </a:lnTo>
                <a:lnTo>
                  <a:pt x="11436" y="10268"/>
                </a:lnTo>
                <a:lnTo>
                  <a:pt x="11339" y="10439"/>
                </a:lnTo>
                <a:lnTo>
                  <a:pt x="11315" y="10487"/>
                </a:lnTo>
                <a:lnTo>
                  <a:pt x="11339" y="10512"/>
                </a:lnTo>
                <a:lnTo>
                  <a:pt x="11363" y="10536"/>
                </a:lnTo>
                <a:lnTo>
                  <a:pt x="11412" y="10560"/>
                </a:lnTo>
                <a:lnTo>
                  <a:pt x="11607" y="10487"/>
                </a:lnTo>
                <a:lnTo>
                  <a:pt x="11801" y="10390"/>
                </a:lnTo>
                <a:lnTo>
                  <a:pt x="12142" y="10171"/>
                </a:lnTo>
                <a:lnTo>
                  <a:pt x="12191" y="10147"/>
                </a:lnTo>
                <a:lnTo>
                  <a:pt x="12166" y="10536"/>
                </a:lnTo>
                <a:lnTo>
                  <a:pt x="12020" y="10682"/>
                </a:lnTo>
                <a:lnTo>
                  <a:pt x="11850" y="10852"/>
                </a:lnTo>
                <a:lnTo>
                  <a:pt x="11704" y="10998"/>
                </a:lnTo>
                <a:lnTo>
                  <a:pt x="11412" y="11339"/>
                </a:lnTo>
                <a:lnTo>
                  <a:pt x="11412" y="11388"/>
                </a:lnTo>
                <a:lnTo>
                  <a:pt x="11412" y="11412"/>
                </a:lnTo>
                <a:lnTo>
                  <a:pt x="11436" y="11436"/>
                </a:lnTo>
                <a:lnTo>
                  <a:pt x="11485" y="11436"/>
                </a:lnTo>
                <a:lnTo>
                  <a:pt x="11826" y="11242"/>
                </a:lnTo>
                <a:lnTo>
                  <a:pt x="11972" y="11120"/>
                </a:lnTo>
                <a:lnTo>
                  <a:pt x="12118" y="10998"/>
                </a:lnTo>
                <a:lnTo>
                  <a:pt x="12166" y="10974"/>
                </a:lnTo>
                <a:lnTo>
                  <a:pt x="12166" y="11412"/>
                </a:lnTo>
                <a:lnTo>
                  <a:pt x="11972" y="11607"/>
                </a:lnTo>
                <a:lnTo>
                  <a:pt x="11826" y="11753"/>
                </a:lnTo>
                <a:lnTo>
                  <a:pt x="11704" y="11923"/>
                </a:lnTo>
                <a:lnTo>
                  <a:pt x="11582" y="12093"/>
                </a:lnTo>
                <a:lnTo>
                  <a:pt x="11485" y="12264"/>
                </a:lnTo>
                <a:lnTo>
                  <a:pt x="11485" y="12288"/>
                </a:lnTo>
                <a:lnTo>
                  <a:pt x="11509" y="12312"/>
                </a:lnTo>
                <a:lnTo>
                  <a:pt x="11534" y="12337"/>
                </a:lnTo>
                <a:lnTo>
                  <a:pt x="11558" y="12337"/>
                </a:lnTo>
                <a:lnTo>
                  <a:pt x="11728" y="12239"/>
                </a:lnTo>
                <a:lnTo>
                  <a:pt x="11899" y="12142"/>
                </a:lnTo>
                <a:lnTo>
                  <a:pt x="12191" y="11923"/>
                </a:lnTo>
                <a:lnTo>
                  <a:pt x="12215" y="12142"/>
                </a:lnTo>
                <a:lnTo>
                  <a:pt x="11972" y="12361"/>
                </a:lnTo>
                <a:lnTo>
                  <a:pt x="11655" y="12702"/>
                </a:lnTo>
                <a:lnTo>
                  <a:pt x="11509" y="12872"/>
                </a:lnTo>
                <a:lnTo>
                  <a:pt x="11388" y="13042"/>
                </a:lnTo>
                <a:lnTo>
                  <a:pt x="11363" y="13091"/>
                </a:lnTo>
                <a:lnTo>
                  <a:pt x="11388" y="13115"/>
                </a:lnTo>
                <a:lnTo>
                  <a:pt x="11412" y="13140"/>
                </a:lnTo>
                <a:lnTo>
                  <a:pt x="11436" y="13140"/>
                </a:lnTo>
                <a:lnTo>
                  <a:pt x="11631" y="13091"/>
                </a:lnTo>
                <a:lnTo>
                  <a:pt x="11801" y="12994"/>
                </a:lnTo>
                <a:lnTo>
                  <a:pt x="11972" y="12872"/>
                </a:lnTo>
                <a:lnTo>
                  <a:pt x="12118" y="12726"/>
                </a:lnTo>
                <a:lnTo>
                  <a:pt x="12239" y="12629"/>
                </a:lnTo>
                <a:lnTo>
                  <a:pt x="12239" y="12921"/>
                </a:lnTo>
                <a:lnTo>
                  <a:pt x="12191" y="12969"/>
                </a:lnTo>
                <a:lnTo>
                  <a:pt x="11996" y="13115"/>
                </a:lnTo>
                <a:lnTo>
                  <a:pt x="11801" y="13261"/>
                </a:lnTo>
                <a:lnTo>
                  <a:pt x="11436" y="13529"/>
                </a:lnTo>
                <a:lnTo>
                  <a:pt x="11266" y="13675"/>
                </a:lnTo>
                <a:lnTo>
                  <a:pt x="11120" y="13845"/>
                </a:lnTo>
                <a:lnTo>
                  <a:pt x="11120" y="13870"/>
                </a:lnTo>
                <a:lnTo>
                  <a:pt x="11120" y="13918"/>
                </a:lnTo>
                <a:lnTo>
                  <a:pt x="11193" y="13918"/>
                </a:lnTo>
                <a:lnTo>
                  <a:pt x="11631" y="13748"/>
                </a:lnTo>
                <a:lnTo>
                  <a:pt x="12045" y="13553"/>
                </a:lnTo>
                <a:lnTo>
                  <a:pt x="12288" y="13432"/>
                </a:lnTo>
                <a:lnTo>
                  <a:pt x="12288" y="13797"/>
                </a:lnTo>
                <a:lnTo>
                  <a:pt x="12239" y="13845"/>
                </a:lnTo>
                <a:lnTo>
                  <a:pt x="11923" y="14137"/>
                </a:lnTo>
                <a:lnTo>
                  <a:pt x="11680" y="14356"/>
                </a:lnTo>
                <a:lnTo>
                  <a:pt x="11436" y="14575"/>
                </a:lnTo>
                <a:lnTo>
                  <a:pt x="11436" y="14624"/>
                </a:lnTo>
                <a:lnTo>
                  <a:pt x="11461" y="14673"/>
                </a:lnTo>
                <a:lnTo>
                  <a:pt x="11631" y="14673"/>
                </a:lnTo>
                <a:lnTo>
                  <a:pt x="11801" y="14624"/>
                </a:lnTo>
                <a:lnTo>
                  <a:pt x="11947" y="14551"/>
                </a:lnTo>
                <a:lnTo>
                  <a:pt x="12069" y="14454"/>
                </a:lnTo>
                <a:lnTo>
                  <a:pt x="12312" y="14283"/>
                </a:lnTo>
                <a:lnTo>
                  <a:pt x="12312" y="14502"/>
                </a:lnTo>
                <a:lnTo>
                  <a:pt x="12215" y="14575"/>
                </a:lnTo>
                <a:lnTo>
                  <a:pt x="12118" y="14673"/>
                </a:lnTo>
                <a:lnTo>
                  <a:pt x="11947" y="14843"/>
                </a:lnTo>
                <a:lnTo>
                  <a:pt x="11582" y="15159"/>
                </a:lnTo>
                <a:lnTo>
                  <a:pt x="11217" y="15475"/>
                </a:lnTo>
                <a:lnTo>
                  <a:pt x="11193" y="15500"/>
                </a:lnTo>
                <a:lnTo>
                  <a:pt x="11217" y="15548"/>
                </a:lnTo>
                <a:lnTo>
                  <a:pt x="11266" y="15597"/>
                </a:lnTo>
                <a:lnTo>
                  <a:pt x="11315" y="15597"/>
                </a:lnTo>
                <a:lnTo>
                  <a:pt x="11509" y="15524"/>
                </a:lnTo>
                <a:lnTo>
                  <a:pt x="11704" y="15427"/>
                </a:lnTo>
                <a:lnTo>
                  <a:pt x="11874" y="15305"/>
                </a:lnTo>
                <a:lnTo>
                  <a:pt x="12045" y="15159"/>
                </a:lnTo>
                <a:lnTo>
                  <a:pt x="12312" y="14916"/>
                </a:lnTo>
                <a:lnTo>
                  <a:pt x="12312" y="15451"/>
                </a:lnTo>
                <a:lnTo>
                  <a:pt x="12215" y="15500"/>
                </a:lnTo>
                <a:lnTo>
                  <a:pt x="12118" y="15573"/>
                </a:lnTo>
                <a:lnTo>
                  <a:pt x="11947" y="15719"/>
                </a:lnTo>
                <a:lnTo>
                  <a:pt x="11339" y="16230"/>
                </a:lnTo>
                <a:lnTo>
                  <a:pt x="11315" y="16278"/>
                </a:lnTo>
                <a:lnTo>
                  <a:pt x="11339" y="16327"/>
                </a:lnTo>
                <a:lnTo>
                  <a:pt x="11388" y="16376"/>
                </a:lnTo>
                <a:lnTo>
                  <a:pt x="11436" y="16351"/>
                </a:lnTo>
                <a:lnTo>
                  <a:pt x="11801" y="16132"/>
                </a:lnTo>
                <a:lnTo>
                  <a:pt x="12166" y="15913"/>
                </a:lnTo>
                <a:lnTo>
                  <a:pt x="12312" y="15816"/>
                </a:lnTo>
                <a:lnTo>
                  <a:pt x="12288" y="16084"/>
                </a:lnTo>
                <a:lnTo>
                  <a:pt x="12118" y="16254"/>
                </a:lnTo>
                <a:lnTo>
                  <a:pt x="11923" y="16400"/>
                </a:lnTo>
                <a:lnTo>
                  <a:pt x="11582" y="16595"/>
                </a:lnTo>
                <a:lnTo>
                  <a:pt x="11217" y="16789"/>
                </a:lnTo>
                <a:lnTo>
                  <a:pt x="11193" y="16814"/>
                </a:lnTo>
                <a:lnTo>
                  <a:pt x="11169" y="16838"/>
                </a:lnTo>
                <a:lnTo>
                  <a:pt x="11193" y="16935"/>
                </a:lnTo>
                <a:lnTo>
                  <a:pt x="11242" y="16984"/>
                </a:lnTo>
                <a:lnTo>
                  <a:pt x="11315" y="16984"/>
                </a:lnTo>
                <a:lnTo>
                  <a:pt x="11704" y="16838"/>
                </a:lnTo>
                <a:lnTo>
                  <a:pt x="12093" y="16668"/>
                </a:lnTo>
                <a:lnTo>
                  <a:pt x="12264" y="16546"/>
                </a:lnTo>
                <a:lnTo>
                  <a:pt x="12264" y="16643"/>
                </a:lnTo>
                <a:lnTo>
                  <a:pt x="12093" y="16765"/>
                </a:lnTo>
                <a:lnTo>
                  <a:pt x="11972" y="16887"/>
                </a:lnTo>
                <a:lnTo>
                  <a:pt x="11680" y="17106"/>
                </a:lnTo>
                <a:lnTo>
                  <a:pt x="11582" y="17203"/>
                </a:lnTo>
                <a:lnTo>
                  <a:pt x="11509" y="17252"/>
                </a:lnTo>
                <a:lnTo>
                  <a:pt x="11461" y="17276"/>
                </a:lnTo>
                <a:lnTo>
                  <a:pt x="11412" y="17300"/>
                </a:lnTo>
                <a:lnTo>
                  <a:pt x="11412" y="17325"/>
                </a:lnTo>
                <a:lnTo>
                  <a:pt x="11412" y="17349"/>
                </a:lnTo>
                <a:lnTo>
                  <a:pt x="11436" y="17398"/>
                </a:lnTo>
                <a:lnTo>
                  <a:pt x="11509" y="17398"/>
                </a:lnTo>
                <a:lnTo>
                  <a:pt x="11582" y="17422"/>
                </a:lnTo>
                <a:lnTo>
                  <a:pt x="11728" y="17398"/>
                </a:lnTo>
                <a:lnTo>
                  <a:pt x="11874" y="17325"/>
                </a:lnTo>
                <a:lnTo>
                  <a:pt x="12020" y="17252"/>
                </a:lnTo>
                <a:lnTo>
                  <a:pt x="12191" y="17154"/>
                </a:lnTo>
                <a:lnTo>
                  <a:pt x="12118" y="17398"/>
                </a:lnTo>
                <a:lnTo>
                  <a:pt x="12069" y="17471"/>
                </a:lnTo>
                <a:lnTo>
                  <a:pt x="12020" y="17544"/>
                </a:lnTo>
                <a:lnTo>
                  <a:pt x="11996" y="17544"/>
                </a:lnTo>
                <a:lnTo>
                  <a:pt x="10414" y="17568"/>
                </a:lnTo>
                <a:lnTo>
                  <a:pt x="8857" y="17592"/>
                </a:lnTo>
                <a:lnTo>
                  <a:pt x="7300" y="17617"/>
                </a:lnTo>
                <a:lnTo>
                  <a:pt x="5718" y="17641"/>
                </a:lnTo>
                <a:lnTo>
                  <a:pt x="4064" y="17617"/>
                </a:lnTo>
                <a:lnTo>
                  <a:pt x="2385" y="17592"/>
                </a:lnTo>
                <a:lnTo>
                  <a:pt x="1874" y="17592"/>
                </a:lnTo>
                <a:lnTo>
                  <a:pt x="1630" y="17568"/>
                </a:lnTo>
                <a:lnTo>
                  <a:pt x="1509" y="17519"/>
                </a:lnTo>
                <a:lnTo>
                  <a:pt x="1387" y="17471"/>
                </a:lnTo>
                <a:lnTo>
                  <a:pt x="1314" y="17422"/>
                </a:lnTo>
                <a:lnTo>
                  <a:pt x="1241" y="17373"/>
                </a:lnTo>
                <a:lnTo>
                  <a:pt x="1144" y="17227"/>
                </a:lnTo>
                <a:lnTo>
                  <a:pt x="1095" y="17033"/>
                </a:lnTo>
                <a:lnTo>
                  <a:pt x="1071" y="16838"/>
                </a:lnTo>
                <a:lnTo>
                  <a:pt x="1046" y="16424"/>
                </a:lnTo>
                <a:lnTo>
                  <a:pt x="1046" y="16084"/>
                </a:lnTo>
                <a:lnTo>
                  <a:pt x="1046" y="15257"/>
                </a:lnTo>
                <a:lnTo>
                  <a:pt x="1071" y="14405"/>
                </a:lnTo>
                <a:lnTo>
                  <a:pt x="1119" y="12750"/>
                </a:lnTo>
                <a:lnTo>
                  <a:pt x="1119" y="11874"/>
                </a:lnTo>
                <a:lnTo>
                  <a:pt x="1119" y="10998"/>
                </a:lnTo>
                <a:lnTo>
                  <a:pt x="1095" y="9271"/>
                </a:lnTo>
                <a:lnTo>
                  <a:pt x="1095" y="8443"/>
                </a:lnTo>
                <a:lnTo>
                  <a:pt x="1119" y="7616"/>
                </a:lnTo>
                <a:lnTo>
                  <a:pt x="1119" y="6765"/>
                </a:lnTo>
                <a:lnTo>
                  <a:pt x="1119" y="5937"/>
                </a:lnTo>
                <a:lnTo>
                  <a:pt x="1119" y="5280"/>
                </a:lnTo>
                <a:lnTo>
                  <a:pt x="1071" y="4623"/>
                </a:lnTo>
                <a:lnTo>
                  <a:pt x="1046" y="4039"/>
                </a:lnTo>
                <a:lnTo>
                  <a:pt x="1046" y="3747"/>
                </a:lnTo>
                <a:lnTo>
                  <a:pt x="1095" y="3455"/>
                </a:lnTo>
                <a:lnTo>
                  <a:pt x="1874" y="3455"/>
                </a:lnTo>
                <a:lnTo>
                  <a:pt x="1703" y="3601"/>
                </a:lnTo>
                <a:lnTo>
                  <a:pt x="1533" y="3747"/>
                </a:lnTo>
                <a:lnTo>
                  <a:pt x="1460" y="3845"/>
                </a:lnTo>
                <a:lnTo>
                  <a:pt x="1387" y="3918"/>
                </a:lnTo>
                <a:lnTo>
                  <a:pt x="1338" y="4015"/>
                </a:lnTo>
                <a:lnTo>
                  <a:pt x="1338" y="4112"/>
                </a:lnTo>
                <a:lnTo>
                  <a:pt x="1338" y="4161"/>
                </a:lnTo>
                <a:lnTo>
                  <a:pt x="1387" y="4185"/>
                </a:lnTo>
                <a:lnTo>
                  <a:pt x="1484" y="4161"/>
                </a:lnTo>
                <a:lnTo>
                  <a:pt x="1557" y="4137"/>
                </a:lnTo>
                <a:lnTo>
                  <a:pt x="1728" y="4039"/>
                </a:lnTo>
                <a:lnTo>
                  <a:pt x="2020" y="3796"/>
                </a:lnTo>
                <a:lnTo>
                  <a:pt x="2166" y="3699"/>
                </a:lnTo>
                <a:lnTo>
                  <a:pt x="2336" y="3601"/>
                </a:lnTo>
                <a:lnTo>
                  <a:pt x="2506" y="3504"/>
                </a:lnTo>
                <a:lnTo>
                  <a:pt x="2652" y="3407"/>
                </a:lnTo>
                <a:lnTo>
                  <a:pt x="2847" y="3407"/>
                </a:lnTo>
                <a:lnTo>
                  <a:pt x="2774" y="3455"/>
                </a:lnTo>
                <a:lnTo>
                  <a:pt x="2360" y="3772"/>
                </a:lnTo>
                <a:lnTo>
                  <a:pt x="2141" y="3966"/>
                </a:lnTo>
                <a:lnTo>
                  <a:pt x="1971" y="4161"/>
                </a:lnTo>
                <a:lnTo>
                  <a:pt x="1971" y="4210"/>
                </a:lnTo>
                <a:lnTo>
                  <a:pt x="1995" y="4258"/>
                </a:lnTo>
                <a:lnTo>
                  <a:pt x="2044" y="4307"/>
                </a:lnTo>
                <a:lnTo>
                  <a:pt x="2093" y="4307"/>
                </a:lnTo>
                <a:lnTo>
                  <a:pt x="2214" y="4283"/>
                </a:lnTo>
                <a:lnTo>
                  <a:pt x="2312" y="4234"/>
                </a:lnTo>
                <a:lnTo>
                  <a:pt x="2531" y="4112"/>
                </a:lnTo>
                <a:lnTo>
                  <a:pt x="2920" y="3820"/>
                </a:lnTo>
                <a:lnTo>
                  <a:pt x="3212" y="3626"/>
                </a:lnTo>
                <a:lnTo>
                  <a:pt x="3358" y="3504"/>
                </a:lnTo>
                <a:lnTo>
                  <a:pt x="3504" y="3382"/>
                </a:lnTo>
                <a:lnTo>
                  <a:pt x="3893" y="3382"/>
                </a:lnTo>
                <a:lnTo>
                  <a:pt x="3674" y="3601"/>
                </a:lnTo>
                <a:lnTo>
                  <a:pt x="3480" y="3820"/>
                </a:lnTo>
                <a:lnTo>
                  <a:pt x="3382" y="3918"/>
                </a:lnTo>
                <a:lnTo>
                  <a:pt x="3261" y="4015"/>
                </a:lnTo>
                <a:lnTo>
                  <a:pt x="3115" y="4112"/>
                </a:lnTo>
                <a:lnTo>
                  <a:pt x="3066" y="4185"/>
                </a:lnTo>
                <a:lnTo>
                  <a:pt x="3066" y="4210"/>
                </a:lnTo>
                <a:lnTo>
                  <a:pt x="3066" y="4258"/>
                </a:lnTo>
                <a:lnTo>
                  <a:pt x="3090" y="4307"/>
                </a:lnTo>
                <a:lnTo>
                  <a:pt x="3139" y="4331"/>
                </a:lnTo>
                <a:lnTo>
                  <a:pt x="3236" y="4356"/>
                </a:lnTo>
                <a:lnTo>
                  <a:pt x="3334" y="4331"/>
                </a:lnTo>
                <a:lnTo>
                  <a:pt x="3455" y="4283"/>
                </a:lnTo>
                <a:lnTo>
                  <a:pt x="3674" y="4137"/>
                </a:lnTo>
                <a:lnTo>
                  <a:pt x="3820" y="3991"/>
                </a:lnTo>
                <a:lnTo>
                  <a:pt x="4234" y="3601"/>
                </a:lnTo>
                <a:lnTo>
                  <a:pt x="4331" y="3504"/>
                </a:lnTo>
                <a:lnTo>
                  <a:pt x="4429" y="3382"/>
                </a:lnTo>
                <a:lnTo>
                  <a:pt x="4988" y="3382"/>
                </a:lnTo>
                <a:lnTo>
                  <a:pt x="4794" y="3480"/>
                </a:lnTo>
                <a:lnTo>
                  <a:pt x="4623" y="3626"/>
                </a:lnTo>
                <a:lnTo>
                  <a:pt x="4477" y="3723"/>
                </a:lnTo>
                <a:lnTo>
                  <a:pt x="4331" y="3845"/>
                </a:lnTo>
                <a:lnTo>
                  <a:pt x="4210" y="3991"/>
                </a:lnTo>
                <a:lnTo>
                  <a:pt x="4185" y="4088"/>
                </a:lnTo>
                <a:lnTo>
                  <a:pt x="4137" y="4161"/>
                </a:lnTo>
                <a:lnTo>
                  <a:pt x="4137" y="4210"/>
                </a:lnTo>
                <a:lnTo>
                  <a:pt x="4161" y="4234"/>
                </a:lnTo>
                <a:lnTo>
                  <a:pt x="4185" y="4258"/>
                </a:lnTo>
                <a:lnTo>
                  <a:pt x="4234" y="4283"/>
                </a:lnTo>
                <a:lnTo>
                  <a:pt x="4307" y="4258"/>
                </a:lnTo>
                <a:lnTo>
                  <a:pt x="4380" y="4234"/>
                </a:lnTo>
                <a:lnTo>
                  <a:pt x="4526" y="4137"/>
                </a:lnTo>
                <a:lnTo>
                  <a:pt x="4794" y="3893"/>
                </a:lnTo>
                <a:lnTo>
                  <a:pt x="5110" y="3699"/>
                </a:lnTo>
                <a:lnTo>
                  <a:pt x="5256" y="3577"/>
                </a:lnTo>
                <a:lnTo>
                  <a:pt x="5304" y="3480"/>
                </a:lnTo>
                <a:lnTo>
                  <a:pt x="5353" y="3407"/>
                </a:lnTo>
                <a:lnTo>
                  <a:pt x="5353" y="3382"/>
                </a:lnTo>
                <a:lnTo>
                  <a:pt x="5888" y="3382"/>
                </a:lnTo>
                <a:lnTo>
                  <a:pt x="5645" y="3577"/>
                </a:lnTo>
                <a:lnTo>
                  <a:pt x="5450" y="3772"/>
                </a:lnTo>
                <a:lnTo>
                  <a:pt x="5256" y="3966"/>
                </a:lnTo>
                <a:lnTo>
                  <a:pt x="5110" y="4210"/>
                </a:lnTo>
                <a:lnTo>
                  <a:pt x="4988" y="4453"/>
                </a:lnTo>
                <a:lnTo>
                  <a:pt x="5012" y="4477"/>
                </a:lnTo>
                <a:lnTo>
                  <a:pt x="5037" y="4477"/>
                </a:lnTo>
                <a:lnTo>
                  <a:pt x="5207" y="4331"/>
                </a:lnTo>
                <a:lnTo>
                  <a:pt x="5377" y="4185"/>
                </a:lnTo>
                <a:lnTo>
                  <a:pt x="5694" y="3869"/>
                </a:lnTo>
                <a:lnTo>
                  <a:pt x="5913" y="3699"/>
                </a:lnTo>
                <a:lnTo>
                  <a:pt x="6132" y="3553"/>
                </a:lnTo>
                <a:lnTo>
                  <a:pt x="6302" y="3480"/>
                </a:lnTo>
                <a:lnTo>
                  <a:pt x="6351" y="3455"/>
                </a:lnTo>
                <a:lnTo>
                  <a:pt x="6424" y="3382"/>
                </a:lnTo>
                <a:lnTo>
                  <a:pt x="6910" y="3382"/>
                </a:lnTo>
                <a:lnTo>
                  <a:pt x="6764" y="3504"/>
                </a:lnTo>
                <a:lnTo>
                  <a:pt x="6570" y="3626"/>
                </a:lnTo>
                <a:lnTo>
                  <a:pt x="6351" y="3820"/>
                </a:lnTo>
                <a:lnTo>
                  <a:pt x="6253" y="3918"/>
                </a:lnTo>
                <a:lnTo>
                  <a:pt x="6180" y="4015"/>
                </a:lnTo>
                <a:lnTo>
                  <a:pt x="6107" y="4137"/>
                </a:lnTo>
                <a:lnTo>
                  <a:pt x="6083" y="4234"/>
                </a:lnTo>
                <a:lnTo>
                  <a:pt x="6107" y="4258"/>
                </a:lnTo>
                <a:lnTo>
                  <a:pt x="6132" y="4283"/>
                </a:lnTo>
                <a:lnTo>
                  <a:pt x="6229" y="4307"/>
                </a:lnTo>
                <a:lnTo>
                  <a:pt x="6326" y="4283"/>
                </a:lnTo>
                <a:lnTo>
                  <a:pt x="6424" y="4258"/>
                </a:lnTo>
                <a:lnTo>
                  <a:pt x="6521" y="4185"/>
                </a:lnTo>
                <a:lnTo>
                  <a:pt x="6691" y="4064"/>
                </a:lnTo>
                <a:lnTo>
                  <a:pt x="6837" y="3942"/>
                </a:lnTo>
                <a:lnTo>
                  <a:pt x="7056" y="3772"/>
                </a:lnTo>
                <a:lnTo>
                  <a:pt x="7300" y="3626"/>
                </a:lnTo>
                <a:lnTo>
                  <a:pt x="7519" y="3504"/>
                </a:lnTo>
                <a:lnTo>
                  <a:pt x="7616" y="3455"/>
                </a:lnTo>
                <a:lnTo>
                  <a:pt x="7713" y="3382"/>
                </a:lnTo>
                <a:lnTo>
                  <a:pt x="8103" y="3382"/>
                </a:lnTo>
                <a:lnTo>
                  <a:pt x="7884" y="3626"/>
                </a:lnTo>
                <a:lnTo>
                  <a:pt x="7616" y="3942"/>
                </a:lnTo>
                <a:lnTo>
                  <a:pt x="7470" y="4112"/>
                </a:lnTo>
                <a:lnTo>
                  <a:pt x="7348" y="4283"/>
                </a:lnTo>
                <a:lnTo>
                  <a:pt x="7348" y="4307"/>
                </a:lnTo>
                <a:lnTo>
                  <a:pt x="7373" y="4307"/>
                </a:lnTo>
                <a:lnTo>
                  <a:pt x="7543" y="4234"/>
                </a:lnTo>
                <a:lnTo>
                  <a:pt x="7689" y="4161"/>
                </a:lnTo>
                <a:lnTo>
                  <a:pt x="7835" y="4039"/>
                </a:lnTo>
                <a:lnTo>
                  <a:pt x="7957" y="3918"/>
                </a:lnTo>
                <a:lnTo>
                  <a:pt x="8541" y="3382"/>
                </a:lnTo>
                <a:lnTo>
                  <a:pt x="8760" y="3382"/>
                </a:lnTo>
                <a:lnTo>
                  <a:pt x="8589" y="3577"/>
                </a:lnTo>
                <a:lnTo>
                  <a:pt x="8346" y="3820"/>
                </a:lnTo>
                <a:lnTo>
                  <a:pt x="8200" y="3942"/>
                </a:lnTo>
                <a:lnTo>
                  <a:pt x="8151" y="4015"/>
                </a:lnTo>
                <a:lnTo>
                  <a:pt x="8103" y="4088"/>
                </a:lnTo>
                <a:lnTo>
                  <a:pt x="8103" y="4137"/>
                </a:lnTo>
                <a:lnTo>
                  <a:pt x="8127" y="4185"/>
                </a:lnTo>
                <a:lnTo>
                  <a:pt x="8151" y="4210"/>
                </a:lnTo>
                <a:lnTo>
                  <a:pt x="8200" y="4234"/>
                </a:lnTo>
                <a:lnTo>
                  <a:pt x="8273" y="4258"/>
                </a:lnTo>
                <a:lnTo>
                  <a:pt x="8370" y="4234"/>
                </a:lnTo>
                <a:lnTo>
                  <a:pt x="8468" y="4210"/>
                </a:lnTo>
                <a:lnTo>
                  <a:pt x="8541" y="4137"/>
                </a:lnTo>
                <a:lnTo>
                  <a:pt x="8711" y="4015"/>
                </a:lnTo>
                <a:lnTo>
                  <a:pt x="8833" y="3893"/>
                </a:lnTo>
                <a:lnTo>
                  <a:pt x="9052" y="3626"/>
                </a:lnTo>
                <a:lnTo>
                  <a:pt x="9271" y="3358"/>
                </a:lnTo>
                <a:lnTo>
                  <a:pt x="9903" y="3358"/>
                </a:lnTo>
                <a:lnTo>
                  <a:pt x="9782" y="3480"/>
                </a:lnTo>
                <a:lnTo>
                  <a:pt x="9660" y="3601"/>
                </a:lnTo>
                <a:lnTo>
                  <a:pt x="9538" y="3747"/>
                </a:lnTo>
                <a:lnTo>
                  <a:pt x="9441" y="3918"/>
                </a:lnTo>
                <a:lnTo>
                  <a:pt x="9441" y="3966"/>
                </a:lnTo>
                <a:lnTo>
                  <a:pt x="9465" y="3991"/>
                </a:lnTo>
                <a:lnTo>
                  <a:pt x="9490" y="4015"/>
                </a:lnTo>
                <a:lnTo>
                  <a:pt x="9538" y="3991"/>
                </a:lnTo>
                <a:lnTo>
                  <a:pt x="9684" y="3893"/>
                </a:lnTo>
                <a:lnTo>
                  <a:pt x="9806" y="3796"/>
                </a:lnTo>
                <a:lnTo>
                  <a:pt x="10074" y="3553"/>
                </a:lnTo>
                <a:lnTo>
                  <a:pt x="10220" y="3431"/>
                </a:lnTo>
                <a:lnTo>
                  <a:pt x="10366" y="3334"/>
                </a:lnTo>
                <a:lnTo>
                  <a:pt x="10633" y="3334"/>
                </a:lnTo>
                <a:lnTo>
                  <a:pt x="10560" y="3407"/>
                </a:lnTo>
                <a:lnTo>
                  <a:pt x="10293" y="3699"/>
                </a:lnTo>
                <a:lnTo>
                  <a:pt x="10171" y="3845"/>
                </a:lnTo>
                <a:lnTo>
                  <a:pt x="10074" y="4015"/>
                </a:lnTo>
                <a:lnTo>
                  <a:pt x="10049" y="4064"/>
                </a:lnTo>
                <a:lnTo>
                  <a:pt x="10049" y="4112"/>
                </a:lnTo>
                <a:lnTo>
                  <a:pt x="10098" y="4185"/>
                </a:lnTo>
                <a:lnTo>
                  <a:pt x="10171" y="4234"/>
                </a:lnTo>
                <a:lnTo>
                  <a:pt x="10220" y="4234"/>
                </a:lnTo>
                <a:lnTo>
                  <a:pt x="10268" y="4210"/>
                </a:lnTo>
                <a:lnTo>
                  <a:pt x="10390" y="4112"/>
                </a:lnTo>
                <a:lnTo>
                  <a:pt x="10536" y="3991"/>
                </a:lnTo>
                <a:lnTo>
                  <a:pt x="10755" y="3723"/>
                </a:lnTo>
                <a:lnTo>
                  <a:pt x="10974" y="3504"/>
                </a:lnTo>
                <a:lnTo>
                  <a:pt x="11217" y="3309"/>
                </a:lnTo>
                <a:close/>
                <a:moveTo>
                  <a:pt x="7567" y="0"/>
                </a:moveTo>
                <a:lnTo>
                  <a:pt x="7154" y="24"/>
                </a:lnTo>
                <a:lnTo>
                  <a:pt x="6716" y="73"/>
                </a:lnTo>
                <a:lnTo>
                  <a:pt x="5596" y="73"/>
                </a:lnTo>
                <a:lnTo>
                  <a:pt x="5256" y="146"/>
                </a:lnTo>
                <a:lnTo>
                  <a:pt x="5085" y="170"/>
                </a:lnTo>
                <a:lnTo>
                  <a:pt x="4915" y="243"/>
                </a:lnTo>
                <a:lnTo>
                  <a:pt x="4794" y="316"/>
                </a:lnTo>
                <a:lnTo>
                  <a:pt x="4696" y="389"/>
                </a:lnTo>
                <a:lnTo>
                  <a:pt x="4599" y="487"/>
                </a:lnTo>
                <a:lnTo>
                  <a:pt x="4526" y="584"/>
                </a:lnTo>
                <a:lnTo>
                  <a:pt x="4477" y="706"/>
                </a:lnTo>
                <a:lnTo>
                  <a:pt x="4453" y="827"/>
                </a:lnTo>
                <a:lnTo>
                  <a:pt x="4453" y="949"/>
                </a:lnTo>
                <a:lnTo>
                  <a:pt x="4453" y="1095"/>
                </a:lnTo>
                <a:lnTo>
                  <a:pt x="3699" y="1071"/>
                </a:lnTo>
                <a:lnTo>
                  <a:pt x="2920" y="1071"/>
                </a:lnTo>
                <a:lnTo>
                  <a:pt x="2141" y="1095"/>
                </a:lnTo>
                <a:lnTo>
                  <a:pt x="1387" y="1168"/>
                </a:lnTo>
                <a:lnTo>
                  <a:pt x="1022" y="1265"/>
                </a:lnTo>
                <a:lnTo>
                  <a:pt x="827" y="1314"/>
                </a:lnTo>
                <a:lnTo>
                  <a:pt x="657" y="1387"/>
                </a:lnTo>
                <a:lnTo>
                  <a:pt x="511" y="1484"/>
                </a:lnTo>
                <a:lnTo>
                  <a:pt x="365" y="1606"/>
                </a:lnTo>
                <a:lnTo>
                  <a:pt x="268" y="1752"/>
                </a:lnTo>
                <a:lnTo>
                  <a:pt x="170" y="1922"/>
                </a:lnTo>
                <a:lnTo>
                  <a:pt x="97" y="2141"/>
                </a:lnTo>
                <a:lnTo>
                  <a:pt x="73" y="2409"/>
                </a:lnTo>
                <a:lnTo>
                  <a:pt x="97" y="2677"/>
                </a:lnTo>
                <a:lnTo>
                  <a:pt x="122" y="2823"/>
                </a:lnTo>
                <a:lnTo>
                  <a:pt x="170" y="2920"/>
                </a:lnTo>
                <a:lnTo>
                  <a:pt x="122" y="2920"/>
                </a:lnTo>
                <a:lnTo>
                  <a:pt x="73" y="2944"/>
                </a:lnTo>
                <a:lnTo>
                  <a:pt x="24" y="2993"/>
                </a:lnTo>
                <a:lnTo>
                  <a:pt x="0" y="3042"/>
                </a:lnTo>
                <a:lnTo>
                  <a:pt x="0" y="3115"/>
                </a:lnTo>
                <a:lnTo>
                  <a:pt x="0" y="3163"/>
                </a:lnTo>
                <a:lnTo>
                  <a:pt x="24" y="3212"/>
                </a:lnTo>
                <a:lnTo>
                  <a:pt x="73" y="3261"/>
                </a:lnTo>
                <a:lnTo>
                  <a:pt x="122" y="3285"/>
                </a:lnTo>
                <a:lnTo>
                  <a:pt x="414" y="3358"/>
                </a:lnTo>
                <a:lnTo>
                  <a:pt x="706" y="3407"/>
                </a:lnTo>
                <a:lnTo>
                  <a:pt x="633" y="3674"/>
                </a:lnTo>
                <a:lnTo>
                  <a:pt x="584" y="3918"/>
                </a:lnTo>
                <a:lnTo>
                  <a:pt x="584" y="4210"/>
                </a:lnTo>
                <a:lnTo>
                  <a:pt x="584" y="4477"/>
                </a:lnTo>
                <a:lnTo>
                  <a:pt x="608" y="5037"/>
                </a:lnTo>
                <a:lnTo>
                  <a:pt x="633" y="5572"/>
                </a:lnTo>
                <a:lnTo>
                  <a:pt x="633" y="6497"/>
                </a:lnTo>
                <a:lnTo>
                  <a:pt x="633" y="7421"/>
                </a:lnTo>
                <a:lnTo>
                  <a:pt x="608" y="8346"/>
                </a:lnTo>
                <a:lnTo>
                  <a:pt x="608" y="9271"/>
                </a:lnTo>
                <a:lnTo>
                  <a:pt x="608" y="11096"/>
                </a:lnTo>
                <a:lnTo>
                  <a:pt x="633" y="12020"/>
                </a:lnTo>
                <a:lnTo>
                  <a:pt x="608" y="12921"/>
                </a:lnTo>
                <a:lnTo>
                  <a:pt x="560" y="14867"/>
                </a:lnTo>
                <a:lnTo>
                  <a:pt x="560" y="15840"/>
                </a:lnTo>
                <a:lnTo>
                  <a:pt x="584" y="16814"/>
                </a:lnTo>
                <a:lnTo>
                  <a:pt x="633" y="17057"/>
                </a:lnTo>
                <a:lnTo>
                  <a:pt x="681" y="17276"/>
                </a:lnTo>
                <a:lnTo>
                  <a:pt x="754" y="17471"/>
                </a:lnTo>
                <a:lnTo>
                  <a:pt x="876" y="17641"/>
                </a:lnTo>
                <a:lnTo>
                  <a:pt x="1022" y="17787"/>
                </a:lnTo>
                <a:lnTo>
                  <a:pt x="1192" y="17909"/>
                </a:lnTo>
                <a:lnTo>
                  <a:pt x="1387" y="17982"/>
                </a:lnTo>
                <a:lnTo>
                  <a:pt x="1630" y="18055"/>
                </a:lnTo>
                <a:lnTo>
                  <a:pt x="1971" y="18079"/>
                </a:lnTo>
                <a:lnTo>
                  <a:pt x="2287" y="18103"/>
                </a:lnTo>
                <a:lnTo>
                  <a:pt x="2969" y="18103"/>
                </a:lnTo>
                <a:lnTo>
                  <a:pt x="4842" y="18128"/>
                </a:lnTo>
                <a:lnTo>
                  <a:pt x="8419" y="18128"/>
                </a:lnTo>
                <a:lnTo>
                  <a:pt x="10220" y="18079"/>
                </a:lnTo>
                <a:lnTo>
                  <a:pt x="12069" y="18079"/>
                </a:lnTo>
                <a:lnTo>
                  <a:pt x="12118" y="18055"/>
                </a:lnTo>
                <a:lnTo>
                  <a:pt x="12191" y="17982"/>
                </a:lnTo>
                <a:lnTo>
                  <a:pt x="12337" y="17884"/>
                </a:lnTo>
                <a:lnTo>
                  <a:pt x="12434" y="17763"/>
                </a:lnTo>
                <a:lnTo>
                  <a:pt x="12531" y="17592"/>
                </a:lnTo>
                <a:lnTo>
                  <a:pt x="12604" y="17422"/>
                </a:lnTo>
                <a:lnTo>
                  <a:pt x="12653" y="17227"/>
                </a:lnTo>
                <a:lnTo>
                  <a:pt x="12702" y="17008"/>
                </a:lnTo>
                <a:lnTo>
                  <a:pt x="12775" y="16546"/>
                </a:lnTo>
                <a:lnTo>
                  <a:pt x="12799" y="16084"/>
                </a:lnTo>
                <a:lnTo>
                  <a:pt x="12799" y="15646"/>
                </a:lnTo>
                <a:lnTo>
                  <a:pt x="12799" y="15013"/>
                </a:lnTo>
                <a:lnTo>
                  <a:pt x="12799" y="14308"/>
                </a:lnTo>
                <a:lnTo>
                  <a:pt x="12750" y="13602"/>
                </a:lnTo>
                <a:lnTo>
                  <a:pt x="12677" y="12215"/>
                </a:lnTo>
                <a:lnTo>
                  <a:pt x="12775" y="12069"/>
                </a:lnTo>
                <a:lnTo>
                  <a:pt x="12775" y="11996"/>
                </a:lnTo>
                <a:lnTo>
                  <a:pt x="12775" y="11947"/>
                </a:lnTo>
                <a:lnTo>
                  <a:pt x="12726" y="11899"/>
                </a:lnTo>
                <a:lnTo>
                  <a:pt x="12653" y="11874"/>
                </a:lnTo>
                <a:lnTo>
                  <a:pt x="12653" y="11558"/>
                </a:lnTo>
                <a:lnTo>
                  <a:pt x="12702" y="11436"/>
                </a:lnTo>
                <a:lnTo>
                  <a:pt x="12726" y="11315"/>
                </a:lnTo>
                <a:lnTo>
                  <a:pt x="12702" y="11266"/>
                </a:lnTo>
                <a:lnTo>
                  <a:pt x="12653" y="11217"/>
                </a:lnTo>
                <a:lnTo>
                  <a:pt x="12629" y="11217"/>
                </a:lnTo>
                <a:lnTo>
                  <a:pt x="12629" y="11047"/>
                </a:lnTo>
                <a:lnTo>
                  <a:pt x="12653" y="9733"/>
                </a:lnTo>
                <a:lnTo>
                  <a:pt x="12677" y="9660"/>
                </a:lnTo>
                <a:lnTo>
                  <a:pt x="12702" y="9587"/>
                </a:lnTo>
                <a:lnTo>
                  <a:pt x="12702" y="9538"/>
                </a:lnTo>
                <a:lnTo>
                  <a:pt x="12653" y="9490"/>
                </a:lnTo>
                <a:lnTo>
                  <a:pt x="12726" y="7105"/>
                </a:lnTo>
                <a:lnTo>
                  <a:pt x="12726" y="5913"/>
                </a:lnTo>
                <a:lnTo>
                  <a:pt x="12726" y="4745"/>
                </a:lnTo>
                <a:lnTo>
                  <a:pt x="12750" y="4429"/>
                </a:lnTo>
                <a:lnTo>
                  <a:pt x="12750" y="4015"/>
                </a:lnTo>
                <a:lnTo>
                  <a:pt x="12750" y="3820"/>
                </a:lnTo>
                <a:lnTo>
                  <a:pt x="12726" y="3650"/>
                </a:lnTo>
                <a:lnTo>
                  <a:pt x="12677" y="3480"/>
                </a:lnTo>
                <a:lnTo>
                  <a:pt x="12604" y="3358"/>
                </a:lnTo>
                <a:lnTo>
                  <a:pt x="12920" y="3382"/>
                </a:lnTo>
                <a:lnTo>
                  <a:pt x="12993" y="3382"/>
                </a:lnTo>
                <a:lnTo>
                  <a:pt x="13066" y="3358"/>
                </a:lnTo>
                <a:lnTo>
                  <a:pt x="13115" y="3309"/>
                </a:lnTo>
                <a:lnTo>
                  <a:pt x="13164" y="3261"/>
                </a:lnTo>
                <a:lnTo>
                  <a:pt x="13164" y="3188"/>
                </a:lnTo>
                <a:lnTo>
                  <a:pt x="13164" y="3115"/>
                </a:lnTo>
                <a:lnTo>
                  <a:pt x="13164" y="3042"/>
                </a:lnTo>
                <a:lnTo>
                  <a:pt x="13139" y="2969"/>
                </a:lnTo>
                <a:lnTo>
                  <a:pt x="13188" y="2604"/>
                </a:lnTo>
                <a:lnTo>
                  <a:pt x="13237" y="2239"/>
                </a:lnTo>
                <a:lnTo>
                  <a:pt x="13237" y="2044"/>
                </a:lnTo>
                <a:lnTo>
                  <a:pt x="13212" y="1849"/>
                </a:lnTo>
                <a:lnTo>
                  <a:pt x="13164" y="1679"/>
                </a:lnTo>
                <a:lnTo>
                  <a:pt x="13091" y="1533"/>
                </a:lnTo>
                <a:lnTo>
                  <a:pt x="12969" y="1387"/>
                </a:lnTo>
                <a:lnTo>
                  <a:pt x="12823" y="1265"/>
                </a:lnTo>
                <a:lnTo>
                  <a:pt x="12677" y="1168"/>
                </a:lnTo>
                <a:lnTo>
                  <a:pt x="12507" y="1119"/>
                </a:lnTo>
                <a:lnTo>
                  <a:pt x="12312" y="1071"/>
                </a:lnTo>
                <a:lnTo>
                  <a:pt x="12142" y="1071"/>
                </a:lnTo>
                <a:lnTo>
                  <a:pt x="11753" y="1046"/>
                </a:lnTo>
                <a:lnTo>
                  <a:pt x="10317" y="1071"/>
                </a:lnTo>
                <a:lnTo>
                  <a:pt x="8881" y="1119"/>
                </a:lnTo>
                <a:lnTo>
                  <a:pt x="8881" y="1095"/>
                </a:lnTo>
                <a:lnTo>
                  <a:pt x="8833" y="876"/>
                </a:lnTo>
                <a:lnTo>
                  <a:pt x="8784" y="706"/>
                </a:lnTo>
                <a:lnTo>
                  <a:pt x="8711" y="535"/>
                </a:lnTo>
                <a:lnTo>
                  <a:pt x="8614" y="365"/>
                </a:lnTo>
                <a:lnTo>
                  <a:pt x="8516" y="243"/>
                </a:lnTo>
                <a:lnTo>
                  <a:pt x="8370" y="146"/>
                </a:lnTo>
                <a:lnTo>
                  <a:pt x="8200" y="73"/>
                </a:lnTo>
                <a:lnTo>
                  <a:pt x="7981" y="24"/>
                </a:lnTo>
                <a:lnTo>
                  <a:pt x="776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46"/>
          <p:cNvSpPr/>
          <p:nvPr/>
        </p:nvSpPr>
        <p:spPr>
          <a:xfrm>
            <a:off x="899537" y="3501208"/>
            <a:ext cx="369275" cy="292238"/>
          </a:xfrm>
          <a:custGeom>
            <a:avLst/>
            <a:gdLst/>
            <a:ahLst/>
            <a:cxnLst/>
            <a:rect l="l" t="t" r="r" b="b"/>
            <a:pathLst>
              <a:path w="19126" h="15136" extrusionOk="0">
                <a:moveTo>
                  <a:pt x="8979" y="2628"/>
                </a:moveTo>
                <a:lnTo>
                  <a:pt x="8687" y="2653"/>
                </a:lnTo>
                <a:lnTo>
                  <a:pt x="8395" y="2701"/>
                </a:lnTo>
                <a:lnTo>
                  <a:pt x="7811" y="2799"/>
                </a:lnTo>
                <a:lnTo>
                  <a:pt x="7543" y="2872"/>
                </a:lnTo>
                <a:lnTo>
                  <a:pt x="7251" y="2969"/>
                </a:lnTo>
                <a:lnTo>
                  <a:pt x="7130" y="3042"/>
                </a:lnTo>
                <a:lnTo>
                  <a:pt x="7008" y="3139"/>
                </a:lnTo>
                <a:lnTo>
                  <a:pt x="6935" y="3237"/>
                </a:lnTo>
                <a:lnTo>
                  <a:pt x="6886" y="3383"/>
                </a:lnTo>
                <a:lnTo>
                  <a:pt x="6886" y="3456"/>
                </a:lnTo>
                <a:lnTo>
                  <a:pt x="6935" y="3529"/>
                </a:lnTo>
                <a:lnTo>
                  <a:pt x="7032" y="3553"/>
                </a:lnTo>
                <a:lnTo>
                  <a:pt x="7105" y="3577"/>
                </a:lnTo>
                <a:lnTo>
                  <a:pt x="7203" y="3577"/>
                </a:lnTo>
                <a:lnTo>
                  <a:pt x="7300" y="3553"/>
                </a:lnTo>
                <a:lnTo>
                  <a:pt x="7470" y="3480"/>
                </a:lnTo>
                <a:lnTo>
                  <a:pt x="7641" y="3407"/>
                </a:lnTo>
                <a:lnTo>
                  <a:pt x="7908" y="3334"/>
                </a:lnTo>
                <a:lnTo>
                  <a:pt x="8176" y="3261"/>
                </a:lnTo>
                <a:lnTo>
                  <a:pt x="8736" y="3188"/>
                </a:lnTo>
                <a:lnTo>
                  <a:pt x="9076" y="3164"/>
                </a:lnTo>
                <a:lnTo>
                  <a:pt x="9563" y="3139"/>
                </a:lnTo>
                <a:lnTo>
                  <a:pt x="9806" y="3164"/>
                </a:lnTo>
                <a:lnTo>
                  <a:pt x="10025" y="3212"/>
                </a:lnTo>
                <a:lnTo>
                  <a:pt x="10196" y="3261"/>
                </a:lnTo>
                <a:lnTo>
                  <a:pt x="10269" y="3310"/>
                </a:lnTo>
                <a:lnTo>
                  <a:pt x="10317" y="3383"/>
                </a:lnTo>
                <a:lnTo>
                  <a:pt x="10390" y="3456"/>
                </a:lnTo>
                <a:lnTo>
                  <a:pt x="10487" y="3504"/>
                </a:lnTo>
                <a:lnTo>
                  <a:pt x="10585" y="3504"/>
                </a:lnTo>
                <a:lnTo>
                  <a:pt x="10682" y="3456"/>
                </a:lnTo>
                <a:lnTo>
                  <a:pt x="10755" y="3407"/>
                </a:lnTo>
                <a:lnTo>
                  <a:pt x="10804" y="3310"/>
                </a:lnTo>
                <a:lnTo>
                  <a:pt x="10828" y="3212"/>
                </a:lnTo>
                <a:lnTo>
                  <a:pt x="10779" y="3091"/>
                </a:lnTo>
                <a:lnTo>
                  <a:pt x="10706" y="2993"/>
                </a:lnTo>
                <a:lnTo>
                  <a:pt x="10633" y="2920"/>
                </a:lnTo>
                <a:lnTo>
                  <a:pt x="10536" y="2847"/>
                </a:lnTo>
                <a:lnTo>
                  <a:pt x="10439" y="2799"/>
                </a:lnTo>
                <a:lnTo>
                  <a:pt x="10220" y="2726"/>
                </a:lnTo>
                <a:lnTo>
                  <a:pt x="9952" y="2653"/>
                </a:lnTo>
                <a:lnTo>
                  <a:pt x="9709" y="2628"/>
                </a:lnTo>
                <a:close/>
                <a:moveTo>
                  <a:pt x="13797" y="3577"/>
                </a:moveTo>
                <a:lnTo>
                  <a:pt x="13578" y="3601"/>
                </a:lnTo>
                <a:lnTo>
                  <a:pt x="13334" y="3650"/>
                </a:lnTo>
                <a:lnTo>
                  <a:pt x="13115" y="3723"/>
                </a:lnTo>
                <a:lnTo>
                  <a:pt x="13018" y="3772"/>
                </a:lnTo>
                <a:lnTo>
                  <a:pt x="12945" y="3845"/>
                </a:lnTo>
                <a:lnTo>
                  <a:pt x="12945" y="3893"/>
                </a:lnTo>
                <a:lnTo>
                  <a:pt x="12945" y="3918"/>
                </a:lnTo>
                <a:lnTo>
                  <a:pt x="13042" y="3942"/>
                </a:lnTo>
                <a:lnTo>
                  <a:pt x="13140" y="3966"/>
                </a:lnTo>
                <a:lnTo>
                  <a:pt x="13334" y="3966"/>
                </a:lnTo>
                <a:lnTo>
                  <a:pt x="13699" y="3942"/>
                </a:lnTo>
                <a:lnTo>
                  <a:pt x="13918" y="3942"/>
                </a:lnTo>
                <a:lnTo>
                  <a:pt x="14137" y="3966"/>
                </a:lnTo>
                <a:lnTo>
                  <a:pt x="14356" y="3966"/>
                </a:lnTo>
                <a:lnTo>
                  <a:pt x="14478" y="3942"/>
                </a:lnTo>
                <a:lnTo>
                  <a:pt x="14575" y="3918"/>
                </a:lnTo>
                <a:lnTo>
                  <a:pt x="14600" y="3893"/>
                </a:lnTo>
                <a:lnTo>
                  <a:pt x="14600" y="3869"/>
                </a:lnTo>
                <a:lnTo>
                  <a:pt x="14624" y="3820"/>
                </a:lnTo>
                <a:lnTo>
                  <a:pt x="14600" y="3772"/>
                </a:lnTo>
                <a:lnTo>
                  <a:pt x="14527" y="3699"/>
                </a:lnTo>
                <a:lnTo>
                  <a:pt x="14454" y="3650"/>
                </a:lnTo>
                <a:lnTo>
                  <a:pt x="14381" y="3601"/>
                </a:lnTo>
                <a:lnTo>
                  <a:pt x="14186" y="3577"/>
                </a:lnTo>
                <a:close/>
                <a:moveTo>
                  <a:pt x="3650" y="5548"/>
                </a:moveTo>
                <a:lnTo>
                  <a:pt x="3553" y="5597"/>
                </a:lnTo>
                <a:lnTo>
                  <a:pt x="3480" y="5621"/>
                </a:lnTo>
                <a:lnTo>
                  <a:pt x="3382" y="5694"/>
                </a:lnTo>
                <a:lnTo>
                  <a:pt x="3309" y="5767"/>
                </a:lnTo>
                <a:lnTo>
                  <a:pt x="3188" y="5937"/>
                </a:lnTo>
                <a:lnTo>
                  <a:pt x="3163" y="6035"/>
                </a:lnTo>
                <a:lnTo>
                  <a:pt x="3139" y="6132"/>
                </a:lnTo>
                <a:lnTo>
                  <a:pt x="3115" y="6254"/>
                </a:lnTo>
                <a:lnTo>
                  <a:pt x="3139" y="6375"/>
                </a:lnTo>
                <a:lnTo>
                  <a:pt x="3163" y="6473"/>
                </a:lnTo>
                <a:lnTo>
                  <a:pt x="3212" y="6594"/>
                </a:lnTo>
                <a:lnTo>
                  <a:pt x="3285" y="6692"/>
                </a:lnTo>
                <a:lnTo>
                  <a:pt x="3358" y="6765"/>
                </a:lnTo>
                <a:lnTo>
                  <a:pt x="3455" y="6838"/>
                </a:lnTo>
                <a:lnTo>
                  <a:pt x="3577" y="6886"/>
                </a:lnTo>
                <a:lnTo>
                  <a:pt x="3674" y="6911"/>
                </a:lnTo>
                <a:lnTo>
                  <a:pt x="3772" y="6935"/>
                </a:lnTo>
                <a:lnTo>
                  <a:pt x="3869" y="6911"/>
                </a:lnTo>
                <a:lnTo>
                  <a:pt x="3966" y="6911"/>
                </a:lnTo>
                <a:lnTo>
                  <a:pt x="4161" y="6813"/>
                </a:lnTo>
                <a:lnTo>
                  <a:pt x="4307" y="6692"/>
                </a:lnTo>
                <a:lnTo>
                  <a:pt x="4404" y="6521"/>
                </a:lnTo>
                <a:lnTo>
                  <a:pt x="4453" y="6351"/>
                </a:lnTo>
                <a:lnTo>
                  <a:pt x="4453" y="6181"/>
                </a:lnTo>
                <a:lnTo>
                  <a:pt x="4404" y="6010"/>
                </a:lnTo>
                <a:lnTo>
                  <a:pt x="4356" y="5937"/>
                </a:lnTo>
                <a:lnTo>
                  <a:pt x="4307" y="5840"/>
                </a:lnTo>
                <a:lnTo>
                  <a:pt x="4234" y="5743"/>
                </a:lnTo>
                <a:lnTo>
                  <a:pt x="4161" y="5670"/>
                </a:lnTo>
                <a:lnTo>
                  <a:pt x="4064" y="5621"/>
                </a:lnTo>
                <a:lnTo>
                  <a:pt x="3966" y="5572"/>
                </a:lnTo>
                <a:lnTo>
                  <a:pt x="3869" y="5548"/>
                </a:lnTo>
                <a:close/>
                <a:moveTo>
                  <a:pt x="17495" y="7373"/>
                </a:moveTo>
                <a:lnTo>
                  <a:pt x="17739" y="7446"/>
                </a:lnTo>
                <a:lnTo>
                  <a:pt x="17617" y="7592"/>
                </a:lnTo>
                <a:lnTo>
                  <a:pt x="17447" y="7689"/>
                </a:lnTo>
                <a:lnTo>
                  <a:pt x="17447" y="7543"/>
                </a:lnTo>
                <a:lnTo>
                  <a:pt x="17495" y="7373"/>
                </a:lnTo>
                <a:close/>
                <a:moveTo>
                  <a:pt x="5061" y="487"/>
                </a:moveTo>
                <a:lnTo>
                  <a:pt x="5256" y="560"/>
                </a:lnTo>
                <a:lnTo>
                  <a:pt x="5426" y="633"/>
                </a:lnTo>
                <a:lnTo>
                  <a:pt x="5621" y="682"/>
                </a:lnTo>
                <a:lnTo>
                  <a:pt x="5791" y="779"/>
                </a:lnTo>
                <a:lnTo>
                  <a:pt x="5913" y="852"/>
                </a:lnTo>
                <a:lnTo>
                  <a:pt x="6035" y="949"/>
                </a:lnTo>
                <a:lnTo>
                  <a:pt x="6254" y="1168"/>
                </a:lnTo>
                <a:lnTo>
                  <a:pt x="6473" y="1387"/>
                </a:lnTo>
                <a:lnTo>
                  <a:pt x="6692" y="1606"/>
                </a:lnTo>
                <a:lnTo>
                  <a:pt x="6813" y="1655"/>
                </a:lnTo>
                <a:lnTo>
                  <a:pt x="6911" y="1655"/>
                </a:lnTo>
                <a:lnTo>
                  <a:pt x="7032" y="1631"/>
                </a:lnTo>
                <a:lnTo>
                  <a:pt x="7105" y="1558"/>
                </a:lnTo>
                <a:lnTo>
                  <a:pt x="8127" y="1485"/>
                </a:lnTo>
                <a:lnTo>
                  <a:pt x="9174" y="1485"/>
                </a:lnTo>
                <a:lnTo>
                  <a:pt x="9490" y="1509"/>
                </a:lnTo>
                <a:lnTo>
                  <a:pt x="9806" y="1558"/>
                </a:lnTo>
                <a:lnTo>
                  <a:pt x="10439" y="1679"/>
                </a:lnTo>
                <a:lnTo>
                  <a:pt x="11047" y="1850"/>
                </a:lnTo>
                <a:lnTo>
                  <a:pt x="11655" y="2044"/>
                </a:lnTo>
                <a:lnTo>
                  <a:pt x="12093" y="2239"/>
                </a:lnTo>
                <a:lnTo>
                  <a:pt x="12556" y="2409"/>
                </a:lnTo>
                <a:lnTo>
                  <a:pt x="12434" y="2458"/>
                </a:lnTo>
                <a:lnTo>
                  <a:pt x="12361" y="2507"/>
                </a:lnTo>
                <a:lnTo>
                  <a:pt x="12288" y="2580"/>
                </a:lnTo>
                <a:lnTo>
                  <a:pt x="12264" y="2677"/>
                </a:lnTo>
                <a:lnTo>
                  <a:pt x="12264" y="2701"/>
                </a:lnTo>
                <a:lnTo>
                  <a:pt x="12288" y="2726"/>
                </a:lnTo>
                <a:lnTo>
                  <a:pt x="12385" y="2774"/>
                </a:lnTo>
                <a:lnTo>
                  <a:pt x="12483" y="2750"/>
                </a:lnTo>
                <a:lnTo>
                  <a:pt x="12677" y="2726"/>
                </a:lnTo>
                <a:lnTo>
                  <a:pt x="12872" y="2701"/>
                </a:lnTo>
                <a:lnTo>
                  <a:pt x="12969" y="2677"/>
                </a:lnTo>
                <a:lnTo>
                  <a:pt x="13042" y="2653"/>
                </a:lnTo>
                <a:lnTo>
                  <a:pt x="13626" y="2993"/>
                </a:lnTo>
                <a:lnTo>
                  <a:pt x="13432" y="3018"/>
                </a:lnTo>
                <a:lnTo>
                  <a:pt x="12896" y="3066"/>
                </a:lnTo>
                <a:lnTo>
                  <a:pt x="12653" y="3115"/>
                </a:lnTo>
                <a:lnTo>
                  <a:pt x="12410" y="3212"/>
                </a:lnTo>
                <a:lnTo>
                  <a:pt x="12385" y="3237"/>
                </a:lnTo>
                <a:lnTo>
                  <a:pt x="12410" y="3261"/>
                </a:lnTo>
                <a:lnTo>
                  <a:pt x="12531" y="3285"/>
                </a:lnTo>
                <a:lnTo>
                  <a:pt x="12653" y="3310"/>
                </a:lnTo>
                <a:lnTo>
                  <a:pt x="12921" y="3310"/>
                </a:lnTo>
                <a:lnTo>
                  <a:pt x="13432" y="3261"/>
                </a:lnTo>
                <a:lnTo>
                  <a:pt x="13699" y="3261"/>
                </a:lnTo>
                <a:lnTo>
                  <a:pt x="13991" y="3237"/>
                </a:lnTo>
                <a:lnTo>
                  <a:pt x="14259" y="3456"/>
                </a:lnTo>
                <a:lnTo>
                  <a:pt x="14527" y="3699"/>
                </a:lnTo>
                <a:lnTo>
                  <a:pt x="14819" y="3966"/>
                </a:lnTo>
                <a:lnTo>
                  <a:pt x="15062" y="4283"/>
                </a:lnTo>
                <a:lnTo>
                  <a:pt x="14794" y="4258"/>
                </a:lnTo>
                <a:lnTo>
                  <a:pt x="14551" y="4283"/>
                </a:lnTo>
                <a:lnTo>
                  <a:pt x="14308" y="4283"/>
                </a:lnTo>
                <a:lnTo>
                  <a:pt x="14016" y="4307"/>
                </a:lnTo>
                <a:lnTo>
                  <a:pt x="13870" y="4331"/>
                </a:lnTo>
                <a:lnTo>
                  <a:pt x="13724" y="4380"/>
                </a:lnTo>
                <a:lnTo>
                  <a:pt x="13626" y="4453"/>
                </a:lnTo>
                <a:lnTo>
                  <a:pt x="13529" y="4526"/>
                </a:lnTo>
                <a:lnTo>
                  <a:pt x="13529" y="4550"/>
                </a:lnTo>
                <a:lnTo>
                  <a:pt x="13553" y="4575"/>
                </a:lnTo>
                <a:lnTo>
                  <a:pt x="13651" y="4623"/>
                </a:lnTo>
                <a:lnTo>
                  <a:pt x="13748" y="4648"/>
                </a:lnTo>
                <a:lnTo>
                  <a:pt x="13967" y="4648"/>
                </a:lnTo>
                <a:lnTo>
                  <a:pt x="14429" y="4623"/>
                </a:lnTo>
                <a:lnTo>
                  <a:pt x="14770" y="4623"/>
                </a:lnTo>
                <a:lnTo>
                  <a:pt x="15086" y="4648"/>
                </a:lnTo>
                <a:lnTo>
                  <a:pt x="15232" y="4672"/>
                </a:lnTo>
                <a:lnTo>
                  <a:pt x="15354" y="4672"/>
                </a:lnTo>
                <a:lnTo>
                  <a:pt x="15549" y="5037"/>
                </a:lnTo>
                <a:lnTo>
                  <a:pt x="15330" y="4988"/>
                </a:lnTo>
                <a:lnTo>
                  <a:pt x="14600" y="4988"/>
                </a:lnTo>
                <a:lnTo>
                  <a:pt x="14332" y="5037"/>
                </a:lnTo>
                <a:lnTo>
                  <a:pt x="14210" y="5086"/>
                </a:lnTo>
                <a:lnTo>
                  <a:pt x="14089" y="5134"/>
                </a:lnTo>
                <a:lnTo>
                  <a:pt x="14064" y="5159"/>
                </a:lnTo>
                <a:lnTo>
                  <a:pt x="14064" y="5183"/>
                </a:lnTo>
                <a:lnTo>
                  <a:pt x="14064" y="5207"/>
                </a:lnTo>
                <a:lnTo>
                  <a:pt x="14089" y="5232"/>
                </a:lnTo>
                <a:lnTo>
                  <a:pt x="14186" y="5256"/>
                </a:lnTo>
                <a:lnTo>
                  <a:pt x="14283" y="5280"/>
                </a:lnTo>
                <a:lnTo>
                  <a:pt x="14502" y="5305"/>
                </a:lnTo>
                <a:lnTo>
                  <a:pt x="14916" y="5305"/>
                </a:lnTo>
                <a:lnTo>
                  <a:pt x="15305" y="5329"/>
                </a:lnTo>
                <a:lnTo>
                  <a:pt x="15695" y="5378"/>
                </a:lnTo>
                <a:lnTo>
                  <a:pt x="15792" y="5645"/>
                </a:lnTo>
                <a:lnTo>
                  <a:pt x="15889" y="5913"/>
                </a:lnTo>
                <a:lnTo>
                  <a:pt x="15743" y="5864"/>
                </a:lnTo>
                <a:lnTo>
                  <a:pt x="15597" y="5816"/>
                </a:lnTo>
                <a:lnTo>
                  <a:pt x="15305" y="5767"/>
                </a:lnTo>
                <a:lnTo>
                  <a:pt x="15038" y="5743"/>
                </a:lnTo>
                <a:lnTo>
                  <a:pt x="14746" y="5718"/>
                </a:lnTo>
                <a:lnTo>
                  <a:pt x="14454" y="5718"/>
                </a:lnTo>
                <a:lnTo>
                  <a:pt x="14186" y="5767"/>
                </a:lnTo>
                <a:lnTo>
                  <a:pt x="14162" y="5767"/>
                </a:lnTo>
                <a:lnTo>
                  <a:pt x="14137" y="5791"/>
                </a:lnTo>
                <a:lnTo>
                  <a:pt x="14162" y="5816"/>
                </a:lnTo>
                <a:lnTo>
                  <a:pt x="14162" y="5840"/>
                </a:lnTo>
                <a:lnTo>
                  <a:pt x="14259" y="5889"/>
                </a:lnTo>
                <a:lnTo>
                  <a:pt x="14381" y="5937"/>
                </a:lnTo>
                <a:lnTo>
                  <a:pt x="14600" y="5986"/>
                </a:lnTo>
                <a:lnTo>
                  <a:pt x="15038" y="6010"/>
                </a:lnTo>
                <a:lnTo>
                  <a:pt x="15354" y="6083"/>
                </a:lnTo>
                <a:lnTo>
                  <a:pt x="15670" y="6156"/>
                </a:lnTo>
                <a:lnTo>
                  <a:pt x="15841" y="6229"/>
                </a:lnTo>
                <a:lnTo>
                  <a:pt x="15914" y="6254"/>
                </a:lnTo>
                <a:lnTo>
                  <a:pt x="15987" y="6278"/>
                </a:lnTo>
                <a:lnTo>
                  <a:pt x="16035" y="6570"/>
                </a:lnTo>
                <a:lnTo>
                  <a:pt x="16084" y="6838"/>
                </a:lnTo>
                <a:lnTo>
                  <a:pt x="15914" y="6740"/>
                </a:lnTo>
                <a:lnTo>
                  <a:pt x="15743" y="6667"/>
                </a:lnTo>
                <a:lnTo>
                  <a:pt x="15524" y="6619"/>
                </a:lnTo>
                <a:lnTo>
                  <a:pt x="15305" y="6594"/>
                </a:lnTo>
                <a:lnTo>
                  <a:pt x="14867" y="6546"/>
                </a:lnTo>
                <a:lnTo>
                  <a:pt x="14551" y="6497"/>
                </a:lnTo>
                <a:lnTo>
                  <a:pt x="14527" y="6497"/>
                </a:lnTo>
                <a:lnTo>
                  <a:pt x="14502" y="6546"/>
                </a:lnTo>
                <a:lnTo>
                  <a:pt x="14575" y="6619"/>
                </a:lnTo>
                <a:lnTo>
                  <a:pt x="14624" y="6667"/>
                </a:lnTo>
                <a:lnTo>
                  <a:pt x="14794" y="6765"/>
                </a:lnTo>
                <a:lnTo>
                  <a:pt x="14965" y="6838"/>
                </a:lnTo>
                <a:lnTo>
                  <a:pt x="15159" y="6886"/>
                </a:lnTo>
                <a:lnTo>
                  <a:pt x="15378" y="6935"/>
                </a:lnTo>
                <a:lnTo>
                  <a:pt x="15597" y="7008"/>
                </a:lnTo>
                <a:lnTo>
                  <a:pt x="15816" y="7105"/>
                </a:lnTo>
                <a:lnTo>
                  <a:pt x="15987" y="7227"/>
                </a:lnTo>
                <a:lnTo>
                  <a:pt x="16060" y="7276"/>
                </a:lnTo>
                <a:lnTo>
                  <a:pt x="16108" y="7276"/>
                </a:lnTo>
                <a:lnTo>
                  <a:pt x="16133" y="7762"/>
                </a:lnTo>
                <a:lnTo>
                  <a:pt x="16060" y="7714"/>
                </a:lnTo>
                <a:lnTo>
                  <a:pt x="15743" y="7519"/>
                </a:lnTo>
                <a:lnTo>
                  <a:pt x="15427" y="7324"/>
                </a:lnTo>
                <a:lnTo>
                  <a:pt x="15281" y="7276"/>
                </a:lnTo>
                <a:lnTo>
                  <a:pt x="15013" y="7203"/>
                </a:lnTo>
                <a:lnTo>
                  <a:pt x="14794" y="7203"/>
                </a:lnTo>
                <a:lnTo>
                  <a:pt x="14770" y="7227"/>
                </a:lnTo>
                <a:lnTo>
                  <a:pt x="14746" y="7251"/>
                </a:lnTo>
                <a:lnTo>
                  <a:pt x="14746" y="7276"/>
                </a:lnTo>
                <a:lnTo>
                  <a:pt x="14746" y="7324"/>
                </a:lnTo>
                <a:lnTo>
                  <a:pt x="14794" y="7373"/>
                </a:lnTo>
                <a:lnTo>
                  <a:pt x="14843" y="7397"/>
                </a:lnTo>
                <a:lnTo>
                  <a:pt x="14965" y="7470"/>
                </a:lnTo>
                <a:lnTo>
                  <a:pt x="15378" y="7689"/>
                </a:lnTo>
                <a:lnTo>
                  <a:pt x="15597" y="7835"/>
                </a:lnTo>
                <a:lnTo>
                  <a:pt x="15816" y="7981"/>
                </a:lnTo>
                <a:lnTo>
                  <a:pt x="15962" y="8103"/>
                </a:lnTo>
                <a:lnTo>
                  <a:pt x="16108" y="8200"/>
                </a:lnTo>
                <a:lnTo>
                  <a:pt x="16035" y="8784"/>
                </a:lnTo>
                <a:lnTo>
                  <a:pt x="15914" y="8687"/>
                </a:lnTo>
                <a:lnTo>
                  <a:pt x="15792" y="8590"/>
                </a:lnTo>
                <a:lnTo>
                  <a:pt x="15549" y="8419"/>
                </a:lnTo>
                <a:lnTo>
                  <a:pt x="15354" y="8273"/>
                </a:lnTo>
                <a:lnTo>
                  <a:pt x="15111" y="8152"/>
                </a:lnTo>
                <a:lnTo>
                  <a:pt x="14867" y="8030"/>
                </a:lnTo>
                <a:lnTo>
                  <a:pt x="14746" y="7981"/>
                </a:lnTo>
                <a:lnTo>
                  <a:pt x="14624" y="7957"/>
                </a:lnTo>
                <a:lnTo>
                  <a:pt x="14600" y="7981"/>
                </a:lnTo>
                <a:lnTo>
                  <a:pt x="14575" y="8006"/>
                </a:lnTo>
                <a:lnTo>
                  <a:pt x="14575" y="8054"/>
                </a:lnTo>
                <a:lnTo>
                  <a:pt x="14575" y="8079"/>
                </a:lnTo>
                <a:lnTo>
                  <a:pt x="14746" y="8249"/>
                </a:lnTo>
                <a:lnTo>
                  <a:pt x="14940" y="8371"/>
                </a:lnTo>
                <a:lnTo>
                  <a:pt x="15330" y="8638"/>
                </a:lnTo>
                <a:lnTo>
                  <a:pt x="15622" y="8882"/>
                </a:lnTo>
                <a:lnTo>
                  <a:pt x="15792" y="9003"/>
                </a:lnTo>
                <a:lnTo>
                  <a:pt x="15962" y="9101"/>
                </a:lnTo>
                <a:lnTo>
                  <a:pt x="15889" y="9368"/>
                </a:lnTo>
                <a:lnTo>
                  <a:pt x="15792" y="9612"/>
                </a:lnTo>
                <a:lnTo>
                  <a:pt x="15695" y="9466"/>
                </a:lnTo>
                <a:lnTo>
                  <a:pt x="15549" y="9320"/>
                </a:lnTo>
                <a:lnTo>
                  <a:pt x="15281" y="9101"/>
                </a:lnTo>
                <a:lnTo>
                  <a:pt x="15135" y="8955"/>
                </a:lnTo>
                <a:lnTo>
                  <a:pt x="14965" y="8809"/>
                </a:lnTo>
                <a:lnTo>
                  <a:pt x="14794" y="8711"/>
                </a:lnTo>
                <a:lnTo>
                  <a:pt x="14697" y="8663"/>
                </a:lnTo>
                <a:lnTo>
                  <a:pt x="14600" y="8663"/>
                </a:lnTo>
                <a:lnTo>
                  <a:pt x="14600" y="8760"/>
                </a:lnTo>
                <a:lnTo>
                  <a:pt x="14648" y="8833"/>
                </a:lnTo>
                <a:lnTo>
                  <a:pt x="14746" y="9003"/>
                </a:lnTo>
                <a:lnTo>
                  <a:pt x="14867" y="9149"/>
                </a:lnTo>
                <a:lnTo>
                  <a:pt x="14989" y="9271"/>
                </a:lnTo>
                <a:lnTo>
                  <a:pt x="15330" y="9587"/>
                </a:lnTo>
                <a:lnTo>
                  <a:pt x="15476" y="9758"/>
                </a:lnTo>
                <a:lnTo>
                  <a:pt x="15549" y="9831"/>
                </a:lnTo>
                <a:lnTo>
                  <a:pt x="15646" y="9879"/>
                </a:lnTo>
                <a:lnTo>
                  <a:pt x="15646" y="9904"/>
                </a:lnTo>
                <a:lnTo>
                  <a:pt x="15476" y="10196"/>
                </a:lnTo>
                <a:lnTo>
                  <a:pt x="15232" y="10463"/>
                </a:lnTo>
                <a:lnTo>
                  <a:pt x="15232" y="10293"/>
                </a:lnTo>
                <a:lnTo>
                  <a:pt x="15159" y="10147"/>
                </a:lnTo>
                <a:lnTo>
                  <a:pt x="15013" y="9855"/>
                </a:lnTo>
                <a:lnTo>
                  <a:pt x="14843" y="9636"/>
                </a:lnTo>
                <a:lnTo>
                  <a:pt x="14673" y="9466"/>
                </a:lnTo>
                <a:lnTo>
                  <a:pt x="14454" y="9295"/>
                </a:lnTo>
                <a:lnTo>
                  <a:pt x="14235" y="9149"/>
                </a:lnTo>
                <a:lnTo>
                  <a:pt x="14186" y="9149"/>
                </a:lnTo>
                <a:lnTo>
                  <a:pt x="14186" y="9174"/>
                </a:lnTo>
                <a:lnTo>
                  <a:pt x="14308" y="9393"/>
                </a:lnTo>
                <a:lnTo>
                  <a:pt x="14429" y="9563"/>
                </a:lnTo>
                <a:lnTo>
                  <a:pt x="14697" y="9952"/>
                </a:lnTo>
                <a:lnTo>
                  <a:pt x="14794" y="10147"/>
                </a:lnTo>
                <a:lnTo>
                  <a:pt x="14867" y="10366"/>
                </a:lnTo>
                <a:lnTo>
                  <a:pt x="14916" y="10536"/>
                </a:lnTo>
                <a:lnTo>
                  <a:pt x="14965" y="10609"/>
                </a:lnTo>
                <a:lnTo>
                  <a:pt x="15038" y="10658"/>
                </a:lnTo>
                <a:lnTo>
                  <a:pt x="14892" y="10780"/>
                </a:lnTo>
                <a:lnTo>
                  <a:pt x="14843" y="10658"/>
                </a:lnTo>
                <a:lnTo>
                  <a:pt x="14794" y="10561"/>
                </a:lnTo>
                <a:lnTo>
                  <a:pt x="14648" y="10366"/>
                </a:lnTo>
                <a:lnTo>
                  <a:pt x="14308" y="10001"/>
                </a:lnTo>
                <a:lnTo>
                  <a:pt x="14113" y="9831"/>
                </a:lnTo>
                <a:lnTo>
                  <a:pt x="13918" y="9685"/>
                </a:lnTo>
                <a:lnTo>
                  <a:pt x="13894" y="9685"/>
                </a:lnTo>
                <a:lnTo>
                  <a:pt x="13870" y="9733"/>
                </a:lnTo>
                <a:lnTo>
                  <a:pt x="13918" y="9904"/>
                </a:lnTo>
                <a:lnTo>
                  <a:pt x="14016" y="10050"/>
                </a:lnTo>
                <a:lnTo>
                  <a:pt x="14113" y="10196"/>
                </a:lnTo>
                <a:lnTo>
                  <a:pt x="14235" y="10342"/>
                </a:lnTo>
                <a:lnTo>
                  <a:pt x="14356" y="10488"/>
                </a:lnTo>
                <a:lnTo>
                  <a:pt x="14478" y="10634"/>
                </a:lnTo>
                <a:lnTo>
                  <a:pt x="14575" y="10804"/>
                </a:lnTo>
                <a:lnTo>
                  <a:pt x="14600" y="10974"/>
                </a:lnTo>
                <a:lnTo>
                  <a:pt x="14502" y="11047"/>
                </a:lnTo>
                <a:lnTo>
                  <a:pt x="14356" y="10853"/>
                </a:lnTo>
                <a:lnTo>
                  <a:pt x="14186" y="10658"/>
                </a:lnTo>
                <a:lnTo>
                  <a:pt x="13991" y="10512"/>
                </a:lnTo>
                <a:lnTo>
                  <a:pt x="13797" y="10390"/>
                </a:lnTo>
                <a:lnTo>
                  <a:pt x="13772" y="10366"/>
                </a:lnTo>
                <a:lnTo>
                  <a:pt x="13724" y="10366"/>
                </a:lnTo>
                <a:lnTo>
                  <a:pt x="13675" y="10415"/>
                </a:lnTo>
                <a:lnTo>
                  <a:pt x="13651" y="10463"/>
                </a:lnTo>
                <a:lnTo>
                  <a:pt x="13651" y="10512"/>
                </a:lnTo>
                <a:lnTo>
                  <a:pt x="13675" y="10536"/>
                </a:lnTo>
                <a:lnTo>
                  <a:pt x="13845" y="10682"/>
                </a:lnTo>
                <a:lnTo>
                  <a:pt x="13991" y="10853"/>
                </a:lnTo>
                <a:lnTo>
                  <a:pt x="14113" y="11023"/>
                </a:lnTo>
                <a:lnTo>
                  <a:pt x="14235" y="11218"/>
                </a:lnTo>
                <a:lnTo>
                  <a:pt x="14040" y="11339"/>
                </a:lnTo>
                <a:lnTo>
                  <a:pt x="13918" y="11218"/>
                </a:lnTo>
                <a:lnTo>
                  <a:pt x="13797" y="11120"/>
                </a:lnTo>
                <a:lnTo>
                  <a:pt x="13675" y="11023"/>
                </a:lnTo>
                <a:lnTo>
                  <a:pt x="13578" y="10974"/>
                </a:lnTo>
                <a:lnTo>
                  <a:pt x="13529" y="10950"/>
                </a:lnTo>
                <a:lnTo>
                  <a:pt x="13480" y="10950"/>
                </a:lnTo>
                <a:lnTo>
                  <a:pt x="13407" y="10999"/>
                </a:lnTo>
                <a:lnTo>
                  <a:pt x="13407" y="11047"/>
                </a:lnTo>
                <a:lnTo>
                  <a:pt x="13383" y="11072"/>
                </a:lnTo>
                <a:lnTo>
                  <a:pt x="13407" y="11120"/>
                </a:lnTo>
                <a:lnTo>
                  <a:pt x="13432" y="11145"/>
                </a:lnTo>
                <a:lnTo>
                  <a:pt x="13553" y="11315"/>
                </a:lnTo>
                <a:lnTo>
                  <a:pt x="13675" y="11485"/>
                </a:lnTo>
                <a:lnTo>
                  <a:pt x="13724" y="11583"/>
                </a:lnTo>
                <a:lnTo>
                  <a:pt x="13553" y="11704"/>
                </a:lnTo>
                <a:lnTo>
                  <a:pt x="13432" y="11558"/>
                </a:lnTo>
                <a:lnTo>
                  <a:pt x="13261" y="11461"/>
                </a:lnTo>
                <a:lnTo>
                  <a:pt x="13213" y="11461"/>
                </a:lnTo>
                <a:lnTo>
                  <a:pt x="13188" y="11485"/>
                </a:lnTo>
                <a:lnTo>
                  <a:pt x="13188" y="11534"/>
                </a:lnTo>
                <a:lnTo>
                  <a:pt x="13213" y="11558"/>
                </a:lnTo>
                <a:lnTo>
                  <a:pt x="13261" y="11631"/>
                </a:lnTo>
                <a:lnTo>
                  <a:pt x="13310" y="11704"/>
                </a:lnTo>
                <a:lnTo>
                  <a:pt x="13359" y="11874"/>
                </a:lnTo>
                <a:lnTo>
                  <a:pt x="13359" y="11899"/>
                </a:lnTo>
                <a:lnTo>
                  <a:pt x="13237" y="12020"/>
                </a:lnTo>
                <a:lnTo>
                  <a:pt x="13188" y="12118"/>
                </a:lnTo>
                <a:lnTo>
                  <a:pt x="13164" y="12215"/>
                </a:lnTo>
                <a:lnTo>
                  <a:pt x="13188" y="12288"/>
                </a:lnTo>
                <a:lnTo>
                  <a:pt x="13213" y="12385"/>
                </a:lnTo>
                <a:lnTo>
                  <a:pt x="13213" y="12775"/>
                </a:lnTo>
                <a:lnTo>
                  <a:pt x="13237" y="13164"/>
                </a:lnTo>
                <a:lnTo>
                  <a:pt x="13237" y="13553"/>
                </a:lnTo>
                <a:lnTo>
                  <a:pt x="13213" y="13748"/>
                </a:lnTo>
                <a:lnTo>
                  <a:pt x="13188" y="13943"/>
                </a:lnTo>
                <a:lnTo>
                  <a:pt x="13140" y="14064"/>
                </a:lnTo>
                <a:lnTo>
                  <a:pt x="13067" y="14162"/>
                </a:lnTo>
                <a:lnTo>
                  <a:pt x="12994" y="14210"/>
                </a:lnTo>
                <a:lnTo>
                  <a:pt x="12921" y="14235"/>
                </a:lnTo>
                <a:lnTo>
                  <a:pt x="12823" y="14210"/>
                </a:lnTo>
                <a:lnTo>
                  <a:pt x="12726" y="14186"/>
                </a:lnTo>
                <a:lnTo>
                  <a:pt x="12507" y="14040"/>
                </a:lnTo>
                <a:lnTo>
                  <a:pt x="12288" y="13821"/>
                </a:lnTo>
                <a:lnTo>
                  <a:pt x="12069" y="13578"/>
                </a:lnTo>
                <a:lnTo>
                  <a:pt x="11728" y="13164"/>
                </a:lnTo>
                <a:lnTo>
                  <a:pt x="11850" y="13042"/>
                </a:lnTo>
                <a:lnTo>
                  <a:pt x="11923" y="12969"/>
                </a:lnTo>
                <a:lnTo>
                  <a:pt x="11947" y="12896"/>
                </a:lnTo>
                <a:lnTo>
                  <a:pt x="11947" y="12823"/>
                </a:lnTo>
                <a:lnTo>
                  <a:pt x="11923" y="12750"/>
                </a:lnTo>
                <a:lnTo>
                  <a:pt x="11874" y="12677"/>
                </a:lnTo>
                <a:lnTo>
                  <a:pt x="11826" y="12629"/>
                </a:lnTo>
                <a:lnTo>
                  <a:pt x="11777" y="12604"/>
                </a:lnTo>
                <a:lnTo>
                  <a:pt x="11680" y="12580"/>
                </a:lnTo>
                <a:lnTo>
                  <a:pt x="11655" y="12385"/>
                </a:lnTo>
                <a:lnTo>
                  <a:pt x="11631" y="12361"/>
                </a:lnTo>
                <a:lnTo>
                  <a:pt x="11582" y="12361"/>
                </a:lnTo>
                <a:lnTo>
                  <a:pt x="11582" y="12385"/>
                </a:lnTo>
                <a:lnTo>
                  <a:pt x="11558" y="12580"/>
                </a:lnTo>
                <a:lnTo>
                  <a:pt x="11509" y="12580"/>
                </a:lnTo>
                <a:lnTo>
                  <a:pt x="11485" y="12604"/>
                </a:lnTo>
                <a:lnTo>
                  <a:pt x="11461" y="12604"/>
                </a:lnTo>
                <a:lnTo>
                  <a:pt x="11242" y="12702"/>
                </a:lnTo>
                <a:lnTo>
                  <a:pt x="11169" y="12361"/>
                </a:lnTo>
                <a:lnTo>
                  <a:pt x="11144" y="12191"/>
                </a:lnTo>
                <a:lnTo>
                  <a:pt x="11169" y="12020"/>
                </a:lnTo>
                <a:lnTo>
                  <a:pt x="11144" y="11972"/>
                </a:lnTo>
                <a:lnTo>
                  <a:pt x="11120" y="11947"/>
                </a:lnTo>
                <a:lnTo>
                  <a:pt x="11071" y="11947"/>
                </a:lnTo>
                <a:lnTo>
                  <a:pt x="11047" y="11972"/>
                </a:lnTo>
                <a:lnTo>
                  <a:pt x="11023" y="12118"/>
                </a:lnTo>
                <a:lnTo>
                  <a:pt x="10998" y="12312"/>
                </a:lnTo>
                <a:lnTo>
                  <a:pt x="10998" y="12556"/>
                </a:lnTo>
                <a:lnTo>
                  <a:pt x="10998" y="12799"/>
                </a:lnTo>
                <a:lnTo>
                  <a:pt x="10633" y="12896"/>
                </a:lnTo>
                <a:lnTo>
                  <a:pt x="10609" y="12604"/>
                </a:lnTo>
                <a:lnTo>
                  <a:pt x="10560" y="12361"/>
                </a:lnTo>
                <a:lnTo>
                  <a:pt x="10512" y="12118"/>
                </a:lnTo>
                <a:lnTo>
                  <a:pt x="10390" y="11607"/>
                </a:lnTo>
                <a:lnTo>
                  <a:pt x="10366" y="11583"/>
                </a:lnTo>
                <a:lnTo>
                  <a:pt x="10342" y="11558"/>
                </a:lnTo>
                <a:lnTo>
                  <a:pt x="10293" y="11583"/>
                </a:lnTo>
                <a:lnTo>
                  <a:pt x="10269" y="11607"/>
                </a:lnTo>
                <a:lnTo>
                  <a:pt x="10244" y="11826"/>
                </a:lnTo>
                <a:lnTo>
                  <a:pt x="10244" y="12045"/>
                </a:lnTo>
                <a:lnTo>
                  <a:pt x="10269" y="12507"/>
                </a:lnTo>
                <a:lnTo>
                  <a:pt x="10269" y="12726"/>
                </a:lnTo>
                <a:lnTo>
                  <a:pt x="10269" y="12945"/>
                </a:lnTo>
                <a:lnTo>
                  <a:pt x="9636" y="12994"/>
                </a:lnTo>
                <a:lnTo>
                  <a:pt x="9612" y="12726"/>
                </a:lnTo>
                <a:lnTo>
                  <a:pt x="9612" y="12507"/>
                </a:lnTo>
                <a:lnTo>
                  <a:pt x="9612" y="12337"/>
                </a:lnTo>
                <a:lnTo>
                  <a:pt x="9612" y="12142"/>
                </a:lnTo>
                <a:lnTo>
                  <a:pt x="9563" y="11972"/>
                </a:lnTo>
                <a:lnTo>
                  <a:pt x="9514" y="11899"/>
                </a:lnTo>
                <a:lnTo>
                  <a:pt x="9466" y="11826"/>
                </a:lnTo>
                <a:lnTo>
                  <a:pt x="9417" y="11826"/>
                </a:lnTo>
                <a:lnTo>
                  <a:pt x="9393" y="11850"/>
                </a:lnTo>
                <a:lnTo>
                  <a:pt x="9344" y="12020"/>
                </a:lnTo>
                <a:lnTo>
                  <a:pt x="9320" y="12215"/>
                </a:lnTo>
                <a:lnTo>
                  <a:pt x="9295" y="12604"/>
                </a:lnTo>
                <a:lnTo>
                  <a:pt x="9271" y="12799"/>
                </a:lnTo>
                <a:lnTo>
                  <a:pt x="9247" y="12994"/>
                </a:lnTo>
                <a:lnTo>
                  <a:pt x="9052" y="12994"/>
                </a:lnTo>
                <a:lnTo>
                  <a:pt x="9003" y="12604"/>
                </a:lnTo>
                <a:lnTo>
                  <a:pt x="8930" y="12191"/>
                </a:lnTo>
                <a:lnTo>
                  <a:pt x="8857" y="11753"/>
                </a:lnTo>
                <a:lnTo>
                  <a:pt x="8833" y="11704"/>
                </a:lnTo>
                <a:lnTo>
                  <a:pt x="8784" y="11680"/>
                </a:lnTo>
                <a:lnTo>
                  <a:pt x="8711" y="11704"/>
                </a:lnTo>
                <a:lnTo>
                  <a:pt x="8711" y="11777"/>
                </a:lnTo>
                <a:lnTo>
                  <a:pt x="8711" y="12191"/>
                </a:lnTo>
                <a:lnTo>
                  <a:pt x="8687" y="12604"/>
                </a:lnTo>
                <a:lnTo>
                  <a:pt x="8687" y="12994"/>
                </a:lnTo>
                <a:lnTo>
                  <a:pt x="8176" y="12994"/>
                </a:lnTo>
                <a:lnTo>
                  <a:pt x="8200" y="12653"/>
                </a:lnTo>
                <a:lnTo>
                  <a:pt x="8273" y="12215"/>
                </a:lnTo>
                <a:lnTo>
                  <a:pt x="8346" y="11777"/>
                </a:lnTo>
                <a:lnTo>
                  <a:pt x="8346" y="11704"/>
                </a:lnTo>
                <a:lnTo>
                  <a:pt x="8298" y="11655"/>
                </a:lnTo>
                <a:lnTo>
                  <a:pt x="8249" y="11655"/>
                </a:lnTo>
                <a:lnTo>
                  <a:pt x="8200" y="11704"/>
                </a:lnTo>
                <a:lnTo>
                  <a:pt x="8079" y="11899"/>
                </a:lnTo>
                <a:lnTo>
                  <a:pt x="8006" y="12118"/>
                </a:lnTo>
                <a:lnTo>
                  <a:pt x="7933" y="12337"/>
                </a:lnTo>
                <a:lnTo>
                  <a:pt x="7884" y="12556"/>
                </a:lnTo>
                <a:lnTo>
                  <a:pt x="7835" y="12750"/>
                </a:lnTo>
                <a:lnTo>
                  <a:pt x="7811" y="12969"/>
                </a:lnTo>
                <a:lnTo>
                  <a:pt x="7300" y="12945"/>
                </a:lnTo>
                <a:lnTo>
                  <a:pt x="7349" y="12653"/>
                </a:lnTo>
                <a:lnTo>
                  <a:pt x="7397" y="12385"/>
                </a:lnTo>
                <a:lnTo>
                  <a:pt x="7495" y="12045"/>
                </a:lnTo>
                <a:lnTo>
                  <a:pt x="7592" y="11680"/>
                </a:lnTo>
                <a:lnTo>
                  <a:pt x="7568" y="11655"/>
                </a:lnTo>
                <a:lnTo>
                  <a:pt x="7543" y="11631"/>
                </a:lnTo>
                <a:lnTo>
                  <a:pt x="7470" y="11680"/>
                </a:lnTo>
                <a:lnTo>
                  <a:pt x="7397" y="11728"/>
                </a:lnTo>
                <a:lnTo>
                  <a:pt x="7276" y="11850"/>
                </a:lnTo>
                <a:lnTo>
                  <a:pt x="7178" y="11996"/>
                </a:lnTo>
                <a:lnTo>
                  <a:pt x="7130" y="12166"/>
                </a:lnTo>
                <a:lnTo>
                  <a:pt x="7008" y="12507"/>
                </a:lnTo>
                <a:lnTo>
                  <a:pt x="6959" y="12702"/>
                </a:lnTo>
                <a:lnTo>
                  <a:pt x="6935" y="12872"/>
                </a:lnTo>
                <a:lnTo>
                  <a:pt x="6473" y="12702"/>
                </a:lnTo>
                <a:lnTo>
                  <a:pt x="6521" y="12556"/>
                </a:lnTo>
                <a:lnTo>
                  <a:pt x="6546" y="12483"/>
                </a:lnTo>
                <a:lnTo>
                  <a:pt x="6546" y="12410"/>
                </a:lnTo>
                <a:lnTo>
                  <a:pt x="6546" y="12337"/>
                </a:lnTo>
                <a:lnTo>
                  <a:pt x="6497" y="12288"/>
                </a:lnTo>
                <a:lnTo>
                  <a:pt x="6473" y="12288"/>
                </a:lnTo>
                <a:lnTo>
                  <a:pt x="6375" y="12385"/>
                </a:lnTo>
                <a:lnTo>
                  <a:pt x="6302" y="12483"/>
                </a:lnTo>
                <a:lnTo>
                  <a:pt x="6181" y="12629"/>
                </a:lnTo>
                <a:lnTo>
                  <a:pt x="5889" y="12629"/>
                </a:lnTo>
                <a:lnTo>
                  <a:pt x="5816" y="12653"/>
                </a:lnTo>
                <a:lnTo>
                  <a:pt x="5743" y="12750"/>
                </a:lnTo>
                <a:lnTo>
                  <a:pt x="5743" y="12799"/>
                </a:lnTo>
                <a:lnTo>
                  <a:pt x="5743" y="12872"/>
                </a:lnTo>
                <a:lnTo>
                  <a:pt x="5743" y="12921"/>
                </a:lnTo>
                <a:lnTo>
                  <a:pt x="5791" y="12969"/>
                </a:lnTo>
                <a:lnTo>
                  <a:pt x="5986" y="13115"/>
                </a:lnTo>
                <a:lnTo>
                  <a:pt x="6181" y="13237"/>
                </a:lnTo>
                <a:lnTo>
                  <a:pt x="5986" y="13505"/>
                </a:lnTo>
                <a:lnTo>
                  <a:pt x="5767" y="13748"/>
                </a:lnTo>
                <a:lnTo>
                  <a:pt x="5305" y="14210"/>
                </a:lnTo>
                <a:lnTo>
                  <a:pt x="5134" y="14381"/>
                </a:lnTo>
                <a:lnTo>
                  <a:pt x="4988" y="14527"/>
                </a:lnTo>
                <a:lnTo>
                  <a:pt x="4891" y="14551"/>
                </a:lnTo>
                <a:lnTo>
                  <a:pt x="4818" y="14551"/>
                </a:lnTo>
                <a:lnTo>
                  <a:pt x="4721" y="14527"/>
                </a:lnTo>
                <a:lnTo>
                  <a:pt x="4648" y="14454"/>
                </a:lnTo>
                <a:lnTo>
                  <a:pt x="4648" y="13383"/>
                </a:lnTo>
                <a:lnTo>
                  <a:pt x="4623" y="12872"/>
                </a:lnTo>
                <a:lnTo>
                  <a:pt x="4599" y="12337"/>
                </a:lnTo>
                <a:lnTo>
                  <a:pt x="4575" y="12239"/>
                </a:lnTo>
                <a:lnTo>
                  <a:pt x="4526" y="12191"/>
                </a:lnTo>
                <a:lnTo>
                  <a:pt x="4502" y="12166"/>
                </a:lnTo>
                <a:lnTo>
                  <a:pt x="4404" y="12118"/>
                </a:lnTo>
                <a:lnTo>
                  <a:pt x="4307" y="12020"/>
                </a:lnTo>
                <a:lnTo>
                  <a:pt x="4185" y="11947"/>
                </a:lnTo>
                <a:lnTo>
                  <a:pt x="3918" y="11801"/>
                </a:lnTo>
                <a:lnTo>
                  <a:pt x="3650" y="11680"/>
                </a:lnTo>
                <a:lnTo>
                  <a:pt x="3407" y="11510"/>
                </a:lnTo>
                <a:lnTo>
                  <a:pt x="3163" y="11339"/>
                </a:lnTo>
                <a:lnTo>
                  <a:pt x="2920" y="11145"/>
                </a:lnTo>
                <a:lnTo>
                  <a:pt x="2677" y="10926"/>
                </a:lnTo>
                <a:lnTo>
                  <a:pt x="2482" y="10658"/>
                </a:lnTo>
                <a:lnTo>
                  <a:pt x="2288" y="10390"/>
                </a:lnTo>
                <a:lnTo>
                  <a:pt x="2117" y="10098"/>
                </a:lnTo>
                <a:lnTo>
                  <a:pt x="1947" y="9758"/>
                </a:lnTo>
                <a:lnTo>
                  <a:pt x="1850" y="9587"/>
                </a:lnTo>
                <a:lnTo>
                  <a:pt x="1752" y="9441"/>
                </a:lnTo>
                <a:lnTo>
                  <a:pt x="1704" y="9028"/>
                </a:lnTo>
                <a:lnTo>
                  <a:pt x="1655" y="8614"/>
                </a:lnTo>
                <a:lnTo>
                  <a:pt x="1655" y="8517"/>
                </a:lnTo>
                <a:lnTo>
                  <a:pt x="1631" y="8371"/>
                </a:lnTo>
                <a:lnTo>
                  <a:pt x="1582" y="8249"/>
                </a:lnTo>
                <a:lnTo>
                  <a:pt x="1533" y="8225"/>
                </a:lnTo>
                <a:lnTo>
                  <a:pt x="1485" y="8225"/>
                </a:lnTo>
                <a:lnTo>
                  <a:pt x="1412" y="8249"/>
                </a:lnTo>
                <a:lnTo>
                  <a:pt x="1363" y="8322"/>
                </a:lnTo>
                <a:lnTo>
                  <a:pt x="1339" y="8371"/>
                </a:lnTo>
                <a:lnTo>
                  <a:pt x="1314" y="8444"/>
                </a:lnTo>
                <a:lnTo>
                  <a:pt x="1290" y="8614"/>
                </a:lnTo>
                <a:lnTo>
                  <a:pt x="1266" y="8760"/>
                </a:lnTo>
                <a:lnTo>
                  <a:pt x="1266" y="8906"/>
                </a:lnTo>
                <a:lnTo>
                  <a:pt x="1266" y="9076"/>
                </a:lnTo>
                <a:lnTo>
                  <a:pt x="1120" y="9101"/>
                </a:lnTo>
                <a:lnTo>
                  <a:pt x="998" y="9149"/>
                </a:lnTo>
                <a:lnTo>
                  <a:pt x="828" y="9003"/>
                </a:lnTo>
                <a:lnTo>
                  <a:pt x="755" y="8906"/>
                </a:lnTo>
                <a:lnTo>
                  <a:pt x="682" y="8809"/>
                </a:lnTo>
                <a:lnTo>
                  <a:pt x="584" y="8565"/>
                </a:lnTo>
                <a:lnTo>
                  <a:pt x="511" y="8322"/>
                </a:lnTo>
                <a:lnTo>
                  <a:pt x="463" y="8079"/>
                </a:lnTo>
                <a:lnTo>
                  <a:pt x="438" y="7811"/>
                </a:lnTo>
                <a:lnTo>
                  <a:pt x="438" y="7592"/>
                </a:lnTo>
                <a:lnTo>
                  <a:pt x="438" y="7373"/>
                </a:lnTo>
                <a:lnTo>
                  <a:pt x="487" y="7154"/>
                </a:lnTo>
                <a:lnTo>
                  <a:pt x="536" y="6911"/>
                </a:lnTo>
                <a:lnTo>
                  <a:pt x="609" y="6740"/>
                </a:lnTo>
                <a:lnTo>
                  <a:pt x="706" y="6570"/>
                </a:lnTo>
                <a:lnTo>
                  <a:pt x="925" y="6302"/>
                </a:lnTo>
                <a:lnTo>
                  <a:pt x="998" y="6302"/>
                </a:lnTo>
                <a:lnTo>
                  <a:pt x="1290" y="6327"/>
                </a:lnTo>
                <a:lnTo>
                  <a:pt x="1436" y="6302"/>
                </a:lnTo>
                <a:lnTo>
                  <a:pt x="1533" y="6327"/>
                </a:lnTo>
                <a:lnTo>
                  <a:pt x="1631" y="6327"/>
                </a:lnTo>
                <a:lnTo>
                  <a:pt x="1728" y="6254"/>
                </a:lnTo>
                <a:lnTo>
                  <a:pt x="1752" y="6205"/>
                </a:lnTo>
                <a:lnTo>
                  <a:pt x="1777" y="6156"/>
                </a:lnTo>
                <a:lnTo>
                  <a:pt x="1874" y="5840"/>
                </a:lnTo>
                <a:lnTo>
                  <a:pt x="1971" y="5548"/>
                </a:lnTo>
                <a:lnTo>
                  <a:pt x="2093" y="5280"/>
                </a:lnTo>
                <a:lnTo>
                  <a:pt x="2239" y="5013"/>
                </a:lnTo>
                <a:lnTo>
                  <a:pt x="2409" y="4769"/>
                </a:lnTo>
                <a:lnTo>
                  <a:pt x="2604" y="4526"/>
                </a:lnTo>
                <a:lnTo>
                  <a:pt x="3017" y="4039"/>
                </a:lnTo>
                <a:lnTo>
                  <a:pt x="3407" y="3601"/>
                </a:lnTo>
                <a:lnTo>
                  <a:pt x="3820" y="3164"/>
                </a:lnTo>
                <a:lnTo>
                  <a:pt x="4137" y="2872"/>
                </a:lnTo>
                <a:lnTo>
                  <a:pt x="4283" y="2726"/>
                </a:lnTo>
                <a:lnTo>
                  <a:pt x="4429" y="2555"/>
                </a:lnTo>
                <a:lnTo>
                  <a:pt x="4502" y="2555"/>
                </a:lnTo>
                <a:lnTo>
                  <a:pt x="4550" y="2507"/>
                </a:lnTo>
                <a:lnTo>
                  <a:pt x="4599" y="2361"/>
                </a:lnTo>
                <a:lnTo>
                  <a:pt x="4599" y="2215"/>
                </a:lnTo>
                <a:lnTo>
                  <a:pt x="4599" y="2069"/>
                </a:lnTo>
                <a:lnTo>
                  <a:pt x="4623" y="1923"/>
                </a:lnTo>
                <a:lnTo>
                  <a:pt x="4672" y="1631"/>
                </a:lnTo>
                <a:lnTo>
                  <a:pt x="4745" y="1339"/>
                </a:lnTo>
                <a:lnTo>
                  <a:pt x="4891" y="901"/>
                </a:lnTo>
                <a:lnTo>
                  <a:pt x="5061" y="487"/>
                </a:lnTo>
                <a:close/>
                <a:moveTo>
                  <a:pt x="4915" y="0"/>
                </a:moveTo>
                <a:lnTo>
                  <a:pt x="4842" y="25"/>
                </a:lnTo>
                <a:lnTo>
                  <a:pt x="4794" y="49"/>
                </a:lnTo>
                <a:lnTo>
                  <a:pt x="4696" y="146"/>
                </a:lnTo>
                <a:lnTo>
                  <a:pt x="4599" y="268"/>
                </a:lnTo>
                <a:lnTo>
                  <a:pt x="4526" y="414"/>
                </a:lnTo>
                <a:lnTo>
                  <a:pt x="4453" y="584"/>
                </a:lnTo>
                <a:lnTo>
                  <a:pt x="4356" y="925"/>
                </a:lnTo>
                <a:lnTo>
                  <a:pt x="4283" y="1217"/>
                </a:lnTo>
                <a:lnTo>
                  <a:pt x="4210" y="1436"/>
                </a:lnTo>
                <a:lnTo>
                  <a:pt x="4137" y="1728"/>
                </a:lnTo>
                <a:lnTo>
                  <a:pt x="4112" y="2020"/>
                </a:lnTo>
                <a:lnTo>
                  <a:pt x="4112" y="2166"/>
                </a:lnTo>
                <a:lnTo>
                  <a:pt x="4137" y="2288"/>
                </a:lnTo>
                <a:lnTo>
                  <a:pt x="3893" y="2385"/>
                </a:lnTo>
                <a:lnTo>
                  <a:pt x="3674" y="2531"/>
                </a:lnTo>
                <a:lnTo>
                  <a:pt x="3455" y="2726"/>
                </a:lnTo>
                <a:lnTo>
                  <a:pt x="3236" y="2945"/>
                </a:lnTo>
                <a:lnTo>
                  <a:pt x="2871" y="3383"/>
                </a:lnTo>
                <a:lnTo>
                  <a:pt x="2531" y="3772"/>
                </a:lnTo>
                <a:lnTo>
                  <a:pt x="2142" y="4210"/>
                </a:lnTo>
                <a:lnTo>
                  <a:pt x="1923" y="4453"/>
                </a:lnTo>
                <a:lnTo>
                  <a:pt x="1752" y="4721"/>
                </a:lnTo>
                <a:lnTo>
                  <a:pt x="1582" y="4988"/>
                </a:lnTo>
                <a:lnTo>
                  <a:pt x="1436" y="5280"/>
                </a:lnTo>
                <a:lnTo>
                  <a:pt x="1339" y="5572"/>
                </a:lnTo>
                <a:lnTo>
                  <a:pt x="1290" y="5864"/>
                </a:lnTo>
                <a:lnTo>
                  <a:pt x="925" y="5864"/>
                </a:lnTo>
                <a:lnTo>
                  <a:pt x="755" y="5889"/>
                </a:lnTo>
                <a:lnTo>
                  <a:pt x="633" y="5937"/>
                </a:lnTo>
                <a:lnTo>
                  <a:pt x="536" y="5986"/>
                </a:lnTo>
                <a:lnTo>
                  <a:pt x="438" y="6083"/>
                </a:lnTo>
                <a:lnTo>
                  <a:pt x="341" y="6181"/>
                </a:lnTo>
                <a:lnTo>
                  <a:pt x="268" y="6302"/>
                </a:lnTo>
                <a:lnTo>
                  <a:pt x="219" y="6424"/>
                </a:lnTo>
                <a:lnTo>
                  <a:pt x="122" y="6716"/>
                </a:lnTo>
                <a:lnTo>
                  <a:pt x="49" y="7032"/>
                </a:lnTo>
                <a:lnTo>
                  <a:pt x="25" y="7324"/>
                </a:lnTo>
                <a:lnTo>
                  <a:pt x="0" y="7592"/>
                </a:lnTo>
                <a:lnTo>
                  <a:pt x="0" y="7811"/>
                </a:lnTo>
                <a:lnTo>
                  <a:pt x="25" y="8054"/>
                </a:lnTo>
                <a:lnTo>
                  <a:pt x="49" y="8322"/>
                </a:lnTo>
                <a:lnTo>
                  <a:pt x="122" y="8638"/>
                </a:lnTo>
                <a:lnTo>
                  <a:pt x="219" y="8930"/>
                </a:lnTo>
                <a:lnTo>
                  <a:pt x="365" y="9198"/>
                </a:lnTo>
                <a:lnTo>
                  <a:pt x="438" y="9320"/>
                </a:lnTo>
                <a:lnTo>
                  <a:pt x="536" y="9417"/>
                </a:lnTo>
                <a:lnTo>
                  <a:pt x="633" y="9514"/>
                </a:lnTo>
                <a:lnTo>
                  <a:pt x="730" y="9563"/>
                </a:lnTo>
                <a:lnTo>
                  <a:pt x="852" y="9612"/>
                </a:lnTo>
                <a:lnTo>
                  <a:pt x="1047" y="9612"/>
                </a:lnTo>
                <a:lnTo>
                  <a:pt x="1095" y="9587"/>
                </a:lnTo>
                <a:lnTo>
                  <a:pt x="1314" y="9587"/>
                </a:lnTo>
                <a:lnTo>
                  <a:pt x="1339" y="9612"/>
                </a:lnTo>
                <a:lnTo>
                  <a:pt x="1387" y="9758"/>
                </a:lnTo>
                <a:lnTo>
                  <a:pt x="1436" y="9928"/>
                </a:lnTo>
                <a:lnTo>
                  <a:pt x="1582" y="10220"/>
                </a:lnTo>
                <a:lnTo>
                  <a:pt x="1752" y="10512"/>
                </a:lnTo>
                <a:lnTo>
                  <a:pt x="1923" y="10804"/>
                </a:lnTo>
                <a:lnTo>
                  <a:pt x="2117" y="11072"/>
                </a:lnTo>
                <a:lnTo>
                  <a:pt x="2312" y="11315"/>
                </a:lnTo>
                <a:lnTo>
                  <a:pt x="2531" y="11510"/>
                </a:lnTo>
                <a:lnTo>
                  <a:pt x="2750" y="11704"/>
                </a:lnTo>
                <a:lnTo>
                  <a:pt x="3236" y="12045"/>
                </a:lnTo>
                <a:lnTo>
                  <a:pt x="3455" y="12191"/>
                </a:lnTo>
                <a:lnTo>
                  <a:pt x="3674" y="12288"/>
                </a:lnTo>
                <a:lnTo>
                  <a:pt x="3918" y="12385"/>
                </a:lnTo>
                <a:lnTo>
                  <a:pt x="4137" y="12507"/>
                </a:lnTo>
                <a:lnTo>
                  <a:pt x="4161" y="12531"/>
                </a:lnTo>
                <a:lnTo>
                  <a:pt x="4112" y="13067"/>
                </a:lnTo>
                <a:lnTo>
                  <a:pt x="4112" y="13626"/>
                </a:lnTo>
                <a:lnTo>
                  <a:pt x="4112" y="14746"/>
                </a:lnTo>
                <a:lnTo>
                  <a:pt x="4137" y="14819"/>
                </a:lnTo>
                <a:lnTo>
                  <a:pt x="4161" y="14867"/>
                </a:lnTo>
                <a:lnTo>
                  <a:pt x="4185" y="14916"/>
                </a:lnTo>
                <a:lnTo>
                  <a:pt x="4234" y="14965"/>
                </a:lnTo>
                <a:lnTo>
                  <a:pt x="4331" y="14989"/>
                </a:lnTo>
                <a:lnTo>
                  <a:pt x="4453" y="14989"/>
                </a:lnTo>
                <a:lnTo>
                  <a:pt x="4550" y="15062"/>
                </a:lnTo>
                <a:lnTo>
                  <a:pt x="4648" y="15111"/>
                </a:lnTo>
                <a:lnTo>
                  <a:pt x="4769" y="15135"/>
                </a:lnTo>
                <a:lnTo>
                  <a:pt x="4891" y="15111"/>
                </a:lnTo>
                <a:lnTo>
                  <a:pt x="4988" y="15086"/>
                </a:lnTo>
                <a:lnTo>
                  <a:pt x="5110" y="15038"/>
                </a:lnTo>
                <a:lnTo>
                  <a:pt x="5305" y="14940"/>
                </a:lnTo>
                <a:lnTo>
                  <a:pt x="5548" y="14721"/>
                </a:lnTo>
                <a:lnTo>
                  <a:pt x="5791" y="14502"/>
                </a:lnTo>
                <a:lnTo>
                  <a:pt x="6229" y="14040"/>
                </a:lnTo>
                <a:lnTo>
                  <a:pt x="6497" y="13748"/>
                </a:lnTo>
                <a:lnTo>
                  <a:pt x="6619" y="13602"/>
                </a:lnTo>
                <a:lnTo>
                  <a:pt x="6716" y="13432"/>
                </a:lnTo>
                <a:lnTo>
                  <a:pt x="6984" y="13505"/>
                </a:lnTo>
                <a:lnTo>
                  <a:pt x="7227" y="13529"/>
                </a:lnTo>
                <a:lnTo>
                  <a:pt x="7762" y="13578"/>
                </a:lnTo>
                <a:lnTo>
                  <a:pt x="8273" y="13578"/>
                </a:lnTo>
                <a:lnTo>
                  <a:pt x="8760" y="13602"/>
                </a:lnTo>
                <a:lnTo>
                  <a:pt x="9198" y="13578"/>
                </a:lnTo>
                <a:lnTo>
                  <a:pt x="9660" y="13578"/>
                </a:lnTo>
                <a:lnTo>
                  <a:pt x="10098" y="13529"/>
                </a:lnTo>
                <a:lnTo>
                  <a:pt x="10560" y="13480"/>
                </a:lnTo>
                <a:lnTo>
                  <a:pt x="10925" y="13407"/>
                </a:lnTo>
                <a:lnTo>
                  <a:pt x="11315" y="13334"/>
                </a:lnTo>
                <a:lnTo>
                  <a:pt x="11363" y="13480"/>
                </a:lnTo>
                <a:lnTo>
                  <a:pt x="11436" y="13626"/>
                </a:lnTo>
                <a:lnTo>
                  <a:pt x="11607" y="13943"/>
                </a:lnTo>
                <a:lnTo>
                  <a:pt x="11850" y="14210"/>
                </a:lnTo>
                <a:lnTo>
                  <a:pt x="11972" y="14356"/>
                </a:lnTo>
                <a:lnTo>
                  <a:pt x="12118" y="14478"/>
                </a:lnTo>
                <a:lnTo>
                  <a:pt x="12264" y="14575"/>
                </a:lnTo>
                <a:lnTo>
                  <a:pt x="12410" y="14673"/>
                </a:lnTo>
                <a:lnTo>
                  <a:pt x="12580" y="14721"/>
                </a:lnTo>
                <a:lnTo>
                  <a:pt x="12726" y="14770"/>
                </a:lnTo>
                <a:lnTo>
                  <a:pt x="12896" y="14794"/>
                </a:lnTo>
                <a:lnTo>
                  <a:pt x="13042" y="14770"/>
                </a:lnTo>
                <a:lnTo>
                  <a:pt x="13213" y="14721"/>
                </a:lnTo>
                <a:lnTo>
                  <a:pt x="13359" y="14624"/>
                </a:lnTo>
                <a:lnTo>
                  <a:pt x="13480" y="14527"/>
                </a:lnTo>
                <a:lnTo>
                  <a:pt x="13578" y="14405"/>
                </a:lnTo>
                <a:lnTo>
                  <a:pt x="13651" y="14283"/>
                </a:lnTo>
                <a:lnTo>
                  <a:pt x="13724" y="14162"/>
                </a:lnTo>
                <a:lnTo>
                  <a:pt x="13748" y="14016"/>
                </a:lnTo>
                <a:lnTo>
                  <a:pt x="13772" y="13845"/>
                </a:lnTo>
                <a:lnTo>
                  <a:pt x="13797" y="13529"/>
                </a:lnTo>
                <a:lnTo>
                  <a:pt x="13772" y="13213"/>
                </a:lnTo>
                <a:lnTo>
                  <a:pt x="13748" y="12872"/>
                </a:lnTo>
                <a:lnTo>
                  <a:pt x="13748" y="12580"/>
                </a:lnTo>
                <a:lnTo>
                  <a:pt x="13748" y="12288"/>
                </a:lnTo>
                <a:lnTo>
                  <a:pt x="13943" y="12118"/>
                </a:lnTo>
                <a:lnTo>
                  <a:pt x="14137" y="11947"/>
                </a:lnTo>
                <a:lnTo>
                  <a:pt x="14551" y="11655"/>
                </a:lnTo>
                <a:lnTo>
                  <a:pt x="14989" y="11388"/>
                </a:lnTo>
                <a:lnTo>
                  <a:pt x="15403" y="11072"/>
                </a:lnTo>
                <a:lnTo>
                  <a:pt x="15622" y="10877"/>
                </a:lnTo>
                <a:lnTo>
                  <a:pt x="15816" y="10634"/>
                </a:lnTo>
                <a:lnTo>
                  <a:pt x="15987" y="10390"/>
                </a:lnTo>
                <a:lnTo>
                  <a:pt x="16133" y="10123"/>
                </a:lnTo>
                <a:lnTo>
                  <a:pt x="16254" y="9855"/>
                </a:lnTo>
                <a:lnTo>
                  <a:pt x="16376" y="9563"/>
                </a:lnTo>
                <a:lnTo>
                  <a:pt x="16449" y="9271"/>
                </a:lnTo>
                <a:lnTo>
                  <a:pt x="16522" y="8979"/>
                </a:lnTo>
                <a:lnTo>
                  <a:pt x="16595" y="8614"/>
                </a:lnTo>
                <a:lnTo>
                  <a:pt x="16619" y="8249"/>
                </a:lnTo>
                <a:lnTo>
                  <a:pt x="16765" y="8273"/>
                </a:lnTo>
                <a:lnTo>
                  <a:pt x="16911" y="8298"/>
                </a:lnTo>
                <a:lnTo>
                  <a:pt x="17057" y="8273"/>
                </a:lnTo>
                <a:lnTo>
                  <a:pt x="17203" y="8249"/>
                </a:lnTo>
                <a:lnTo>
                  <a:pt x="17228" y="8273"/>
                </a:lnTo>
                <a:lnTo>
                  <a:pt x="17325" y="8346"/>
                </a:lnTo>
                <a:lnTo>
                  <a:pt x="17422" y="8444"/>
                </a:lnTo>
                <a:lnTo>
                  <a:pt x="17641" y="8565"/>
                </a:lnTo>
                <a:lnTo>
                  <a:pt x="17885" y="8663"/>
                </a:lnTo>
                <a:lnTo>
                  <a:pt x="18128" y="8687"/>
                </a:lnTo>
                <a:lnTo>
                  <a:pt x="18395" y="8663"/>
                </a:lnTo>
                <a:lnTo>
                  <a:pt x="18639" y="8614"/>
                </a:lnTo>
                <a:lnTo>
                  <a:pt x="18858" y="8492"/>
                </a:lnTo>
                <a:lnTo>
                  <a:pt x="18979" y="8419"/>
                </a:lnTo>
                <a:lnTo>
                  <a:pt x="19077" y="8346"/>
                </a:lnTo>
                <a:lnTo>
                  <a:pt x="19125" y="8249"/>
                </a:lnTo>
                <a:lnTo>
                  <a:pt x="19125" y="8176"/>
                </a:lnTo>
                <a:lnTo>
                  <a:pt x="19101" y="8079"/>
                </a:lnTo>
                <a:lnTo>
                  <a:pt x="19052" y="8006"/>
                </a:lnTo>
                <a:lnTo>
                  <a:pt x="18979" y="7957"/>
                </a:lnTo>
                <a:lnTo>
                  <a:pt x="18833" y="7957"/>
                </a:lnTo>
                <a:lnTo>
                  <a:pt x="18736" y="8006"/>
                </a:lnTo>
                <a:lnTo>
                  <a:pt x="18639" y="8103"/>
                </a:lnTo>
                <a:lnTo>
                  <a:pt x="18517" y="8176"/>
                </a:lnTo>
                <a:lnTo>
                  <a:pt x="18371" y="8200"/>
                </a:lnTo>
                <a:lnTo>
                  <a:pt x="18225" y="8225"/>
                </a:lnTo>
                <a:lnTo>
                  <a:pt x="18079" y="8200"/>
                </a:lnTo>
                <a:lnTo>
                  <a:pt x="17933" y="8176"/>
                </a:lnTo>
                <a:lnTo>
                  <a:pt x="17787" y="8127"/>
                </a:lnTo>
                <a:lnTo>
                  <a:pt x="17666" y="8054"/>
                </a:lnTo>
                <a:lnTo>
                  <a:pt x="17885" y="7933"/>
                </a:lnTo>
                <a:lnTo>
                  <a:pt x="18031" y="7835"/>
                </a:lnTo>
                <a:lnTo>
                  <a:pt x="18104" y="7738"/>
                </a:lnTo>
                <a:lnTo>
                  <a:pt x="18152" y="7641"/>
                </a:lnTo>
                <a:lnTo>
                  <a:pt x="18201" y="7543"/>
                </a:lnTo>
                <a:lnTo>
                  <a:pt x="18225" y="7446"/>
                </a:lnTo>
                <a:lnTo>
                  <a:pt x="18250" y="7349"/>
                </a:lnTo>
                <a:lnTo>
                  <a:pt x="18225" y="7251"/>
                </a:lnTo>
                <a:lnTo>
                  <a:pt x="18201" y="7154"/>
                </a:lnTo>
                <a:lnTo>
                  <a:pt x="18177" y="7057"/>
                </a:lnTo>
                <a:lnTo>
                  <a:pt x="18128" y="6984"/>
                </a:lnTo>
                <a:lnTo>
                  <a:pt x="18055" y="6911"/>
                </a:lnTo>
                <a:lnTo>
                  <a:pt x="18006" y="6862"/>
                </a:lnTo>
                <a:lnTo>
                  <a:pt x="17909" y="6813"/>
                </a:lnTo>
                <a:lnTo>
                  <a:pt x="17812" y="6789"/>
                </a:lnTo>
                <a:lnTo>
                  <a:pt x="17714" y="6789"/>
                </a:lnTo>
                <a:lnTo>
                  <a:pt x="17593" y="6813"/>
                </a:lnTo>
                <a:lnTo>
                  <a:pt x="17495" y="6838"/>
                </a:lnTo>
                <a:lnTo>
                  <a:pt x="17349" y="6911"/>
                </a:lnTo>
                <a:lnTo>
                  <a:pt x="17228" y="7008"/>
                </a:lnTo>
                <a:lnTo>
                  <a:pt x="17130" y="7105"/>
                </a:lnTo>
                <a:lnTo>
                  <a:pt x="17082" y="7227"/>
                </a:lnTo>
                <a:lnTo>
                  <a:pt x="17033" y="7373"/>
                </a:lnTo>
                <a:lnTo>
                  <a:pt x="17009" y="7519"/>
                </a:lnTo>
                <a:lnTo>
                  <a:pt x="17009" y="7665"/>
                </a:lnTo>
                <a:lnTo>
                  <a:pt x="17033" y="7811"/>
                </a:lnTo>
                <a:lnTo>
                  <a:pt x="16644" y="7835"/>
                </a:lnTo>
                <a:lnTo>
                  <a:pt x="16644" y="7397"/>
                </a:lnTo>
                <a:lnTo>
                  <a:pt x="16619" y="6935"/>
                </a:lnTo>
                <a:lnTo>
                  <a:pt x="16546" y="6497"/>
                </a:lnTo>
                <a:lnTo>
                  <a:pt x="16449" y="6059"/>
                </a:lnTo>
                <a:lnTo>
                  <a:pt x="16327" y="5621"/>
                </a:lnTo>
                <a:lnTo>
                  <a:pt x="16157" y="5207"/>
                </a:lnTo>
                <a:lnTo>
                  <a:pt x="15987" y="4794"/>
                </a:lnTo>
                <a:lnTo>
                  <a:pt x="15768" y="4404"/>
                </a:lnTo>
                <a:lnTo>
                  <a:pt x="15597" y="4161"/>
                </a:lnTo>
                <a:lnTo>
                  <a:pt x="15427" y="3918"/>
                </a:lnTo>
                <a:lnTo>
                  <a:pt x="15232" y="3699"/>
                </a:lnTo>
                <a:lnTo>
                  <a:pt x="15038" y="3480"/>
                </a:lnTo>
                <a:lnTo>
                  <a:pt x="14843" y="3285"/>
                </a:lnTo>
                <a:lnTo>
                  <a:pt x="14624" y="3091"/>
                </a:lnTo>
                <a:lnTo>
                  <a:pt x="14162" y="2750"/>
                </a:lnTo>
                <a:lnTo>
                  <a:pt x="13675" y="2434"/>
                </a:lnTo>
                <a:lnTo>
                  <a:pt x="13164" y="2166"/>
                </a:lnTo>
                <a:lnTo>
                  <a:pt x="12629" y="1923"/>
                </a:lnTo>
                <a:lnTo>
                  <a:pt x="12093" y="1704"/>
                </a:lnTo>
                <a:lnTo>
                  <a:pt x="11461" y="1460"/>
                </a:lnTo>
                <a:lnTo>
                  <a:pt x="10804" y="1266"/>
                </a:lnTo>
                <a:lnTo>
                  <a:pt x="10147" y="1120"/>
                </a:lnTo>
                <a:lnTo>
                  <a:pt x="9466" y="1022"/>
                </a:lnTo>
                <a:lnTo>
                  <a:pt x="8882" y="974"/>
                </a:lnTo>
                <a:lnTo>
                  <a:pt x="8249" y="974"/>
                </a:lnTo>
                <a:lnTo>
                  <a:pt x="7933" y="998"/>
                </a:lnTo>
                <a:lnTo>
                  <a:pt x="7641" y="1047"/>
                </a:lnTo>
                <a:lnTo>
                  <a:pt x="7349" y="1120"/>
                </a:lnTo>
                <a:lnTo>
                  <a:pt x="7057" y="1217"/>
                </a:lnTo>
                <a:lnTo>
                  <a:pt x="6570" y="755"/>
                </a:lnTo>
                <a:lnTo>
                  <a:pt x="6327" y="536"/>
                </a:lnTo>
                <a:lnTo>
                  <a:pt x="6059" y="317"/>
                </a:lnTo>
                <a:lnTo>
                  <a:pt x="5816" y="195"/>
                </a:lnTo>
                <a:lnTo>
                  <a:pt x="5548" y="98"/>
                </a:lnTo>
                <a:lnTo>
                  <a:pt x="5280" y="25"/>
                </a:lnTo>
                <a:lnTo>
                  <a:pt x="5013" y="25"/>
                </a:lnTo>
                <a:lnTo>
                  <a:pt x="49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46"/>
          <p:cNvSpPr/>
          <p:nvPr/>
        </p:nvSpPr>
        <p:spPr>
          <a:xfrm>
            <a:off x="1414886" y="3522813"/>
            <a:ext cx="359892" cy="244317"/>
          </a:xfrm>
          <a:custGeom>
            <a:avLst/>
            <a:gdLst/>
            <a:ahLst/>
            <a:cxnLst/>
            <a:rect l="l" t="t" r="r" b="b"/>
            <a:pathLst>
              <a:path w="18640" h="12654" extrusionOk="0">
                <a:moveTo>
                  <a:pt x="11486" y="512"/>
                </a:moveTo>
                <a:lnTo>
                  <a:pt x="14089" y="536"/>
                </a:lnTo>
                <a:lnTo>
                  <a:pt x="16206" y="585"/>
                </a:lnTo>
                <a:lnTo>
                  <a:pt x="17106" y="585"/>
                </a:lnTo>
                <a:lnTo>
                  <a:pt x="17374" y="633"/>
                </a:lnTo>
                <a:lnTo>
                  <a:pt x="17617" y="706"/>
                </a:lnTo>
                <a:lnTo>
                  <a:pt x="17715" y="755"/>
                </a:lnTo>
                <a:lnTo>
                  <a:pt x="17812" y="828"/>
                </a:lnTo>
                <a:lnTo>
                  <a:pt x="17885" y="925"/>
                </a:lnTo>
                <a:lnTo>
                  <a:pt x="17958" y="1047"/>
                </a:lnTo>
                <a:lnTo>
                  <a:pt x="17982" y="1169"/>
                </a:lnTo>
                <a:lnTo>
                  <a:pt x="18007" y="1315"/>
                </a:lnTo>
                <a:lnTo>
                  <a:pt x="17982" y="1607"/>
                </a:lnTo>
                <a:lnTo>
                  <a:pt x="17958" y="1753"/>
                </a:lnTo>
                <a:lnTo>
                  <a:pt x="17958" y="1923"/>
                </a:lnTo>
                <a:lnTo>
                  <a:pt x="17958" y="2264"/>
                </a:lnTo>
                <a:lnTo>
                  <a:pt x="18007" y="2604"/>
                </a:lnTo>
                <a:lnTo>
                  <a:pt x="18031" y="2945"/>
                </a:lnTo>
                <a:lnTo>
                  <a:pt x="18031" y="3115"/>
                </a:lnTo>
                <a:lnTo>
                  <a:pt x="17520" y="3164"/>
                </a:lnTo>
                <a:lnTo>
                  <a:pt x="17009" y="3188"/>
                </a:lnTo>
                <a:lnTo>
                  <a:pt x="15963" y="3212"/>
                </a:lnTo>
                <a:lnTo>
                  <a:pt x="14917" y="3188"/>
                </a:lnTo>
                <a:lnTo>
                  <a:pt x="13870" y="3164"/>
                </a:lnTo>
                <a:lnTo>
                  <a:pt x="12751" y="3139"/>
                </a:lnTo>
                <a:lnTo>
                  <a:pt x="11607" y="3115"/>
                </a:lnTo>
                <a:lnTo>
                  <a:pt x="11023" y="3139"/>
                </a:lnTo>
                <a:lnTo>
                  <a:pt x="10439" y="3188"/>
                </a:lnTo>
                <a:lnTo>
                  <a:pt x="9855" y="3237"/>
                </a:lnTo>
                <a:lnTo>
                  <a:pt x="9271" y="3261"/>
                </a:lnTo>
                <a:lnTo>
                  <a:pt x="8712" y="3261"/>
                </a:lnTo>
                <a:lnTo>
                  <a:pt x="8152" y="3237"/>
                </a:lnTo>
                <a:lnTo>
                  <a:pt x="7057" y="3164"/>
                </a:lnTo>
                <a:lnTo>
                  <a:pt x="5938" y="3091"/>
                </a:lnTo>
                <a:lnTo>
                  <a:pt x="5403" y="3091"/>
                </a:lnTo>
                <a:lnTo>
                  <a:pt x="4843" y="3066"/>
                </a:lnTo>
                <a:lnTo>
                  <a:pt x="3651" y="3091"/>
                </a:lnTo>
                <a:lnTo>
                  <a:pt x="2483" y="3139"/>
                </a:lnTo>
                <a:lnTo>
                  <a:pt x="1412" y="3164"/>
                </a:lnTo>
                <a:lnTo>
                  <a:pt x="950" y="3164"/>
                </a:lnTo>
                <a:lnTo>
                  <a:pt x="731" y="3188"/>
                </a:lnTo>
                <a:lnTo>
                  <a:pt x="487" y="3212"/>
                </a:lnTo>
                <a:lnTo>
                  <a:pt x="487" y="3212"/>
                </a:lnTo>
                <a:lnTo>
                  <a:pt x="512" y="2799"/>
                </a:lnTo>
                <a:lnTo>
                  <a:pt x="560" y="2410"/>
                </a:lnTo>
                <a:lnTo>
                  <a:pt x="633" y="1996"/>
                </a:lnTo>
                <a:lnTo>
                  <a:pt x="731" y="1607"/>
                </a:lnTo>
                <a:lnTo>
                  <a:pt x="828" y="1363"/>
                </a:lnTo>
                <a:lnTo>
                  <a:pt x="925" y="1169"/>
                </a:lnTo>
                <a:lnTo>
                  <a:pt x="1071" y="998"/>
                </a:lnTo>
                <a:lnTo>
                  <a:pt x="1217" y="852"/>
                </a:lnTo>
                <a:lnTo>
                  <a:pt x="1388" y="731"/>
                </a:lnTo>
                <a:lnTo>
                  <a:pt x="1582" y="658"/>
                </a:lnTo>
                <a:lnTo>
                  <a:pt x="1777" y="585"/>
                </a:lnTo>
                <a:lnTo>
                  <a:pt x="1996" y="512"/>
                </a:lnTo>
                <a:lnTo>
                  <a:pt x="2118" y="560"/>
                </a:lnTo>
                <a:lnTo>
                  <a:pt x="2239" y="560"/>
                </a:lnTo>
                <a:lnTo>
                  <a:pt x="2483" y="585"/>
                </a:lnTo>
                <a:lnTo>
                  <a:pt x="2969" y="536"/>
                </a:lnTo>
                <a:lnTo>
                  <a:pt x="4016" y="512"/>
                </a:lnTo>
                <a:lnTo>
                  <a:pt x="5062" y="512"/>
                </a:lnTo>
                <a:lnTo>
                  <a:pt x="6084" y="536"/>
                </a:lnTo>
                <a:lnTo>
                  <a:pt x="7106" y="560"/>
                </a:lnTo>
                <a:lnTo>
                  <a:pt x="8128" y="585"/>
                </a:lnTo>
                <a:lnTo>
                  <a:pt x="8639" y="585"/>
                </a:lnTo>
                <a:lnTo>
                  <a:pt x="9150" y="560"/>
                </a:lnTo>
                <a:lnTo>
                  <a:pt x="10220" y="512"/>
                </a:lnTo>
                <a:close/>
                <a:moveTo>
                  <a:pt x="487" y="3650"/>
                </a:moveTo>
                <a:lnTo>
                  <a:pt x="560" y="3675"/>
                </a:lnTo>
                <a:lnTo>
                  <a:pt x="512" y="3748"/>
                </a:lnTo>
                <a:lnTo>
                  <a:pt x="487" y="3772"/>
                </a:lnTo>
                <a:lnTo>
                  <a:pt x="487" y="3650"/>
                </a:lnTo>
                <a:close/>
                <a:moveTo>
                  <a:pt x="10147" y="3748"/>
                </a:moveTo>
                <a:lnTo>
                  <a:pt x="9782" y="4137"/>
                </a:lnTo>
                <a:lnTo>
                  <a:pt x="9612" y="4356"/>
                </a:lnTo>
                <a:lnTo>
                  <a:pt x="9466" y="4575"/>
                </a:lnTo>
                <a:lnTo>
                  <a:pt x="9344" y="4745"/>
                </a:lnTo>
                <a:lnTo>
                  <a:pt x="9344" y="4745"/>
                </a:lnTo>
                <a:lnTo>
                  <a:pt x="9515" y="4356"/>
                </a:lnTo>
                <a:lnTo>
                  <a:pt x="9685" y="3967"/>
                </a:lnTo>
                <a:lnTo>
                  <a:pt x="9782" y="3796"/>
                </a:lnTo>
                <a:lnTo>
                  <a:pt x="9807" y="3772"/>
                </a:lnTo>
                <a:lnTo>
                  <a:pt x="10147" y="3748"/>
                </a:lnTo>
                <a:close/>
                <a:moveTo>
                  <a:pt x="1509" y="3699"/>
                </a:moveTo>
                <a:lnTo>
                  <a:pt x="1339" y="3845"/>
                </a:lnTo>
                <a:lnTo>
                  <a:pt x="1217" y="3991"/>
                </a:lnTo>
                <a:lnTo>
                  <a:pt x="950" y="4332"/>
                </a:lnTo>
                <a:lnTo>
                  <a:pt x="731" y="4648"/>
                </a:lnTo>
                <a:lnTo>
                  <a:pt x="512" y="4989"/>
                </a:lnTo>
                <a:lnTo>
                  <a:pt x="512" y="4697"/>
                </a:lnTo>
                <a:lnTo>
                  <a:pt x="633" y="4380"/>
                </a:lnTo>
                <a:lnTo>
                  <a:pt x="779" y="4040"/>
                </a:lnTo>
                <a:lnTo>
                  <a:pt x="877" y="3869"/>
                </a:lnTo>
                <a:lnTo>
                  <a:pt x="998" y="3723"/>
                </a:lnTo>
                <a:lnTo>
                  <a:pt x="1509" y="3699"/>
                </a:lnTo>
                <a:close/>
                <a:moveTo>
                  <a:pt x="15452" y="3723"/>
                </a:moveTo>
                <a:lnTo>
                  <a:pt x="15111" y="4186"/>
                </a:lnTo>
                <a:lnTo>
                  <a:pt x="14746" y="4648"/>
                </a:lnTo>
                <a:lnTo>
                  <a:pt x="14454" y="5013"/>
                </a:lnTo>
                <a:lnTo>
                  <a:pt x="14333" y="5208"/>
                </a:lnTo>
                <a:lnTo>
                  <a:pt x="14235" y="5402"/>
                </a:lnTo>
                <a:lnTo>
                  <a:pt x="13846" y="5402"/>
                </a:lnTo>
                <a:lnTo>
                  <a:pt x="13919" y="5305"/>
                </a:lnTo>
                <a:lnTo>
                  <a:pt x="13992" y="5159"/>
                </a:lnTo>
                <a:lnTo>
                  <a:pt x="14089" y="4964"/>
                </a:lnTo>
                <a:lnTo>
                  <a:pt x="14479" y="4356"/>
                </a:lnTo>
                <a:lnTo>
                  <a:pt x="14673" y="4040"/>
                </a:lnTo>
                <a:lnTo>
                  <a:pt x="14722" y="3869"/>
                </a:lnTo>
                <a:lnTo>
                  <a:pt x="14771" y="3723"/>
                </a:lnTo>
                <a:close/>
                <a:moveTo>
                  <a:pt x="14503" y="3699"/>
                </a:moveTo>
                <a:lnTo>
                  <a:pt x="14187" y="4161"/>
                </a:lnTo>
                <a:lnTo>
                  <a:pt x="13919" y="4599"/>
                </a:lnTo>
                <a:lnTo>
                  <a:pt x="13651" y="4989"/>
                </a:lnTo>
                <a:lnTo>
                  <a:pt x="13530" y="5183"/>
                </a:lnTo>
                <a:lnTo>
                  <a:pt x="13505" y="5281"/>
                </a:lnTo>
                <a:lnTo>
                  <a:pt x="13481" y="5402"/>
                </a:lnTo>
                <a:lnTo>
                  <a:pt x="13481" y="5427"/>
                </a:lnTo>
                <a:lnTo>
                  <a:pt x="13019" y="5427"/>
                </a:lnTo>
                <a:lnTo>
                  <a:pt x="13116" y="5183"/>
                </a:lnTo>
                <a:lnTo>
                  <a:pt x="13238" y="4940"/>
                </a:lnTo>
                <a:lnTo>
                  <a:pt x="13432" y="4648"/>
                </a:lnTo>
                <a:lnTo>
                  <a:pt x="13627" y="4332"/>
                </a:lnTo>
                <a:lnTo>
                  <a:pt x="13822" y="4015"/>
                </a:lnTo>
                <a:lnTo>
                  <a:pt x="13968" y="3699"/>
                </a:lnTo>
                <a:close/>
                <a:moveTo>
                  <a:pt x="16255" y="3723"/>
                </a:moveTo>
                <a:lnTo>
                  <a:pt x="15914" y="4210"/>
                </a:lnTo>
                <a:lnTo>
                  <a:pt x="15573" y="4672"/>
                </a:lnTo>
                <a:lnTo>
                  <a:pt x="15282" y="5037"/>
                </a:lnTo>
                <a:lnTo>
                  <a:pt x="15160" y="5208"/>
                </a:lnTo>
                <a:lnTo>
                  <a:pt x="15111" y="5329"/>
                </a:lnTo>
                <a:lnTo>
                  <a:pt x="15087" y="5427"/>
                </a:lnTo>
                <a:lnTo>
                  <a:pt x="14722" y="5427"/>
                </a:lnTo>
                <a:lnTo>
                  <a:pt x="14795" y="5329"/>
                </a:lnTo>
                <a:lnTo>
                  <a:pt x="15257" y="4697"/>
                </a:lnTo>
                <a:lnTo>
                  <a:pt x="15403" y="4478"/>
                </a:lnTo>
                <a:lnTo>
                  <a:pt x="15525" y="4234"/>
                </a:lnTo>
                <a:lnTo>
                  <a:pt x="15622" y="3991"/>
                </a:lnTo>
                <a:lnTo>
                  <a:pt x="15646" y="3845"/>
                </a:lnTo>
                <a:lnTo>
                  <a:pt x="15671" y="3723"/>
                </a:lnTo>
                <a:close/>
                <a:moveTo>
                  <a:pt x="3748" y="3626"/>
                </a:moveTo>
                <a:lnTo>
                  <a:pt x="3602" y="3772"/>
                </a:lnTo>
                <a:lnTo>
                  <a:pt x="3480" y="3967"/>
                </a:lnTo>
                <a:lnTo>
                  <a:pt x="3286" y="4307"/>
                </a:lnTo>
                <a:lnTo>
                  <a:pt x="3091" y="4599"/>
                </a:lnTo>
                <a:lnTo>
                  <a:pt x="2872" y="4867"/>
                </a:lnTo>
                <a:lnTo>
                  <a:pt x="2677" y="5159"/>
                </a:lnTo>
                <a:lnTo>
                  <a:pt x="2580" y="5305"/>
                </a:lnTo>
                <a:lnTo>
                  <a:pt x="2507" y="5451"/>
                </a:lnTo>
                <a:lnTo>
                  <a:pt x="2191" y="5451"/>
                </a:lnTo>
                <a:lnTo>
                  <a:pt x="2312" y="5305"/>
                </a:lnTo>
                <a:lnTo>
                  <a:pt x="2410" y="5135"/>
                </a:lnTo>
                <a:lnTo>
                  <a:pt x="2604" y="4867"/>
                </a:lnTo>
                <a:lnTo>
                  <a:pt x="2799" y="4599"/>
                </a:lnTo>
                <a:lnTo>
                  <a:pt x="2945" y="4307"/>
                </a:lnTo>
                <a:lnTo>
                  <a:pt x="3091" y="4040"/>
                </a:lnTo>
                <a:lnTo>
                  <a:pt x="3213" y="3748"/>
                </a:lnTo>
                <a:lnTo>
                  <a:pt x="3213" y="3699"/>
                </a:lnTo>
                <a:lnTo>
                  <a:pt x="3164" y="3675"/>
                </a:lnTo>
                <a:lnTo>
                  <a:pt x="3115" y="3650"/>
                </a:lnTo>
                <a:lnTo>
                  <a:pt x="3091" y="3699"/>
                </a:lnTo>
                <a:lnTo>
                  <a:pt x="2872" y="3942"/>
                </a:lnTo>
                <a:lnTo>
                  <a:pt x="2653" y="4210"/>
                </a:lnTo>
                <a:lnTo>
                  <a:pt x="2434" y="4453"/>
                </a:lnTo>
                <a:lnTo>
                  <a:pt x="2215" y="4721"/>
                </a:lnTo>
                <a:lnTo>
                  <a:pt x="1947" y="5062"/>
                </a:lnTo>
                <a:lnTo>
                  <a:pt x="1826" y="5232"/>
                </a:lnTo>
                <a:lnTo>
                  <a:pt x="1777" y="5329"/>
                </a:lnTo>
                <a:lnTo>
                  <a:pt x="1753" y="5427"/>
                </a:lnTo>
                <a:lnTo>
                  <a:pt x="1388" y="5427"/>
                </a:lnTo>
                <a:lnTo>
                  <a:pt x="1461" y="5305"/>
                </a:lnTo>
                <a:lnTo>
                  <a:pt x="1534" y="5159"/>
                </a:lnTo>
                <a:lnTo>
                  <a:pt x="1631" y="5013"/>
                </a:lnTo>
                <a:lnTo>
                  <a:pt x="1728" y="4867"/>
                </a:lnTo>
                <a:lnTo>
                  <a:pt x="1972" y="4575"/>
                </a:lnTo>
                <a:lnTo>
                  <a:pt x="2142" y="4356"/>
                </a:lnTo>
                <a:lnTo>
                  <a:pt x="2288" y="4137"/>
                </a:lnTo>
                <a:lnTo>
                  <a:pt x="2410" y="3894"/>
                </a:lnTo>
                <a:lnTo>
                  <a:pt x="2507" y="3650"/>
                </a:lnTo>
                <a:lnTo>
                  <a:pt x="3748" y="3626"/>
                </a:lnTo>
                <a:close/>
                <a:moveTo>
                  <a:pt x="4551" y="3602"/>
                </a:moveTo>
                <a:lnTo>
                  <a:pt x="4356" y="3796"/>
                </a:lnTo>
                <a:lnTo>
                  <a:pt x="4186" y="4015"/>
                </a:lnTo>
                <a:lnTo>
                  <a:pt x="3894" y="4478"/>
                </a:lnTo>
                <a:lnTo>
                  <a:pt x="3699" y="4697"/>
                </a:lnTo>
                <a:lnTo>
                  <a:pt x="3505" y="4940"/>
                </a:lnTo>
                <a:lnTo>
                  <a:pt x="3407" y="5062"/>
                </a:lnTo>
                <a:lnTo>
                  <a:pt x="3334" y="5183"/>
                </a:lnTo>
                <a:lnTo>
                  <a:pt x="3286" y="5329"/>
                </a:lnTo>
                <a:lnTo>
                  <a:pt x="3261" y="5451"/>
                </a:lnTo>
                <a:lnTo>
                  <a:pt x="2921" y="5451"/>
                </a:lnTo>
                <a:lnTo>
                  <a:pt x="3067" y="5281"/>
                </a:lnTo>
                <a:lnTo>
                  <a:pt x="3213" y="5062"/>
                </a:lnTo>
                <a:lnTo>
                  <a:pt x="3432" y="4672"/>
                </a:lnTo>
                <a:lnTo>
                  <a:pt x="3724" y="4161"/>
                </a:lnTo>
                <a:lnTo>
                  <a:pt x="4016" y="3602"/>
                </a:lnTo>
                <a:close/>
                <a:moveTo>
                  <a:pt x="13140" y="3675"/>
                </a:moveTo>
                <a:lnTo>
                  <a:pt x="13724" y="3699"/>
                </a:lnTo>
                <a:lnTo>
                  <a:pt x="13505" y="3894"/>
                </a:lnTo>
                <a:lnTo>
                  <a:pt x="13335" y="4137"/>
                </a:lnTo>
                <a:lnTo>
                  <a:pt x="12994" y="4624"/>
                </a:lnTo>
                <a:lnTo>
                  <a:pt x="12751" y="5013"/>
                </a:lnTo>
                <a:lnTo>
                  <a:pt x="12605" y="5232"/>
                </a:lnTo>
                <a:lnTo>
                  <a:pt x="12483" y="5451"/>
                </a:lnTo>
                <a:lnTo>
                  <a:pt x="12313" y="5451"/>
                </a:lnTo>
                <a:lnTo>
                  <a:pt x="12459" y="5256"/>
                </a:lnTo>
                <a:lnTo>
                  <a:pt x="12556" y="5037"/>
                </a:lnTo>
                <a:lnTo>
                  <a:pt x="12775" y="4624"/>
                </a:lnTo>
                <a:lnTo>
                  <a:pt x="12873" y="4405"/>
                </a:lnTo>
                <a:lnTo>
                  <a:pt x="12946" y="4161"/>
                </a:lnTo>
                <a:lnTo>
                  <a:pt x="13043" y="3918"/>
                </a:lnTo>
                <a:lnTo>
                  <a:pt x="13140" y="3675"/>
                </a:lnTo>
                <a:close/>
                <a:moveTo>
                  <a:pt x="16912" y="3723"/>
                </a:moveTo>
                <a:lnTo>
                  <a:pt x="16547" y="4283"/>
                </a:lnTo>
                <a:lnTo>
                  <a:pt x="16328" y="4575"/>
                </a:lnTo>
                <a:lnTo>
                  <a:pt x="16109" y="4818"/>
                </a:lnTo>
                <a:lnTo>
                  <a:pt x="15841" y="5086"/>
                </a:lnTo>
                <a:lnTo>
                  <a:pt x="15695" y="5281"/>
                </a:lnTo>
                <a:lnTo>
                  <a:pt x="15573" y="5451"/>
                </a:lnTo>
                <a:lnTo>
                  <a:pt x="15501" y="5451"/>
                </a:lnTo>
                <a:lnTo>
                  <a:pt x="15695" y="5135"/>
                </a:lnTo>
                <a:lnTo>
                  <a:pt x="15914" y="4843"/>
                </a:lnTo>
                <a:lnTo>
                  <a:pt x="16084" y="4575"/>
                </a:lnTo>
                <a:lnTo>
                  <a:pt x="16230" y="4307"/>
                </a:lnTo>
                <a:lnTo>
                  <a:pt x="16474" y="3723"/>
                </a:lnTo>
                <a:close/>
                <a:moveTo>
                  <a:pt x="12921" y="3650"/>
                </a:moveTo>
                <a:lnTo>
                  <a:pt x="12800" y="3821"/>
                </a:lnTo>
                <a:lnTo>
                  <a:pt x="12702" y="3991"/>
                </a:lnTo>
                <a:lnTo>
                  <a:pt x="12532" y="4332"/>
                </a:lnTo>
                <a:lnTo>
                  <a:pt x="12362" y="4599"/>
                </a:lnTo>
                <a:lnTo>
                  <a:pt x="12167" y="4891"/>
                </a:lnTo>
                <a:lnTo>
                  <a:pt x="11997" y="5159"/>
                </a:lnTo>
                <a:lnTo>
                  <a:pt x="11948" y="5305"/>
                </a:lnTo>
                <a:lnTo>
                  <a:pt x="11899" y="5451"/>
                </a:lnTo>
                <a:lnTo>
                  <a:pt x="11583" y="5475"/>
                </a:lnTo>
                <a:lnTo>
                  <a:pt x="11583" y="5475"/>
                </a:lnTo>
                <a:lnTo>
                  <a:pt x="11729" y="5232"/>
                </a:lnTo>
                <a:lnTo>
                  <a:pt x="11826" y="4964"/>
                </a:lnTo>
                <a:lnTo>
                  <a:pt x="12045" y="4453"/>
                </a:lnTo>
                <a:lnTo>
                  <a:pt x="12216" y="4064"/>
                </a:lnTo>
                <a:lnTo>
                  <a:pt x="12289" y="3869"/>
                </a:lnTo>
                <a:lnTo>
                  <a:pt x="12337" y="3650"/>
                </a:lnTo>
                <a:close/>
                <a:moveTo>
                  <a:pt x="4746" y="3602"/>
                </a:moveTo>
                <a:lnTo>
                  <a:pt x="5792" y="3626"/>
                </a:lnTo>
                <a:lnTo>
                  <a:pt x="6814" y="3675"/>
                </a:lnTo>
                <a:lnTo>
                  <a:pt x="6571" y="3845"/>
                </a:lnTo>
                <a:lnTo>
                  <a:pt x="6352" y="4064"/>
                </a:lnTo>
                <a:lnTo>
                  <a:pt x="6157" y="4283"/>
                </a:lnTo>
                <a:lnTo>
                  <a:pt x="5987" y="4526"/>
                </a:lnTo>
                <a:lnTo>
                  <a:pt x="5573" y="5135"/>
                </a:lnTo>
                <a:lnTo>
                  <a:pt x="5427" y="5305"/>
                </a:lnTo>
                <a:lnTo>
                  <a:pt x="5403" y="5402"/>
                </a:lnTo>
                <a:lnTo>
                  <a:pt x="5378" y="5500"/>
                </a:lnTo>
                <a:lnTo>
                  <a:pt x="5013" y="5500"/>
                </a:lnTo>
                <a:lnTo>
                  <a:pt x="5232" y="5232"/>
                </a:lnTo>
                <a:lnTo>
                  <a:pt x="5427" y="4940"/>
                </a:lnTo>
                <a:lnTo>
                  <a:pt x="6206" y="3748"/>
                </a:lnTo>
                <a:lnTo>
                  <a:pt x="6230" y="3699"/>
                </a:lnTo>
                <a:lnTo>
                  <a:pt x="6206" y="3675"/>
                </a:lnTo>
                <a:lnTo>
                  <a:pt x="6108" y="3675"/>
                </a:lnTo>
                <a:lnTo>
                  <a:pt x="5865" y="3894"/>
                </a:lnTo>
                <a:lnTo>
                  <a:pt x="5646" y="4113"/>
                </a:lnTo>
                <a:lnTo>
                  <a:pt x="5427" y="4356"/>
                </a:lnTo>
                <a:lnTo>
                  <a:pt x="5208" y="4599"/>
                </a:lnTo>
                <a:lnTo>
                  <a:pt x="4892" y="5013"/>
                </a:lnTo>
                <a:lnTo>
                  <a:pt x="4770" y="5256"/>
                </a:lnTo>
                <a:lnTo>
                  <a:pt x="4648" y="5500"/>
                </a:lnTo>
                <a:lnTo>
                  <a:pt x="4429" y="5475"/>
                </a:lnTo>
                <a:lnTo>
                  <a:pt x="4746" y="5037"/>
                </a:lnTo>
                <a:lnTo>
                  <a:pt x="4989" y="4745"/>
                </a:lnTo>
                <a:lnTo>
                  <a:pt x="5208" y="4405"/>
                </a:lnTo>
                <a:lnTo>
                  <a:pt x="5403" y="4088"/>
                </a:lnTo>
                <a:lnTo>
                  <a:pt x="5476" y="3894"/>
                </a:lnTo>
                <a:lnTo>
                  <a:pt x="5549" y="3723"/>
                </a:lnTo>
                <a:lnTo>
                  <a:pt x="5549" y="3675"/>
                </a:lnTo>
                <a:lnTo>
                  <a:pt x="5500" y="3650"/>
                </a:lnTo>
                <a:lnTo>
                  <a:pt x="5476" y="3626"/>
                </a:lnTo>
                <a:lnTo>
                  <a:pt x="5427" y="3650"/>
                </a:lnTo>
                <a:lnTo>
                  <a:pt x="5159" y="3918"/>
                </a:lnTo>
                <a:lnTo>
                  <a:pt x="4916" y="4210"/>
                </a:lnTo>
                <a:lnTo>
                  <a:pt x="4429" y="4794"/>
                </a:lnTo>
                <a:lnTo>
                  <a:pt x="4162" y="5110"/>
                </a:lnTo>
                <a:lnTo>
                  <a:pt x="4016" y="5281"/>
                </a:lnTo>
                <a:lnTo>
                  <a:pt x="3894" y="5475"/>
                </a:lnTo>
                <a:lnTo>
                  <a:pt x="3529" y="5451"/>
                </a:lnTo>
                <a:lnTo>
                  <a:pt x="3821" y="5086"/>
                </a:lnTo>
                <a:lnTo>
                  <a:pt x="4064" y="4721"/>
                </a:lnTo>
                <a:lnTo>
                  <a:pt x="4405" y="4161"/>
                </a:lnTo>
                <a:lnTo>
                  <a:pt x="4575" y="3869"/>
                </a:lnTo>
                <a:lnTo>
                  <a:pt x="4746" y="3602"/>
                </a:lnTo>
                <a:close/>
                <a:moveTo>
                  <a:pt x="11997" y="3650"/>
                </a:moveTo>
                <a:lnTo>
                  <a:pt x="11875" y="3869"/>
                </a:lnTo>
                <a:lnTo>
                  <a:pt x="11778" y="4088"/>
                </a:lnTo>
                <a:lnTo>
                  <a:pt x="11559" y="4551"/>
                </a:lnTo>
                <a:lnTo>
                  <a:pt x="11315" y="4989"/>
                </a:lnTo>
                <a:lnTo>
                  <a:pt x="11218" y="5232"/>
                </a:lnTo>
                <a:lnTo>
                  <a:pt x="11194" y="5378"/>
                </a:lnTo>
                <a:lnTo>
                  <a:pt x="11169" y="5500"/>
                </a:lnTo>
                <a:lnTo>
                  <a:pt x="10756" y="5500"/>
                </a:lnTo>
                <a:lnTo>
                  <a:pt x="10950" y="5256"/>
                </a:lnTo>
                <a:lnTo>
                  <a:pt x="11121" y="4989"/>
                </a:lnTo>
                <a:lnTo>
                  <a:pt x="11291" y="4672"/>
                </a:lnTo>
                <a:lnTo>
                  <a:pt x="11437" y="4332"/>
                </a:lnTo>
                <a:lnTo>
                  <a:pt x="11705" y="3650"/>
                </a:lnTo>
                <a:close/>
                <a:moveTo>
                  <a:pt x="17593" y="3699"/>
                </a:moveTo>
                <a:lnTo>
                  <a:pt x="17471" y="3894"/>
                </a:lnTo>
                <a:lnTo>
                  <a:pt x="17325" y="4088"/>
                </a:lnTo>
                <a:lnTo>
                  <a:pt x="17082" y="4502"/>
                </a:lnTo>
                <a:lnTo>
                  <a:pt x="16887" y="4745"/>
                </a:lnTo>
                <a:lnTo>
                  <a:pt x="16668" y="4989"/>
                </a:lnTo>
                <a:lnTo>
                  <a:pt x="16474" y="5232"/>
                </a:lnTo>
                <a:lnTo>
                  <a:pt x="16376" y="5378"/>
                </a:lnTo>
                <a:lnTo>
                  <a:pt x="16303" y="5500"/>
                </a:lnTo>
                <a:lnTo>
                  <a:pt x="16133" y="5475"/>
                </a:lnTo>
                <a:lnTo>
                  <a:pt x="16620" y="4867"/>
                </a:lnTo>
                <a:lnTo>
                  <a:pt x="16790" y="4599"/>
                </a:lnTo>
                <a:lnTo>
                  <a:pt x="16936" y="4307"/>
                </a:lnTo>
                <a:lnTo>
                  <a:pt x="17033" y="4015"/>
                </a:lnTo>
                <a:lnTo>
                  <a:pt x="17131" y="3723"/>
                </a:lnTo>
                <a:lnTo>
                  <a:pt x="17593" y="3699"/>
                </a:lnTo>
                <a:close/>
                <a:moveTo>
                  <a:pt x="2337" y="3650"/>
                </a:moveTo>
                <a:lnTo>
                  <a:pt x="1947" y="4064"/>
                </a:lnTo>
                <a:lnTo>
                  <a:pt x="1558" y="4478"/>
                </a:lnTo>
                <a:lnTo>
                  <a:pt x="1363" y="4697"/>
                </a:lnTo>
                <a:lnTo>
                  <a:pt x="1193" y="4940"/>
                </a:lnTo>
                <a:lnTo>
                  <a:pt x="1096" y="5062"/>
                </a:lnTo>
                <a:lnTo>
                  <a:pt x="1047" y="5183"/>
                </a:lnTo>
                <a:lnTo>
                  <a:pt x="1023" y="5329"/>
                </a:lnTo>
                <a:lnTo>
                  <a:pt x="1023" y="5451"/>
                </a:lnTo>
                <a:lnTo>
                  <a:pt x="804" y="5475"/>
                </a:lnTo>
                <a:lnTo>
                  <a:pt x="609" y="5524"/>
                </a:lnTo>
                <a:lnTo>
                  <a:pt x="609" y="5524"/>
                </a:lnTo>
                <a:lnTo>
                  <a:pt x="682" y="5451"/>
                </a:lnTo>
                <a:lnTo>
                  <a:pt x="755" y="5354"/>
                </a:lnTo>
                <a:lnTo>
                  <a:pt x="901" y="5135"/>
                </a:lnTo>
                <a:lnTo>
                  <a:pt x="1023" y="4891"/>
                </a:lnTo>
                <a:lnTo>
                  <a:pt x="1120" y="4697"/>
                </a:lnTo>
                <a:lnTo>
                  <a:pt x="1485" y="4186"/>
                </a:lnTo>
                <a:lnTo>
                  <a:pt x="1874" y="3675"/>
                </a:lnTo>
                <a:lnTo>
                  <a:pt x="2288" y="3650"/>
                </a:lnTo>
                <a:close/>
                <a:moveTo>
                  <a:pt x="11510" y="3650"/>
                </a:moveTo>
                <a:lnTo>
                  <a:pt x="11291" y="3967"/>
                </a:lnTo>
                <a:lnTo>
                  <a:pt x="11096" y="4283"/>
                </a:lnTo>
                <a:lnTo>
                  <a:pt x="10902" y="4599"/>
                </a:lnTo>
                <a:lnTo>
                  <a:pt x="10707" y="4891"/>
                </a:lnTo>
                <a:lnTo>
                  <a:pt x="10464" y="5208"/>
                </a:lnTo>
                <a:lnTo>
                  <a:pt x="10366" y="5354"/>
                </a:lnTo>
                <a:lnTo>
                  <a:pt x="10269" y="5524"/>
                </a:lnTo>
                <a:lnTo>
                  <a:pt x="10001" y="5524"/>
                </a:lnTo>
                <a:lnTo>
                  <a:pt x="10269" y="5208"/>
                </a:lnTo>
                <a:lnTo>
                  <a:pt x="10488" y="4891"/>
                </a:lnTo>
                <a:lnTo>
                  <a:pt x="10683" y="4599"/>
                </a:lnTo>
                <a:lnTo>
                  <a:pt x="10853" y="4307"/>
                </a:lnTo>
                <a:lnTo>
                  <a:pt x="11023" y="3991"/>
                </a:lnTo>
                <a:lnTo>
                  <a:pt x="11145" y="3675"/>
                </a:lnTo>
                <a:lnTo>
                  <a:pt x="11437" y="3650"/>
                </a:lnTo>
                <a:close/>
                <a:moveTo>
                  <a:pt x="6936" y="3699"/>
                </a:moveTo>
                <a:lnTo>
                  <a:pt x="7325" y="3723"/>
                </a:lnTo>
                <a:lnTo>
                  <a:pt x="7057" y="4015"/>
                </a:lnTo>
                <a:lnTo>
                  <a:pt x="6814" y="4356"/>
                </a:lnTo>
                <a:lnTo>
                  <a:pt x="6619" y="4599"/>
                </a:lnTo>
                <a:lnTo>
                  <a:pt x="6400" y="4867"/>
                </a:lnTo>
                <a:lnTo>
                  <a:pt x="6327" y="5013"/>
                </a:lnTo>
                <a:lnTo>
                  <a:pt x="6254" y="5159"/>
                </a:lnTo>
                <a:lnTo>
                  <a:pt x="6206" y="5329"/>
                </a:lnTo>
                <a:lnTo>
                  <a:pt x="6206" y="5475"/>
                </a:lnTo>
                <a:lnTo>
                  <a:pt x="6206" y="5500"/>
                </a:lnTo>
                <a:lnTo>
                  <a:pt x="6230" y="5548"/>
                </a:lnTo>
                <a:lnTo>
                  <a:pt x="5768" y="5524"/>
                </a:lnTo>
                <a:lnTo>
                  <a:pt x="5889" y="5378"/>
                </a:lnTo>
                <a:lnTo>
                  <a:pt x="5987" y="5208"/>
                </a:lnTo>
                <a:lnTo>
                  <a:pt x="6157" y="4916"/>
                </a:lnTo>
                <a:lnTo>
                  <a:pt x="6546" y="4332"/>
                </a:lnTo>
                <a:lnTo>
                  <a:pt x="6936" y="3723"/>
                </a:lnTo>
                <a:lnTo>
                  <a:pt x="6936" y="3699"/>
                </a:lnTo>
                <a:close/>
                <a:moveTo>
                  <a:pt x="7568" y="3723"/>
                </a:moveTo>
                <a:lnTo>
                  <a:pt x="8103" y="3748"/>
                </a:lnTo>
                <a:lnTo>
                  <a:pt x="7933" y="3991"/>
                </a:lnTo>
                <a:lnTo>
                  <a:pt x="7763" y="4234"/>
                </a:lnTo>
                <a:lnTo>
                  <a:pt x="7592" y="4478"/>
                </a:lnTo>
                <a:lnTo>
                  <a:pt x="7422" y="4721"/>
                </a:lnTo>
                <a:lnTo>
                  <a:pt x="7057" y="5110"/>
                </a:lnTo>
                <a:lnTo>
                  <a:pt x="6887" y="5329"/>
                </a:lnTo>
                <a:lnTo>
                  <a:pt x="6838" y="5427"/>
                </a:lnTo>
                <a:lnTo>
                  <a:pt x="6814" y="5548"/>
                </a:lnTo>
                <a:lnTo>
                  <a:pt x="6327" y="5548"/>
                </a:lnTo>
                <a:lnTo>
                  <a:pt x="6449" y="5451"/>
                </a:lnTo>
                <a:lnTo>
                  <a:pt x="6546" y="5354"/>
                </a:lnTo>
                <a:lnTo>
                  <a:pt x="6717" y="5110"/>
                </a:lnTo>
                <a:lnTo>
                  <a:pt x="7009" y="4624"/>
                </a:lnTo>
                <a:lnTo>
                  <a:pt x="7325" y="4186"/>
                </a:lnTo>
                <a:lnTo>
                  <a:pt x="7447" y="3967"/>
                </a:lnTo>
                <a:lnTo>
                  <a:pt x="7568" y="3723"/>
                </a:lnTo>
                <a:close/>
                <a:moveTo>
                  <a:pt x="10902" y="3675"/>
                </a:moveTo>
                <a:lnTo>
                  <a:pt x="10172" y="4721"/>
                </a:lnTo>
                <a:lnTo>
                  <a:pt x="10026" y="4916"/>
                </a:lnTo>
                <a:lnTo>
                  <a:pt x="9855" y="5110"/>
                </a:lnTo>
                <a:lnTo>
                  <a:pt x="9709" y="5329"/>
                </a:lnTo>
                <a:lnTo>
                  <a:pt x="9661" y="5427"/>
                </a:lnTo>
                <a:lnTo>
                  <a:pt x="9612" y="5548"/>
                </a:lnTo>
                <a:lnTo>
                  <a:pt x="9320" y="5548"/>
                </a:lnTo>
                <a:lnTo>
                  <a:pt x="9515" y="5208"/>
                </a:lnTo>
                <a:lnTo>
                  <a:pt x="9661" y="4867"/>
                </a:lnTo>
                <a:lnTo>
                  <a:pt x="10026" y="4307"/>
                </a:lnTo>
                <a:lnTo>
                  <a:pt x="10391" y="3723"/>
                </a:lnTo>
                <a:lnTo>
                  <a:pt x="10902" y="3675"/>
                </a:lnTo>
                <a:close/>
                <a:moveTo>
                  <a:pt x="9150" y="5062"/>
                </a:moveTo>
                <a:lnTo>
                  <a:pt x="9004" y="5305"/>
                </a:lnTo>
                <a:lnTo>
                  <a:pt x="8979" y="5427"/>
                </a:lnTo>
                <a:lnTo>
                  <a:pt x="8931" y="5548"/>
                </a:lnTo>
                <a:lnTo>
                  <a:pt x="8736" y="5573"/>
                </a:lnTo>
                <a:lnTo>
                  <a:pt x="8736" y="5573"/>
                </a:lnTo>
                <a:lnTo>
                  <a:pt x="8955" y="5281"/>
                </a:lnTo>
                <a:lnTo>
                  <a:pt x="9150" y="5062"/>
                </a:lnTo>
                <a:close/>
                <a:moveTo>
                  <a:pt x="8785" y="3772"/>
                </a:moveTo>
                <a:lnTo>
                  <a:pt x="8663" y="3918"/>
                </a:lnTo>
                <a:lnTo>
                  <a:pt x="8541" y="4064"/>
                </a:lnTo>
                <a:lnTo>
                  <a:pt x="8322" y="4380"/>
                </a:lnTo>
                <a:lnTo>
                  <a:pt x="8103" y="4672"/>
                </a:lnTo>
                <a:lnTo>
                  <a:pt x="7884" y="4940"/>
                </a:lnTo>
                <a:lnTo>
                  <a:pt x="7690" y="5256"/>
                </a:lnTo>
                <a:lnTo>
                  <a:pt x="7617" y="5402"/>
                </a:lnTo>
                <a:lnTo>
                  <a:pt x="7544" y="5573"/>
                </a:lnTo>
                <a:lnTo>
                  <a:pt x="7228" y="5573"/>
                </a:lnTo>
                <a:lnTo>
                  <a:pt x="7374" y="5402"/>
                </a:lnTo>
                <a:lnTo>
                  <a:pt x="7495" y="5256"/>
                </a:lnTo>
                <a:lnTo>
                  <a:pt x="7714" y="4940"/>
                </a:lnTo>
                <a:lnTo>
                  <a:pt x="7909" y="4672"/>
                </a:lnTo>
                <a:lnTo>
                  <a:pt x="8079" y="4380"/>
                </a:lnTo>
                <a:lnTo>
                  <a:pt x="8225" y="4088"/>
                </a:lnTo>
                <a:lnTo>
                  <a:pt x="8347" y="3772"/>
                </a:lnTo>
                <a:close/>
                <a:moveTo>
                  <a:pt x="9515" y="3772"/>
                </a:moveTo>
                <a:lnTo>
                  <a:pt x="9490" y="3821"/>
                </a:lnTo>
                <a:lnTo>
                  <a:pt x="9393" y="3918"/>
                </a:lnTo>
                <a:lnTo>
                  <a:pt x="9320" y="4040"/>
                </a:lnTo>
                <a:lnTo>
                  <a:pt x="9150" y="4332"/>
                </a:lnTo>
                <a:lnTo>
                  <a:pt x="9028" y="4624"/>
                </a:lnTo>
                <a:lnTo>
                  <a:pt x="8833" y="4843"/>
                </a:lnTo>
                <a:lnTo>
                  <a:pt x="8614" y="5086"/>
                </a:lnTo>
                <a:lnTo>
                  <a:pt x="8541" y="5183"/>
                </a:lnTo>
                <a:lnTo>
                  <a:pt x="8444" y="5305"/>
                </a:lnTo>
                <a:lnTo>
                  <a:pt x="8395" y="5427"/>
                </a:lnTo>
                <a:lnTo>
                  <a:pt x="8347" y="5573"/>
                </a:lnTo>
                <a:lnTo>
                  <a:pt x="7884" y="5573"/>
                </a:lnTo>
                <a:lnTo>
                  <a:pt x="8055" y="5378"/>
                </a:lnTo>
                <a:lnTo>
                  <a:pt x="8201" y="5183"/>
                </a:lnTo>
                <a:lnTo>
                  <a:pt x="8444" y="4794"/>
                </a:lnTo>
                <a:lnTo>
                  <a:pt x="8614" y="4551"/>
                </a:lnTo>
                <a:lnTo>
                  <a:pt x="8760" y="4307"/>
                </a:lnTo>
                <a:lnTo>
                  <a:pt x="9028" y="3796"/>
                </a:lnTo>
                <a:lnTo>
                  <a:pt x="9271" y="3796"/>
                </a:lnTo>
                <a:lnTo>
                  <a:pt x="9515" y="3772"/>
                </a:lnTo>
                <a:close/>
                <a:moveTo>
                  <a:pt x="18031" y="3650"/>
                </a:moveTo>
                <a:lnTo>
                  <a:pt x="18031" y="4015"/>
                </a:lnTo>
                <a:lnTo>
                  <a:pt x="17934" y="4186"/>
                </a:lnTo>
                <a:lnTo>
                  <a:pt x="17836" y="4380"/>
                </a:lnTo>
                <a:lnTo>
                  <a:pt x="17642" y="4745"/>
                </a:lnTo>
                <a:lnTo>
                  <a:pt x="17350" y="5159"/>
                </a:lnTo>
                <a:lnTo>
                  <a:pt x="17228" y="5354"/>
                </a:lnTo>
                <a:lnTo>
                  <a:pt x="17131" y="5573"/>
                </a:lnTo>
                <a:lnTo>
                  <a:pt x="16766" y="5548"/>
                </a:lnTo>
                <a:lnTo>
                  <a:pt x="16912" y="5378"/>
                </a:lnTo>
                <a:lnTo>
                  <a:pt x="17058" y="5183"/>
                </a:lnTo>
                <a:lnTo>
                  <a:pt x="17325" y="4818"/>
                </a:lnTo>
                <a:lnTo>
                  <a:pt x="17471" y="4551"/>
                </a:lnTo>
                <a:lnTo>
                  <a:pt x="17569" y="4259"/>
                </a:lnTo>
                <a:lnTo>
                  <a:pt x="17739" y="3699"/>
                </a:lnTo>
                <a:lnTo>
                  <a:pt x="18031" y="3650"/>
                </a:lnTo>
                <a:close/>
                <a:moveTo>
                  <a:pt x="18007" y="4818"/>
                </a:moveTo>
                <a:lnTo>
                  <a:pt x="18007" y="5597"/>
                </a:lnTo>
                <a:lnTo>
                  <a:pt x="17544" y="5597"/>
                </a:lnTo>
                <a:lnTo>
                  <a:pt x="17642" y="5378"/>
                </a:lnTo>
                <a:lnTo>
                  <a:pt x="17812" y="5110"/>
                </a:lnTo>
                <a:lnTo>
                  <a:pt x="18007" y="4818"/>
                </a:lnTo>
                <a:close/>
                <a:moveTo>
                  <a:pt x="560" y="5913"/>
                </a:moveTo>
                <a:lnTo>
                  <a:pt x="537" y="5960"/>
                </a:lnTo>
                <a:lnTo>
                  <a:pt x="537" y="5960"/>
                </a:lnTo>
                <a:lnTo>
                  <a:pt x="536" y="5938"/>
                </a:lnTo>
                <a:lnTo>
                  <a:pt x="560" y="5913"/>
                </a:lnTo>
                <a:close/>
                <a:moveTo>
                  <a:pt x="4673" y="6692"/>
                </a:moveTo>
                <a:lnTo>
                  <a:pt x="4600" y="6716"/>
                </a:lnTo>
                <a:lnTo>
                  <a:pt x="4527" y="6765"/>
                </a:lnTo>
                <a:lnTo>
                  <a:pt x="4405" y="6838"/>
                </a:lnTo>
                <a:lnTo>
                  <a:pt x="4283" y="6911"/>
                </a:lnTo>
                <a:lnTo>
                  <a:pt x="4089" y="6984"/>
                </a:lnTo>
                <a:lnTo>
                  <a:pt x="4016" y="7008"/>
                </a:lnTo>
                <a:lnTo>
                  <a:pt x="4016" y="6935"/>
                </a:lnTo>
                <a:lnTo>
                  <a:pt x="3991" y="6862"/>
                </a:lnTo>
                <a:lnTo>
                  <a:pt x="3967" y="6789"/>
                </a:lnTo>
                <a:lnTo>
                  <a:pt x="3918" y="6741"/>
                </a:lnTo>
                <a:lnTo>
                  <a:pt x="3870" y="6716"/>
                </a:lnTo>
                <a:lnTo>
                  <a:pt x="3797" y="6716"/>
                </a:lnTo>
                <a:lnTo>
                  <a:pt x="3724" y="6741"/>
                </a:lnTo>
                <a:lnTo>
                  <a:pt x="3675" y="6789"/>
                </a:lnTo>
                <a:lnTo>
                  <a:pt x="3578" y="6887"/>
                </a:lnTo>
                <a:lnTo>
                  <a:pt x="3456" y="6984"/>
                </a:lnTo>
                <a:lnTo>
                  <a:pt x="3213" y="7130"/>
                </a:lnTo>
                <a:lnTo>
                  <a:pt x="3042" y="7227"/>
                </a:lnTo>
                <a:lnTo>
                  <a:pt x="2848" y="7252"/>
                </a:lnTo>
                <a:lnTo>
                  <a:pt x="2799" y="7252"/>
                </a:lnTo>
                <a:lnTo>
                  <a:pt x="2799" y="7227"/>
                </a:lnTo>
                <a:lnTo>
                  <a:pt x="2799" y="7106"/>
                </a:lnTo>
                <a:lnTo>
                  <a:pt x="2848" y="6984"/>
                </a:lnTo>
                <a:lnTo>
                  <a:pt x="2896" y="6887"/>
                </a:lnTo>
                <a:lnTo>
                  <a:pt x="2896" y="6838"/>
                </a:lnTo>
                <a:lnTo>
                  <a:pt x="2872" y="6789"/>
                </a:lnTo>
                <a:lnTo>
                  <a:pt x="2823" y="6741"/>
                </a:lnTo>
                <a:lnTo>
                  <a:pt x="2775" y="6741"/>
                </a:lnTo>
                <a:lnTo>
                  <a:pt x="2702" y="6765"/>
                </a:lnTo>
                <a:lnTo>
                  <a:pt x="2629" y="6789"/>
                </a:lnTo>
                <a:lnTo>
                  <a:pt x="2531" y="6887"/>
                </a:lnTo>
                <a:lnTo>
                  <a:pt x="2458" y="7008"/>
                </a:lnTo>
                <a:lnTo>
                  <a:pt x="2434" y="7130"/>
                </a:lnTo>
                <a:lnTo>
                  <a:pt x="2434" y="7276"/>
                </a:lnTo>
                <a:lnTo>
                  <a:pt x="2483" y="7422"/>
                </a:lnTo>
                <a:lnTo>
                  <a:pt x="2556" y="7519"/>
                </a:lnTo>
                <a:lnTo>
                  <a:pt x="2677" y="7617"/>
                </a:lnTo>
                <a:lnTo>
                  <a:pt x="2799" y="7641"/>
                </a:lnTo>
                <a:lnTo>
                  <a:pt x="2921" y="7665"/>
                </a:lnTo>
                <a:lnTo>
                  <a:pt x="3042" y="7641"/>
                </a:lnTo>
                <a:lnTo>
                  <a:pt x="3188" y="7617"/>
                </a:lnTo>
                <a:lnTo>
                  <a:pt x="3432" y="7495"/>
                </a:lnTo>
                <a:lnTo>
                  <a:pt x="3675" y="7349"/>
                </a:lnTo>
                <a:lnTo>
                  <a:pt x="3748" y="7373"/>
                </a:lnTo>
                <a:lnTo>
                  <a:pt x="3845" y="7398"/>
                </a:lnTo>
                <a:lnTo>
                  <a:pt x="4040" y="7398"/>
                </a:lnTo>
                <a:lnTo>
                  <a:pt x="4259" y="7349"/>
                </a:lnTo>
                <a:lnTo>
                  <a:pt x="4478" y="7276"/>
                </a:lnTo>
                <a:lnTo>
                  <a:pt x="4551" y="7373"/>
                </a:lnTo>
                <a:lnTo>
                  <a:pt x="4673" y="7446"/>
                </a:lnTo>
                <a:lnTo>
                  <a:pt x="4819" y="7495"/>
                </a:lnTo>
                <a:lnTo>
                  <a:pt x="4989" y="7519"/>
                </a:lnTo>
                <a:lnTo>
                  <a:pt x="5159" y="7519"/>
                </a:lnTo>
                <a:lnTo>
                  <a:pt x="5354" y="7495"/>
                </a:lnTo>
                <a:lnTo>
                  <a:pt x="5524" y="7446"/>
                </a:lnTo>
                <a:lnTo>
                  <a:pt x="5695" y="7373"/>
                </a:lnTo>
                <a:lnTo>
                  <a:pt x="5792" y="7446"/>
                </a:lnTo>
                <a:lnTo>
                  <a:pt x="5914" y="7495"/>
                </a:lnTo>
                <a:lnTo>
                  <a:pt x="6060" y="7519"/>
                </a:lnTo>
                <a:lnTo>
                  <a:pt x="6230" y="7519"/>
                </a:lnTo>
                <a:lnTo>
                  <a:pt x="6400" y="7495"/>
                </a:lnTo>
                <a:lnTo>
                  <a:pt x="6571" y="7422"/>
                </a:lnTo>
                <a:lnTo>
                  <a:pt x="6741" y="7373"/>
                </a:lnTo>
                <a:lnTo>
                  <a:pt x="6911" y="7276"/>
                </a:lnTo>
                <a:lnTo>
                  <a:pt x="7009" y="7373"/>
                </a:lnTo>
                <a:lnTo>
                  <a:pt x="7106" y="7422"/>
                </a:lnTo>
                <a:lnTo>
                  <a:pt x="7252" y="7446"/>
                </a:lnTo>
                <a:lnTo>
                  <a:pt x="7544" y="7446"/>
                </a:lnTo>
                <a:lnTo>
                  <a:pt x="7690" y="7398"/>
                </a:lnTo>
                <a:lnTo>
                  <a:pt x="7982" y="7300"/>
                </a:lnTo>
                <a:lnTo>
                  <a:pt x="8055" y="7398"/>
                </a:lnTo>
                <a:lnTo>
                  <a:pt x="8152" y="7471"/>
                </a:lnTo>
                <a:lnTo>
                  <a:pt x="8249" y="7519"/>
                </a:lnTo>
                <a:lnTo>
                  <a:pt x="8347" y="7544"/>
                </a:lnTo>
                <a:lnTo>
                  <a:pt x="8468" y="7519"/>
                </a:lnTo>
                <a:lnTo>
                  <a:pt x="8566" y="7471"/>
                </a:lnTo>
                <a:lnTo>
                  <a:pt x="8687" y="7422"/>
                </a:lnTo>
                <a:lnTo>
                  <a:pt x="8785" y="7325"/>
                </a:lnTo>
                <a:lnTo>
                  <a:pt x="8906" y="7373"/>
                </a:lnTo>
                <a:lnTo>
                  <a:pt x="9077" y="7422"/>
                </a:lnTo>
                <a:lnTo>
                  <a:pt x="9223" y="7446"/>
                </a:lnTo>
                <a:lnTo>
                  <a:pt x="9369" y="7471"/>
                </a:lnTo>
                <a:lnTo>
                  <a:pt x="9539" y="7446"/>
                </a:lnTo>
                <a:lnTo>
                  <a:pt x="9685" y="7422"/>
                </a:lnTo>
                <a:lnTo>
                  <a:pt x="9807" y="7373"/>
                </a:lnTo>
                <a:lnTo>
                  <a:pt x="9928" y="7276"/>
                </a:lnTo>
                <a:lnTo>
                  <a:pt x="9977" y="7227"/>
                </a:lnTo>
                <a:lnTo>
                  <a:pt x="9977" y="7154"/>
                </a:lnTo>
                <a:lnTo>
                  <a:pt x="9928" y="7081"/>
                </a:lnTo>
                <a:lnTo>
                  <a:pt x="9880" y="7033"/>
                </a:lnTo>
                <a:lnTo>
                  <a:pt x="9734" y="7008"/>
                </a:lnTo>
                <a:lnTo>
                  <a:pt x="9101" y="7008"/>
                </a:lnTo>
                <a:lnTo>
                  <a:pt x="8979" y="6960"/>
                </a:lnTo>
                <a:lnTo>
                  <a:pt x="8858" y="6887"/>
                </a:lnTo>
                <a:lnTo>
                  <a:pt x="8785" y="6838"/>
                </a:lnTo>
                <a:lnTo>
                  <a:pt x="8687" y="6814"/>
                </a:lnTo>
                <a:lnTo>
                  <a:pt x="8590" y="6862"/>
                </a:lnTo>
                <a:lnTo>
                  <a:pt x="8541" y="6935"/>
                </a:lnTo>
                <a:lnTo>
                  <a:pt x="8493" y="7008"/>
                </a:lnTo>
                <a:lnTo>
                  <a:pt x="8468" y="7033"/>
                </a:lnTo>
                <a:lnTo>
                  <a:pt x="8395" y="7033"/>
                </a:lnTo>
                <a:lnTo>
                  <a:pt x="8322" y="6984"/>
                </a:lnTo>
                <a:lnTo>
                  <a:pt x="8274" y="6887"/>
                </a:lnTo>
                <a:lnTo>
                  <a:pt x="8201" y="6789"/>
                </a:lnTo>
                <a:lnTo>
                  <a:pt x="8152" y="6765"/>
                </a:lnTo>
                <a:lnTo>
                  <a:pt x="8055" y="6765"/>
                </a:lnTo>
                <a:lnTo>
                  <a:pt x="8006" y="6789"/>
                </a:lnTo>
                <a:lnTo>
                  <a:pt x="7836" y="6887"/>
                </a:lnTo>
                <a:lnTo>
                  <a:pt x="7568" y="7008"/>
                </a:lnTo>
                <a:lnTo>
                  <a:pt x="7447" y="7033"/>
                </a:lnTo>
                <a:lnTo>
                  <a:pt x="7349" y="7033"/>
                </a:lnTo>
                <a:lnTo>
                  <a:pt x="7301" y="7008"/>
                </a:lnTo>
                <a:lnTo>
                  <a:pt x="7276" y="6984"/>
                </a:lnTo>
                <a:lnTo>
                  <a:pt x="7252" y="6960"/>
                </a:lnTo>
                <a:lnTo>
                  <a:pt x="7252" y="6911"/>
                </a:lnTo>
                <a:lnTo>
                  <a:pt x="7228" y="6838"/>
                </a:lnTo>
                <a:lnTo>
                  <a:pt x="7203" y="6765"/>
                </a:lnTo>
                <a:lnTo>
                  <a:pt x="7155" y="6741"/>
                </a:lnTo>
                <a:lnTo>
                  <a:pt x="7106" y="6716"/>
                </a:lnTo>
                <a:lnTo>
                  <a:pt x="6960" y="6716"/>
                </a:lnTo>
                <a:lnTo>
                  <a:pt x="6887" y="6741"/>
                </a:lnTo>
                <a:lnTo>
                  <a:pt x="6838" y="6814"/>
                </a:lnTo>
                <a:lnTo>
                  <a:pt x="6790" y="6862"/>
                </a:lnTo>
                <a:lnTo>
                  <a:pt x="6668" y="6935"/>
                </a:lnTo>
                <a:lnTo>
                  <a:pt x="6522" y="7008"/>
                </a:lnTo>
                <a:lnTo>
                  <a:pt x="6376" y="7057"/>
                </a:lnTo>
                <a:lnTo>
                  <a:pt x="6254" y="7106"/>
                </a:lnTo>
                <a:lnTo>
                  <a:pt x="6133" y="7106"/>
                </a:lnTo>
                <a:lnTo>
                  <a:pt x="6108" y="7081"/>
                </a:lnTo>
                <a:lnTo>
                  <a:pt x="6084" y="7057"/>
                </a:lnTo>
                <a:lnTo>
                  <a:pt x="6060" y="7033"/>
                </a:lnTo>
                <a:lnTo>
                  <a:pt x="6084" y="6960"/>
                </a:lnTo>
                <a:lnTo>
                  <a:pt x="6084" y="6887"/>
                </a:lnTo>
                <a:lnTo>
                  <a:pt x="6060" y="6814"/>
                </a:lnTo>
                <a:lnTo>
                  <a:pt x="6011" y="6741"/>
                </a:lnTo>
                <a:lnTo>
                  <a:pt x="5938" y="6716"/>
                </a:lnTo>
                <a:lnTo>
                  <a:pt x="5865" y="6692"/>
                </a:lnTo>
                <a:lnTo>
                  <a:pt x="5792" y="6692"/>
                </a:lnTo>
                <a:lnTo>
                  <a:pt x="5719" y="6741"/>
                </a:lnTo>
                <a:lnTo>
                  <a:pt x="5670" y="6789"/>
                </a:lnTo>
                <a:lnTo>
                  <a:pt x="5597" y="6911"/>
                </a:lnTo>
                <a:lnTo>
                  <a:pt x="5500" y="6984"/>
                </a:lnTo>
                <a:lnTo>
                  <a:pt x="5403" y="7057"/>
                </a:lnTo>
                <a:lnTo>
                  <a:pt x="5281" y="7106"/>
                </a:lnTo>
                <a:lnTo>
                  <a:pt x="5038" y="7106"/>
                </a:lnTo>
                <a:lnTo>
                  <a:pt x="4892" y="7081"/>
                </a:lnTo>
                <a:lnTo>
                  <a:pt x="4867" y="7057"/>
                </a:lnTo>
                <a:lnTo>
                  <a:pt x="4867" y="7008"/>
                </a:lnTo>
                <a:lnTo>
                  <a:pt x="4892" y="6935"/>
                </a:lnTo>
                <a:lnTo>
                  <a:pt x="4867" y="6862"/>
                </a:lnTo>
                <a:lnTo>
                  <a:pt x="4843" y="6789"/>
                </a:lnTo>
                <a:lnTo>
                  <a:pt x="4794" y="6741"/>
                </a:lnTo>
                <a:lnTo>
                  <a:pt x="4746" y="6716"/>
                </a:lnTo>
                <a:lnTo>
                  <a:pt x="4673" y="6692"/>
                </a:lnTo>
                <a:close/>
                <a:moveTo>
                  <a:pt x="14649" y="7690"/>
                </a:moveTo>
                <a:lnTo>
                  <a:pt x="14941" y="7714"/>
                </a:lnTo>
                <a:lnTo>
                  <a:pt x="15233" y="7763"/>
                </a:lnTo>
                <a:lnTo>
                  <a:pt x="15501" y="7860"/>
                </a:lnTo>
                <a:lnTo>
                  <a:pt x="15598" y="7909"/>
                </a:lnTo>
                <a:lnTo>
                  <a:pt x="15695" y="8006"/>
                </a:lnTo>
                <a:lnTo>
                  <a:pt x="15768" y="8103"/>
                </a:lnTo>
                <a:lnTo>
                  <a:pt x="15817" y="8225"/>
                </a:lnTo>
                <a:lnTo>
                  <a:pt x="15865" y="8347"/>
                </a:lnTo>
                <a:lnTo>
                  <a:pt x="15865" y="8468"/>
                </a:lnTo>
                <a:lnTo>
                  <a:pt x="15841" y="8590"/>
                </a:lnTo>
                <a:lnTo>
                  <a:pt x="15792" y="8712"/>
                </a:lnTo>
                <a:lnTo>
                  <a:pt x="15719" y="8785"/>
                </a:lnTo>
                <a:lnTo>
                  <a:pt x="15622" y="8858"/>
                </a:lnTo>
                <a:lnTo>
                  <a:pt x="15428" y="8955"/>
                </a:lnTo>
                <a:lnTo>
                  <a:pt x="15209" y="9004"/>
                </a:lnTo>
                <a:lnTo>
                  <a:pt x="14990" y="9052"/>
                </a:lnTo>
                <a:lnTo>
                  <a:pt x="14600" y="9077"/>
                </a:lnTo>
                <a:lnTo>
                  <a:pt x="14406" y="9077"/>
                </a:lnTo>
                <a:lnTo>
                  <a:pt x="14211" y="9028"/>
                </a:lnTo>
                <a:lnTo>
                  <a:pt x="14041" y="8979"/>
                </a:lnTo>
                <a:lnTo>
                  <a:pt x="13870" y="8882"/>
                </a:lnTo>
                <a:lnTo>
                  <a:pt x="13822" y="8809"/>
                </a:lnTo>
                <a:lnTo>
                  <a:pt x="13773" y="8736"/>
                </a:lnTo>
                <a:lnTo>
                  <a:pt x="13724" y="8639"/>
                </a:lnTo>
                <a:lnTo>
                  <a:pt x="13700" y="8541"/>
                </a:lnTo>
                <a:lnTo>
                  <a:pt x="13651" y="8347"/>
                </a:lnTo>
                <a:lnTo>
                  <a:pt x="13651" y="8128"/>
                </a:lnTo>
                <a:lnTo>
                  <a:pt x="13676" y="8006"/>
                </a:lnTo>
                <a:lnTo>
                  <a:pt x="13700" y="7909"/>
                </a:lnTo>
                <a:lnTo>
                  <a:pt x="13749" y="7811"/>
                </a:lnTo>
                <a:lnTo>
                  <a:pt x="13822" y="7738"/>
                </a:lnTo>
                <a:lnTo>
                  <a:pt x="13870" y="7714"/>
                </a:lnTo>
                <a:lnTo>
                  <a:pt x="14381" y="7714"/>
                </a:lnTo>
                <a:lnTo>
                  <a:pt x="14649" y="7690"/>
                </a:lnTo>
                <a:close/>
                <a:moveTo>
                  <a:pt x="5451" y="8493"/>
                </a:moveTo>
                <a:lnTo>
                  <a:pt x="5403" y="8517"/>
                </a:lnTo>
                <a:lnTo>
                  <a:pt x="5354" y="8541"/>
                </a:lnTo>
                <a:lnTo>
                  <a:pt x="5232" y="8663"/>
                </a:lnTo>
                <a:lnTo>
                  <a:pt x="5062" y="8785"/>
                </a:lnTo>
                <a:lnTo>
                  <a:pt x="4965" y="8833"/>
                </a:lnTo>
                <a:lnTo>
                  <a:pt x="4892" y="8858"/>
                </a:lnTo>
                <a:lnTo>
                  <a:pt x="4843" y="8833"/>
                </a:lnTo>
                <a:lnTo>
                  <a:pt x="4843" y="8760"/>
                </a:lnTo>
                <a:lnTo>
                  <a:pt x="4819" y="8687"/>
                </a:lnTo>
                <a:lnTo>
                  <a:pt x="4794" y="8639"/>
                </a:lnTo>
                <a:lnTo>
                  <a:pt x="4746" y="8590"/>
                </a:lnTo>
                <a:lnTo>
                  <a:pt x="4697" y="8566"/>
                </a:lnTo>
                <a:lnTo>
                  <a:pt x="4600" y="8566"/>
                </a:lnTo>
                <a:lnTo>
                  <a:pt x="4527" y="8590"/>
                </a:lnTo>
                <a:lnTo>
                  <a:pt x="4478" y="8614"/>
                </a:lnTo>
                <a:lnTo>
                  <a:pt x="4332" y="8712"/>
                </a:lnTo>
                <a:lnTo>
                  <a:pt x="4162" y="8785"/>
                </a:lnTo>
                <a:lnTo>
                  <a:pt x="4064" y="8809"/>
                </a:lnTo>
                <a:lnTo>
                  <a:pt x="3967" y="8809"/>
                </a:lnTo>
                <a:lnTo>
                  <a:pt x="3894" y="8785"/>
                </a:lnTo>
                <a:lnTo>
                  <a:pt x="3845" y="8712"/>
                </a:lnTo>
                <a:lnTo>
                  <a:pt x="3797" y="8614"/>
                </a:lnTo>
                <a:lnTo>
                  <a:pt x="3724" y="8566"/>
                </a:lnTo>
                <a:lnTo>
                  <a:pt x="3651" y="8566"/>
                </a:lnTo>
                <a:lnTo>
                  <a:pt x="3553" y="8590"/>
                </a:lnTo>
                <a:lnTo>
                  <a:pt x="3359" y="8687"/>
                </a:lnTo>
                <a:lnTo>
                  <a:pt x="3140" y="8736"/>
                </a:lnTo>
                <a:lnTo>
                  <a:pt x="2896" y="8809"/>
                </a:lnTo>
                <a:lnTo>
                  <a:pt x="2775" y="8809"/>
                </a:lnTo>
                <a:lnTo>
                  <a:pt x="2799" y="8663"/>
                </a:lnTo>
                <a:lnTo>
                  <a:pt x="2799" y="8639"/>
                </a:lnTo>
                <a:lnTo>
                  <a:pt x="2775" y="8639"/>
                </a:lnTo>
                <a:lnTo>
                  <a:pt x="2677" y="8663"/>
                </a:lnTo>
                <a:lnTo>
                  <a:pt x="2604" y="8736"/>
                </a:lnTo>
                <a:lnTo>
                  <a:pt x="2556" y="8809"/>
                </a:lnTo>
                <a:lnTo>
                  <a:pt x="2507" y="8882"/>
                </a:lnTo>
                <a:lnTo>
                  <a:pt x="2483" y="8955"/>
                </a:lnTo>
                <a:lnTo>
                  <a:pt x="2507" y="9028"/>
                </a:lnTo>
                <a:lnTo>
                  <a:pt x="2556" y="9101"/>
                </a:lnTo>
                <a:lnTo>
                  <a:pt x="2653" y="9150"/>
                </a:lnTo>
                <a:lnTo>
                  <a:pt x="2750" y="9174"/>
                </a:lnTo>
                <a:lnTo>
                  <a:pt x="2872" y="9198"/>
                </a:lnTo>
                <a:lnTo>
                  <a:pt x="3115" y="9174"/>
                </a:lnTo>
                <a:lnTo>
                  <a:pt x="3359" y="9125"/>
                </a:lnTo>
                <a:lnTo>
                  <a:pt x="3578" y="9028"/>
                </a:lnTo>
                <a:lnTo>
                  <a:pt x="3675" y="9101"/>
                </a:lnTo>
                <a:lnTo>
                  <a:pt x="3772" y="9174"/>
                </a:lnTo>
                <a:lnTo>
                  <a:pt x="3894" y="9198"/>
                </a:lnTo>
                <a:lnTo>
                  <a:pt x="3991" y="9223"/>
                </a:lnTo>
                <a:lnTo>
                  <a:pt x="4113" y="9198"/>
                </a:lnTo>
                <a:lnTo>
                  <a:pt x="4235" y="9174"/>
                </a:lnTo>
                <a:lnTo>
                  <a:pt x="4502" y="9077"/>
                </a:lnTo>
                <a:lnTo>
                  <a:pt x="4575" y="9174"/>
                </a:lnTo>
                <a:lnTo>
                  <a:pt x="4673" y="9247"/>
                </a:lnTo>
                <a:lnTo>
                  <a:pt x="4770" y="9271"/>
                </a:lnTo>
                <a:lnTo>
                  <a:pt x="4916" y="9271"/>
                </a:lnTo>
                <a:lnTo>
                  <a:pt x="5038" y="9247"/>
                </a:lnTo>
                <a:lnTo>
                  <a:pt x="5184" y="9174"/>
                </a:lnTo>
                <a:lnTo>
                  <a:pt x="5305" y="9101"/>
                </a:lnTo>
                <a:lnTo>
                  <a:pt x="5427" y="9028"/>
                </a:lnTo>
                <a:lnTo>
                  <a:pt x="5524" y="9125"/>
                </a:lnTo>
                <a:lnTo>
                  <a:pt x="5646" y="9198"/>
                </a:lnTo>
                <a:lnTo>
                  <a:pt x="5768" y="9223"/>
                </a:lnTo>
                <a:lnTo>
                  <a:pt x="5914" y="9247"/>
                </a:lnTo>
                <a:lnTo>
                  <a:pt x="6060" y="9247"/>
                </a:lnTo>
                <a:lnTo>
                  <a:pt x="6181" y="9223"/>
                </a:lnTo>
                <a:lnTo>
                  <a:pt x="6327" y="9174"/>
                </a:lnTo>
                <a:lnTo>
                  <a:pt x="6473" y="9125"/>
                </a:lnTo>
                <a:lnTo>
                  <a:pt x="6546" y="9198"/>
                </a:lnTo>
                <a:lnTo>
                  <a:pt x="6644" y="9247"/>
                </a:lnTo>
                <a:lnTo>
                  <a:pt x="6741" y="9271"/>
                </a:lnTo>
                <a:lnTo>
                  <a:pt x="6838" y="9296"/>
                </a:lnTo>
                <a:lnTo>
                  <a:pt x="6960" y="9271"/>
                </a:lnTo>
                <a:lnTo>
                  <a:pt x="7057" y="9247"/>
                </a:lnTo>
                <a:lnTo>
                  <a:pt x="7155" y="9223"/>
                </a:lnTo>
                <a:lnTo>
                  <a:pt x="7252" y="9150"/>
                </a:lnTo>
                <a:lnTo>
                  <a:pt x="7325" y="9174"/>
                </a:lnTo>
                <a:lnTo>
                  <a:pt x="7398" y="9150"/>
                </a:lnTo>
                <a:lnTo>
                  <a:pt x="7447" y="9125"/>
                </a:lnTo>
                <a:lnTo>
                  <a:pt x="7471" y="9077"/>
                </a:lnTo>
                <a:lnTo>
                  <a:pt x="7520" y="9028"/>
                </a:lnTo>
                <a:lnTo>
                  <a:pt x="7520" y="8979"/>
                </a:lnTo>
                <a:lnTo>
                  <a:pt x="7495" y="8906"/>
                </a:lnTo>
                <a:lnTo>
                  <a:pt x="7471" y="8833"/>
                </a:lnTo>
                <a:lnTo>
                  <a:pt x="7398" y="8760"/>
                </a:lnTo>
                <a:lnTo>
                  <a:pt x="7325" y="8712"/>
                </a:lnTo>
                <a:lnTo>
                  <a:pt x="7179" y="8712"/>
                </a:lnTo>
                <a:lnTo>
                  <a:pt x="7106" y="8760"/>
                </a:lnTo>
                <a:lnTo>
                  <a:pt x="7009" y="8858"/>
                </a:lnTo>
                <a:lnTo>
                  <a:pt x="6960" y="8882"/>
                </a:lnTo>
                <a:lnTo>
                  <a:pt x="6911" y="8882"/>
                </a:lnTo>
                <a:lnTo>
                  <a:pt x="6814" y="8858"/>
                </a:lnTo>
                <a:lnTo>
                  <a:pt x="6692" y="8760"/>
                </a:lnTo>
                <a:lnTo>
                  <a:pt x="6619" y="8687"/>
                </a:lnTo>
                <a:lnTo>
                  <a:pt x="6546" y="8663"/>
                </a:lnTo>
                <a:lnTo>
                  <a:pt x="6473" y="8663"/>
                </a:lnTo>
                <a:lnTo>
                  <a:pt x="6376" y="8712"/>
                </a:lnTo>
                <a:lnTo>
                  <a:pt x="6303" y="8760"/>
                </a:lnTo>
                <a:lnTo>
                  <a:pt x="6206" y="8809"/>
                </a:lnTo>
                <a:lnTo>
                  <a:pt x="6084" y="8858"/>
                </a:lnTo>
                <a:lnTo>
                  <a:pt x="5889" y="8858"/>
                </a:lnTo>
                <a:lnTo>
                  <a:pt x="5792" y="8809"/>
                </a:lnTo>
                <a:lnTo>
                  <a:pt x="5743" y="8736"/>
                </a:lnTo>
                <a:lnTo>
                  <a:pt x="5695" y="8639"/>
                </a:lnTo>
                <a:lnTo>
                  <a:pt x="5670" y="8590"/>
                </a:lnTo>
                <a:lnTo>
                  <a:pt x="5646" y="8541"/>
                </a:lnTo>
                <a:lnTo>
                  <a:pt x="5549" y="8493"/>
                </a:lnTo>
                <a:close/>
                <a:moveTo>
                  <a:pt x="13943" y="7276"/>
                </a:moveTo>
                <a:lnTo>
                  <a:pt x="13773" y="7325"/>
                </a:lnTo>
                <a:lnTo>
                  <a:pt x="13603" y="7373"/>
                </a:lnTo>
                <a:lnTo>
                  <a:pt x="13578" y="7398"/>
                </a:lnTo>
                <a:lnTo>
                  <a:pt x="13554" y="7422"/>
                </a:lnTo>
                <a:lnTo>
                  <a:pt x="13432" y="7544"/>
                </a:lnTo>
                <a:lnTo>
                  <a:pt x="13359" y="7714"/>
                </a:lnTo>
                <a:lnTo>
                  <a:pt x="13286" y="7884"/>
                </a:lnTo>
                <a:lnTo>
                  <a:pt x="13262" y="8079"/>
                </a:lnTo>
                <a:lnTo>
                  <a:pt x="13262" y="8298"/>
                </a:lnTo>
                <a:lnTo>
                  <a:pt x="13262" y="8493"/>
                </a:lnTo>
                <a:lnTo>
                  <a:pt x="13286" y="8663"/>
                </a:lnTo>
                <a:lnTo>
                  <a:pt x="13311" y="8809"/>
                </a:lnTo>
                <a:lnTo>
                  <a:pt x="13359" y="8955"/>
                </a:lnTo>
                <a:lnTo>
                  <a:pt x="13432" y="9077"/>
                </a:lnTo>
                <a:lnTo>
                  <a:pt x="13530" y="9174"/>
                </a:lnTo>
                <a:lnTo>
                  <a:pt x="13627" y="9247"/>
                </a:lnTo>
                <a:lnTo>
                  <a:pt x="13724" y="9320"/>
                </a:lnTo>
                <a:lnTo>
                  <a:pt x="13846" y="9393"/>
                </a:lnTo>
                <a:lnTo>
                  <a:pt x="14114" y="9466"/>
                </a:lnTo>
                <a:lnTo>
                  <a:pt x="14406" y="9490"/>
                </a:lnTo>
                <a:lnTo>
                  <a:pt x="14698" y="9515"/>
                </a:lnTo>
                <a:lnTo>
                  <a:pt x="14965" y="9490"/>
                </a:lnTo>
                <a:lnTo>
                  <a:pt x="15233" y="9442"/>
                </a:lnTo>
                <a:lnTo>
                  <a:pt x="15501" y="9369"/>
                </a:lnTo>
                <a:lnTo>
                  <a:pt x="15744" y="9247"/>
                </a:lnTo>
                <a:lnTo>
                  <a:pt x="15938" y="9101"/>
                </a:lnTo>
                <a:lnTo>
                  <a:pt x="16036" y="9004"/>
                </a:lnTo>
                <a:lnTo>
                  <a:pt x="16109" y="8906"/>
                </a:lnTo>
                <a:lnTo>
                  <a:pt x="16157" y="8809"/>
                </a:lnTo>
                <a:lnTo>
                  <a:pt x="16206" y="8687"/>
                </a:lnTo>
                <a:lnTo>
                  <a:pt x="16230" y="8566"/>
                </a:lnTo>
                <a:lnTo>
                  <a:pt x="16230" y="8444"/>
                </a:lnTo>
                <a:lnTo>
                  <a:pt x="16230" y="8322"/>
                </a:lnTo>
                <a:lnTo>
                  <a:pt x="16206" y="8176"/>
                </a:lnTo>
                <a:lnTo>
                  <a:pt x="16157" y="8030"/>
                </a:lnTo>
                <a:lnTo>
                  <a:pt x="16109" y="7909"/>
                </a:lnTo>
                <a:lnTo>
                  <a:pt x="16011" y="7763"/>
                </a:lnTo>
                <a:lnTo>
                  <a:pt x="15890" y="7665"/>
                </a:lnTo>
                <a:lnTo>
                  <a:pt x="15768" y="7568"/>
                </a:lnTo>
                <a:lnTo>
                  <a:pt x="15622" y="7495"/>
                </a:lnTo>
                <a:lnTo>
                  <a:pt x="15476" y="7422"/>
                </a:lnTo>
                <a:lnTo>
                  <a:pt x="15330" y="7398"/>
                </a:lnTo>
                <a:lnTo>
                  <a:pt x="15014" y="7325"/>
                </a:lnTo>
                <a:lnTo>
                  <a:pt x="14673" y="7300"/>
                </a:lnTo>
                <a:lnTo>
                  <a:pt x="14308" y="7276"/>
                </a:lnTo>
                <a:close/>
                <a:moveTo>
                  <a:pt x="15038" y="5889"/>
                </a:moveTo>
                <a:lnTo>
                  <a:pt x="15549" y="5913"/>
                </a:lnTo>
                <a:lnTo>
                  <a:pt x="16084" y="5962"/>
                </a:lnTo>
                <a:lnTo>
                  <a:pt x="16620" y="6011"/>
                </a:lnTo>
                <a:lnTo>
                  <a:pt x="17131" y="6059"/>
                </a:lnTo>
                <a:lnTo>
                  <a:pt x="17179" y="6084"/>
                </a:lnTo>
                <a:lnTo>
                  <a:pt x="17301" y="6084"/>
                </a:lnTo>
                <a:lnTo>
                  <a:pt x="17350" y="6059"/>
                </a:lnTo>
                <a:lnTo>
                  <a:pt x="18031" y="6059"/>
                </a:lnTo>
                <a:lnTo>
                  <a:pt x="18080" y="7130"/>
                </a:lnTo>
                <a:lnTo>
                  <a:pt x="18080" y="7665"/>
                </a:lnTo>
                <a:lnTo>
                  <a:pt x="18055" y="8201"/>
                </a:lnTo>
                <a:lnTo>
                  <a:pt x="17958" y="9369"/>
                </a:lnTo>
                <a:lnTo>
                  <a:pt x="17885" y="9928"/>
                </a:lnTo>
                <a:lnTo>
                  <a:pt x="17788" y="10512"/>
                </a:lnTo>
                <a:lnTo>
                  <a:pt x="17715" y="10780"/>
                </a:lnTo>
                <a:lnTo>
                  <a:pt x="17617" y="11047"/>
                </a:lnTo>
                <a:lnTo>
                  <a:pt x="17496" y="11291"/>
                </a:lnTo>
                <a:lnTo>
                  <a:pt x="17350" y="11534"/>
                </a:lnTo>
                <a:lnTo>
                  <a:pt x="17204" y="11680"/>
                </a:lnTo>
                <a:lnTo>
                  <a:pt x="17058" y="11826"/>
                </a:lnTo>
                <a:lnTo>
                  <a:pt x="16912" y="11923"/>
                </a:lnTo>
                <a:lnTo>
                  <a:pt x="16741" y="12021"/>
                </a:lnTo>
                <a:lnTo>
                  <a:pt x="16644" y="11996"/>
                </a:lnTo>
                <a:lnTo>
                  <a:pt x="16547" y="12021"/>
                </a:lnTo>
                <a:lnTo>
                  <a:pt x="16352" y="12069"/>
                </a:lnTo>
                <a:lnTo>
                  <a:pt x="16133" y="12118"/>
                </a:lnTo>
                <a:lnTo>
                  <a:pt x="15914" y="12142"/>
                </a:lnTo>
                <a:lnTo>
                  <a:pt x="15282" y="12142"/>
                </a:lnTo>
                <a:lnTo>
                  <a:pt x="14844" y="12118"/>
                </a:lnTo>
                <a:lnTo>
                  <a:pt x="14333" y="12069"/>
                </a:lnTo>
                <a:lnTo>
                  <a:pt x="10366" y="12069"/>
                </a:lnTo>
                <a:lnTo>
                  <a:pt x="7982" y="12094"/>
                </a:lnTo>
                <a:lnTo>
                  <a:pt x="5695" y="12069"/>
                </a:lnTo>
                <a:lnTo>
                  <a:pt x="2896" y="12069"/>
                </a:lnTo>
                <a:lnTo>
                  <a:pt x="2337" y="12045"/>
                </a:lnTo>
                <a:lnTo>
                  <a:pt x="2069" y="11996"/>
                </a:lnTo>
                <a:lnTo>
                  <a:pt x="1801" y="11948"/>
                </a:lnTo>
                <a:lnTo>
                  <a:pt x="1558" y="11875"/>
                </a:lnTo>
                <a:lnTo>
                  <a:pt x="1315" y="11753"/>
                </a:lnTo>
                <a:lnTo>
                  <a:pt x="1193" y="11656"/>
                </a:lnTo>
                <a:lnTo>
                  <a:pt x="1071" y="11558"/>
                </a:lnTo>
                <a:lnTo>
                  <a:pt x="974" y="11437"/>
                </a:lnTo>
                <a:lnTo>
                  <a:pt x="877" y="11315"/>
                </a:lnTo>
                <a:lnTo>
                  <a:pt x="755" y="11023"/>
                </a:lnTo>
                <a:lnTo>
                  <a:pt x="658" y="10707"/>
                </a:lnTo>
                <a:lnTo>
                  <a:pt x="682" y="10634"/>
                </a:lnTo>
                <a:lnTo>
                  <a:pt x="658" y="10536"/>
                </a:lnTo>
                <a:lnTo>
                  <a:pt x="609" y="10342"/>
                </a:lnTo>
                <a:lnTo>
                  <a:pt x="585" y="10123"/>
                </a:lnTo>
                <a:lnTo>
                  <a:pt x="560" y="9709"/>
                </a:lnTo>
                <a:lnTo>
                  <a:pt x="560" y="9296"/>
                </a:lnTo>
                <a:lnTo>
                  <a:pt x="585" y="8882"/>
                </a:lnTo>
                <a:lnTo>
                  <a:pt x="609" y="8395"/>
                </a:lnTo>
                <a:lnTo>
                  <a:pt x="609" y="7909"/>
                </a:lnTo>
                <a:lnTo>
                  <a:pt x="585" y="6960"/>
                </a:lnTo>
                <a:lnTo>
                  <a:pt x="537" y="5963"/>
                </a:lnTo>
                <a:lnTo>
                  <a:pt x="537" y="5963"/>
                </a:lnTo>
                <a:lnTo>
                  <a:pt x="560" y="5986"/>
                </a:lnTo>
                <a:lnTo>
                  <a:pt x="731" y="5962"/>
                </a:lnTo>
                <a:lnTo>
                  <a:pt x="1315" y="5913"/>
                </a:lnTo>
                <a:lnTo>
                  <a:pt x="3067" y="5913"/>
                </a:lnTo>
                <a:lnTo>
                  <a:pt x="4892" y="5962"/>
                </a:lnTo>
                <a:lnTo>
                  <a:pt x="6741" y="6011"/>
                </a:lnTo>
                <a:lnTo>
                  <a:pt x="7909" y="6035"/>
                </a:lnTo>
                <a:lnTo>
                  <a:pt x="9101" y="6035"/>
                </a:lnTo>
                <a:lnTo>
                  <a:pt x="10269" y="5986"/>
                </a:lnTo>
                <a:lnTo>
                  <a:pt x="11437" y="5938"/>
                </a:lnTo>
                <a:lnTo>
                  <a:pt x="12410" y="5913"/>
                </a:lnTo>
                <a:lnTo>
                  <a:pt x="12435" y="5938"/>
                </a:lnTo>
                <a:lnTo>
                  <a:pt x="12459" y="5962"/>
                </a:lnTo>
                <a:lnTo>
                  <a:pt x="12508" y="5986"/>
                </a:lnTo>
                <a:lnTo>
                  <a:pt x="12532" y="5986"/>
                </a:lnTo>
                <a:lnTo>
                  <a:pt x="12654" y="5913"/>
                </a:lnTo>
                <a:lnTo>
                  <a:pt x="13846" y="5889"/>
                </a:lnTo>
                <a:close/>
                <a:moveTo>
                  <a:pt x="5062" y="1"/>
                </a:moveTo>
                <a:lnTo>
                  <a:pt x="4210" y="25"/>
                </a:lnTo>
                <a:lnTo>
                  <a:pt x="3359" y="49"/>
                </a:lnTo>
                <a:lnTo>
                  <a:pt x="2507" y="98"/>
                </a:lnTo>
                <a:lnTo>
                  <a:pt x="2458" y="74"/>
                </a:lnTo>
                <a:lnTo>
                  <a:pt x="2118" y="49"/>
                </a:lnTo>
                <a:lnTo>
                  <a:pt x="1801" y="49"/>
                </a:lnTo>
                <a:lnTo>
                  <a:pt x="1534" y="122"/>
                </a:lnTo>
                <a:lnTo>
                  <a:pt x="1290" y="220"/>
                </a:lnTo>
                <a:lnTo>
                  <a:pt x="1071" y="366"/>
                </a:lnTo>
                <a:lnTo>
                  <a:pt x="852" y="536"/>
                </a:lnTo>
                <a:lnTo>
                  <a:pt x="682" y="731"/>
                </a:lnTo>
                <a:lnTo>
                  <a:pt x="536" y="974"/>
                </a:lnTo>
                <a:lnTo>
                  <a:pt x="414" y="1217"/>
                </a:lnTo>
                <a:lnTo>
                  <a:pt x="317" y="1485"/>
                </a:lnTo>
                <a:lnTo>
                  <a:pt x="220" y="1777"/>
                </a:lnTo>
                <a:lnTo>
                  <a:pt x="147" y="2069"/>
                </a:lnTo>
                <a:lnTo>
                  <a:pt x="98" y="2361"/>
                </a:lnTo>
                <a:lnTo>
                  <a:pt x="49" y="2653"/>
                </a:lnTo>
                <a:lnTo>
                  <a:pt x="25" y="3212"/>
                </a:lnTo>
                <a:lnTo>
                  <a:pt x="1" y="3991"/>
                </a:lnTo>
                <a:lnTo>
                  <a:pt x="1" y="4794"/>
                </a:lnTo>
                <a:lnTo>
                  <a:pt x="1" y="4818"/>
                </a:lnTo>
                <a:lnTo>
                  <a:pt x="1" y="4891"/>
                </a:lnTo>
                <a:lnTo>
                  <a:pt x="25" y="4940"/>
                </a:lnTo>
                <a:lnTo>
                  <a:pt x="49" y="6376"/>
                </a:lnTo>
                <a:lnTo>
                  <a:pt x="98" y="7544"/>
                </a:lnTo>
                <a:lnTo>
                  <a:pt x="98" y="8128"/>
                </a:lnTo>
                <a:lnTo>
                  <a:pt x="98" y="8712"/>
                </a:lnTo>
                <a:lnTo>
                  <a:pt x="49" y="9198"/>
                </a:lnTo>
                <a:lnTo>
                  <a:pt x="49" y="9709"/>
                </a:lnTo>
                <a:lnTo>
                  <a:pt x="74" y="10196"/>
                </a:lnTo>
                <a:lnTo>
                  <a:pt x="98" y="10439"/>
                </a:lnTo>
                <a:lnTo>
                  <a:pt x="171" y="10682"/>
                </a:lnTo>
                <a:lnTo>
                  <a:pt x="171" y="10707"/>
                </a:lnTo>
                <a:lnTo>
                  <a:pt x="220" y="10999"/>
                </a:lnTo>
                <a:lnTo>
                  <a:pt x="293" y="11291"/>
                </a:lnTo>
                <a:lnTo>
                  <a:pt x="414" y="11558"/>
                </a:lnTo>
                <a:lnTo>
                  <a:pt x="487" y="11704"/>
                </a:lnTo>
                <a:lnTo>
                  <a:pt x="585" y="11826"/>
                </a:lnTo>
                <a:lnTo>
                  <a:pt x="731" y="11972"/>
                </a:lnTo>
                <a:lnTo>
                  <a:pt x="877" y="12094"/>
                </a:lnTo>
                <a:lnTo>
                  <a:pt x="1023" y="12191"/>
                </a:lnTo>
                <a:lnTo>
                  <a:pt x="1193" y="12288"/>
                </a:lnTo>
                <a:lnTo>
                  <a:pt x="1363" y="12337"/>
                </a:lnTo>
                <a:lnTo>
                  <a:pt x="1558" y="12386"/>
                </a:lnTo>
                <a:lnTo>
                  <a:pt x="1947" y="12459"/>
                </a:lnTo>
                <a:lnTo>
                  <a:pt x="2580" y="12507"/>
                </a:lnTo>
                <a:lnTo>
                  <a:pt x="3237" y="12532"/>
                </a:lnTo>
                <a:lnTo>
                  <a:pt x="4527" y="12507"/>
                </a:lnTo>
                <a:lnTo>
                  <a:pt x="5865" y="12532"/>
                </a:lnTo>
                <a:lnTo>
                  <a:pt x="7203" y="12556"/>
                </a:lnTo>
                <a:lnTo>
                  <a:pt x="13773" y="12556"/>
                </a:lnTo>
                <a:lnTo>
                  <a:pt x="14381" y="12580"/>
                </a:lnTo>
                <a:lnTo>
                  <a:pt x="14990" y="12605"/>
                </a:lnTo>
                <a:lnTo>
                  <a:pt x="15330" y="12629"/>
                </a:lnTo>
                <a:lnTo>
                  <a:pt x="15671" y="12653"/>
                </a:lnTo>
                <a:lnTo>
                  <a:pt x="16036" y="12653"/>
                </a:lnTo>
                <a:lnTo>
                  <a:pt x="16206" y="12629"/>
                </a:lnTo>
                <a:lnTo>
                  <a:pt x="16376" y="12580"/>
                </a:lnTo>
                <a:lnTo>
                  <a:pt x="16449" y="12605"/>
                </a:lnTo>
                <a:lnTo>
                  <a:pt x="16595" y="12605"/>
                </a:lnTo>
                <a:lnTo>
                  <a:pt x="16741" y="12580"/>
                </a:lnTo>
                <a:lnTo>
                  <a:pt x="16985" y="12507"/>
                </a:lnTo>
                <a:lnTo>
                  <a:pt x="17228" y="12386"/>
                </a:lnTo>
                <a:lnTo>
                  <a:pt x="17447" y="12215"/>
                </a:lnTo>
                <a:lnTo>
                  <a:pt x="17642" y="12021"/>
                </a:lnTo>
                <a:lnTo>
                  <a:pt x="17812" y="11802"/>
                </a:lnTo>
                <a:lnTo>
                  <a:pt x="17982" y="11583"/>
                </a:lnTo>
                <a:lnTo>
                  <a:pt x="18104" y="11364"/>
                </a:lnTo>
                <a:lnTo>
                  <a:pt x="18201" y="11096"/>
                </a:lnTo>
                <a:lnTo>
                  <a:pt x="18299" y="10804"/>
                </a:lnTo>
                <a:lnTo>
                  <a:pt x="18347" y="10512"/>
                </a:lnTo>
                <a:lnTo>
                  <a:pt x="18420" y="10245"/>
                </a:lnTo>
                <a:lnTo>
                  <a:pt x="18469" y="9661"/>
                </a:lnTo>
                <a:lnTo>
                  <a:pt x="18542" y="9077"/>
                </a:lnTo>
                <a:lnTo>
                  <a:pt x="18591" y="8371"/>
                </a:lnTo>
                <a:lnTo>
                  <a:pt x="18615" y="8030"/>
                </a:lnTo>
                <a:lnTo>
                  <a:pt x="18639" y="7665"/>
                </a:lnTo>
                <a:lnTo>
                  <a:pt x="18639" y="7179"/>
                </a:lnTo>
                <a:lnTo>
                  <a:pt x="18615" y="6692"/>
                </a:lnTo>
                <a:lnTo>
                  <a:pt x="18566" y="5719"/>
                </a:lnTo>
                <a:lnTo>
                  <a:pt x="18542" y="5208"/>
                </a:lnTo>
                <a:lnTo>
                  <a:pt x="18542" y="4697"/>
                </a:lnTo>
                <a:lnTo>
                  <a:pt x="18566" y="3675"/>
                </a:lnTo>
                <a:lnTo>
                  <a:pt x="18566" y="2750"/>
                </a:lnTo>
                <a:lnTo>
                  <a:pt x="18518" y="1680"/>
                </a:lnTo>
                <a:lnTo>
                  <a:pt x="18493" y="1582"/>
                </a:lnTo>
                <a:lnTo>
                  <a:pt x="18493" y="1436"/>
                </a:lnTo>
                <a:lnTo>
                  <a:pt x="18493" y="1242"/>
                </a:lnTo>
                <a:lnTo>
                  <a:pt x="18445" y="1047"/>
                </a:lnTo>
                <a:lnTo>
                  <a:pt x="18396" y="852"/>
                </a:lnTo>
                <a:lnTo>
                  <a:pt x="18299" y="682"/>
                </a:lnTo>
                <a:lnTo>
                  <a:pt x="18201" y="560"/>
                </a:lnTo>
                <a:lnTo>
                  <a:pt x="18080" y="439"/>
                </a:lnTo>
                <a:lnTo>
                  <a:pt x="17909" y="341"/>
                </a:lnTo>
                <a:lnTo>
                  <a:pt x="17739" y="268"/>
                </a:lnTo>
                <a:lnTo>
                  <a:pt x="17569" y="195"/>
                </a:lnTo>
                <a:lnTo>
                  <a:pt x="17398" y="171"/>
                </a:lnTo>
                <a:lnTo>
                  <a:pt x="17204" y="171"/>
                </a:lnTo>
                <a:lnTo>
                  <a:pt x="17033" y="195"/>
                </a:lnTo>
                <a:lnTo>
                  <a:pt x="16985" y="171"/>
                </a:lnTo>
                <a:lnTo>
                  <a:pt x="16912" y="171"/>
                </a:lnTo>
                <a:lnTo>
                  <a:pt x="15963" y="147"/>
                </a:lnTo>
                <a:lnTo>
                  <a:pt x="15014" y="122"/>
                </a:lnTo>
                <a:lnTo>
                  <a:pt x="13116" y="74"/>
                </a:lnTo>
                <a:lnTo>
                  <a:pt x="11218" y="25"/>
                </a:lnTo>
                <a:lnTo>
                  <a:pt x="10293" y="25"/>
                </a:lnTo>
                <a:lnTo>
                  <a:pt x="9344" y="49"/>
                </a:lnTo>
                <a:lnTo>
                  <a:pt x="8493" y="74"/>
                </a:lnTo>
                <a:lnTo>
                  <a:pt x="7641" y="74"/>
                </a:lnTo>
                <a:lnTo>
                  <a:pt x="5914" y="25"/>
                </a:lnTo>
                <a:lnTo>
                  <a:pt x="506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46"/>
          <p:cNvSpPr/>
          <p:nvPr/>
        </p:nvSpPr>
        <p:spPr>
          <a:xfrm>
            <a:off x="1944348" y="3512483"/>
            <a:ext cx="341550" cy="266868"/>
          </a:xfrm>
          <a:custGeom>
            <a:avLst/>
            <a:gdLst/>
            <a:ahLst/>
            <a:cxnLst/>
            <a:rect l="l" t="t" r="r" b="b"/>
            <a:pathLst>
              <a:path w="17690" h="13822" extrusionOk="0">
                <a:moveTo>
                  <a:pt x="4867" y="2166"/>
                </a:moveTo>
                <a:lnTo>
                  <a:pt x="5694" y="2215"/>
                </a:lnTo>
                <a:lnTo>
                  <a:pt x="6497" y="2263"/>
                </a:lnTo>
                <a:lnTo>
                  <a:pt x="7568" y="2288"/>
                </a:lnTo>
                <a:lnTo>
                  <a:pt x="8638" y="2312"/>
                </a:lnTo>
                <a:lnTo>
                  <a:pt x="10755" y="2312"/>
                </a:lnTo>
                <a:lnTo>
                  <a:pt x="11826" y="2361"/>
                </a:lnTo>
                <a:lnTo>
                  <a:pt x="12896" y="2434"/>
                </a:lnTo>
                <a:lnTo>
                  <a:pt x="13967" y="2507"/>
                </a:lnTo>
                <a:lnTo>
                  <a:pt x="15013" y="2555"/>
                </a:lnTo>
                <a:lnTo>
                  <a:pt x="15841" y="2531"/>
                </a:lnTo>
                <a:lnTo>
                  <a:pt x="16644" y="2531"/>
                </a:lnTo>
                <a:lnTo>
                  <a:pt x="16838" y="2555"/>
                </a:lnTo>
                <a:lnTo>
                  <a:pt x="17033" y="2604"/>
                </a:lnTo>
                <a:lnTo>
                  <a:pt x="17106" y="2628"/>
                </a:lnTo>
                <a:lnTo>
                  <a:pt x="17179" y="2701"/>
                </a:lnTo>
                <a:lnTo>
                  <a:pt x="17228" y="2774"/>
                </a:lnTo>
                <a:lnTo>
                  <a:pt x="17252" y="2872"/>
                </a:lnTo>
                <a:lnTo>
                  <a:pt x="17252" y="2872"/>
                </a:lnTo>
                <a:lnTo>
                  <a:pt x="16863" y="2799"/>
                </a:lnTo>
                <a:lnTo>
                  <a:pt x="16473" y="2774"/>
                </a:lnTo>
                <a:lnTo>
                  <a:pt x="16084" y="2750"/>
                </a:lnTo>
                <a:lnTo>
                  <a:pt x="15695" y="2726"/>
                </a:lnTo>
                <a:lnTo>
                  <a:pt x="14892" y="2726"/>
                </a:lnTo>
                <a:lnTo>
                  <a:pt x="14113" y="2750"/>
                </a:lnTo>
                <a:lnTo>
                  <a:pt x="12239" y="2750"/>
                </a:lnTo>
                <a:lnTo>
                  <a:pt x="10390" y="2726"/>
                </a:lnTo>
                <a:lnTo>
                  <a:pt x="9466" y="2677"/>
                </a:lnTo>
                <a:lnTo>
                  <a:pt x="8541" y="2653"/>
                </a:lnTo>
                <a:lnTo>
                  <a:pt x="7641" y="2604"/>
                </a:lnTo>
                <a:lnTo>
                  <a:pt x="6716" y="2580"/>
                </a:lnTo>
                <a:lnTo>
                  <a:pt x="5207" y="2555"/>
                </a:lnTo>
                <a:lnTo>
                  <a:pt x="5013" y="2555"/>
                </a:lnTo>
                <a:lnTo>
                  <a:pt x="4818" y="2580"/>
                </a:lnTo>
                <a:lnTo>
                  <a:pt x="4648" y="2628"/>
                </a:lnTo>
                <a:lnTo>
                  <a:pt x="4477" y="2701"/>
                </a:lnTo>
                <a:lnTo>
                  <a:pt x="4356" y="2239"/>
                </a:lnTo>
                <a:lnTo>
                  <a:pt x="4380" y="2215"/>
                </a:lnTo>
                <a:lnTo>
                  <a:pt x="4404" y="2215"/>
                </a:lnTo>
                <a:lnTo>
                  <a:pt x="4550" y="2166"/>
                </a:lnTo>
                <a:close/>
                <a:moveTo>
                  <a:pt x="15330" y="3163"/>
                </a:moveTo>
                <a:lnTo>
                  <a:pt x="16230" y="3188"/>
                </a:lnTo>
                <a:lnTo>
                  <a:pt x="16035" y="3577"/>
                </a:lnTo>
                <a:lnTo>
                  <a:pt x="15524" y="3577"/>
                </a:lnTo>
                <a:lnTo>
                  <a:pt x="15135" y="3601"/>
                </a:lnTo>
                <a:lnTo>
                  <a:pt x="15232" y="3334"/>
                </a:lnTo>
                <a:lnTo>
                  <a:pt x="15330" y="3163"/>
                </a:lnTo>
                <a:close/>
                <a:moveTo>
                  <a:pt x="16425" y="3212"/>
                </a:moveTo>
                <a:lnTo>
                  <a:pt x="17179" y="3261"/>
                </a:lnTo>
                <a:lnTo>
                  <a:pt x="17155" y="3285"/>
                </a:lnTo>
                <a:lnTo>
                  <a:pt x="17106" y="3382"/>
                </a:lnTo>
                <a:lnTo>
                  <a:pt x="16984" y="3577"/>
                </a:lnTo>
                <a:lnTo>
                  <a:pt x="16522" y="3601"/>
                </a:lnTo>
                <a:lnTo>
                  <a:pt x="16352" y="3577"/>
                </a:lnTo>
                <a:lnTo>
                  <a:pt x="16400" y="3382"/>
                </a:lnTo>
                <a:lnTo>
                  <a:pt x="16425" y="3212"/>
                </a:lnTo>
                <a:close/>
                <a:moveTo>
                  <a:pt x="15038" y="3139"/>
                </a:moveTo>
                <a:lnTo>
                  <a:pt x="14940" y="3334"/>
                </a:lnTo>
                <a:lnTo>
                  <a:pt x="14843" y="3504"/>
                </a:lnTo>
                <a:lnTo>
                  <a:pt x="14794" y="3601"/>
                </a:lnTo>
                <a:lnTo>
                  <a:pt x="13894" y="3650"/>
                </a:lnTo>
                <a:lnTo>
                  <a:pt x="13943" y="3407"/>
                </a:lnTo>
                <a:lnTo>
                  <a:pt x="13943" y="3139"/>
                </a:lnTo>
                <a:close/>
                <a:moveTo>
                  <a:pt x="14575" y="4064"/>
                </a:moveTo>
                <a:lnTo>
                  <a:pt x="14308" y="4623"/>
                </a:lnTo>
                <a:lnTo>
                  <a:pt x="13602" y="4623"/>
                </a:lnTo>
                <a:lnTo>
                  <a:pt x="13724" y="4356"/>
                </a:lnTo>
                <a:lnTo>
                  <a:pt x="13797" y="4064"/>
                </a:lnTo>
                <a:close/>
                <a:moveTo>
                  <a:pt x="15524" y="3991"/>
                </a:moveTo>
                <a:lnTo>
                  <a:pt x="15816" y="4015"/>
                </a:lnTo>
                <a:lnTo>
                  <a:pt x="15670" y="4283"/>
                </a:lnTo>
                <a:lnTo>
                  <a:pt x="15451" y="4648"/>
                </a:lnTo>
                <a:lnTo>
                  <a:pt x="14916" y="4648"/>
                </a:lnTo>
                <a:lnTo>
                  <a:pt x="14673" y="4623"/>
                </a:lnTo>
                <a:lnTo>
                  <a:pt x="14965" y="4039"/>
                </a:lnTo>
                <a:lnTo>
                  <a:pt x="15524" y="3991"/>
                </a:lnTo>
                <a:close/>
                <a:moveTo>
                  <a:pt x="16741" y="4039"/>
                </a:moveTo>
                <a:lnTo>
                  <a:pt x="16425" y="4648"/>
                </a:lnTo>
                <a:lnTo>
                  <a:pt x="15816" y="4648"/>
                </a:lnTo>
                <a:lnTo>
                  <a:pt x="16011" y="4307"/>
                </a:lnTo>
                <a:lnTo>
                  <a:pt x="16157" y="4039"/>
                </a:lnTo>
                <a:lnTo>
                  <a:pt x="16449" y="4064"/>
                </a:lnTo>
                <a:lnTo>
                  <a:pt x="16741" y="4039"/>
                </a:lnTo>
                <a:close/>
                <a:moveTo>
                  <a:pt x="14916" y="4988"/>
                </a:moveTo>
                <a:lnTo>
                  <a:pt x="15208" y="5013"/>
                </a:lnTo>
                <a:lnTo>
                  <a:pt x="14965" y="5426"/>
                </a:lnTo>
                <a:lnTo>
                  <a:pt x="14259" y="5426"/>
                </a:lnTo>
                <a:lnTo>
                  <a:pt x="14502" y="4988"/>
                </a:lnTo>
                <a:close/>
                <a:moveTo>
                  <a:pt x="13480" y="4964"/>
                </a:moveTo>
                <a:lnTo>
                  <a:pt x="14113" y="4988"/>
                </a:lnTo>
                <a:lnTo>
                  <a:pt x="13918" y="5378"/>
                </a:lnTo>
                <a:lnTo>
                  <a:pt x="13894" y="5426"/>
                </a:lnTo>
                <a:lnTo>
                  <a:pt x="13578" y="5426"/>
                </a:lnTo>
                <a:lnTo>
                  <a:pt x="13261" y="5451"/>
                </a:lnTo>
                <a:lnTo>
                  <a:pt x="13261" y="5451"/>
                </a:lnTo>
                <a:lnTo>
                  <a:pt x="13480" y="4964"/>
                </a:lnTo>
                <a:close/>
                <a:moveTo>
                  <a:pt x="16206" y="5037"/>
                </a:moveTo>
                <a:lnTo>
                  <a:pt x="15987" y="5451"/>
                </a:lnTo>
                <a:lnTo>
                  <a:pt x="15670" y="5402"/>
                </a:lnTo>
                <a:lnTo>
                  <a:pt x="15354" y="5402"/>
                </a:lnTo>
                <a:lnTo>
                  <a:pt x="15573" y="5037"/>
                </a:lnTo>
                <a:close/>
                <a:moveTo>
                  <a:pt x="15135" y="5816"/>
                </a:moveTo>
                <a:lnTo>
                  <a:pt x="15768" y="5840"/>
                </a:lnTo>
                <a:lnTo>
                  <a:pt x="15549" y="6278"/>
                </a:lnTo>
                <a:lnTo>
                  <a:pt x="15208" y="6278"/>
                </a:lnTo>
                <a:lnTo>
                  <a:pt x="14892" y="6327"/>
                </a:lnTo>
                <a:lnTo>
                  <a:pt x="15135" y="5816"/>
                </a:lnTo>
                <a:close/>
                <a:moveTo>
                  <a:pt x="14259" y="5791"/>
                </a:moveTo>
                <a:lnTo>
                  <a:pt x="14770" y="5816"/>
                </a:lnTo>
                <a:lnTo>
                  <a:pt x="14478" y="6351"/>
                </a:lnTo>
                <a:lnTo>
                  <a:pt x="13845" y="6351"/>
                </a:lnTo>
                <a:lnTo>
                  <a:pt x="13943" y="6083"/>
                </a:lnTo>
                <a:lnTo>
                  <a:pt x="14064" y="5840"/>
                </a:lnTo>
                <a:lnTo>
                  <a:pt x="14089" y="5791"/>
                </a:lnTo>
                <a:close/>
                <a:moveTo>
                  <a:pt x="13164" y="5694"/>
                </a:moveTo>
                <a:lnTo>
                  <a:pt x="13432" y="5743"/>
                </a:lnTo>
                <a:lnTo>
                  <a:pt x="13724" y="5767"/>
                </a:lnTo>
                <a:lnTo>
                  <a:pt x="13456" y="6327"/>
                </a:lnTo>
                <a:lnTo>
                  <a:pt x="13188" y="6351"/>
                </a:lnTo>
                <a:lnTo>
                  <a:pt x="12896" y="6400"/>
                </a:lnTo>
                <a:lnTo>
                  <a:pt x="13164" y="5694"/>
                </a:lnTo>
                <a:close/>
                <a:moveTo>
                  <a:pt x="15378" y="6594"/>
                </a:moveTo>
                <a:lnTo>
                  <a:pt x="15257" y="6838"/>
                </a:lnTo>
                <a:lnTo>
                  <a:pt x="15159" y="6862"/>
                </a:lnTo>
                <a:lnTo>
                  <a:pt x="14892" y="6911"/>
                </a:lnTo>
                <a:lnTo>
                  <a:pt x="14624" y="6935"/>
                </a:lnTo>
                <a:lnTo>
                  <a:pt x="14600" y="6935"/>
                </a:lnTo>
                <a:lnTo>
                  <a:pt x="14746" y="6643"/>
                </a:lnTo>
                <a:lnTo>
                  <a:pt x="15208" y="6594"/>
                </a:lnTo>
                <a:close/>
                <a:moveTo>
                  <a:pt x="15038" y="7349"/>
                </a:moveTo>
                <a:lnTo>
                  <a:pt x="14916" y="7592"/>
                </a:lnTo>
                <a:lnTo>
                  <a:pt x="14794" y="7811"/>
                </a:lnTo>
                <a:lnTo>
                  <a:pt x="14162" y="7811"/>
                </a:lnTo>
                <a:lnTo>
                  <a:pt x="14356" y="7397"/>
                </a:lnTo>
                <a:lnTo>
                  <a:pt x="14697" y="7397"/>
                </a:lnTo>
                <a:lnTo>
                  <a:pt x="15038" y="7349"/>
                </a:lnTo>
                <a:close/>
                <a:moveTo>
                  <a:pt x="14040" y="8030"/>
                </a:moveTo>
                <a:lnTo>
                  <a:pt x="14283" y="8079"/>
                </a:lnTo>
                <a:lnTo>
                  <a:pt x="14575" y="8103"/>
                </a:lnTo>
                <a:lnTo>
                  <a:pt x="14405" y="8273"/>
                </a:lnTo>
                <a:lnTo>
                  <a:pt x="14210" y="8395"/>
                </a:lnTo>
                <a:lnTo>
                  <a:pt x="14016" y="8492"/>
                </a:lnTo>
                <a:lnTo>
                  <a:pt x="13772" y="8565"/>
                </a:lnTo>
                <a:lnTo>
                  <a:pt x="14040" y="8030"/>
                </a:lnTo>
                <a:close/>
                <a:moveTo>
                  <a:pt x="13748" y="6619"/>
                </a:moveTo>
                <a:lnTo>
                  <a:pt x="14332" y="6643"/>
                </a:lnTo>
                <a:lnTo>
                  <a:pt x="14162" y="6935"/>
                </a:lnTo>
                <a:lnTo>
                  <a:pt x="13967" y="6935"/>
                </a:lnTo>
                <a:lnTo>
                  <a:pt x="13772" y="6959"/>
                </a:lnTo>
                <a:lnTo>
                  <a:pt x="13724" y="6984"/>
                </a:lnTo>
                <a:lnTo>
                  <a:pt x="13699" y="7008"/>
                </a:lnTo>
                <a:lnTo>
                  <a:pt x="13675" y="7057"/>
                </a:lnTo>
                <a:lnTo>
                  <a:pt x="13675" y="7130"/>
                </a:lnTo>
                <a:lnTo>
                  <a:pt x="13724" y="7203"/>
                </a:lnTo>
                <a:lnTo>
                  <a:pt x="13845" y="7276"/>
                </a:lnTo>
                <a:lnTo>
                  <a:pt x="13967" y="7324"/>
                </a:lnTo>
                <a:lnTo>
                  <a:pt x="13724" y="7811"/>
                </a:lnTo>
                <a:lnTo>
                  <a:pt x="13456" y="7811"/>
                </a:lnTo>
                <a:lnTo>
                  <a:pt x="13432" y="7835"/>
                </a:lnTo>
                <a:lnTo>
                  <a:pt x="13456" y="7860"/>
                </a:lnTo>
                <a:lnTo>
                  <a:pt x="13480" y="7884"/>
                </a:lnTo>
                <a:lnTo>
                  <a:pt x="13651" y="7933"/>
                </a:lnTo>
                <a:lnTo>
                  <a:pt x="13310" y="8614"/>
                </a:lnTo>
                <a:lnTo>
                  <a:pt x="12896" y="8638"/>
                </a:lnTo>
                <a:lnTo>
                  <a:pt x="12872" y="8638"/>
                </a:lnTo>
                <a:lnTo>
                  <a:pt x="13018" y="8419"/>
                </a:lnTo>
                <a:lnTo>
                  <a:pt x="13140" y="8176"/>
                </a:lnTo>
                <a:lnTo>
                  <a:pt x="13359" y="7665"/>
                </a:lnTo>
                <a:lnTo>
                  <a:pt x="13553" y="7130"/>
                </a:lnTo>
                <a:lnTo>
                  <a:pt x="13748" y="6619"/>
                </a:lnTo>
                <a:close/>
                <a:moveTo>
                  <a:pt x="12872" y="6473"/>
                </a:moveTo>
                <a:lnTo>
                  <a:pt x="13359" y="6570"/>
                </a:lnTo>
                <a:lnTo>
                  <a:pt x="12945" y="7616"/>
                </a:lnTo>
                <a:lnTo>
                  <a:pt x="12702" y="8152"/>
                </a:lnTo>
                <a:lnTo>
                  <a:pt x="12434" y="8638"/>
                </a:lnTo>
                <a:lnTo>
                  <a:pt x="12434" y="8687"/>
                </a:lnTo>
                <a:lnTo>
                  <a:pt x="12166" y="8687"/>
                </a:lnTo>
                <a:lnTo>
                  <a:pt x="12264" y="8395"/>
                </a:lnTo>
                <a:lnTo>
                  <a:pt x="12507" y="7641"/>
                </a:lnTo>
                <a:lnTo>
                  <a:pt x="12750" y="6886"/>
                </a:lnTo>
                <a:lnTo>
                  <a:pt x="12872" y="6473"/>
                </a:lnTo>
                <a:close/>
                <a:moveTo>
                  <a:pt x="13821" y="3115"/>
                </a:moveTo>
                <a:lnTo>
                  <a:pt x="13578" y="3674"/>
                </a:lnTo>
                <a:lnTo>
                  <a:pt x="12921" y="3650"/>
                </a:lnTo>
                <a:lnTo>
                  <a:pt x="12872" y="3674"/>
                </a:lnTo>
                <a:lnTo>
                  <a:pt x="12823" y="3723"/>
                </a:lnTo>
                <a:lnTo>
                  <a:pt x="12823" y="3796"/>
                </a:lnTo>
                <a:lnTo>
                  <a:pt x="12872" y="3820"/>
                </a:lnTo>
                <a:lnTo>
                  <a:pt x="13140" y="3942"/>
                </a:lnTo>
                <a:lnTo>
                  <a:pt x="13432" y="4015"/>
                </a:lnTo>
                <a:lnTo>
                  <a:pt x="13164" y="4672"/>
                </a:lnTo>
                <a:lnTo>
                  <a:pt x="12872" y="4696"/>
                </a:lnTo>
                <a:lnTo>
                  <a:pt x="12823" y="4745"/>
                </a:lnTo>
                <a:lnTo>
                  <a:pt x="12799" y="4794"/>
                </a:lnTo>
                <a:lnTo>
                  <a:pt x="12823" y="4842"/>
                </a:lnTo>
                <a:lnTo>
                  <a:pt x="12872" y="4867"/>
                </a:lnTo>
                <a:lnTo>
                  <a:pt x="13042" y="4891"/>
                </a:lnTo>
                <a:lnTo>
                  <a:pt x="12750" y="5670"/>
                </a:lnTo>
                <a:lnTo>
                  <a:pt x="12483" y="6448"/>
                </a:lnTo>
                <a:lnTo>
                  <a:pt x="12045" y="7860"/>
                </a:lnTo>
                <a:lnTo>
                  <a:pt x="11826" y="8444"/>
                </a:lnTo>
                <a:lnTo>
                  <a:pt x="11753" y="8638"/>
                </a:lnTo>
                <a:lnTo>
                  <a:pt x="11704" y="8711"/>
                </a:lnTo>
                <a:lnTo>
                  <a:pt x="11777" y="8663"/>
                </a:lnTo>
                <a:lnTo>
                  <a:pt x="11729" y="8736"/>
                </a:lnTo>
                <a:lnTo>
                  <a:pt x="10999" y="8784"/>
                </a:lnTo>
                <a:lnTo>
                  <a:pt x="11120" y="8517"/>
                </a:lnTo>
                <a:lnTo>
                  <a:pt x="11218" y="8225"/>
                </a:lnTo>
                <a:lnTo>
                  <a:pt x="11364" y="7689"/>
                </a:lnTo>
                <a:lnTo>
                  <a:pt x="11607" y="6789"/>
                </a:lnTo>
                <a:lnTo>
                  <a:pt x="11753" y="6351"/>
                </a:lnTo>
                <a:lnTo>
                  <a:pt x="11899" y="5889"/>
                </a:lnTo>
                <a:lnTo>
                  <a:pt x="12118" y="5207"/>
                </a:lnTo>
                <a:lnTo>
                  <a:pt x="12337" y="4502"/>
                </a:lnTo>
                <a:lnTo>
                  <a:pt x="12556" y="3820"/>
                </a:lnTo>
                <a:lnTo>
                  <a:pt x="12799" y="3115"/>
                </a:lnTo>
                <a:close/>
                <a:moveTo>
                  <a:pt x="12434" y="3115"/>
                </a:moveTo>
                <a:lnTo>
                  <a:pt x="12288" y="3382"/>
                </a:lnTo>
                <a:lnTo>
                  <a:pt x="12142" y="3674"/>
                </a:lnTo>
                <a:lnTo>
                  <a:pt x="12045" y="3991"/>
                </a:lnTo>
                <a:lnTo>
                  <a:pt x="11948" y="4307"/>
                </a:lnTo>
                <a:lnTo>
                  <a:pt x="11777" y="4964"/>
                </a:lnTo>
                <a:lnTo>
                  <a:pt x="11607" y="5572"/>
                </a:lnTo>
                <a:lnTo>
                  <a:pt x="10536" y="8809"/>
                </a:lnTo>
                <a:lnTo>
                  <a:pt x="10342" y="8833"/>
                </a:lnTo>
                <a:lnTo>
                  <a:pt x="10488" y="8249"/>
                </a:lnTo>
                <a:lnTo>
                  <a:pt x="10585" y="7665"/>
                </a:lnTo>
                <a:lnTo>
                  <a:pt x="10950" y="6132"/>
                </a:lnTo>
                <a:lnTo>
                  <a:pt x="11120" y="5402"/>
                </a:lnTo>
                <a:lnTo>
                  <a:pt x="11315" y="4648"/>
                </a:lnTo>
                <a:lnTo>
                  <a:pt x="11388" y="4258"/>
                </a:lnTo>
                <a:lnTo>
                  <a:pt x="11437" y="3869"/>
                </a:lnTo>
                <a:lnTo>
                  <a:pt x="11485" y="3480"/>
                </a:lnTo>
                <a:lnTo>
                  <a:pt x="11485" y="3115"/>
                </a:lnTo>
                <a:close/>
                <a:moveTo>
                  <a:pt x="11169" y="3090"/>
                </a:moveTo>
                <a:lnTo>
                  <a:pt x="11072" y="3455"/>
                </a:lnTo>
                <a:lnTo>
                  <a:pt x="10974" y="3820"/>
                </a:lnTo>
                <a:lnTo>
                  <a:pt x="10804" y="4550"/>
                </a:lnTo>
                <a:lnTo>
                  <a:pt x="10658" y="5305"/>
                </a:lnTo>
                <a:lnTo>
                  <a:pt x="10512" y="6035"/>
                </a:lnTo>
                <a:lnTo>
                  <a:pt x="10342" y="6716"/>
                </a:lnTo>
                <a:lnTo>
                  <a:pt x="10147" y="7422"/>
                </a:lnTo>
                <a:lnTo>
                  <a:pt x="9977" y="8152"/>
                </a:lnTo>
                <a:lnTo>
                  <a:pt x="9904" y="8517"/>
                </a:lnTo>
                <a:lnTo>
                  <a:pt x="9855" y="8857"/>
                </a:lnTo>
                <a:lnTo>
                  <a:pt x="9490" y="8906"/>
                </a:lnTo>
                <a:lnTo>
                  <a:pt x="9539" y="8687"/>
                </a:lnTo>
                <a:lnTo>
                  <a:pt x="9539" y="8468"/>
                </a:lnTo>
                <a:lnTo>
                  <a:pt x="9514" y="8054"/>
                </a:lnTo>
                <a:lnTo>
                  <a:pt x="9539" y="7616"/>
                </a:lnTo>
                <a:lnTo>
                  <a:pt x="9563" y="7178"/>
                </a:lnTo>
                <a:lnTo>
                  <a:pt x="9685" y="6327"/>
                </a:lnTo>
                <a:lnTo>
                  <a:pt x="9758" y="5816"/>
                </a:lnTo>
                <a:lnTo>
                  <a:pt x="9855" y="5353"/>
                </a:lnTo>
                <a:lnTo>
                  <a:pt x="9977" y="4867"/>
                </a:lnTo>
                <a:lnTo>
                  <a:pt x="10098" y="4380"/>
                </a:lnTo>
                <a:lnTo>
                  <a:pt x="10171" y="4088"/>
                </a:lnTo>
                <a:lnTo>
                  <a:pt x="10244" y="3747"/>
                </a:lnTo>
                <a:lnTo>
                  <a:pt x="10293" y="3407"/>
                </a:lnTo>
                <a:lnTo>
                  <a:pt x="10293" y="3236"/>
                </a:lnTo>
                <a:lnTo>
                  <a:pt x="10269" y="3090"/>
                </a:lnTo>
                <a:close/>
                <a:moveTo>
                  <a:pt x="9149" y="3042"/>
                </a:moveTo>
                <a:lnTo>
                  <a:pt x="9952" y="3066"/>
                </a:lnTo>
                <a:lnTo>
                  <a:pt x="9879" y="3382"/>
                </a:lnTo>
                <a:lnTo>
                  <a:pt x="9831" y="3674"/>
                </a:lnTo>
                <a:lnTo>
                  <a:pt x="9782" y="3991"/>
                </a:lnTo>
                <a:lnTo>
                  <a:pt x="9709" y="4283"/>
                </a:lnTo>
                <a:lnTo>
                  <a:pt x="9490" y="5110"/>
                </a:lnTo>
                <a:lnTo>
                  <a:pt x="9393" y="5548"/>
                </a:lnTo>
                <a:lnTo>
                  <a:pt x="9320" y="5962"/>
                </a:lnTo>
                <a:lnTo>
                  <a:pt x="9222" y="6789"/>
                </a:lnTo>
                <a:lnTo>
                  <a:pt x="9125" y="7592"/>
                </a:lnTo>
                <a:lnTo>
                  <a:pt x="9125" y="7738"/>
                </a:lnTo>
                <a:lnTo>
                  <a:pt x="9125" y="7908"/>
                </a:lnTo>
                <a:lnTo>
                  <a:pt x="9149" y="8273"/>
                </a:lnTo>
                <a:lnTo>
                  <a:pt x="9149" y="8614"/>
                </a:lnTo>
                <a:lnTo>
                  <a:pt x="9125" y="8784"/>
                </a:lnTo>
                <a:lnTo>
                  <a:pt x="9076" y="8930"/>
                </a:lnTo>
                <a:lnTo>
                  <a:pt x="9052" y="8955"/>
                </a:lnTo>
                <a:lnTo>
                  <a:pt x="8906" y="8955"/>
                </a:lnTo>
                <a:lnTo>
                  <a:pt x="8517" y="9003"/>
                </a:lnTo>
                <a:lnTo>
                  <a:pt x="8638" y="8273"/>
                </a:lnTo>
                <a:lnTo>
                  <a:pt x="8736" y="7519"/>
                </a:lnTo>
                <a:lnTo>
                  <a:pt x="8857" y="6035"/>
                </a:lnTo>
                <a:lnTo>
                  <a:pt x="8955" y="5280"/>
                </a:lnTo>
                <a:lnTo>
                  <a:pt x="9052" y="4550"/>
                </a:lnTo>
                <a:lnTo>
                  <a:pt x="9149" y="3796"/>
                </a:lnTo>
                <a:lnTo>
                  <a:pt x="9149" y="3407"/>
                </a:lnTo>
                <a:lnTo>
                  <a:pt x="9149" y="3042"/>
                </a:lnTo>
                <a:close/>
                <a:moveTo>
                  <a:pt x="8006" y="2993"/>
                </a:moveTo>
                <a:lnTo>
                  <a:pt x="8809" y="3017"/>
                </a:lnTo>
                <a:lnTo>
                  <a:pt x="8784" y="3139"/>
                </a:lnTo>
                <a:lnTo>
                  <a:pt x="8784" y="3261"/>
                </a:lnTo>
                <a:lnTo>
                  <a:pt x="8784" y="3504"/>
                </a:lnTo>
                <a:lnTo>
                  <a:pt x="8784" y="3747"/>
                </a:lnTo>
                <a:lnTo>
                  <a:pt x="8760" y="3991"/>
                </a:lnTo>
                <a:lnTo>
                  <a:pt x="8687" y="4502"/>
                </a:lnTo>
                <a:lnTo>
                  <a:pt x="8590" y="4988"/>
                </a:lnTo>
                <a:lnTo>
                  <a:pt x="8517" y="5475"/>
                </a:lnTo>
                <a:lnTo>
                  <a:pt x="8395" y="6375"/>
                </a:lnTo>
                <a:lnTo>
                  <a:pt x="8298" y="7251"/>
                </a:lnTo>
                <a:lnTo>
                  <a:pt x="8200" y="8152"/>
                </a:lnTo>
                <a:lnTo>
                  <a:pt x="8079" y="9028"/>
                </a:lnTo>
                <a:lnTo>
                  <a:pt x="7957" y="9028"/>
                </a:lnTo>
                <a:lnTo>
                  <a:pt x="7981" y="8273"/>
                </a:lnTo>
                <a:lnTo>
                  <a:pt x="8006" y="7495"/>
                </a:lnTo>
                <a:lnTo>
                  <a:pt x="8103" y="5962"/>
                </a:lnTo>
                <a:lnTo>
                  <a:pt x="8127" y="5572"/>
                </a:lnTo>
                <a:lnTo>
                  <a:pt x="8103" y="5159"/>
                </a:lnTo>
                <a:lnTo>
                  <a:pt x="8054" y="4380"/>
                </a:lnTo>
                <a:lnTo>
                  <a:pt x="8030" y="3674"/>
                </a:lnTo>
                <a:lnTo>
                  <a:pt x="8030" y="3334"/>
                </a:lnTo>
                <a:lnTo>
                  <a:pt x="8006" y="2993"/>
                </a:lnTo>
                <a:close/>
                <a:moveTo>
                  <a:pt x="6959" y="2945"/>
                </a:moveTo>
                <a:lnTo>
                  <a:pt x="7081" y="2969"/>
                </a:lnTo>
                <a:lnTo>
                  <a:pt x="7714" y="2969"/>
                </a:lnTo>
                <a:lnTo>
                  <a:pt x="7641" y="3285"/>
                </a:lnTo>
                <a:lnTo>
                  <a:pt x="7592" y="3626"/>
                </a:lnTo>
                <a:lnTo>
                  <a:pt x="7592" y="3966"/>
                </a:lnTo>
                <a:lnTo>
                  <a:pt x="7616" y="4307"/>
                </a:lnTo>
                <a:lnTo>
                  <a:pt x="7665" y="5013"/>
                </a:lnTo>
                <a:lnTo>
                  <a:pt x="7689" y="5329"/>
                </a:lnTo>
                <a:lnTo>
                  <a:pt x="7689" y="5670"/>
                </a:lnTo>
                <a:lnTo>
                  <a:pt x="7665" y="6497"/>
                </a:lnTo>
                <a:lnTo>
                  <a:pt x="7592" y="7349"/>
                </a:lnTo>
                <a:lnTo>
                  <a:pt x="7543" y="8200"/>
                </a:lnTo>
                <a:lnTo>
                  <a:pt x="7543" y="8638"/>
                </a:lnTo>
                <a:lnTo>
                  <a:pt x="7543" y="9052"/>
                </a:lnTo>
                <a:lnTo>
                  <a:pt x="7081" y="9052"/>
                </a:lnTo>
                <a:lnTo>
                  <a:pt x="7130" y="8614"/>
                </a:lnTo>
                <a:lnTo>
                  <a:pt x="7178" y="8152"/>
                </a:lnTo>
                <a:lnTo>
                  <a:pt x="7178" y="7689"/>
                </a:lnTo>
                <a:lnTo>
                  <a:pt x="7178" y="7227"/>
                </a:lnTo>
                <a:lnTo>
                  <a:pt x="7154" y="6302"/>
                </a:lnTo>
                <a:lnTo>
                  <a:pt x="7081" y="5402"/>
                </a:lnTo>
                <a:lnTo>
                  <a:pt x="7008" y="4648"/>
                </a:lnTo>
                <a:lnTo>
                  <a:pt x="6935" y="3893"/>
                </a:lnTo>
                <a:lnTo>
                  <a:pt x="6935" y="3674"/>
                </a:lnTo>
                <a:lnTo>
                  <a:pt x="6959" y="3431"/>
                </a:lnTo>
                <a:lnTo>
                  <a:pt x="6959" y="3188"/>
                </a:lnTo>
                <a:lnTo>
                  <a:pt x="6959" y="2945"/>
                </a:lnTo>
                <a:close/>
                <a:moveTo>
                  <a:pt x="6570" y="2945"/>
                </a:moveTo>
                <a:lnTo>
                  <a:pt x="6546" y="3163"/>
                </a:lnTo>
                <a:lnTo>
                  <a:pt x="6521" y="3382"/>
                </a:lnTo>
                <a:lnTo>
                  <a:pt x="6497" y="3796"/>
                </a:lnTo>
                <a:lnTo>
                  <a:pt x="6521" y="4210"/>
                </a:lnTo>
                <a:lnTo>
                  <a:pt x="6619" y="5061"/>
                </a:lnTo>
                <a:lnTo>
                  <a:pt x="6716" y="6059"/>
                </a:lnTo>
                <a:lnTo>
                  <a:pt x="6740" y="6546"/>
                </a:lnTo>
                <a:lnTo>
                  <a:pt x="6765" y="7057"/>
                </a:lnTo>
                <a:lnTo>
                  <a:pt x="6765" y="7568"/>
                </a:lnTo>
                <a:lnTo>
                  <a:pt x="6765" y="8079"/>
                </a:lnTo>
                <a:lnTo>
                  <a:pt x="6716" y="8590"/>
                </a:lnTo>
                <a:lnTo>
                  <a:pt x="6643" y="9076"/>
                </a:lnTo>
                <a:lnTo>
                  <a:pt x="6473" y="9076"/>
                </a:lnTo>
                <a:lnTo>
                  <a:pt x="6473" y="8979"/>
                </a:lnTo>
                <a:lnTo>
                  <a:pt x="6448" y="8882"/>
                </a:lnTo>
                <a:lnTo>
                  <a:pt x="6400" y="8711"/>
                </a:lnTo>
                <a:lnTo>
                  <a:pt x="6351" y="8298"/>
                </a:lnTo>
                <a:lnTo>
                  <a:pt x="6302" y="7884"/>
                </a:lnTo>
                <a:lnTo>
                  <a:pt x="6229" y="7081"/>
                </a:lnTo>
                <a:lnTo>
                  <a:pt x="6181" y="6424"/>
                </a:lnTo>
                <a:lnTo>
                  <a:pt x="6108" y="5767"/>
                </a:lnTo>
                <a:lnTo>
                  <a:pt x="5913" y="4137"/>
                </a:lnTo>
                <a:lnTo>
                  <a:pt x="5864" y="3820"/>
                </a:lnTo>
                <a:lnTo>
                  <a:pt x="5816" y="3528"/>
                </a:lnTo>
                <a:lnTo>
                  <a:pt x="5743" y="3212"/>
                </a:lnTo>
                <a:lnTo>
                  <a:pt x="5645" y="2945"/>
                </a:lnTo>
                <a:close/>
                <a:moveTo>
                  <a:pt x="5013" y="2920"/>
                </a:moveTo>
                <a:lnTo>
                  <a:pt x="5475" y="2945"/>
                </a:lnTo>
                <a:lnTo>
                  <a:pt x="5451" y="3236"/>
                </a:lnTo>
                <a:lnTo>
                  <a:pt x="5475" y="3528"/>
                </a:lnTo>
                <a:lnTo>
                  <a:pt x="5524" y="4137"/>
                </a:lnTo>
                <a:lnTo>
                  <a:pt x="5718" y="5767"/>
                </a:lnTo>
                <a:lnTo>
                  <a:pt x="5791" y="6424"/>
                </a:lnTo>
                <a:lnTo>
                  <a:pt x="5840" y="7081"/>
                </a:lnTo>
                <a:lnTo>
                  <a:pt x="5889" y="7860"/>
                </a:lnTo>
                <a:lnTo>
                  <a:pt x="5986" y="8663"/>
                </a:lnTo>
                <a:lnTo>
                  <a:pt x="6010" y="8857"/>
                </a:lnTo>
                <a:lnTo>
                  <a:pt x="6035" y="9003"/>
                </a:lnTo>
                <a:lnTo>
                  <a:pt x="6083" y="9125"/>
                </a:lnTo>
                <a:lnTo>
                  <a:pt x="5913" y="9149"/>
                </a:lnTo>
                <a:lnTo>
                  <a:pt x="5962" y="9052"/>
                </a:lnTo>
                <a:lnTo>
                  <a:pt x="5962" y="8906"/>
                </a:lnTo>
                <a:lnTo>
                  <a:pt x="5864" y="8395"/>
                </a:lnTo>
                <a:lnTo>
                  <a:pt x="5718" y="7860"/>
                </a:lnTo>
                <a:lnTo>
                  <a:pt x="5572" y="7349"/>
                </a:lnTo>
                <a:lnTo>
                  <a:pt x="5451" y="6838"/>
                </a:lnTo>
                <a:lnTo>
                  <a:pt x="5207" y="5670"/>
                </a:lnTo>
                <a:lnTo>
                  <a:pt x="5086" y="5110"/>
                </a:lnTo>
                <a:lnTo>
                  <a:pt x="4940" y="4550"/>
                </a:lnTo>
                <a:lnTo>
                  <a:pt x="4721" y="3723"/>
                </a:lnTo>
                <a:lnTo>
                  <a:pt x="4526" y="2920"/>
                </a:lnTo>
                <a:close/>
                <a:moveTo>
                  <a:pt x="5572" y="9612"/>
                </a:moveTo>
                <a:lnTo>
                  <a:pt x="5791" y="9660"/>
                </a:lnTo>
                <a:lnTo>
                  <a:pt x="5621" y="9904"/>
                </a:lnTo>
                <a:lnTo>
                  <a:pt x="5499" y="10147"/>
                </a:lnTo>
                <a:lnTo>
                  <a:pt x="5426" y="10293"/>
                </a:lnTo>
                <a:lnTo>
                  <a:pt x="5378" y="10439"/>
                </a:lnTo>
                <a:lnTo>
                  <a:pt x="5329" y="10609"/>
                </a:lnTo>
                <a:lnTo>
                  <a:pt x="5353" y="10755"/>
                </a:lnTo>
                <a:lnTo>
                  <a:pt x="5378" y="10804"/>
                </a:lnTo>
                <a:lnTo>
                  <a:pt x="5402" y="10853"/>
                </a:lnTo>
                <a:lnTo>
                  <a:pt x="5402" y="10926"/>
                </a:lnTo>
                <a:lnTo>
                  <a:pt x="5426" y="10999"/>
                </a:lnTo>
                <a:lnTo>
                  <a:pt x="5451" y="11120"/>
                </a:lnTo>
                <a:lnTo>
                  <a:pt x="5499" y="11217"/>
                </a:lnTo>
                <a:lnTo>
                  <a:pt x="5305" y="11242"/>
                </a:lnTo>
                <a:lnTo>
                  <a:pt x="5110" y="11290"/>
                </a:lnTo>
                <a:lnTo>
                  <a:pt x="4988" y="11193"/>
                </a:lnTo>
                <a:lnTo>
                  <a:pt x="4940" y="11144"/>
                </a:lnTo>
                <a:lnTo>
                  <a:pt x="4867" y="11071"/>
                </a:lnTo>
                <a:lnTo>
                  <a:pt x="5037" y="10853"/>
                </a:lnTo>
                <a:lnTo>
                  <a:pt x="5159" y="10585"/>
                </a:lnTo>
                <a:lnTo>
                  <a:pt x="5353" y="10074"/>
                </a:lnTo>
                <a:lnTo>
                  <a:pt x="5451" y="9831"/>
                </a:lnTo>
                <a:lnTo>
                  <a:pt x="5572" y="9612"/>
                </a:lnTo>
                <a:close/>
                <a:moveTo>
                  <a:pt x="14016" y="11193"/>
                </a:moveTo>
                <a:lnTo>
                  <a:pt x="14040" y="11290"/>
                </a:lnTo>
                <a:lnTo>
                  <a:pt x="13845" y="11290"/>
                </a:lnTo>
                <a:lnTo>
                  <a:pt x="13724" y="11315"/>
                </a:lnTo>
                <a:lnTo>
                  <a:pt x="13651" y="11217"/>
                </a:lnTo>
                <a:lnTo>
                  <a:pt x="13772" y="11217"/>
                </a:lnTo>
                <a:lnTo>
                  <a:pt x="14016" y="11193"/>
                </a:lnTo>
                <a:close/>
                <a:moveTo>
                  <a:pt x="5864" y="10950"/>
                </a:moveTo>
                <a:lnTo>
                  <a:pt x="6083" y="11023"/>
                </a:lnTo>
                <a:lnTo>
                  <a:pt x="6302" y="11047"/>
                </a:lnTo>
                <a:lnTo>
                  <a:pt x="6692" y="11071"/>
                </a:lnTo>
                <a:lnTo>
                  <a:pt x="7397" y="11096"/>
                </a:lnTo>
                <a:lnTo>
                  <a:pt x="8079" y="11120"/>
                </a:lnTo>
                <a:lnTo>
                  <a:pt x="9490" y="11120"/>
                </a:lnTo>
                <a:lnTo>
                  <a:pt x="10877" y="11169"/>
                </a:lnTo>
                <a:lnTo>
                  <a:pt x="12288" y="11217"/>
                </a:lnTo>
                <a:lnTo>
                  <a:pt x="13188" y="11217"/>
                </a:lnTo>
                <a:lnTo>
                  <a:pt x="13261" y="11315"/>
                </a:lnTo>
                <a:lnTo>
                  <a:pt x="13310" y="11388"/>
                </a:lnTo>
                <a:lnTo>
                  <a:pt x="12872" y="11339"/>
                </a:lnTo>
                <a:lnTo>
                  <a:pt x="12434" y="11315"/>
                </a:lnTo>
                <a:lnTo>
                  <a:pt x="11534" y="11315"/>
                </a:lnTo>
                <a:lnTo>
                  <a:pt x="10634" y="11363"/>
                </a:lnTo>
                <a:lnTo>
                  <a:pt x="9733" y="11363"/>
                </a:lnTo>
                <a:lnTo>
                  <a:pt x="9247" y="11339"/>
                </a:lnTo>
                <a:lnTo>
                  <a:pt x="8736" y="11290"/>
                </a:lnTo>
                <a:lnTo>
                  <a:pt x="8225" y="11242"/>
                </a:lnTo>
                <a:lnTo>
                  <a:pt x="7738" y="11193"/>
                </a:lnTo>
                <a:lnTo>
                  <a:pt x="6862" y="11120"/>
                </a:lnTo>
                <a:lnTo>
                  <a:pt x="6424" y="11120"/>
                </a:lnTo>
                <a:lnTo>
                  <a:pt x="6205" y="11144"/>
                </a:lnTo>
                <a:lnTo>
                  <a:pt x="6010" y="11193"/>
                </a:lnTo>
                <a:lnTo>
                  <a:pt x="5986" y="11169"/>
                </a:lnTo>
                <a:lnTo>
                  <a:pt x="5864" y="10950"/>
                </a:lnTo>
                <a:close/>
                <a:moveTo>
                  <a:pt x="5572" y="12191"/>
                </a:moveTo>
                <a:lnTo>
                  <a:pt x="5499" y="12215"/>
                </a:lnTo>
                <a:lnTo>
                  <a:pt x="5402" y="12264"/>
                </a:lnTo>
                <a:lnTo>
                  <a:pt x="5329" y="12312"/>
                </a:lnTo>
                <a:lnTo>
                  <a:pt x="5256" y="12361"/>
                </a:lnTo>
                <a:lnTo>
                  <a:pt x="5232" y="12434"/>
                </a:lnTo>
                <a:lnTo>
                  <a:pt x="5183" y="12507"/>
                </a:lnTo>
                <a:lnTo>
                  <a:pt x="5183" y="12580"/>
                </a:lnTo>
                <a:lnTo>
                  <a:pt x="5207" y="12629"/>
                </a:lnTo>
                <a:lnTo>
                  <a:pt x="5232" y="12726"/>
                </a:lnTo>
                <a:lnTo>
                  <a:pt x="5305" y="12799"/>
                </a:lnTo>
                <a:lnTo>
                  <a:pt x="5378" y="12823"/>
                </a:lnTo>
                <a:lnTo>
                  <a:pt x="5475" y="12848"/>
                </a:lnTo>
                <a:lnTo>
                  <a:pt x="5572" y="12823"/>
                </a:lnTo>
                <a:lnTo>
                  <a:pt x="5670" y="12799"/>
                </a:lnTo>
                <a:lnTo>
                  <a:pt x="5767" y="12750"/>
                </a:lnTo>
                <a:lnTo>
                  <a:pt x="5840" y="12653"/>
                </a:lnTo>
                <a:lnTo>
                  <a:pt x="5864" y="12580"/>
                </a:lnTo>
                <a:lnTo>
                  <a:pt x="5889" y="12483"/>
                </a:lnTo>
                <a:lnTo>
                  <a:pt x="5864" y="12410"/>
                </a:lnTo>
                <a:lnTo>
                  <a:pt x="5816" y="12312"/>
                </a:lnTo>
                <a:lnTo>
                  <a:pt x="5743" y="12264"/>
                </a:lnTo>
                <a:lnTo>
                  <a:pt x="5670" y="12215"/>
                </a:lnTo>
                <a:lnTo>
                  <a:pt x="5572" y="12191"/>
                </a:lnTo>
                <a:close/>
                <a:moveTo>
                  <a:pt x="14040" y="12239"/>
                </a:moveTo>
                <a:lnTo>
                  <a:pt x="13967" y="12264"/>
                </a:lnTo>
                <a:lnTo>
                  <a:pt x="13918" y="12288"/>
                </a:lnTo>
                <a:lnTo>
                  <a:pt x="13797" y="12361"/>
                </a:lnTo>
                <a:lnTo>
                  <a:pt x="13724" y="12458"/>
                </a:lnTo>
                <a:lnTo>
                  <a:pt x="13699" y="12531"/>
                </a:lnTo>
                <a:lnTo>
                  <a:pt x="13675" y="12604"/>
                </a:lnTo>
                <a:lnTo>
                  <a:pt x="13699" y="12677"/>
                </a:lnTo>
                <a:lnTo>
                  <a:pt x="13724" y="12750"/>
                </a:lnTo>
                <a:lnTo>
                  <a:pt x="13797" y="12872"/>
                </a:lnTo>
                <a:lnTo>
                  <a:pt x="13918" y="12945"/>
                </a:lnTo>
                <a:lnTo>
                  <a:pt x="13967" y="12969"/>
                </a:lnTo>
                <a:lnTo>
                  <a:pt x="14113" y="12969"/>
                </a:lnTo>
                <a:lnTo>
                  <a:pt x="14186" y="12945"/>
                </a:lnTo>
                <a:lnTo>
                  <a:pt x="14308" y="12872"/>
                </a:lnTo>
                <a:lnTo>
                  <a:pt x="14381" y="12750"/>
                </a:lnTo>
                <a:lnTo>
                  <a:pt x="14405" y="12677"/>
                </a:lnTo>
                <a:lnTo>
                  <a:pt x="14405" y="12604"/>
                </a:lnTo>
                <a:lnTo>
                  <a:pt x="14405" y="12531"/>
                </a:lnTo>
                <a:lnTo>
                  <a:pt x="14381" y="12458"/>
                </a:lnTo>
                <a:lnTo>
                  <a:pt x="14308" y="12361"/>
                </a:lnTo>
                <a:lnTo>
                  <a:pt x="14186" y="12288"/>
                </a:lnTo>
                <a:lnTo>
                  <a:pt x="14113" y="12264"/>
                </a:lnTo>
                <a:lnTo>
                  <a:pt x="14040" y="12239"/>
                </a:lnTo>
                <a:close/>
                <a:moveTo>
                  <a:pt x="14089" y="11753"/>
                </a:moveTo>
                <a:lnTo>
                  <a:pt x="14235" y="11777"/>
                </a:lnTo>
                <a:lnTo>
                  <a:pt x="14381" y="11801"/>
                </a:lnTo>
                <a:lnTo>
                  <a:pt x="14502" y="11874"/>
                </a:lnTo>
                <a:lnTo>
                  <a:pt x="14600" y="11972"/>
                </a:lnTo>
                <a:lnTo>
                  <a:pt x="14673" y="12093"/>
                </a:lnTo>
                <a:lnTo>
                  <a:pt x="14746" y="12215"/>
                </a:lnTo>
                <a:lnTo>
                  <a:pt x="14770" y="12385"/>
                </a:lnTo>
                <a:lnTo>
                  <a:pt x="14794" y="12580"/>
                </a:lnTo>
                <a:lnTo>
                  <a:pt x="14770" y="12750"/>
                </a:lnTo>
                <a:lnTo>
                  <a:pt x="14721" y="12896"/>
                </a:lnTo>
                <a:lnTo>
                  <a:pt x="14648" y="13042"/>
                </a:lnTo>
                <a:lnTo>
                  <a:pt x="14551" y="13164"/>
                </a:lnTo>
                <a:lnTo>
                  <a:pt x="14405" y="13261"/>
                </a:lnTo>
                <a:lnTo>
                  <a:pt x="14259" y="13334"/>
                </a:lnTo>
                <a:lnTo>
                  <a:pt x="14089" y="13383"/>
                </a:lnTo>
                <a:lnTo>
                  <a:pt x="13870" y="13383"/>
                </a:lnTo>
                <a:lnTo>
                  <a:pt x="13651" y="13334"/>
                </a:lnTo>
                <a:lnTo>
                  <a:pt x="13480" y="13261"/>
                </a:lnTo>
                <a:lnTo>
                  <a:pt x="13334" y="13164"/>
                </a:lnTo>
                <a:lnTo>
                  <a:pt x="13237" y="13018"/>
                </a:lnTo>
                <a:lnTo>
                  <a:pt x="13164" y="12848"/>
                </a:lnTo>
                <a:lnTo>
                  <a:pt x="13164" y="12653"/>
                </a:lnTo>
                <a:lnTo>
                  <a:pt x="13213" y="12434"/>
                </a:lnTo>
                <a:lnTo>
                  <a:pt x="13286" y="12264"/>
                </a:lnTo>
                <a:lnTo>
                  <a:pt x="13359" y="12118"/>
                </a:lnTo>
                <a:lnTo>
                  <a:pt x="13480" y="11972"/>
                </a:lnTo>
                <a:lnTo>
                  <a:pt x="13602" y="11850"/>
                </a:lnTo>
                <a:lnTo>
                  <a:pt x="13602" y="11826"/>
                </a:lnTo>
                <a:lnTo>
                  <a:pt x="13675" y="11850"/>
                </a:lnTo>
                <a:lnTo>
                  <a:pt x="13748" y="11850"/>
                </a:lnTo>
                <a:lnTo>
                  <a:pt x="13797" y="11826"/>
                </a:lnTo>
                <a:lnTo>
                  <a:pt x="13845" y="11777"/>
                </a:lnTo>
                <a:lnTo>
                  <a:pt x="13918" y="11777"/>
                </a:lnTo>
                <a:lnTo>
                  <a:pt x="14089" y="11753"/>
                </a:lnTo>
                <a:close/>
                <a:moveTo>
                  <a:pt x="5475" y="11631"/>
                </a:moveTo>
                <a:lnTo>
                  <a:pt x="5524" y="11704"/>
                </a:lnTo>
                <a:lnTo>
                  <a:pt x="5597" y="11728"/>
                </a:lnTo>
                <a:lnTo>
                  <a:pt x="5645" y="11753"/>
                </a:lnTo>
                <a:lnTo>
                  <a:pt x="5743" y="11753"/>
                </a:lnTo>
                <a:lnTo>
                  <a:pt x="5840" y="11728"/>
                </a:lnTo>
                <a:lnTo>
                  <a:pt x="5937" y="11753"/>
                </a:lnTo>
                <a:lnTo>
                  <a:pt x="6010" y="11801"/>
                </a:lnTo>
                <a:lnTo>
                  <a:pt x="6083" y="11874"/>
                </a:lnTo>
                <a:lnTo>
                  <a:pt x="6132" y="11972"/>
                </a:lnTo>
                <a:lnTo>
                  <a:pt x="6181" y="12093"/>
                </a:lnTo>
                <a:lnTo>
                  <a:pt x="6229" y="12361"/>
                </a:lnTo>
                <a:lnTo>
                  <a:pt x="6229" y="12653"/>
                </a:lnTo>
                <a:lnTo>
                  <a:pt x="6181" y="12945"/>
                </a:lnTo>
                <a:lnTo>
                  <a:pt x="6132" y="13067"/>
                </a:lnTo>
                <a:lnTo>
                  <a:pt x="6083" y="13164"/>
                </a:lnTo>
                <a:lnTo>
                  <a:pt x="6010" y="13261"/>
                </a:lnTo>
                <a:lnTo>
                  <a:pt x="5937" y="13310"/>
                </a:lnTo>
                <a:lnTo>
                  <a:pt x="5840" y="13359"/>
                </a:lnTo>
                <a:lnTo>
                  <a:pt x="5743" y="13383"/>
                </a:lnTo>
                <a:lnTo>
                  <a:pt x="5645" y="13407"/>
                </a:lnTo>
                <a:lnTo>
                  <a:pt x="5548" y="13407"/>
                </a:lnTo>
                <a:lnTo>
                  <a:pt x="5353" y="13359"/>
                </a:lnTo>
                <a:lnTo>
                  <a:pt x="5159" y="13286"/>
                </a:lnTo>
                <a:lnTo>
                  <a:pt x="5013" y="13140"/>
                </a:lnTo>
                <a:lnTo>
                  <a:pt x="4867" y="12994"/>
                </a:lnTo>
                <a:lnTo>
                  <a:pt x="4769" y="12823"/>
                </a:lnTo>
                <a:lnTo>
                  <a:pt x="4721" y="12629"/>
                </a:lnTo>
                <a:lnTo>
                  <a:pt x="4721" y="12434"/>
                </a:lnTo>
                <a:lnTo>
                  <a:pt x="4745" y="12264"/>
                </a:lnTo>
                <a:lnTo>
                  <a:pt x="4818" y="12118"/>
                </a:lnTo>
                <a:lnTo>
                  <a:pt x="4915" y="11972"/>
                </a:lnTo>
                <a:lnTo>
                  <a:pt x="5037" y="11850"/>
                </a:lnTo>
                <a:lnTo>
                  <a:pt x="5159" y="11753"/>
                </a:lnTo>
                <a:lnTo>
                  <a:pt x="5329" y="11680"/>
                </a:lnTo>
                <a:lnTo>
                  <a:pt x="5475" y="11631"/>
                </a:lnTo>
                <a:close/>
                <a:moveTo>
                  <a:pt x="706" y="0"/>
                </a:moveTo>
                <a:lnTo>
                  <a:pt x="511" y="25"/>
                </a:lnTo>
                <a:lnTo>
                  <a:pt x="317" y="49"/>
                </a:lnTo>
                <a:lnTo>
                  <a:pt x="146" y="122"/>
                </a:lnTo>
                <a:lnTo>
                  <a:pt x="73" y="171"/>
                </a:lnTo>
                <a:lnTo>
                  <a:pt x="25" y="268"/>
                </a:lnTo>
                <a:lnTo>
                  <a:pt x="0" y="341"/>
                </a:lnTo>
                <a:lnTo>
                  <a:pt x="25" y="438"/>
                </a:lnTo>
                <a:lnTo>
                  <a:pt x="49" y="536"/>
                </a:lnTo>
                <a:lnTo>
                  <a:pt x="122" y="609"/>
                </a:lnTo>
                <a:lnTo>
                  <a:pt x="195" y="633"/>
                </a:lnTo>
                <a:lnTo>
                  <a:pt x="292" y="657"/>
                </a:lnTo>
                <a:lnTo>
                  <a:pt x="657" y="657"/>
                </a:lnTo>
                <a:lnTo>
                  <a:pt x="1047" y="682"/>
                </a:lnTo>
                <a:lnTo>
                  <a:pt x="1412" y="730"/>
                </a:lnTo>
                <a:lnTo>
                  <a:pt x="1777" y="755"/>
                </a:lnTo>
                <a:lnTo>
                  <a:pt x="3188" y="828"/>
                </a:lnTo>
                <a:lnTo>
                  <a:pt x="3212" y="998"/>
                </a:lnTo>
                <a:lnTo>
                  <a:pt x="3237" y="1144"/>
                </a:lnTo>
                <a:lnTo>
                  <a:pt x="3358" y="1460"/>
                </a:lnTo>
                <a:lnTo>
                  <a:pt x="3480" y="1777"/>
                </a:lnTo>
                <a:lnTo>
                  <a:pt x="3602" y="2069"/>
                </a:lnTo>
                <a:lnTo>
                  <a:pt x="3772" y="2701"/>
                </a:lnTo>
                <a:lnTo>
                  <a:pt x="3918" y="3309"/>
                </a:lnTo>
                <a:lnTo>
                  <a:pt x="4210" y="4550"/>
                </a:lnTo>
                <a:lnTo>
                  <a:pt x="5329" y="9076"/>
                </a:lnTo>
                <a:lnTo>
                  <a:pt x="5329" y="9101"/>
                </a:lnTo>
                <a:lnTo>
                  <a:pt x="5159" y="9344"/>
                </a:lnTo>
                <a:lnTo>
                  <a:pt x="5037" y="9563"/>
                </a:lnTo>
                <a:lnTo>
                  <a:pt x="4842" y="9928"/>
                </a:lnTo>
                <a:lnTo>
                  <a:pt x="4696" y="10317"/>
                </a:lnTo>
                <a:lnTo>
                  <a:pt x="4526" y="10634"/>
                </a:lnTo>
                <a:lnTo>
                  <a:pt x="4453" y="10780"/>
                </a:lnTo>
                <a:lnTo>
                  <a:pt x="4380" y="10950"/>
                </a:lnTo>
                <a:lnTo>
                  <a:pt x="4356" y="10999"/>
                </a:lnTo>
                <a:lnTo>
                  <a:pt x="4380" y="11047"/>
                </a:lnTo>
                <a:lnTo>
                  <a:pt x="4404" y="11144"/>
                </a:lnTo>
                <a:lnTo>
                  <a:pt x="4429" y="11217"/>
                </a:lnTo>
                <a:lnTo>
                  <a:pt x="4453" y="11315"/>
                </a:lnTo>
                <a:lnTo>
                  <a:pt x="4526" y="11412"/>
                </a:lnTo>
                <a:lnTo>
                  <a:pt x="4672" y="11607"/>
                </a:lnTo>
                <a:lnTo>
                  <a:pt x="4502" y="11801"/>
                </a:lnTo>
                <a:lnTo>
                  <a:pt x="4380" y="12045"/>
                </a:lnTo>
                <a:lnTo>
                  <a:pt x="4307" y="12288"/>
                </a:lnTo>
                <a:lnTo>
                  <a:pt x="4283" y="12556"/>
                </a:lnTo>
                <a:lnTo>
                  <a:pt x="4283" y="12726"/>
                </a:lnTo>
                <a:lnTo>
                  <a:pt x="4307" y="12872"/>
                </a:lnTo>
                <a:lnTo>
                  <a:pt x="4356" y="13018"/>
                </a:lnTo>
                <a:lnTo>
                  <a:pt x="4429" y="13140"/>
                </a:lnTo>
                <a:lnTo>
                  <a:pt x="4502" y="13261"/>
                </a:lnTo>
                <a:lnTo>
                  <a:pt x="4575" y="13383"/>
                </a:lnTo>
                <a:lnTo>
                  <a:pt x="4696" y="13480"/>
                </a:lnTo>
                <a:lnTo>
                  <a:pt x="4818" y="13578"/>
                </a:lnTo>
                <a:lnTo>
                  <a:pt x="4940" y="13651"/>
                </a:lnTo>
                <a:lnTo>
                  <a:pt x="5061" y="13724"/>
                </a:lnTo>
                <a:lnTo>
                  <a:pt x="5207" y="13772"/>
                </a:lnTo>
                <a:lnTo>
                  <a:pt x="5353" y="13797"/>
                </a:lnTo>
                <a:lnTo>
                  <a:pt x="5499" y="13821"/>
                </a:lnTo>
                <a:lnTo>
                  <a:pt x="5791" y="13821"/>
                </a:lnTo>
                <a:lnTo>
                  <a:pt x="5937" y="13797"/>
                </a:lnTo>
                <a:lnTo>
                  <a:pt x="6108" y="13748"/>
                </a:lnTo>
                <a:lnTo>
                  <a:pt x="6254" y="13675"/>
                </a:lnTo>
                <a:lnTo>
                  <a:pt x="6375" y="13553"/>
                </a:lnTo>
                <a:lnTo>
                  <a:pt x="6473" y="13432"/>
                </a:lnTo>
                <a:lnTo>
                  <a:pt x="6570" y="13286"/>
                </a:lnTo>
                <a:lnTo>
                  <a:pt x="6619" y="13140"/>
                </a:lnTo>
                <a:lnTo>
                  <a:pt x="6667" y="12969"/>
                </a:lnTo>
                <a:lnTo>
                  <a:pt x="6692" y="12799"/>
                </a:lnTo>
                <a:lnTo>
                  <a:pt x="6692" y="12629"/>
                </a:lnTo>
                <a:lnTo>
                  <a:pt x="6692" y="12434"/>
                </a:lnTo>
                <a:lnTo>
                  <a:pt x="6667" y="12264"/>
                </a:lnTo>
                <a:lnTo>
                  <a:pt x="6619" y="12093"/>
                </a:lnTo>
                <a:lnTo>
                  <a:pt x="6570" y="11923"/>
                </a:lnTo>
                <a:lnTo>
                  <a:pt x="6497" y="11777"/>
                </a:lnTo>
                <a:lnTo>
                  <a:pt x="6424" y="11631"/>
                </a:lnTo>
                <a:lnTo>
                  <a:pt x="6327" y="11509"/>
                </a:lnTo>
                <a:lnTo>
                  <a:pt x="6862" y="11534"/>
                </a:lnTo>
                <a:lnTo>
                  <a:pt x="7373" y="11534"/>
                </a:lnTo>
                <a:lnTo>
                  <a:pt x="8371" y="11631"/>
                </a:lnTo>
                <a:lnTo>
                  <a:pt x="9368" y="11728"/>
                </a:lnTo>
                <a:lnTo>
                  <a:pt x="9831" y="11753"/>
                </a:lnTo>
                <a:lnTo>
                  <a:pt x="10293" y="11753"/>
                </a:lnTo>
                <a:lnTo>
                  <a:pt x="11218" y="11704"/>
                </a:lnTo>
                <a:lnTo>
                  <a:pt x="11704" y="11680"/>
                </a:lnTo>
                <a:lnTo>
                  <a:pt x="12166" y="11680"/>
                </a:lnTo>
                <a:lnTo>
                  <a:pt x="12629" y="11704"/>
                </a:lnTo>
                <a:lnTo>
                  <a:pt x="13091" y="11753"/>
                </a:lnTo>
                <a:lnTo>
                  <a:pt x="12921" y="11996"/>
                </a:lnTo>
                <a:lnTo>
                  <a:pt x="12799" y="12264"/>
                </a:lnTo>
                <a:lnTo>
                  <a:pt x="12750" y="12434"/>
                </a:lnTo>
                <a:lnTo>
                  <a:pt x="12702" y="12580"/>
                </a:lnTo>
                <a:lnTo>
                  <a:pt x="12702" y="12726"/>
                </a:lnTo>
                <a:lnTo>
                  <a:pt x="12702" y="12872"/>
                </a:lnTo>
                <a:lnTo>
                  <a:pt x="12750" y="13018"/>
                </a:lnTo>
                <a:lnTo>
                  <a:pt x="12799" y="13140"/>
                </a:lnTo>
                <a:lnTo>
                  <a:pt x="12848" y="13261"/>
                </a:lnTo>
                <a:lnTo>
                  <a:pt x="12945" y="13383"/>
                </a:lnTo>
                <a:lnTo>
                  <a:pt x="13042" y="13480"/>
                </a:lnTo>
                <a:lnTo>
                  <a:pt x="13140" y="13553"/>
                </a:lnTo>
                <a:lnTo>
                  <a:pt x="13261" y="13626"/>
                </a:lnTo>
                <a:lnTo>
                  <a:pt x="13407" y="13699"/>
                </a:lnTo>
                <a:lnTo>
                  <a:pt x="13553" y="13748"/>
                </a:lnTo>
                <a:lnTo>
                  <a:pt x="13699" y="13797"/>
                </a:lnTo>
                <a:lnTo>
                  <a:pt x="13845" y="13821"/>
                </a:lnTo>
                <a:lnTo>
                  <a:pt x="14016" y="13821"/>
                </a:lnTo>
                <a:lnTo>
                  <a:pt x="14283" y="13797"/>
                </a:lnTo>
                <a:lnTo>
                  <a:pt x="14502" y="13748"/>
                </a:lnTo>
                <a:lnTo>
                  <a:pt x="14697" y="13651"/>
                </a:lnTo>
                <a:lnTo>
                  <a:pt x="14867" y="13505"/>
                </a:lnTo>
                <a:lnTo>
                  <a:pt x="14989" y="13359"/>
                </a:lnTo>
                <a:lnTo>
                  <a:pt x="15086" y="13164"/>
                </a:lnTo>
                <a:lnTo>
                  <a:pt x="15159" y="12969"/>
                </a:lnTo>
                <a:lnTo>
                  <a:pt x="15208" y="12750"/>
                </a:lnTo>
                <a:lnTo>
                  <a:pt x="15208" y="12531"/>
                </a:lnTo>
                <a:lnTo>
                  <a:pt x="15184" y="12337"/>
                </a:lnTo>
                <a:lnTo>
                  <a:pt x="15159" y="12118"/>
                </a:lnTo>
                <a:lnTo>
                  <a:pt x="15086" y="11923"/>
                </a:lnTo>
                <a:lnTo>
                  <a:pt x="14989" y="11728"/>
                </a:lnTo>
                <a:lnTo>
                  <a:pt x="14867" y="11582"/>
                </a:lnTo>
                <a:lnTo>
                  <a:pt x="14721" y="11436"/>
                </a:lnTo>
                <a:lnTo>
                  <a:pt x="14551" y="11339"/>
                </a:lnTo>
                <a:lnTo>
                  <a:pt x="14405" y="11144"/>
                </a:lnTo>
                <a:lnTo>
                  <a:pt x="14648" y="11120"/>
                </a:lnTo>
                <a:lnTo>
                  <a:pt x="14989" y="11120"/>
                </a:lnTo>
                <a:lnTo>
                  <a:pt x="15062" y="11071"/>
                </a:lnTo>
                <a:lnTo>
                  <a:pt x="15086" y="10999"/>
                </a:lnTo>
                <a:lnTo>
                  <a:pt x="15111" y="10926"/>
                </a:lnTo>
                <a:lnTo>
                  <a:pt x="15086" y="10853"/>
                </a:lnTo>
                <a:lnTo>
                  <a:pt x="15062" y="10780"/>
                </a:lnTo>
                <a:lnTo>
                  <a:pt x="14989" y="10707"/>
                </a:lnTo>
                <a:lnTo>
                  <a:pt x="14892" y="10682"/>
                </a:lnTo>
                <a:lnTo>
                  <a:pt x="14648" y="10682"/>
                </a:lnTo>
                <a:lnTo>
                  <a:pt x="14429" y="10707"/>
                </a:lnTo>
                <a:lnTo>
                  <a:pt x="13967" y="10780"/>
                </a:lnTo>
                <a:lnTo>
                  <a:pt x="12653" y="10780"/>
                </a:lnTo>
                <a:lnTo>
                  <a:pt x="11339" y="10755"/>
                </a:lnTo>
                <a:lnTo>
                  <a:pt x="10050" y="10707"/>
                </a:lnTo>
                <a:lnTo>
                  <a:pt x="8760" y="10707"/>
                </a:lnTo>
                <a:lnTo>
                  <a:pt x="7495" y="10731"/>
                </a:lnTo>
                <a:lnTo>
                  <a:pt x="7081" y="10707"/>
                </a:lnTo>
                <a:lnTo>
                  <a:pt x="6643" y="10682"/>
                </a:lnTo>
                <a:lnTo>
                  <a:pt x="6229" y="10634"/>
                </a:lnTo>
                <a:lnTo>
                  <a:pt x="5816" y="10634"/>
                </a:lnTo>
                <a:lnTo>
                  <a:pt x="5864" y="10439"/>
                </a:lnTo>
                <a:lnTo>
                  <a:pt x="5913" y="10269"/>
                </a:lnTo>
                <a:lnTo>
                  <a:pt x="6035" y="9977"/>
                </a:lnTo>
                <a:lnTo>
                  <a:pt x="6059" y="9831"/>
                </a:lnTo>
                <a:lnTo>
                  <a:pt x="6083" y="9709"/>
                </a:lnTo>
                <a:lnTo>
                  <a:pt x="6400" y="9709"/>
                </a:lnTo>
                <a:lnTo>
                  <a:pt x="6716" y="9685"/>
                </a:lnTo>
                <a:lnTo>
                  <a:pt x="7300" y="9660"/>
                </a:lnTo>
                <a:lnTo>
                  <a:pt x="7860" y="9636"/>
                </a:lnTo>
                <a:lnTo>
                  <a:pt x="8395" y="9612"/>
                </a:lnTo>
                <a:lnTo>
                  <a:pt x="9466" y="9514"/>
                </a:lnTo>
                <a:lnTo>
                  <a:pt x="10512" y="9417"/>
                </a:lnTo>
                <a:lnTo>
                  <a:pt x="11558" y="9368"/>
                </a:lnTo>
                <a:lnTo>
                  <a:pt x="12604" y="9295"/>
                </a:lnTo>
                <a:lnTo>
                  <a:pt x="13140" y="9247"/>
                </a:lnTo>
                <a:lnTo>
                  <a:pt x="13651" y="9174"/>
                </a:lnTo>
                <a:lnTo>
                  <a:pt x="13991" y="9125"/>
                </a:lnTo>
                <a:lnTo>
                  <a:pt x="14332" y="9003"/>
                </a:lnTo>
                <a:lnTo>
                  <a:pt x="14624" y="8833"/>
                </a:lnTo>
                <a:lnTo>
                  <a:pt x="14916" y="8614"/>
                </a:lnTo>
                <a:lnTo>
                  <a:pt x="15062" y="8492"/>
                </a:lnTo>
                <a:lnTo>
                  <a:pt x="15159" y="8322"/>
                </a:lnTo>
                <a:lnTo>
                  <a:pt x="15257" y="8152"/>
                </a:lnTo>
                <a:lnTo>
                  <a:pt x="15354" y="7957"/>
                </a:lnTo>
                <a:lnTo>
                  <a:pt x="15500" y="7592"/>
                </a:lnTo>
                <a:lnTo>
                  <a:pt x="15646" y="7227"/>
                </a:lnTo>
                <a:lnTo>
                  <a:pt x="15914" y="6546"/>
                </a:lnTo>
                <a:lnTo>
                  <a:pt x="15987" y="6546"/>
                </a:lnTo>
                <a:lnTo>
                  <a:pt x="16011" y="6521"/>
                </a:lnTo>
                <a:lnTo>
                  <a:pt x="16035" y="6497"/>
                </a:lnTo>
                <a:lnTo>
                  <a:pt x="16035" y="6473"/>
                </a:lnTo>
                <a:lnTo>
                  <a:pt x="16011" y="6424"/>
                </a:lnTo>
                <a:lnTo>
                  <a:pt x="15987" y="6424"/>
                </a:lnTo>
                <a:lnTo>
                  <a:pt x="16303" y="5816"/>
                </a:lnTo>
                <a:lnTo>
                  <a:pt x="16327" y="5767"/>
                </a:lnTo>
                <a:lnTo>
                  <a:pt x="16352" y="5743"/>
                </a:lnTo>
                <a:lnTo>
                  <a:pt x="16376" y="5670"/>
                </a:lnTo>
                <a:lnTo>
                  <a:pt x="17009" y="4550"/>
                </a:lnTo>
                <a:lnTo>
                  <a:pt x="17325" y="3991"/>
                </a:lnTo>
                <a:lnTo>
                  <a:pt x="17641" y="3431"/>
                </a:lnTo>
                <a:lnTo>
                  <a:pt x="17666" y="3334"/>
                </a:lnTo>
                <a:lnTo>
                  <a:pt x="17641" y="3236"/>
                </a:lnTo>
                <a:lnTo>
                  <a:pt x="17690" y="2945"/>
                </a:lnTo>
                <a:lnTo>
                  <a:pt x="17690" y="2799"/>
                </a:lnTo>
                <a:lnTo>
                  <a:pt x="17690" y="2677"/>
                </a:lnTo>
                <a:lnTo>
                  <a:pt x="17641" y="2555"/>
                </a:lnTo>
                <a:lnTo>
                  <a:pt x="17568" y="2458"/>
                </a:lnTo>
                <a:lnTo>
                  <a:pt x="17495" y="2361"/>
                </a:lnTo>
                <a:lnTo>
                  <a:pt x="17398" y="2288"/>
                </a:lnTo>
                <a:lnTo>
                  <a:pt x="17301" y="2215"/>
                </a:lnTo>
                <a:lnTo>
                  <a:pt x="17155" y="2166"/>
                </a:lnTo>
                <a:lnTo>
                  <a:pt x="16984" y="2117"/>
                </a:lnTo>
                <a:lnTo>
                  <a:pt x="16790" y="2069"/>
                </a:lnTo>
                <a:lnTo>
                  <a:pt x="16376" y="2069"/>
                </a:lnTo>
                <a:lnTo>
                  <a:pt x="15597" y="2093"/>
                </a:lnTo>
                <a:lnTo>
                  <a:pt x="14283" y="2093"/>
                </a:lnTo>
                <a:lnTo>
                  <a:pt x="13651" y="2069"/>
                </a:lnTo>
                <a:lnTo>
                  <a:pt x="12994" y="2020"/>
                </a:lnTo>
                <a:lnTo>
                  <a:pt x="11753" y="1923"/>
                </a:lnTo>
                <a:lnTo>
                  <a:pt x="10488" y="1898"/>
                </a:lnTo>
                <a:lnTo>
                  <a:pt x="9222" y="1874"/>
                </a:lnTo>
                <a:lnTo>
                  <a:pt x="7981" y="1874"/>
                </a:lnTo>
                <a:lnTo>
                  <a:pt x="7032" y="1850"/>
                </a:lnTo>
                <a:lnTo>
                  <a:pt x="6083" y="1825"/>
                </a:lnTo>
                <a:lnTo>
                  <a:pt x="5159" y="1801"/>
                </a:lnTo>
                <a:lnTo>
                  <a:pt x="4210" y="1801"/>
                </a:lnTo>
                <a:lnTo>
                  <a:pt x="4112" y="1509"/>
                </a:lnTo>
                <a:lnTo>
                  <a:pt x="3991" y="1241"/>
                </a:lnTo>
                <a:lnTo>
                  <a:pt x="3942" y="998"/>
                </a:lnTo>
                <a:lnTo>
                  <a:pt x="3845" y="633"/>
                </a:lnTo>
                <a:lnTo>
                  <a:pt x="3796" y="463"/>
                </a:lnTo>
                <a:lnTo>
                  <a:pt x="3723" y="292"/>
                </a:lnTo>
                <a:lnTo>
                  <a:pt x="3650" y="195"/>
                </a:lnTo>
                <a:lnTo>
                  <a:pt x="3577" y="146"/>
                </a:lnTo>
                <a:lnTo>
                  <a:pt x="3529" y="146"/>
                </a:lnTo>
                <a:lnTo>
                  <a:pt x="2604" y="122"/>
                </a:lnTo>
                <a:lnTo>
                  <a:pt x="1655" y="73"/>
                </a:lnTo>
                <a:lnTo>
                  <a:pt x="90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46"/>
          <p:cNvSpPr/>
          <p:nvPr/>
        </p:nvSpPr>
        <p:spPr>
          <a:xfrm>
            <a:off x="2461107" y="3505436"/>
            <a:ext cx="343924" cy="279553"/>
          </a:xfrm>
          <a:custGeom>
            <a:avLst/>
            <a:gdLst/>
            <a:ahLst/>
            <a:cxnLst/>
            <a:rect l="l" t="t" r="r" b="b"/>
            <a:pathLst>
              <a:path w="17813" h="14479" extrusionOk="0">
                <a:moveTo>
                  <a:pt x="9904" y="1387"/>
                </a:moveTo>
                <a:lnTo>
                  <a:pt x="10074" y="1412"/>
                </a:lnTo>
                <a:lnTo>
                  <a:pt x="10245" y="1460"/>
                </a:lnTo>
                <a:lnTo>
                  <a:pt x="10391" y="1509"/>
                </a:lnTo>
                <a:lnTo>
                  <a:pt x="10464" y="1558"/>
                </a:lnTo>
                <a:lnTo>
                  <a:pt x="10537" y="1631"/>
                </a:lnTo>
                <a:lnTo>
                  <a:pt x="10610" y="1777"/>
                </a:lnTo>
                <a:lnTo>
                  <a:pt x="9880" y="1728"/>
                </a:lnTo>
                <a:lnTo>
                  <a:pt x="9150" y="1704"/>
                </a:lnTo>
                <a:lnTo>
                  <a:pt x="7057" y="1728"/>
                </a:lnTo>
                <a:lnTo>
                  <a:pt x="7082" y="1606"/>
                </a:lnTo>
                <a:lnTo>
                  <a:pt x="7179" y="1509"/>
                </a:lnTo>
                <a:lnTo>
                  <a:pt x="7276" y="1436"/>
                </a:lnTo>
                <a:lnTo>
                  <a:pt x="7422" y="1412"/>
                </a:lnTo>
                <a:lnTo>
                  <a:pt x="7568" y="1387"/>
                </a:lnTo>
                <a:lnTo>
                  <a:pt x="7714" y="1387"/>
                </a:lnTo>
                <a:lnTo>
                  <a:pt x="7982" y="1412"/>
                </a:lnTo>
                <a:lnTo>
                  <a:pt x="8980" y="1412"/>
                </a:lnTo>
                <a:lnTo>
                  <a:pt x="9344" y="1387"/>
                </a:lnTo>
                <a:close/>
                <a:moveTo>
                  <a:pt x="9393" y="414"/>
                </a:moveTo>
                <a:lnTo>
                  <a:pt x="9880" y="463"/>
                </a:lnTo>
                <a:lnTo>
                  <a:pt x="10123" y="511"/>
                </a:lnTo>
                <a:lnTo>
                  <a:pt x="10342" y="560"/>
                </a:lnTo>
                <a:lnTo>
                  <a:pt x="10561" y="633"/>
                </a:lnTo>
                <a:lnTo>
                  <a:pt x="10756" y="730"/>
                </a:lnTo>
                <a:lnTo>
                  <a:pt x="10926" y="852"/>
                </a:lnTo>
                <a:lnTo>
                  <a:pt x="11072" y="974"/>
                </a:lnTo>
                <a:lnTo>
                  <a:pt x="11194" y="1144"/>
                </a:lnTo>
                <a:lnTo>
                  <a:pt x="11291" y="1339"/>
                </a:lnTo>
                <a:lnTo>
                  <a:pt x="11364" y="1558"/>
                </a:lnTo>
                <a:lnTo>
                  <a:pt x="11364" y="1825"/>
                </a:lnTo>
                <a:lnTo>
                  <a:pt x="10999" y="1801"/>
                </a:lnTo>
                <a:lnTo>
                  <a:pt x="10999" y="1679"/>
                </a:lnTo>
                <a:lnTo>
                  <a:pt x="10975" y="1582"/>
                </a:lnTo>
                <a:lnTo>
                  <a:pt x="10926" y="1485"/>
                </a:lnTo>
                <a:lnTo>
                  <a:pt x="10877" y="1387"/>
                </a:lnTo>
                <a:lnTo>
                  <a:pt x="10707" y="1217"/>
                </a:lnTo>
                <a:lnTo>
                  <a:pt x="10537" y="1095"/>
                </a:lnTo>
                <a:lnTo>
                  <a:pt x="10293" y="1022"/>
                </a:lnTo>
                <a:lnTo>
                  <a:pt x="10050" y="974"/>
                </a:lnTo>
                <a:lnTo>
                  <a:pt x="9807" y="949"/>
                </a:lnTo>
                <a:lnTo>
                  <a:pt x="9539" y="925"/>
                </a:lnTo>
                <a:lnTo>
                  <a:pt x="9004" y="974"/>
                </a:lnTo>
                <a:lnTo>
                  <a:pt x="8493" y="998"/>
                </a:lnTo>
                <a:lnTo>
                  <a:pt x="8152" y="998"/>
                </a:lnTo>
                <a:lnTo>
                  <a:pt x="7787" y="974"/>
                </a:lnTo>
                <a:lnTo>
                  <a:pt x="7593" y="974"/>
                </a:lnTo>
                <a:lnTo>
                  <a:pt x="7422" y="998"/>
                </a:lnTo>
                <a:lnTo>
                  <a:pt x="7252" y="1047"/>
                </a:lnTo>
                <a:lnTo>
                  <a:pt x="7082" y="1095"/>
                </a:lnTo>
                <a:lnTo>
                  <a:pt x="6911" y="1217"/>
                </a:lnTo>
                <a:lnTo>
                  <a:pt x="6790" y="1363"/>
                </a:lnTo>
                <a:lnTo>
                  <a:pt x="6741" y="1460"/>
                </a:lnTo>
                <a:lnTo>
                  <a:pt x="6692" y="1558"/>
                </a:lnTo>
                <a:lnTo>
                  <a:pt x="6692" y="1631"/>
                </a:lnTo>
                <a:lnTo>
                  <a:pt x="6692" y="1728"/>
                </a:lnTo>
                <a:lnTo>
                  <a:pt x="6181" y="1728"/>
                </a:lnTo>
                <a:lnTo>
                  <a:pt x="6206" y="1436"/>
                </a:lnTo>
                <a:lnTo>
                  <a:pt x="6230" y="1290"/>
                </a:lnTo>
                <a:lnTo>
                  <a:pt x="6303" y="1168"/>
                </a:lnTo>
                <a:lnTo>
                  <a:pt x="6425" y="998"/>
                </a:lnTo>
                <a:lnTo>
                  <a:pt x="6571" y="876"/>
                </a:lnTo>
                <a:lnTo>
                  <a:pt x="6765" y="779"/>
                </a:lnTo>
                <a:lnTo>
                  <a:pt x="6936" y="706"/>
                </a:lnTo>
                <a:lnTo>
                  <a:pt x="7301" y="584"/>
                </a:lnTo>
                <a:lnTo>
                  <a:pt x="7690" y="487"/>
                </a:lnTo>
                <a:lnTo>
                  <a:pt x="8079" y="438"/>
                </a:lnTo>
                <a:lnTo>
                  <a:pt x="8493" y="414"/>
                </a:lnTo>
                <a:close/>
                <a:moveTo>
                  <a:pt x="17131" y="2336"/>
                </a:moveTo>
                <a:lnTo>
                  <a:pt x="17179" y="2604"/>
                </a:lnTo>
                <a:lnTo>
                  <a:pt x="16839" y="2945"/>
                </a:lnTo>
                <a:lnTo>
                  <a:pt x="16790" y="2482"/>
                </a:lnTo>
                <a:lnTo>
                  <a:pt x="16936" y="2336"/>
                </a:lnTo>
                <a:close/>
                <a:moveTo>
                  <a:pt x="17179" y="2969"/>
                </a:moveTo>
                <a:lnTo>
                  <a:pt x="17155" y="3431"/>
                </a:lnTo>
                <a:lnTo>
                  <a:pt x="16888" y="3577"/>
                </a:lnTo>
                <a:lnTo>
                  <a:pt x="16888" y="3455"/>
                </a:lnTo>
                <a:lnTo>
                  <a:pt x="16863" y="3310"/>
                </a:lnTo>
                <a:lnTo>
                  <a:pt x="17009" y="3188"/>
                </a:lnTo>
                <a:lnTo>
                  <a:pt x="17131" y="3042"/>
                </a:lnTo>
                <a:lnTo>
                  <a:pt x="17179" y="2969"/>
                </a:lnTo>
                <a:close/>
                <a:moveTo>
                  <a:pt x="17155" y="3626"/>
                </a:moveTo>
                <a:lnTo>
                  <a:pt x="17155" y="4064"/>
                </a:lnTo>
                <a:lnTo>
                  <a:pt x="16936" y="4234"/>
                </a:lnTo>
                <a:lnTo>
                  <a:pt x="16912" y="3869"/>
                </a:lnTo>
                <a:lnTo>
                  <a:pt x="17033" y="3747"/>
                </a:lnTo>
                <a:lnTo>
                  <a:pt x="17155" y="3626"/>
                </a:lnTo>
                <a:close/>
                <a:moveTo>
                  <a:pt x="17155" y="4258"/>
                </a:moveTo>
                <a:lnTo>
                  <a:pt x="17179" y="4599"/>
                </a:lnTo>
                <a:lnTo>
                  <a:pt x="16912" y="4769"/>
                </a:lnTo>
                <a:lnTo>
                  <a:pt x="16936" y="4526"/>
                </a:lnTo>
                <a:lnTo>
                  <a:pt x="17155" y="4258"/>
                </a:lnTo>
                <a:close/>
                <a:moveTo>
                  <a:pt x="1509" y="2093"/>
                </a:moveTo>
                <a:lnTo>
                  <a:pt x="2045" y="2117"/>
                </a:lnTo>
                <a:lnTo>
                  <a:pt x="4332" y="2190"/>
                </a:lnTo>
                <a:lnTo>
                  <a:pt x="5524" y="2239"/>
                </a:lnTo>
                <a:lnTo>
                  <a:pt x="6741" y="2239"/>
                </a:lnTo>
                <a:lnTo>
                  <a:pt x="9150" y="2215"/>
                </a:lnTo>
                <a:lnTo>
                  <a:pt x="9734" y="2215"/>
                </a:lnTo>
                <a:lnTo>
                  <a:pt x="10293" y="2239"/>
                </a:lnTo>
                <a:lnTo>
                  <a:pt x="11437" y="2312"/>
                </a:lnTo>
                <a:lnTo>
                  <a:pt x="12581" y="2385"/>
                </a:lnTo>
                <a:lnTo>
                  <a:pt x="13165" y="2409"/>
                </a:lnTo>
                <a:lnTo>
                  <a:pt x="13724" y="2409"/>
                </a:lnTo>
                <a:lnTo>
                  <a:pt x="14819" y="2361"/>
                </a:lnTo>
                <a:lnTo>
                  <a:pt x="15379" y="2361"/>
                </a:lnTo>
                <a:lnTo>
                  <a:pt x="15914" y="2336"/>
                </a:lnTo>
                <a:lnTo>
                  <a:pt x="16450" y="2361"/>
                </a:lnTo>
                <a:lnTo>
                  <a:pt x="16304" y="2458"/>
                </a:lnTo>
                <a:lnTo>
                  <a:pt x="16133" y="2555"/>
                </a:lnTo>
                <a:lnTo>
                  <a:pt x="15987" y="2653"/>
                </a:lnTo>
                <a:lnTo>
                  <a:pt x="15914" y="2726"/>
                </a:lnTo>
                <a:lnTo>
                  <a:pt x="15841" y="2799"/>
                </a:lnTo>
                <a:lnTo>
                  <a:pt x="15817" y="2872"/>
                </a:lnTo>
                <a:lnTo>
                  <a:pt x="15793" y="2969"/>
                </a:lnTo>
                <a:lnTo>
                  <a:pt x="15817" y="3018"/>
                </a:lnTo>
                <a:lnTo>
                  <a:pt x="15866" y="3042"/>
                </a:lnTo>
                <a:lnTo>
                  <a:pt x="15963" y="3042"/>
                </a:lnTo>
                <a:lnTo>
                  <a:pt x="16036" y="3018"/>
                </a:lnTo>
                <a:lnTo>
                  <a:pt x="16206" y="2920"/>
                </a:lnTo>
                <a:lnTo>
                  <a:pt x="16523" y="2677"/>
                </a:lnTo>
                <a:lnTo>
                  <a:pt x="16571" y="2653"/>
                </a:lnTo>
                <a:lnTo>
                  <a:pt x="16644" y="3091"/>
                </a:lnTo>
                <a:lnTo>
                  <a:pt x="16596" y="3139"/>
                </a:lnTo>
                <a:lnTo>
                  <a:pt x="16133" y="3407"/>
                </a:lnTo>
                <a:lnTo>
                  <a:pt x="15939" y="3577"/>
                </a:lnTo>
                <a:lnTo>
                  <a:pt x="15866" y="3674"/>
                </a:lnTo>
                <a:lnTo>
                  <a:pt x="15793" y="3772"/>
                </a:lnTo>
                <a:lnTo>
                  <a:pt x="15793" y="3820"/>
                </a:lnTo>
                <a:lnTo>
                  <a:pt x="15793" y="3869"/>
                </a:lnTo>
                <a:lnTo>
                  <a:pt x="15841" y="3893"/>
                </a:lnTo>
                <a:lnTo>
                  <a:pt x="15890" y="3893"/>
                </a:lnTo>
                <a:lnTo>
                  <a:pt x="16085" y="3820"/>
                </a:lnTo>
                <a:lnTo>
                  <a:pt x="16304" y="3723"/>
                </a:lnTo>
                <a:lnTo>
                  <a:pt x="16498" y="3601"/>
                </a:lnTo>
                <a:lnTo>
                  <a:pt x="16669" y="3455"/>
                </a:lnTo>
                <a:lnTo>
                  <a:pt x="16693" y="3699"/>
                </a:lnTo>
                <a:lnTo>
                  <a:pt x="16158" y="4039"/>
                </a:lnTo>
                <a:lnTo>
                  <a:pt x="15963" y="4185"/>
                </a:lnTo>
                <a:lnTo>
                  <a:pt x="15744" y="4356"/>
                </a:lnTo>
                <a:lnTo>
                  <a:pt x="15647" y="4453"/>
                </a:lnTo>
                <a:lnTo>
                  <a:pt x="15574" y="4575"/>
                </a:lnTo>
                <a:lnTo>
                  <a:pt x="15525" y="4672"/>
                </a:lnTo>
                <a:lnTo>
                  <a:pt x="15525" y="4794"/>
                </a:lnTo>
                <a:lnTo>
                  <a:pt x="15549" y="4818"/>
                </a:lnTo>
                <a:lnTo>
                  <a:pt x="15574" y="4842"/>
                </a:lnTo>
                <a:lnTo>
                  <a:pt x="15647" y="4867"/>
                </a:lnTo>
                <a:lnTo>
                  <a:pt x="15744" y="4818"/>
                </a:lnTo>
                <a:lnTo>
                  <a:pt x="15841" y="4769"/>
                </a:lnTo>
                <a:lnTo>
                  <a:pt x="15987" y="4599"/>
                </a:lnTo>
                <a:lnTo>
                  <a:pt x="16255" y="4356"/>
                </a:lnTo>
                <a:lnTo>
                  <a:pt x="16547" y="4137"/>
                </a:lnTo>
                <a:lnTo>
                  <a:pt x="16693" y="4039"/>
                </a:lnTo>
                <a:lnTo>
                  <a:pt x="16693" y="4404"/>
                </a:lnTo>
                <a:lnTo>
                  <a:pt x="16255" y="4672"/>
                </a:lnTo>
                <a:lnTo>
                  <a:pt x="16036" y="4818"/>
                </a:lnTo>
                <a:lnTo>
                  <a:pt x="15841" y="4964"/>
                </a:lnTo>
                <a:lnTo>
                  <a:pt x="15647" y="5134"/>
                </a:lnTo>
                <a:lnTo>
                  <a:pt x="15574" y="5232"/>
                </a:lnTo>
                <a:lnTo>
                  <a:pt x="15525" y="5329"/>
                </a:lnTo>
                <a:lnTo>
                  <a:pt x="15525" y="5378"/>
                </a:lnTo>
                <a:lnTo>
                  <a:pt x="15549" y="5402"/>
                </a:lnTo>
                <a:lnTo>
                  <a:pt x="15574" y="5426"/>
                </a:lnTo>
                <a:lnTo>
                  <a:pt x="15622" y="5426"/>
                </a:lnTo>
                <a:lnTo>
                  <a:pt x="15744" y="5378"/>
                </a:lnTo>
                <a:lnTo>
                  <a:pt x="15866" y="5329"/>
                </a:lnTo>
                <a:lnTo>
                  <a:pt x="16109" y="5159"/>
                </a:lnTo>
                <a:lnTo>
                  <a:pt x="16571" y="4818"/>
                </a:lnTo>
                <a:lnTo>
                  <a:pt x="16669" y="4745"/>
                </a:lnTo>
                <a:lnTo>
                  <a:pt x="16669" y="4745"/>
                </a:lnTo>
                <a:lnTo>
                  <a:pt x="16644" y="4964"/>
                </a:lnTo>
                <a:lnTo>
                  <a:pt x="16328" y="5207"/>
                </a:lnTo>
                <a:lnTo>
                  <a:pt x="16133" y="5378"/>
                </a:lnTo>
                <a:lnTo>
                  <a:pt x="15914" y="5572"/>
                </a:lnTo>
                <a:lnTo>
                  <a:pt x="15817" y="5694"/>
                </a:lnTo>
                <a:lnTo>
                  <a:pt x="15744" y="5791"/>
                </a:lnTo>
                <a:lnTo>
                  <a:pt x="15695" y="5913"/>
                </a:lnTo>
                <a:lnTo>
                  <a:pt x="15720" y="6035"/>
                </a:lnTo>
                <a:lnTo>
                  <a:pt x="15403" y="6083"/>
                </a:lnTo>
                <a:lnTo>
                  <a:pt x="15136" y="6108"/>
                </a:lnTo>
                <a:lnTo>
                  <a:pt x="14089" y="6108"/>
                </a:lnTo>
                <a:lnTo>
                  <a:pt x="13554" y="6059"/>
                </a:lnTo>
                <a:lnTo>
                  <a:pt x="13019" y="6059"/>
                </a:lnTo>
                <a:lnTo>
                  <a:pt x="11340" y="6108"/>
                </a:lnTo>
                <a:lnTo>
                  <a:pt x="10318" y="6108"/>
                </a:lnTo>
                <a:lnTo>
                  <a:pt x="10001" y="6156"/>
                </a:lnTo>
                <a:lnTo>
                  <a:pt x="9928" y="5962"/>
                </a:lnTo>
                <a:lnTo>
                  <a:pt x="9831" y="5791"/>
                </a:lnTo>
                <a:lnTo>
                  <a:pt x="9709" y="5670"/>
                </a:lnTo>
                <a:lnTo>
                  <a:pt x="9539" y="5548"/>
                </a:lnTo>
                <a:lnTo>
                  <a:pt x="9417" y="5499"/>
                </a:lnTo>
                <a:lnTo>
                  <a:pt x="9296" y="5475"/>
                </a:lnTo>
                <a:lnTo>
                  <a:pt x="9028" y="5426"/>
                </a:lnTo>
                <a:lnTo>
                  <a:pt x="8882" y="5451"/>
                </a:lnTo>
                <a:lnTo>
                  <a:pt x="8761" y="5451"/>
                </a:lnTo>
                <a:lnTo>
                  <a:pt x="8615" y="5499"/>
                </a:lnTo>
                <a:lnTo>
                  <a:pt x="8517" y="5548"/>
                </a:lnTo>
                <a:lnTo>
                  <a:pt x="8420" y="5572"/>
                </a:lnTo>
                <a:lnTo>
                  <a:pt x="8323" y="5597"/>
                </a:lnTo>
                <a:lnTo>
                  <a:pt x="8225" y="5645"/>
                </a:lnTo>
                <a:lnTo>
                  <a:pt x="8128" y="5718"/>
                </a:lnTo>
                <a:lnTo>
                  <a:pt x="8055" y="5816"/>
                </a:lnTo>
                <a:lnTo>
                  <a:pt x="7982" y="5913"/>
                </a:lnTo>
                <a:lnTo>
                  <a:pt x="7933" y="6059"/>
                </a:lnTo>
                <a:lnTo>
                  <a:pt x="7885" y="6205"/>
                </a:lnTo>
                <a:lnTo>
                  <a:pt x="7568" y="6229"/>
                </a:lnTo>
                <a:lnTo>
                  <a:pt x="7228" y="6229"/>
                </a:lnTo>
                <a:lnTo>
                  <a:pt x="6546" y="6205"/>
                </a:lnTo>
                <a:lnTo>
                  <a:pt x="5865" y="6181"/>
                </a:lnTo>
                <a:lnTo>
                  <a:pt x="5524" y="6156"/>
                </a:lnTo>
                <a:lnTo>
                  <a:pt x="5208" y="6181"/>
                </a:lnTo>
                <a:lnTo>
                  <a:pt x="4551" y="6205"/>
                </a:lnTo>
                <a:lnTo>
                  <a:pt x="3918" y="6205"/>
                </a:lnTo>
                <a:lnTo>
                  <a:pt x="3310" y="6181"/>
                </a:lnTo>
                <a:lnTo>
                  <a:pt x="2994" y="6156"/>
                </a:lnTo>
                <a:lnTo>
                  <a:pt x="2677" y="6108"/>
                </a:lnTo>
                <a:lnTo>
                  <a:pt x="2385" y="6035"/>
                </a:lnTo>
                <a:lnTo>
                  <a:pt x="2118" y="5962"/>
                </a:lnTo>
                <a:lnTo>
                  <a:pt x="1850" y="5840"/>
                </a:lnTo>
                <a:lnTo>
                  <a:pt x="1631" y="5718"/>
                </a:lnTo>
                <a:lnTo>
                  <a:pt x="1412" y="5548"/>
                </a:lnTo>
                <a:lnTo>
                  <a:pt x="1242" y="5329"/>
                </a:lnTo>
                <a:lnTo>
                  <a:pt x="1096" y="5110"/>
                </a:lnTo>
                <a:lnTo>
                  <a:pt x="974" y="4818"/>
                </a:lnTo>
                <a:lnTo>
                  <a:pt x="901" y="4477"/>
                </a:lnTo>
                <a:lnTo>
                  <a:pt x="877" y="4137"/>
                </a:lnTo>
                <a:lnTo>
                  <a:pt x="901" y="3796"/>
                </a:lnTo>
                <a:lnTo>
                  <a:pt x="926" y="3455"/>
                </a:lnTo>
                <a:lnTo>
                  <a:pt x="974" y="2774"/>
                </a:lnTo>
                <a:lnTo>
                  <a:pt x="974" y="2434"/>
                </a:lnTo>
                <a:lnTo>
                  <a:pt x="950" y="2093"/>
                </a:lnTo>
                <a:close/>
                <a:moveTo>
                  <a:pt x="17155" y="5767"/>
                </a:moveTo>
                <a:lnTo>
                  <a:pt x="17106" y="5864"/>
                </a:lnTo>
                <a:lnTo>
                  <a:pt x="17033" y="5986"/>
                </a:lnTo>
                <a:lnTo>
                  <a:pt x="16961" y="6083"/>
                </a:lnTo>
                <a:lnTo>
                  <a:pt x="16863" y="6181"/>
                </a:lnTo>
                <a:lnTo>
                  <a:pt x="16717" y="6302"/>
                </a:lnTo>
                <a:lnTo>
                  <a:pt x="16523" y="6400"/>
                </a:lnTo>
                <a:lnTo>
                  <a:pt x="16523" y="6400"/>
                </a:lnTo>
                <a:lnTo>
                  <a:pt x="16669" y="6229"/>
                </a:lnTo>
                <a:lnTo>
                  <a:pt x="17155" y="5767"/>
                </a:lnTo>
                <a:close/>
                <a:moveTo>
                  <a:pt x="877" y="2093"/>
                </a:moveTo>
                <a:lnTo>
                  <a:pt x="804" y="2434"/>
                </a:lnTo>
                <a:lnTo>
                  <a:pt x="755" y="2799"/>
                </a:lnTo>
                <a:lnTo>
                  <a:pt x="707" y="3164"/>
                </a:lnTo>
                <a:lnTo>
                  <a:pt x="682" y="3553"/>
                </a:lnTo>
                <a:lnTo>
                  <a:pt x="682" y="3918"/>
                </a:lnTo>
                <a:lnTo>
                  <a:pt x="707" y="4283"/>
                </a:lnTo>
                <a:lnTo>
                  <a:pt x="780" y="4648"/>
                </a:lnTo>
                <a:lnTo>
                  <a:pt x="853" y="4988"/>
                </a:lnTo>
                <a:lnTo>
                  <a:pt x="950" y="5232"/>
                </a:lnTo>
                <a:lnTo>
                  <a:pt x="1072" y="5426"/>
                </a:lnTo>
                <a:lnTo>
                  <a:pt x="1242" y="5621"/>
                </a:lnTo>
                <a:lnTo>
                  <a:pt x="1412" y="5767"/>
                </a:lnTo>
                <a:lnTo>
                  <a:pt x="1607" y="5913"/>
                </a:lnTo>
                <a:lnTo>
                  <a:pt x="1801" y="6035"/>
                </a:lnTo>
                <a:lnTo>
                  <a:pt x="2045" y="6132"/>
                </a:lnTo>
                <a:lnTo>
                  <a:pt x="2264" y="6205"/>
                </a:lnTo>
                <a:lnTo>
                  <a:pt x="2580" y="6302"/>
                </a:lnTo>
                <a:lnTo>
                  <a:pt x="2896" y="6351"/>
                </a:lnTo>
                <a:lnTo>
                  <a:pt x="3213" y="6351"/>
                </a:lnTo>
                <a:lnTo>
                  <a:pt x="3553" y="6375"/>
                </a:lnTo>
                <a:lnTo>
                  <a:pt x="4210" y="6327"/>
                </a:lnTo>
                <a:lnTo>
                  <a:pt x="4843" y="6302"/>
                </a:lnTo>
                <a:lnTo>
                  <a:pt x="5695" y="6254"/>
                </a:lnTo>
                <a:lnTo>
                  <a:pt x="6108" y="6254"/>
                </a:lnTo>
                <a:lnTo>
                  <a:pt x="6546" y="6278"/>
                </a:lnTo>
                <a:lnTo>
                  <a:pt x="7203" y="6327"/>
                </a:lnTo>
                <a:lnTo>
                  <a:pt x="7544" y="6327"/>
                </a:lnTo>
                <a:lnTo>
                  <a:pt x="7860" y="6302"/>
                </a:lnTo>
                <a:lnTo>
                  <a:pt x="7836" y="6521"/>
                </a:lnTo>
                <a:lnTo>
                  <a:pt x="7812" y="6521"/>
                </a:lnTo>
                <a:lnTo>
                  <a:pt x="6133" y="6546"/>
                </a:lnTo>
                <a:lnTo>
                  <a:pt x="4454" y="6570"/>
                </a:lnTo>
                <a:lnTo>
                  <a:pt x="2921" y="6546"/>
                </a:lnTo>
                <a:lnTo>
                  <a:pt x="2142" y="6546"/>
                </a:lnTo>
                <a:lnTo>
                  <a:pt x="1753" y="6521"/>
                </a:lnTo>
                <a:lnTo>
                  <a:pt x="1388" y="6473"/>
                </a:lnTo>
                <a:lnTo>
                  <a:pt x="1242" y="6424"/>
                </a:lnTo>
                <a:lnTo>
                  <a:pt x="1096" y="6351"/>
                </a:lnTo>
                <a:lnTo>
                  <a:pt x="974" y="6254"/>
                </a:lnTo>
                <a:lnTo>
                  <a:pt x="877" y="6132"/>
                </a:lnTo>
                <a:lnTo>
                  <a:pt x="780" y="6010"/>
                </a:lnTo>
                <a:lnTo>
                  <a:pt x="731" y="5864"/>
                </a:lnTo>
                <a:lnTo>
                  <a:pt x="609" y="5548"/>
                </a:lnTo>
                <a:lnTo>
                  <a:pt x="536" y="5207"/>
                </a:lnTo>
                <a:lnTo>
                  <a:pt x="512" y="4867"/>
                </a:lnTo>
                <a:lnTo>
                  <a:pt x="488" y="4234"/>
                </a:lnTo>
                <a:lnTo>
                  <a:pt x="463" y="3577"/>
                </a:lnTo>
                <a:lnTo>
                  <a:pt x="488" y="2896"/>
                </a:lnTo>
                <a:lnTo>
                  <a:pt x="488" y="2531"/>
                </a:lnTo>
                <a:lnTo>
                  <a:pt x="463" y="2312"/>
                </a:lnTo>
                <a:lnTo>
                  <a:pt x="439" y="2142"/>
                </a:lnTo>
                <a:lnTo>
                  <a:pt x="877" y="2093"/>
                </a:lnTo>
                <a:close/>
                <a:moveTo>
                  <a:pt x="17179" y="4842"/>
                </a:moveTo>
                <a:lnTo>
                  <a:pt x="17204" y="4964"/>
                </a:lnTo>
                <a:lnTo>
                  <a:pt x="17204" y="5183"/>
                </a:lnTo>
                <a:lnTo>
                  <a:pt x="17204" y="5378"/>
                </a:lnTo>
                <a:lnTo>
                  <a:pt x="16888" y="5597"/>
                </a:lnTo>
                <a:lnTo>
                  <a:pt x="16571" y="5864"/>
                </a:lnTo>
                <a:lnTo>
                  <a:pt x="16401" y="5986"/>
                </a:lnTo>
                <a:lnTo>
                  <a:pt x="16206" y="6132"/>
                </a:lnTo>
                <a:lnTo>
                  <a:pt x="16133" y="6229"/>
                </a:lnTo>
                <a:lnTo>
                  <a:pt x="16060" y="6327"/>
                </a:lnTo>
                <a:lnTo>
                  <a:pt x="16012" y="6424"/>
                </a:lnTo>
                <a:lnTo>
                  <a:pt x="15987" y="6521"/>
                </a:lnTo>
                <a:lnTo>
                  <a:pt x="15744" y="6546"/>
                </a:lnTo>
                <a:lnTo>
                  <a:pt x="15209" y="6570"/>
                </a:lnTo>
                <a:lnTo>
                  <a:pt x="14673" y="6546"/>
                </a:lnTo>
                <a:lnTo>
                  <a:pt x="14138" y="6521"/>
                </a:lnTo>
                <a:lnTo>
                  <a:pt x="13603" y="6521"/>
                </a:lnTo>
                <a:lnTo>
                  <a:pt x="11778" y="6546"/>
                </a:lnTo>
                <a:lnTo>
                  <a:pt x="10488" y="6546"/>
                </a:lnTo>
                <a:lnTo>
                  <a:pt x="10269" y="6570"/>
                </a:lnTo>
                <a:lnTo>
                  <a:pt x="10074" y="6619"/>
                </a:lnTo>
                <a:lnTo>
                  <a:pt x="10050" y="6327"/>
                </a:lnTo>
                <a:lnTo>
                  <a:pt x="10415" y="6351"/>
                </a:lnTo>
                <a:lnTo>
                  <a:pt x="10780" y="6327"/>
                </a:lnTo>
                <a:lnTo>
                  <a:pt x="11510" y="6302"/>
                </a:lnTo>
                <a:lnTo>
                  <a:pt x="12459" y="6254"/>
                </a:lnTo>
                <a:lnTo>
                  <a:pt x="13384" y="6254"/>
                </a:lnTo>
                <a:lnTo>
                  <a:pt x="13968" y="6278"/>
                </a:lnTo>
                <a:lnTo>
                  <a:pt x="14552" y="6302"/>
                </a:lnTo>
                <a:lnTo>
                  <a:pt x="15428" y="6302"/>
                </a:lnTo>
                <a:lnTo>
                  <a:pt x="15720" y="6254"/>
                </a:lnTo>
                <a:lnTo>
                  <a:pt x="15963" y="6205"/>
                </a:lnTo>
                <a:lnTo>
                  <a:pt x="16158" y="6132"/>
                </a:lnTo>
                <a:lnTo>
                  <a:pt x="16328" y="6010"/>
                </a:lnTo>
                <a:lnTo>
                  <a:pt x="16450" y="5889"/>
                </a:lnTo>
                <a:lnTo>
                  <a:pt x="16571" y="5743"/>
                </a:lnTo>
                <a:lnTo>
                  <a:pt x="16669" y="5572"/>
                </a:lnTo>
                <a:lnTo>
                  <a:pt x="16766" y="5402"/>
                </a:lnTo>
                <a:lnTo>
                  <a:pt x="16815" y="5207"/>
                </a:lnTo>
                <a:lnTo>
                  <a:pt x="17179" y="4842"/>
                </a:lnTo>
                <a:close/>
                <a:moveTo>
                  <a:pt x="9174" y="5937"/>
                </a:moveTo>
                <a:lnTo>
                  <a:pt x="9296" y="5986"/>
                </a:lnTo>
                <a:lnTo>
                  <a:pt x="9417" y="6059"/>
                </a:lnTo>
                <a:lnTo>
                  <a:pt x="9515" y="6181"/>
                </a:lnTo>
                <a:lnTo>
                  <a:pt x="9588" y="6351"/>
                </a:lnTo>
                <a:lnTo>
                  <a:pt x="9612" y="6521"/>
                </a:lnTo>
                <a:lnTo>
                  <a:pt x="9612" y="6692"/>
                </a:lnTo>
                <a:lnTo>
                  <a:pt x="9612" y="6911"/>
                </a:lnTo>
                <a:lnTo>
                  <a:pt x="9588" y="7105"/>
                </a:lnTo>
                <a:lnTo>
                  <a:pt x="9515" y="7300"/>
                </a:lnTo>
                <a:lnTo>
                  <a:pt x="9442" y="7470"/>
                </a:lnTo>
                <a:lnTo>
                  <a:pt x="9320" y="7592"/>
                </a:lnTo>
                <a:lnTo>
                  <a:pt x="9247" y="7665"/>
                </a:lnTo>
                <a:lnTo>
                  <a:pt x="9174" y="7689"/>
                </a:lnTo>
                <a:lnTo>
                  <a:pt x="9077" y="7714"/>
                </a:lnTo>
                <a:lnTo>
                  <a:pt x="8834" y="7714"/>
                </a:lnTo>
                <a:lnTo>
                  <a:pt x="8736" y="7689"/>
                </a:lnTo>
                <a:lnTo>
                  <a:pt x="8615" y="7641"/>
                </a:lnTo>
                <a:lnTo>
                  <a:pt x="8517" y="7568"/>
                </a:lnTo>
                <a:lnTo>
                  <a:pt x="8444" y="7495"/>
                </a:lnTo>
                <a:lnTo>
                  <a:pt x="8371" y="7422"/>
                </a:lnTo>
                <a:lnTo>
                  <a:pt x="8323" y="7349"/>
                </a:lnTo>
                <a:lnTo>
                  <a:pt x="8298" y="7251"/>
                </a:lnTo>
                <a:lnTo>
                  <a:pt x="8274" y="7057"/>
                </a:lnTo>
                <a:lnTo>
                  <a:pt x="8250" y="6862"/>
                </a:lnTo>
                <a:lnTo>
                  <a:pt x="8274" y="6692"/>
                </a:lnTo>
                <a:lnTo>
                  <a:pt x="8323" y="6302"/>
                </a:lnTo>
                <a:lnTo>
                  <a:pt x="8371" y="6108"/>
                </a:lnTo>
                <a:lnTo>
                  <a:pt x="8396" y="6035"/>
                </a:lnTo>
                <a:lnTo>
                  <a:pt x="8444" y="5962"/>
                </a:lnTo>
                <a:lnTo>
                  <a:pt x="8542" y="5986"/>
                </a:lnTo>
                <a:lnTo>
                  <a:pt x="8858" y="5937"/>
                </a:lnTo>
                <a:close/>
                <a:moveTo>
                  <a:pt x="8493" y="0"/>
                </a:moveTo>
                <a:lnTo>
                  <a:pt x="7958" y="49"/>
                </a:lnTo>
                <a:lnTo>
                  <a:pt x="7422" y="122"/>
                </a:lnTo>
                <a:lnTo>
                  <a:pt x="7179" y="195"/>
                </a:lnTo>
                <a:lnTo>
                  <a:pt x="6936" y="268"/>
                </a:lnTo>
                <a:lnTo>
                  <a:pt x="6692" y="365"/>
                </a:lnTo>
                <a:lnTo>
                  <a:pt x="6449" y="487"/>
                </a:lnTo>
                <a:lnTo>
                  <a:pt x="6303" y="584"/>
                </a:lnTo>
                <a:lnTo>
                  <a:pt x="6157" y="706"/>
                </a:lnTo>
                <a:lnTo>
                  <a:pt x="6035" y="852"/>
                </a:lnTo>
                <a:lnTo>
                  <a:pt x="5938" y="1022"/>
                </a:lnTo>
                <a:lnTo>
                  <a:pt x="5841" y="1193"/>
                </a:lnTo>
                <a:lnTo>
                  <a:pt x="5792" y="1387"/>
                </a:lnTo>
                <a:lnTo>
                  <a:pt x="5792" y="1558"/>
                </a:lnTo>
                <a:lnTo>
                  <a:pt x="5841" y="1728"/>
                </a:lnTo>
                <a:lnTo>
                  <a:pt x="4332" y="1704"/>
                </a:lnTo>
                <a:lnTo>
                  <a:pt x="3188" y="1655"/>
                </a:lnTo>
                <a:lnTo>
                  <a:pt x="2045" y="1606"/>
                </a:lnTo>
                <a:lnTo>
                  <a:pt x="853" y="1606"/>
                </a:lnTo>
                <a:lnTo>
                  <a:pt x="609" y="1631"/>
                </a:lnTo>
                <a:lnTo>
                  <a:pt x="366" y="1679"/>
                </a:lnTo>
                <a:lnTo>
                  <a:pt x="147" y="1752"/>
                </a:lnTo>
                <a:lnTo>
                  <a:pt x="74" y="1801"/>
                </a:lnTo>
                <a:lnTo>
                  <a:pt x="50" y="1825"/>
                </a:lnTo>
                <a:lnTo>
                  <a:pt x="1" y="1923"/>
                </a:lnTo>
                <a:lnTo>
                  <a:pt x="1" y="2020"/>
                </a:lnTo>
                <a:lnTo>
                  <a:pt x="50" y="2117"/>
                </a:lnTo>
                <a:lnTo>
                  <a:pt x="25" y="2336"/>
                </a:lnTo>
                <a:lnTo>
                  <a:pt x="25" y="2580"/>
                </a:lnTo>
                <a:lnTo>
                  <a:pt x="25" y="3042"/>
                </a:lnTo>
                <a:lnTo>
                  <a:pt x="1" y="3869"/>
                </a:lnTo>
                <a:lnTo>
                  <a:pt x="1" y="4258"/>
                </a:lnTo>
                <a:lnTo>
                  <a:pt x="25" y="4672"/>
                </a:lnTo>
                <a:lnTo>
                  <a:pt x="50" y="4988"/>
                </a:lnTo>
                <a:lnTo>
                  <a:pt x="98" y="5329"/>
                </a:lnTo>
                <a:lnTo>
                  <a:pt x="171" y="5645"/>
                </a:lnTo>
                <a:lnTo>
                  <a:pt x="269" y="5962"/>
                </a:lnTo>
                <a:lnTo>
                  <a:pt x="220" y="6010"/>
                </a:lnTo>
                <a:lnTo>
                  <a:pt x="220" y="6083"/>
                </a:lnTo>
                <a:lnTo>
                  <a:pt x="171" y="7251"/>
                </a:lnTo>
                <a:lnTo>
                  <a:pt x="147" y="8419"/>
                </a:lnTo>
                <a:lnTo>
                  <a:pt x="147" y="10731"/>
                </a:lnTo>
                <a:lnTo>
                  <a:pt x="147" y="11169"/>
                </a:lnTo>
                <a:lnTo>
                  <a:pt x="123" y="11582"/>
                </a:lnTo>
                <a:lnTo>
                  <a:pt x="50" y="12410"/>
                </a:lnTo>
                <a:lnTo>
                  <a:pt x="25" y="12775"/>
                </a:lnTo>
                <a:lnTo>
                  <a:pt x="25" y="13140"/>
                </a:lnTo>
                <a:lnTo>
                  <a:pt x="50" y="13310"/>
                </a:lnTo>
                <a:lnTo>
                  <a:pt x="98" y="13505"/>
                </a:lnTo>
                <a:lnTo>
                  <a:pt x="147" y="13675"/>
                </a:lnTo>
                <a:lnTo>
                  <a:pt x="220" y="13845"/>
                </a:lnTo>
                <a:lnTo>
                  <a:pt x="317" y="13991"/>
                </a:lnTo>
                <a:lnTo>
                  <a:pt x="415" y="14113"/>
                </a:lnTo>
                <a:lnTo>
                  <a:pt x="561" y="14210"/>
                </a:lnTo>
                <a:lnTo>
                  <a:pt x="707" y="14283"/>
                </a:lnTo>
                <a:lnTo>
                  <a:pt x="877" y="14356"/>
                </a:lnTo>
                <a:lnTo>
                  <a:pt x="1047" y="14405"/>
                </a:lnTo>
                <a:lnTo>
                  <a:pt x="1412" y="14454"/>
                </a:lnTo>
                <a:lnTo>
                  <a:pt x="1801" y="14478"/>
                </a:lnTo>
                <a:lnTo>
                  <a:pt x="2191" y="14454"/>
                </a:lnTo>
                <a:lnTo>
                  <a:pt x="2848" y="14405"/>
                </a:lnTo>
                <a:lnTo>
                  <a:pt x="3894" y="14332"/>
                </a:lnTo>
                <a:lnTo>
                  <a:pt x="4940" y="14308"/>
                </a:lnTo>
                <a:lnTo>
                  <a:pt x="7009" y="14235"/>
                </a:lnTo>
                <a:lnTo>
                  <a:pt x="9369" y="14210"/>
                </a:lnTo>
                <a:lnTo>
                  <a:pt x="11729" y="14235"/>
                </a:lnTo>
                <a:lnTo>
                  <a:pt x="12824" y="14283"/>
                </a:lnTo>
                <a:lnTo>
                  <a:pt x="13919" y="14332"/>
                </a:lnTo>
                <a:lnTo>
                  <a:pt x="15014" y="14356"/>
                </a:lnTo>
                <a:lnTo>
                  <a:pt x="16279" y="14356"/>
                </a:lnTo>
                <a:lnTo>
                  <a:pt x="16450" y="14332"/>
                </a:lnTo>
                <a:lnTo>
                  <a:pt x="16620" y="14283"/>
                </a:lnTo>
                <a:lnTo>
                  <a:pt x="16766" y="14235"/>
                </a:lnTo>
                <a:lnTo>
                  <a:pt x="16888" y="14162"/>
                </a:lnTo>
                <a:lnTo>
                  <a:pt x="17009" y="14089"/>
                </a:lnTo>
                <a:lnTo>
                  <a:pt x="17131" y="14016"/>
                </a:lnTo>
                <a:lnTo>
                  <a:pt x="17228" y="13918"/>
                </a:lnTo>
                <a:lnTo>
                  <a:pt x="17398" y="13675"/>
                </a:lnTo>
                <a:lnTo>
                  <a:pt x="17544" y="13407"/>
                </a:lnTo>
                <a:lnTo>
                  <a:pt x="17642" y="13091"/>
                </a:lnTo>
                <a:lnTo>
                  <a:pt x="17690" y="12750"/>
                </a:lnTo>
                <a:lnTo>
                  <a:pt x="17739" y="12337"/>
                </a:lnTo>
                <a:lnTo>
                  <a:pt x="17763" y="11631"/>
                </a:lnTo>
                <a:lnTo>
                  <a:pt x="17812" y="9733"/>
                </a:lnTo>
                <a:lnTo>
                  <a:pt x="17812" y="8760"/>
                </a:lnTo>
                <a:lnTo>
                  <a:pt x="17812" y="7860"/>
                </a:lnTo>
                <a:lnTo>
                  <a:pt x="17763" y="7154"/>
                </a:lnTo>
                <a:lnTo>
                  <a:pt x="17739" y="6911"/>
                </a:lnTo>
                <a:lnTo>
                  <a:pt x="17715" y="6765"/>
                </a:lnTo>
                <a:lnTo>
                  <a:pt x="17690" y="6692"/>
                </a:lnTo>
                <a:lnTo>
                  <a:pt x="17642" y="6643"/>
                </a:lnTo>
                <a:lnTo>
                  <a:pt x="17569" y="6619"/>
                </a:lnTo>
                <a:lnTo>
                  <a:pt x="17520" y="6619"/>
                </a:lnTo>
                <a:lnTo>
                  <a:pt x="17447" y="6643"/>
                </a:lnTo>
                <a:lnTo>
                  <a:pt x="17398" y="6667"/>
                </a:lnTo>
                <a:lnTo>
                  <a:pt x="17350" y="6692"/>
                </a:lnTo>
                <a:lnTo>
                  <a:pt x="17325" y="6740"/>
                </a:lnTo>
                <a:lnTo>
                  <a:pt x="17228" y="6765"/>
                </a:lnTo>
                <a:lnTo>
                  <a:pt x="17155" y="6813"/>
                </a:lnTo>
                <a:lnTo>
                  <a:pt x="16985" y="6959"/>
                </a:lnTo>
                <a:lnTo>
                  <a:pt x="16839" y="7130"/>
                </a:lnTo>
                <a:lnTo>
                  <a:pt x="16717" y="7276"/>
                </a:lnTo>
                <a:lnTo>
                  <a:pt x="16547" y="7495"/>
                </a:lnTo>
                <a:lnTo>
                  <a:pt x="16401" y="7762"/>
                </a:lnTo>
                <a:lnTo>
                  <a:pt x="16328" y="7908"/>
                </a:lnTo>
                <a:lnTo>
                  <a:pt x="16255" y="8054"/>
                </a:lnTo>
                <a:lnTo>
                  <a:pt x="16231" y="8176"/>
                </a:lnTo>
                <a:lnTo>
                  <a:pt x="16206" y="8322"/>
                </a:lnTo>
                <a:lnTo>
                  <a:pt x="16231" y="8371"/>
                </a:lnTo>
                <a:lnTo>
                  <a:pt x="16255" y="8395"/>
                </a:lnTo>
                <a:lnTo>
                  <a:pt x="16304" y="8395"/>
                </a:lnTo>
                <a:lnTo>
                  <a:pt x="16401" y="8346"/>
                </a:lnTo>
                <a:lnTo>
                  <a:pt x="16498" y="8273"/>
                </a:lnTo>
                <a:lnTo>
                  <a:pt x="16644" y="8103"/>
                </a:lnTo>
                <a:lnTo>
                  <a:pt x="16766" y="7884"/>
                </a:lnTo>
                <a:lnTo>
                  <a:pt x="16888" y="7689"/>
                </a:lnTo>
                <a:lnTo>
                  <a:pt x="17106" y="7373"/>
                </a:lnTo>
                <a:lnTo>
                  <a:pt x="17350" y="7057"/>
                </a:lnTo>
                <a:lnTo>
                  <a:pt x="17398" y="7762"/>
                </a:lnTo>
                <a:lnTo>
                  <a:pt x="17301" y="7787"/>
                </a:lnTo>
                <a:lnTo>
                  <a:pt x="17179" y="7811"/>
                </a:lnTo>
                <a:lnTo>
                  <a:pt x="17082" y="7884"/>
                </a:lnTo>
                <a:lnTo>
                  <a:pt x="16985" y="7957"/>
                </a:lnTo>
                <a:lnTo>
                  <a:pt x="16790" y="8152"/>
                </a:lnTo>
                <a:lnTo>
                  <a:pt x="16669" y="8322"/>
                </a:lnTo>
                <a:lnTo>
                  <a:pt x="16450" y="8590"/>
                </a:lnTo>
                <a:lnTo>
                  <a:pt x="16231" y="8882"/>
                </a:lnTo>
                <a:lnTo>
                  <a:pt x="16109" y="9101"/>
                </a:lnTo>
                <a:lnTo>
                  <a:pt x="16060" y="9198"/>
                </a:lnTo>
                <a:lnTo>
                  <a:pt x="16036" y="9271"/>
                </a:lnTo>
                <a:lnTo>
                  <a:pt x="16060" y="9320"/>
                </a:lnTo>
                <a:lnTo>
                  <a:pt x="16060" y="9393"/>
                </a:lnTo>
                <a:lnTo>
                  <a:pt x="16109" y="9417"/>
                </a:lnTo>
                <a:lnTo>
                  <a:pt x="16182" y="9417"/>
                </a:lnTo>
                <a:lnTo>
                  <a:pt x="16255" y="9368"/>
                </a:lnTo>
                <a:lnTo>
                  <a:pt x="16352" y="9271"/>
                </a:lnTo>
                <a:lnTo>
                  <a:pt x="16523" y="9028"/>
                </a:lnTo>
                <a:lnTo>
                  <a:pt x="16620" y="8882"/>
                </a:lnTo>
                <a:lnTo>
                  <a:pt x="16815" y="8638"/>
                </a:lnTo>
                <a:lnTo>
                  <a:pt x="16985" y="8419"/>
                </a:lnTo>
                <a:lnTo>
                  <a:pt x="17204" y="8200"/>
                </a:lnTo>
                <a:lnTo>
                  <a:pt x="17398" y="8006"/>
                </a:lnTo>
                <a:lnTo>
                  <a:pt x="17423" y="8468"/>
                </a:lnTo>
                <a:lnTo>
                  <a:pt x="17252" y="8565"/>
                </a:lnTo>
                <a:lnTo>
                  <a:pt x="17106" y="8687"/>
                </a:lnTo>
                <a:lnTo>
                  <a:pt x="16839" y="8955"/>
                </a:lnTo>
                <a:lnTo>
                  <a:pt x="16669" y="9149"/>
                </a:lnTo>
                <a:lnTo>
                  <a:pt x="16498" y="9368"/>
                </a:lnTo>
                <a:lnTo>
                  <a:pt x="16352" y="9587"/>
                </a:lnTo>
                <a:lnTo>
                  <a:pt x="16304" y="9709"/>
                </a:lnTo>
                <a:lnTo>
                  <a:pt x="16255" y="9831"/>
                </a:lnTo>
                <a:lnTo>
                  <a:pt x="16255" y="9879"/>
                </a:lnTo>
                <a:lnTo>
                  <a:pt x="16279" y="9904"/>
                </a:lnTo>
                <a:lnTo>
                  <a:pt x="16304" y="9928"/>
                </a:lnTo>
                <a:lnTo>
                  <a:pt x="16352" y="9928"/>
                </a:lnTo>
                <a:lnTo>
                  <a:pt x="16450" y="9879"/>
                </a:lnTo>
                <a:lnTo>
                  <a:pt x="16547" y="9806"/>
                </a:lnTo>
                <a:lnTo>
                  <a:pt x="16693" y="9660"/>
                </a:lnTo>
                <a:lnTo>
                  <a:pt x="16839" y="9514"/>
                </a:lnTo>
                <a:lnTo>
                  <a:pt x="16961" y="9320"/>
                </a:lnTo>
                <a:lnTo>
                  <a:pt x="17423" y="8784"/>
                </a:lnTo>
                <a:lnTo>
                  <a:pt x="17423" y="9076"/>
                </a:lnTo>
                <a:lnTo>
                  <a:pt x="17423" y="9101"/>
                </a:lnTo>
                <a:lnTo>
                  <a:pt x="17082" y="9441"/>
                </a:lnTo>
                <a:lnTo>
                  <a:pt x="16742" y="9806"/>
                </a:lnTo>
                <a:lnTo>
                  <a:pt x="16425" y="10123"/>
                </a:lnTo>
                <a:lnTo>
                  <a:pt x="16304" y="10293"/>
                </a:lnTo>
                <a:lnTo>
                  <a:pt x="16255" y="10366"/>
                </a:lnTo>
                <a:lnTo>
                  <a:pt x="16206" y="10463"/>
                </a:lnTo>
                <a:lnTo>
                  <a:pt x="16206" y="10512"/>
                </a:lnTo>
                <a:lnTo>
                  <a:pt x="16231" y="10536"/>
                </a:lnTo>
                <a:lnTo>
                  <a:pt x="16255" y="10561"/>
                </a:lnTo>
                <a:lnTo>
                  <a:pt x="16304" y="10561"/>
                </a:lnTo>
                <a:lnTo>
                  <a:pt x="16401" y="10512"/>
                </a:lnTo>
                <a:lnTo>
                  <a:pt x="16474" y="10463"/>
                </a:lnTo>
                <a:lnTo>
                  <a:pt x="16620" y="10293"/>
                </a:lnTo>
                <a:lnTo>
                  <a:pt x="16888" y="9977"/>
                </a:lnTo>
                <a:lnTo>
                  <a:pt x="17155" y="9612"/>
                </a:lnTo>
                <a:lnTo>
                  <a:pt x="17423" y="9222"/>
                </a:lnTo>
                <a:lnTo>
                  <a:pt x="17423" y="9928"/>
                </a:lnTo>
                <a:lnTo>
                  <a:pt x="17398" y="9928"/>
                </a:lnTo>
                <a:lnTo>
                  <a:pt x="16961" y="10293"/>
                </a:lnTo>
                <a:lnTo>
                  <a:pt x="16766" y="10488"/>
                </a:lnTo>
                <a:lnTo>
                  <a:pt x="16547" y="10682"/>
                </a:lnTo>
                <a:lnTo>
                  <a:pt x="16377" y="10853"/>
                </a:lnTo>
                <a:lnTo>
                  <a:pt x="16231" y="11047"/>
                </a:lnTo>
                <a:lnTo>
                  <a:pt x="16158" y="11145"/>
                </a:lnTo>
                <a:lnTo>
                  <a:pt x="16109" y="11266"/>
                </a:lnTo>
                <a:lnTo>
                  <a:pt x="16085" y="11388"/>
                </a:lnTo>
                <a:lnTo>
                  <a:pt x="16085" y="11485"/>
                </a:lnTo>
                <a:lnTo>
                  <a:pt x="16133" y="11534"/>
                </a:lnTo>
                <a:lnTo>
                  <a:pt x="16206" y="11558"/>
                </a:lnTo>
                <a:lnTo>
                  <a:pt x="16304" y="11509"/>
                </a:lnTo>
                <a:lnTo>
                  <a:pt x="16377" y="11461"/>
                </a:lnTo>
                <a:lnTo>
                  <a:pt x="16547" y="11291"/>
                </a:lnTo>
                <a:lnTo>
                  <a:pt x="16669" y="11096"/>
                </a:lnTo>
                <a:lnTo>
                  <a:pt x="16790" y="10926"/>
                </a:lnTo>
                <a:lnTo>
                  <a:pt x="17423" y="10196"/>
                </a:lnTo>
                <a:lnTo>
                  <a:pt x="17423" y="10755"/>
                </a:lnTo>
                <a:lnTo>
                  <a:pt x="17033" y="11096"/>
                </a:lnTo>
                <a:lnTo>
                  <a:pt x="16669" y="11436"/>
                </a:lnTo>
                <a:lnTo>
                  <a:pt x="16498" y="11607"/>
                </a:lnTo>
                <a:lnTo>
                  <a:pt x="16352" y="11777"/>
                </a:lnTo>
                <a:lnTo>
                  <a:pt x="16231" y="11972"/>
                </a:lnTo>
                <a:lnTo>
                  <a:pt x="16182" y="12093"/>
                </a:lnTo>
                <a:lnTo>
                  <a:pt x="16158" y="12191"/>
                </a:lnTo>
                <a:lnTo>
                  <a:pt x="16158" y="12239"/>
                </a:lnTo>
                <a:lnTo>
                  <a:pt x="16182" y="12288"/>
                </a:lnTo>
                <a:lnTo>
                  <a:pt x="16279" y="12288"/>
                </a:lnTo>
                <a:lnTo>
                  <a:pt x="16352" y="12239"/>
                </a:lnTo>
                <a:lnTo>
                  <a:pt x="16450" y="12166"/>
                </a:lnTo>
                <a:lnTo>
                  <a:pt x="16596" y="11996"/>
                </a:lnTo>
                <a:lnTo>
                  <a:pt x="16888" y="11655"/>
                </a:lnTo>
                <a:lnTo>
                  <a:pt x="17423" y="10999"/>
                </a:lnTo>
                <a:lnTo>
                  <a:pt x="17398" y="11485"/>
                </a:lnTo>
                <a:lnTo>
                  <a:pt x="17301" y="11582"/>
                </a:lnTo>
                <a:lnTo>
                  <a:pt x="17204" y="11680"/>
                </a:lnTo>
                <a:lnTo>
                  <a:pt x="17009" y="11899"/>
                </a:lnTo>
                <a:lnTo>
                  <a:pt x="16863" y="12045"/>
                </a:lnTo>
                <a:lnTo>
                  <a:pt x="16693" y="12191"/>
                </a:lnTo>
                <a:lnTo>
                  <a:pt x="16328" y="12410"/>
                </a:lnTo>
                <a:lnTo>
                  <a:pt x="16158" y="12556"/>
                </a:lnTo>
                <a:lnTo>
                  <a:pt x="15914" y="12750"/>
                </a:lnTo>
                <a:lnTo>
                  <a:pt x="15817" y="12848"/>
                </a:lnTo>
                <a:lnTo>
                  <a:pt x="15768" y="12969"/>
                </a:lnTo>
                <a:lnTo>
                  <a:pt x="15744" y="13018"/>
                </a:lnTo>
                <a:lnTo>
                  <a:pt x="15744" y="13067"/>
                </a:lnTo>
                <a:lnTo>
                  <a:pt x="15768" y="13115"/>
                </a:lnTo>
                <a:lnTo>
                  <a:pt x="15817" y="13164"/>
                </a:lnTo>
                <a:lnTo>
                  <a:pt x="15866" y="13213"/>
                </a:lnTo>
                <a:lnTo>
                  <a:pt x="15939" y="13188"/>
                </a:lnTo>
                <a:lnTo>
                  <a:pt x="16012" y="13164"/>
                </a:lnTo>
                <a:lnTo>
                  <a:pt x="16085" y="13140"/>
                </a:lnTo>
                <a:lnTo>
                  <a:pt x="16377" y="12872"/>
                </a:lnTo>
                <a:lnTo>
                  <a:pt x="16693" y="12653"/>
                </a:lnTo>
                <a:lnTo>
                  <a:pt x="17058" y="12361"/>
                </a:lnTo>
                <a:lnTo>
                  <a:pt x="17228" y="12191"/>
                </a:lnTo>
                <a:lnTo>
                  <a:pt x="17398" y="12020"/>
                </a:lnTo>
                <a:lnTo>
                  <a:pt x="17374" y="12312"/>
                </a:lnTo>
                <a:lnTo>
                  <a:pt x="17228" y="12385"/>
                </a:lnTo>
                <a:lnTo>
                  <a:pt x="17082" y="12507"/>
                </a:lnTo>
                <a:lnTo>
                  <a:pt x="16815" y="12726"/>
                </a:lnTo>
                <a:lnTo>
                  <a:pt x="16620" y="12921"/>
                </a:lnTo>
                <a:lnTo>
                  <a:pt x="16401" y="13115"/>
                </a:lnTo>
                <a:lnTo>
                  <a:pt x="16182" y="13359"/>
                </a:lnTo>
                <a:lnTo>
                  <a:pt x="16109" y="13456"/>
                </a:lnTo>
                <a:lnTo>
                  <a:pt x="16036" y="13578"/>
                </a:lnTo>
                <a:lnTo>
                  <a:pt x="16036" y="13626"/>
                </a:lnTo>
                <a:lnTo>
                  <a:pt x="16036" y="13675"/>
                </a:lnTo>
                <a:lnTo>
                  <a:pt x="16085" y="13699"/>
                </a:lnTo>
                <a:lnTo>
                  <a:pt x="16133" y="13699"/>
                </a:lnTo>
                <a:lnTo>
                  <a:pt x="16255" y="13651"/>
                </a:lnTo>
                <a:lnTo>
                  <a:pt x="16352" y="13602"/>
                </a:lnTo>
                <a:lnTo>
                  <a:pt x="16547" y="13432"/>
                </a:lnTo>
                <a:lnTo>
                  <a:pt x="16888" y="13067"/>
                </a:lnTo>
                <a:lnTo>
                  <a:pt x="17301" y="12677"/>
                </a:lnTo>
                <a:lnTo>
                  <a:pt x="17350" y="12629"/>
                </a:lnTo>
                <a:lnTo>
                  <a:pt x="17350" y="12629"/>
                </a:lnTo>
                <a:lnTo>
                  <a:pt x="17301" y="12969"/>
                </a:lnTo>
                <a:lnTo>
                  <a:pt x="17204" y="13286"/>
                </a:lnTo>
                <a:lnTo>
                  <a:pt x="17131" y="13456"/>
                </a:lnTo>
                <a:lnTo>
                  <a:pt x="17033" y="13578"/>
                </a:lnTo>
                <a:lnTo>
                  <a:pt x="16936" y="13699"/>
                </a:lnTo>
                <a:lnTo>
                  <a:pt x="16815" y="13797"/>
                </a:lnTo>
                <a:lnTo>
                  <a:pt x="16669" y="13894"/>
                </a:lnTo>
                <a:lnTo>
                  <a:pt x="16474" y="13967"/>
                </a:lnTo>
                <a:lnTo>
                  <a:pt x="16279" y="13991"/>
                </a:lnTo>
                <a:lnTo>
                  <a:pt x="15671" y="13991"/>
                </a:lnTo>
                <a:lnTo>
                  <a:pt x="15282" y="13943"/>
                </a:lnTo>
                <a:lnTo>
                  <a:pt x="14162" y="13894"/>
                </a:lnTo>
                <a:lnTo>
                  <a:pt x="13043" y="13821"/>
                </a:lnTo>
                <a:lnTo>
                  <a:pt x="11924" y="13797"/>
                </a:lnTo>
                <a:lnTo>
                  <a:pt x="10780" y="13772"/>
                </a:lnTo>
                <a:lnTo>
                  <a:pt x="8517" y="13772"/>
                </a:lnTo>
                <a:lnTo>
                  <a:pt x="6279" y="13797"/>
                </a:lnTo>
                <a:lnTo>
                  <a:pt x="4016" y="13870"/>
                </a:lnTo>
                <a:lnTo>
                  <a:pt x="3651" y="13894"/>
                </a:lnTo>
                <a:lnTo>
                  <a:pt x="3237" y="13943"/>
                </a:lnTo>
                <a:lnTo>
                  <a:pt x="2410" y="14016"/>
                </a:lnTo>
                <a:lnTo>
                  <a:pt x="1996" y="14040"/>
                </a:lnTo>
                <a:lnTo>
                  <a:pt x="1582" y="14016"/>
                </a:lnTo>
                <a:lnTo>
                  <a:pt x="1193" y="13943"/>
                </a:lnTo>
                <a:lnTo>
                  <a:pt x="1023" y="13894"/>
                </a:lnTo>
                <a:lnTo>
                  <a:pt x="828" y="13821"/>
                </a:lnTo>
                <a:lnTo>
                  <a:pt x="755" y="13772"/>
                </a:lnTo>
                <a:lnTo>
                  <a:pt x="682" y="13699"/>
                </a:lnTo>
                <a:lnTo>
                  <a:pt x="609" y="13626"/>
                </a:lnTo>
                <a:lnTo>
                  <a:pt x="561" y="13529"/>
                </a:lnTo>
                <a:lnTo>
                  <a:pt x="512" y="13334"/>
                </a:lnTo>
                <a:lnTo>
                  <a:pt x="488" y="13115"/>
                </a:lnTo>
                <a:lnTo>
                  <a:pt x="463" y="12896"/>
                </a:lnTo>
                <a:lnTo>
                  <a:pt x="488" y="12677"/>
                </a:lnTo>
                <a:lnTo>
                  <a:pt x="536" y="12288"/>
                </a:lnTo>
                <a:lnTo>
                  <a:pt x="585" y="11412"/>
                </a:lnTo>
                <a:lnTo>
                  <a:pt x="609" y="10561"/>
                </a:lnTo>
                <a:lnTo>
                  <a:pt x="609" y="9563"/>
                </a:lnTo>
                <a:lnTo>
                  <a:pt x="634" y="8565"/>
                </a:lnTo>
                <a:lnTo>
                  <a:pt x="634" y="7543"/>
                </a:lnTo>
                <a:lnTo>
                  <a:pt x="609" y="6546"/>
                </a:lnTo>
                <a:lnTo>
                  <a:pt x="731" y="6667"/>
                </a:lnTo>
                <a:lnTo>
                  <a:pt x="853" y="6765"/>
                </a:lnTo>
                <a:lnTo>
                  <a:pt x="999" y="6862"/>
                </a:lnTo>
                <a:lnTo>
                  <a:pt x="1144" y="6911"/>
                </a:lnTo>
                <a:lnTo>
                  <a:pt x="1315" y="6959"/>
                </a:lnTo>
                <a:lnTo>
                  <a:pt x="1485" y="6984"/>
                </a:lnTo>
                <a:lnTo>
                  <a:pt x="1290" y="7154"/>
                </a:lnTo>
                <a:lnTo>
                  <a:pt x="1193" y="7227"/>
                </a:lnTo>
                <a:lnTo>
                  <a:pt x="1096" y="7324"/>
                </a:lnTo>
                <a:lnTo>
                  <a:pt x="1047" y="7373"/>
                </a:lnTo>
                <a:lnTo>
                  <a:pt x="1023" y="7446"/>
                </a:lnTo>
                <a:lnTo>
                  <a:pt x="1047" y="7495"/>
                </a:lnTo>
                <a:lnTo>
                  <a:pt x="1096" y="7543"/>
                </a:lnTo>
                <a:lnTo>
                  <a:pt x="1169" y="7592"/>
                </a:lnTo>
                <a:lnTo>
                  <a:pt x="1217" y="7592"/>
                </a:lnTo>
                <a:lnTo>
                  <a:pt x="1242" y="7568"/>
                </a:lnTo>
                <a:lnTo>
                  <a:pt x="1363" y="7470"/>
                </a:lnTo>
                <a:lnTo>
                  <a:pt x="1509" y="7349"/>
                </a:lnTo>
                <a:lnTo>
                  <a:pt x="1704" y="7154"/>
                </a:lnTo>
                <a:lnTo>
                  <a:pt x="1826" y="7008"/>
                </a:lnTo>
                <a:lnTo>
                  <a:pt x="2020" y="7032"/>
                </a:lnTo>
                <a:lnTo>
                  <a:pt x="2264" y="7032"/>
                </a:lnTo>
                <a:lnTo>
                  <a:pt x="2093" y="7154"/>
                </a:lnTo>
                <a:lnTo>
                  <a:pt x="1850" y="7349"/>
                </a:lnTo>
                <a:lnTo>
                  <a:pt x="1753" y="7446"/>
                </a:lnTo>
                <a:lnTo>
                  <a:pt x="1680" y="7543"/>
                </a:lnTo>
                <a:lnTo>
                  <a:pt x="1655" y="7641"/>
                </a:lnTo>
                <a:lnTo>
                  <a:pt x="1680" y="7714"/>
                </a:lnTo>
                <a:lnTo>
                  <a:pt x="1753" y="7738"/>
                </a:lnTo>
                <a:lnTo>
                  <a:pt x="1850" y="7714"/>
                </a:lnTo>
                <a:lnTo>
                  <a:pt x="1947" y="7665"/>
                </a:lnTo>
                <a:lnTo>
                  <a:pt x="2045" y="7568"/>
                </a:lnTo>
                <a:lnTo>
                  <a:pt x="2239" y="7373"/>
                </a:lnTo>
                <a:lnTo>
                  <a:pt x="2410" y="7203"/>
                </a:lnTo>
                <a:lnTo>
                  <a:pt x="2580" y="7032"/>
                </a:lnTo>
                <a:lnTo>
                  <a:pt x="2775" y="7032"/>
                </a:lnTo>
                <a:lnTo>
                  <a:pt x="2726" y="7081"/>
                </a:lnTo>
                <a:lnTo>
                  <a:pt x="2483" y="7276"/>
                </a:lnTo>
                <a:lnTo>
                  <a:pt x="2361" y="7397"/>
                </a:lnTo>
                <a:lnTo>
                  <a:pt x="2288" y="7519"/>
                </a:lnTo>
                <a:lnTo>
                  <a:pt x="2264" y="7568"/>
                </a:lnTo>
                <a:lnTo>
                  <a:pt x="2264" y="7641"/>
                </a:lnTo>
                <a:lnTo>
                  <a:pt x="2288" y="7689"/>
                </a:lnTo>
                <a:lnTo>
                  <a:pt x="2312" y="7738"/>
                </a:lnTo>
                <a:lnTo>
                  <a:pt x="2361" y="7762"/>
                </a:lnTo>
                <a:lnTo>
                  <a:pt x="2410" y="7787"/>
                </a:lnTo>
                <a:lnTo>
                  <a:pt x="2458" y="7787"/>
                </a:lnTo>
                <a:lnTo>
                  <a:pt x="2531" y="7762"/>
                </a:lnTo>
                <a:lnTo>
                  <a:pt x="2653" y="7665"/>
                </a:lnTo>
                <a:lnTo>
                  <a:pt x="2848" y="7470"/>
                </a:lnTo>
                <a:lnTo>
                  <a:pt x="3042" y="7251"/>
                </a:lnTo>
                <a:lnTo>
                  <a:pt x="3140" y="7154"/>
                </a:lnTo>
                <a:lnTo>
                  <a:pt x="3188" y="7057"/>
                </a:lnTo>
                <a:lnTo>
                  <a:pt x="3505" y="7057"/>
                </a:lnTo>
                <a:lnTo>
                  <a:pt x="3261" y="7203"/>
                </a:lnTo>
                <a:lnTo>
                  <a:pt x="3067" y="7349"/>
                </a:lnTo>
                <a:lnTo>
                  <a:pt x="2969" y="7446"/>
                </a:lnTo>
                <a:lnTo>
                  <a:pt x="2921" y="7543"/>
                </a:lnTo>
                <a:lnTo>
                  <a:pt x="2896" y="7616"/>
                </a:lnTo>
                <a:lnTo>
                  <a:pt x="2896" y="7665"/>
                </a:lnTo>
                <a:lnTo>
                  <a:pt x="2921" y="7714"/>
                </a:lnTo>
                <a:lnTo>
                  <a:pt x="2945" y="7738"/>
                </a:lnTo>
                <a:lnTo>
                  <a:pt x="2994" y="7762"/>
                </a:lnTo>
                <a:lnTo>
                  <a:pt x="3042" y="7787"/>
                </a:lnTo>
                <a:lnTo>
                  <a:pt x="3091" y="7762"/>
                </a:lnTo>
                <a:lnTo>
                  <a:pt x="3164" y="7738"/>
                </a:lnTo>
                <a:lnTo>
                  <a:pt x="3310" y="7568"/>
                </a:lnTo>
                <a:lnTo>
                  <a:pt x="3456" y="7397"/>
                </a:lnTo>
                <a:lnTo>
                  <a:pt x="3748" y="7057"/>
                </a:lnTo>
                <a:lnTo>
                  <a:pt x="4186" y="7057"/>
                </a:lnTo>
                <a:lnTo>
                  <a:pt x="4040" y="7154"/>
                </a:lnTo>
                <a:lnTo>
                  <a:pt x="3870" y="7324"/>
                </a:lnTo>
                <a:lnTo>
                  <a:pt x="3724" y="7495"/>
                </a:lnTo>
                <a:lnTo>
                  <a:pt x="3699" y="7568"/>
                </a:lnTo>
                <a:lnTo>
                  <a:pt x="3699" y="7616"/>
                </a:lnTo>
                <a:lnTo>
                  <a:pt x="3724" y="7665"/>
                </a:lnTo>
                <a:lnTo>
                  <a:pt x="3772" y="7714"/>
                </a:lnTo>
                <a:lnTo>
                  <a:pt x="3845" y="7738"/>
                </a:lnTo>
                <a:lnTo>
                  <a:pt x="3894" y="7738"/>
                </a:lnTo>
                <a:lnTo>
                  <a:pt x="3967" y="7714"/>
                </a:lnTo>
                <a:lnTo>
                  <a:pt x="4016" y="7665"/>
                </a:lnTo>
                <a:lnTo>
                  <a:pt x="4137" y="7495"/>
                </a:lnTo>
                <a:lnTo>
                  <a:pt x="4259" y="7324"/>
                </a:lnTo>
                <a:lnTo>
                  <a:pt x="4332" y="7203"/>
                </a:lnTo>
                <a:lnTo>
                  <a:pt x="4381" y="7057"/>
                </a:lnTo>
                <a:lnTo>
                  <a:pt x="4624" y="7057"/>
                </a:lnTo>
                <a:lnTo>
                  <a:pt x="4502" y="7154"/>
                </a:lnTo>
                <a:lnTo>
                  <a:pt x="4405" y="7300"/>
                </a:lnTo>
                <a:lnTo>
                  <a:pt x="4332" y="7422"/>
                </a:lnTo>
                <a:lnTo>
                  <a:pt x="4259" y="7543"/>
                </a:lnTo>
                <a:lnTo>
                  <a:pt x="4259" y="7616"/>
                </a:lnTo>
                <a:lnTo>
                  <a:pt x="4283" y="7665"/>
                </a:lnTo>
                <a:lnTo>
                  <a:pt x="4308" y="7714"/>
                </a:lnTo>
                <a:lnTo>
                  <a:pt x="4356" y="7762"/>
                </a:lnTo>
                <a:lnTo>
                  <a:pt x="4405" y="7787"/>
                </a:lnTo>
                <a:lnTo>
                  <a:pt x="4454" y="7787"/>
                </a:lnTo>
                <a:lnTo>
                  <a:pt x="4527" y="7762"/>
                </a:lnTo>
                <a:lnTo>
                  <a:pt x="4575" y="7738"/>
                </a:lnTo>
                <a:lnTo>
                  <a:pt x="4600" y="7689"/>
                </a:lnTo>
                <a:lnTo>
                  <a:pt x="4746" y="7495"/>
                </a:lnTo>
                <a:lnTo>
                  <a:pt x="4867" y="7300"/>
                </a:lnTo>
                <a:lnTo>
                  <a:pt x="4965" y="7178"/>
                </a:lnTo>
                <a:lnTo>
                  <a:pt x="5038" y="7032"/>
                </a:lnTo>
                <a:lnTo>
                  <a:pt x="5354" y="7032"/>
                </a:lnTo>
                <a:lnTo>
                  <a:pt x="5208" y="7178"/>
                </a:lnTo>
                <a:lnTo>
                  <a:pt x="5062" y="7373"/>
                </a:lnTo>
                <a:lnTo>
                  <a:pt x="4989" y="7470"/>
                </a:lnTo>
                <a:lnTo>
                  <a:pt x="4940" y="7592"/>
                </a:lnTo>
                <a:lnTo>
                  <a:pt x="4940" y="7641"/>
                </a:lnTo>
                <a:lnTo>
                  <a:pt x="4940" y="7665"/>
                </a:lnTo>
                <a:lnTo>
                  <a:pt x="4989" y="7762"/>
                </a:lnTo>
                <a:lnTo>
                  <a:pt x="5086" y="7787"/>
                </a:lnTo>
                <a:lnTo>
                  <a:pt x="5135" y="7787"/>
                </a:lnTo>
                <a:lnTo>
                  <a:pt x="5159" y="7762"/>
                </a:lnTo>
                <a:lnTo>
                  <a:pt x="5257" y="7689"/>
                </a:lnTo>
                <a:lnTo>
                  <a:pt x="5330" y="7616"/>
                </a:lnTo>
                <a:lnTo>
                  <a:pt x="5451" y="7422"/>
                </a:lnTo>
                <a:lnTo>
                  <a:pt x="5670" y="7032"/>
                </a:lnTo>
                <a:lnTo>
                  <a:pt x="6011" y="7032"/>
                </a:lnTo>
                <a:lnTo>
                  <a:pt x="5889" y="7130"/>
                </a:lnTo>
                <a:lnTo>
                  <a:pt x="5719" y="7300"/>
                </a:lnTo>
                <a:lnTo>
                  <a:pt x="5573" y="7495"/>
                </a:lnTo>
                <a:lnTo>
                  <a:pt x="5549" y="7568"/>
                </a:lnTo>
                <a:lnTo>
                  <a:pt x="5573" y="7616"/>
                </a:lnTo>
                <a:lnTo>
                  <a:pt x="5597" y="7665"/>
                </a:lnTo>
                <a:lnTo>
                  <a:pt x="5646" y="7714"/>
                </a:lnTo>
                <a:lnTo>
                  <a:pt x="5695" y="7738"/>
                </a:lnTo>
                <a:lnTo>
                  <a:pt x="5743" y="7738"/>
                </a:lnTo>
                <a:lnTo>
                  <a:pt x="5816" y="7714"/>
                </a:lnTo>
                <a:lnTo>
                  <a:pt x="5865" y="7665"/>
                </a:lnTo>
                <a:lnTo>
                  <a:pt x="6060" y="7349"/>
                </a:lnTo>
                <a:lnTo>
                  <a:pt x="6157" y="7178"/>
                </a:lnTo>
                <a:lnTo>
                  <a:pt x="6230" y="7032"/>
                </a:lnTo>
                <a:lnTo>
                  <a:pt x="6936" y="7008"/>
                </a:lnTo>
                <a:lnTo>
                  <a:pt x="6936" y="7008"/>
                </a:lnTo>
                <a:lnTo>
                  <a:pt x="6765" y="7154"/>
                </a:lnTo>
                <a:lnTo>
                  <a:pt x="6619" y="7276"/>
                </a:lnTo>
                <a:lnTo>
                  <a:pt x="6449" y="7422"/>
                </a:lnTo>
                <a:lnTo>
                  <a:pt x="6303" y="7592"/>
                </a:lnTo>
                <a:lnTo>
                  <a:pt x="6279" y="7641"/>
                </a:lnTo>
                <a:lnTo>
                  <a:pt x="6254" y="7714"/>
                </a:lnTo>
                <a:lnTo>
                  <a:pt x="6279" y="7762"/>
                </a:lnTo>
                <a:lnTo>
                  <a:pt x="6303" y="7811"/>
                </a:lnTo>
                <a:lnTo>
                  <a:pt x="6352" y="7835"/>
                </a:lnTo>
                <a:lnTo>
                  <a:pt x="6400" y="7860"/>
                </a:lnTo>
                <a:lnTo>
                  <a:pt x="6473" y="7835"/>
                </a:lnTo>
                <a:lnTo>
                  <a:pt x="6522" y="7811"/>
                </a:lnTo>
                <a:lnTo>
                  <a:pt x="6790" y="7470"/>
                </a:lnTo>
                <a:lnTo>
                  <a:pt x="6911" y="7251"/>
                </a:lnTo>
                <a:lnTo>
                  <a:pt x="7009" y="7032"/>
                </a:lnTo>
                <a:lnTo>
                  <a:pt x="7009" y="7008"/>
                </a:lnTo>
                <a:lnTo>
                  <a:pt x="7398" y="7008"/>
                </a:lnTo>
                <a:lnTo>
                  <a:pt x="7252" y="7130"/>
                </a:lnTo>
                <a:lnTo>
                  <a:pt x="7106" y="7276"/>
                </a:lnTo>
                <a:lnTo>
                  <a:pt x="6984" y="7446"/>
                </a:lnTo>
                <a:lnTo>
                  <a:pt x="6887" y="7616"/>
                </a:lnTo>
                <a:lnTo>
                  <a:pt x="6863" y="7689"/>
                </a:lnTo>
                <a:lnTo>
                  <a:pt x="6887" y="7738"/>
                </a:lnTo>
                <a:lnTo>
                  <a:pt x="6911" y="7787"/>
                </a:lnTo>
                <a:lnTo>
                  <a:pt x="6960" y="7835"/>
                </a:lnTo>
                <a:lnTo>
                  <a:pt x="7009" y="7860"/>
                </a:lnTo>
                <a:lnTo>
                  <a:pt x="7057" y="7860"/>
                </a:lnTo>
                <a:lnTo>
                  <a:pt x="7130" y="7835"/>
                </a:lnTo>
                <a:lnTo>
                  <a:pt x="7179" y="7787"/>
                </a:lnTo>
                <a:lnTo>
                  <a:pt x="7398" y="7397"/>
                </a:lnTo>
                <a:lnTo>
                  <a:pt x="7617" y="7008"/>
                </a:lnTo>
                <a:lnTo>
                  <a:pt x="7812" y="7008"/>
                </a:lnTo>
                <a:lnTo>
                  <a:pt x="7812" y="7081"/>
                </a:lnTo>
                <a:lnTo>
                  <a:pt x="7690" y="7251"/>
                </a:lnTo>
                <a:lnTo>
                  <a:pt x="7568" y="7446"/>
                </a:lnTo>
                <a:lnTo>
                  <a:pt x="7520" y="7568"/>
                </a:lnTo>
                <a:lnTo>
                  <a:pt x="7471" y="7665"/>
                </a:lnTo>
                <a:lnTo>
                  <a:pt x="7471" y="7762"/>
                </a:lnTo>
                <a:lnTo>
                  <a:pt x="7495" y="7811"/>
                </a:lnTo>
                <a:lnTo>
                  <a:pt x="7544" y="7860"/>
                </a:lnTo>
                <a:lnTo>
                  <a:pt x="7593" y="7884"/>
                </a:lnTo>
                <a:lnTo>
                  <a:pt x="7666" y="7908"/>
                </a:lnTo>
                <a:lnTo>
                  <a:pt x="7739" y="7884"/>
                </a:lnTo>
                <a:lnTo>
                  <a:pt x="7787" y="7835"/>
                </a:lnTo>
                <a:lnTo>
                  <a:pt x="7836" y="7762"/>
                </a:lnTo>
                <a:lnTo>
                  <a:pt x="7933" y="7519"/>
                </a:lnTo>
                <a:lnTo>
                  <a:pt x="8031" y="7665"/>
                </a:lnTo>
                <a:lnTo>
                  <a:pt x="8152" y="7835"/>
                </a:lnTo>
                <a:lnTo>
                  <a:pt x="8274" y="7957"/>
                </a:lnTo>
                <a:lnTo>
                  <a:pt x="8444" y="8054"/>
                </a:lnTo>
                <a:lnTo>
                  <a:pt x="8615" y="8127"/>
                </a:lnTo>
                <a:lnTo>
                  <a:pt x="8785" y="8176"/>
                </a:lnTo>
                <a:lnTo>
                  <a:pt x="9004" y="8200"/>
                </a:lnTo>
                <a:lnTo>
                  <a:pt x="9198" y="8152"/>
                </a:lnTo>
                <a:lnTo>
                  <a:pt x="9393" y="8079"/>
                </a:lnTo>
                <a:lnTo>
                  <a:pt x="9563" y="7981"/>
                </a:lnTo>
                <a:lnTo>
                  <a:pt x="9709" y="7860"/>
                </a:lnTo>
                <a:lnTo>
                  <a:pt x="9807" y="7714"/>
                </a:lnTo>
                <a:lnTo>
                  <a:pt x="9904" y="7543"/>
                </a:lnTo>
                <a:lnTo>
                  <a:pt x="9977" y="7373"/>
                </a:lnTo>
                <a:lnTo>
                  <a:pt x="10026" y="7178"/>
                </a:lnTo>
                <a:lnTo>
                  <a:pt x="10050" y="6984"/>
                </a:lnTo>
                <a:lnTo>
                  <a:pt x="10415" y="7032"/>
                </a:lnTo>
                <a:lnTo>
                  <a:pt x="10293" y="7130"/>
                </a:lnTo>
                <a:lnTo>
                  <a:pt x="10172" y="7227"/>
                </a:lnTo>
                <a:lnTo>
                  <a:pt x="10026" y="7397"/>
                </a:lnTo>
                <a:lnTo>
                  <a:pt x="9928" y="7616"/>
                </a:lnTo>
                <a:lnTo>
                  <a:pt x="9904" y="7665"/>
                </a:lnTo>
                <a:lnTo>
                  <a:pt x="9928" y="7738"/>
                </a:lnTo>
                <a:lnTo>
                  <a:pt x="9977" y="7762"/>
                </a:lnTo>
                <a:lnTo>
                  <a:pt x="10026" y="7811"/>
                </a:lnTo>
                <a:lnTo>
                  <a:pt x="10099" y="7811"/>
                </a:lnTo>
                <a:lnTo>
                  <a:pt x="10147" y="7787"/>
                </a:lnTo>
                <a:lnTo>
                  <a:pt x="10220" y="7762"/>
                </a:lnTo>
                <a:lnTo>
                  <a:pt x="10245" y="7689"/>
                </a:lnTo>
                <a:lnTo>
                  <a:pt x="10342" y="7519"/>
                </a:lnTo>
                <a:lnTo>
                  <a:pt x="10439" y="7349"/>
                </a:lnTo>
                <a:lnTo>
                  <a:pt x="10488" y="7203"/>
                </a:lnTo>
                <a:lnTo>
                  <a:pt x="10512" y="7057"/>
                </a:lnTo>
                <a:lnTo>
                  <a:pt x="11048" y="7057"/>
                </a:lnTo>
                <a:lnTo>
                  <a:pt x="10926" y="7178"/>
                </a:lnTo>
                <a:lnTo>
                  <a:pt x="10829" y="7300"/>
                </a:lnTo>
                <a:lnTo>
                  <a:pt x="10756" y="7446"/>
                </a:lnTo>
                <a:lnTo>
                  <a:pt x="10683" y="7592"/>
                </a:lnTo>
                <a:lnTo>
                  <a:pt x="10683" y="7641"/>
                </a:lnTo>
                <a:lnTo>
                  <a:pt x="10683" y="7665"/>
                </a:lnTo>
                <a:lnTo>
                  <a:pt x="10707" y="7714"/>
                </a:lnTo>
                <a:lnTo>
                  <a:pt x="10756" y="7714"/>
                </a:lnTo>
                <a:lnTo>
                  <a:pt x="10829" y="7738"/>
                </a:lnTo>
                <a:lnTo>
                  <a:pt x="10877" y="7714"/>
                </a:lnTo>
                <a:lnTo>
                  <a:pt x="10902" y="7689"/>
                </a:lnTo>
                <a:lnTo>
                  <a:pt x="10999" y="7543"/>
                </a:lnTo>
                <a:lnTo>
                  <a:pt x="11096" y="7373"/>
                </a:lnTo>
                <a:lnTo>
                  <a:pt x="11267" y="7057"/>
                </a:lnTo>
                <a:lnTo>
                  <a:pt x="11534" y="7032"/>
                </a:lnTo>
                <a:lnTo>
                  <a:pt x="11340" y="7300"/>
                </a:lnTo>
                <a:lnTo>
                  <a:pt x="11242" y="7446"/>
                </a:lnTo>
                <a:lnTo>
                  <a:pt x="11169" y="7592"/>
                </a:lnTo>
                <a:lnTo>
                  <a:pt x="11169" y="7665"/>
                </a:lnTo>
                <a:lnTo>
                  <a:pt x="11194" y="7714"/>
                </a:lnTo>
                <a:lnTo>
                  <a:pt x="11218" y="7762"/>
                </a:lnTo>
                <a:lnTo>
                  <a:pt x="11267" y="7787"/>
                </a:lnTo>
                <a:lnTo>
                  <a:pt x="11388" y="7787"/>
                </a:lnTo>
                <a:lnTo>
                  <a:pt x="11437" y="7762"/>
                </a:lnTo>
                <a:lnTo>
                  <a:pt x="11461" y="7714"/>
                </a:lnTo>
                <a:lnTo>
                  <a:pt x="11632" y="7373"/>
                </a:lnTo>
                <a:lnTo>
                  <a:pt x="11778" y="7032"/>
                </a:lnTo>
                <a:lnTo>
                  <a:pt x="12191" y="7032"/>
                </a:lnTo>
                <a:lnTo>
                  <a:pt x="12021" y="7227"/>
                </a:lnTo>
                <a:lnTo>
                  <a:pt x="11948" y="7349"/>
                </a:lnTo>
                <a:lnTo>
                  <a:pt x="11875" y="7470"/>
                </a:lnTo>
                <a:lnTo>
                  <a:pt x="11851" y="7592"/>
                </a:lnTo>
                <a:lnTo>
                  <a:pt x="11851" y="7641"/>
                </a:lnTo>
                <a:lnTo>
                  <a:pt x="11875" y="7714"/>
                </a:lnTo>
                <a:lnTo>
                  <a:pt x="11924" y="7738"/>
                </a:lnTo>
                <a:lnTo>
                  <a:pt x="11972" y="7762"/>
                </a:lnTo>
                <a:lnTo>
                  <a:pt x="12021" y="7738"/>
                </a:lnTo>
                <a:lnTo>
                  <a:pt x="12070" y="7689"/>
                </a:lnTo>
                <a:lnTo>
                  <a:pt x="12143" y="7592"/>
                </a:lnTo>
                <a:lnTo>
                  <a:pt x="12240" y="7349"/>
                </a:lnTo>
                <a:lnTo>
                  <a:pt x="12386" y="7032"/>
                </a:lnTo>
                <a:lnTo>
                  <a:pt x="12775" y="7008"/>
                </a:lnTo>
                <a:lnTo>
                  <a:pt x="12654" y="7130"/>
                </a:lnTo>
                <a:lnTo>
                  <a:pt x="12556" y="7276"/>
                </a:lnTo>
                <a:lnTo>
                  <a:pt x="12459" y="7397"/>
                </a:lnTo>
                <a:lnTo>
                  <a:pt x="12386" y="7568"/>
                </a:lnTo>
                <a:lnTo>
                  <a:pt x="12386" y="7616"/>
                </a:lnTo>
                <a:lnTo>
                  <a:pt x="12410" y="7665"/>
                </a:lnTo>
                <a:lnTo>
                  <a:pt x="12435" y="7689"/>
                </a:lnTo>
                <a:lnTo>
                  <a:pt x="12483" y="7714"/>
                </a:lnTo>
                <a:lnTo>
                  <a:pt x="12581" y="7714"/>
                </a:lnTo>
                <a:lnTo>
                  <a:pt x="12605" y="7689"/>
                </a:lnTo>
                <a:lnTo>
                  <a:pt x="12654" y="7641"/>
                </a:lnTo>
                <a:lnTo>
                  <a:pt x="12702" y="7470"/>
                </a:lnTo>
                <a:lnTo>
                  <a:pt x="12775" y="7300"/>
                </a:lnTo>
                <a:lnTo>
                  <a:pt x="12970" y="7008"/>
                </a:lnTo>
                <a:lnTo>
                  <a:pt x="13384" y="7008"/>
                </a:lnTo>
                <a:lnTo>
                  <a:pt x="13165" y="7276"/>
                </a:lnTo>
                <a:lnTo>
                  <a:pt x="12994" y="7568"/>
                </a:lnTo>
                <a:lnTo>
                  <a:pt x="12970" y="7641"/>
                </a:lnTo>
                <a:lnTo>
                  <a:pt x="12994" y="7714"/>
                </a:lnTo>
                <a:lnTo>
                  <a:pt x="13043" y="7762"/>
                </a:lnTo>
                <a:lnTo>
                  <a:pt x="13116" y="7787"/>
                </a:lnTo>
                <a:lnTo>
                  <a:pt x="13189" y="7762"/>
                </a:lnTo>
                <a:lnTo>
                  <a:pt x="13238" y="7714"/>
                </a:lnTo>
                <a:lnTo>
                  <a:pt x="13408" y="7373"/>
                </a:lnTo>
                <a:lnTo>
                  <a:pt x="13578" y="7008"/>
                </a:lnTo>
                <a:lnTo>
                  <a:pt x="13919" y="7008"/>
                </a:lnTo>
                <a:lnTo>
                  <a:pt x="13676" y="7300"/>
                </a:lnTo>
                <a:lnTo>
                  <a:pt x="13457" y="7592"/>
                </a:lnTo>
                <a:lnTo>
                  <a:pt x="13432" y="7665"/>
                </a:lnTo>
                <a:lnTo>
                  <a:pt x="13432" y="7714"/>
                </a:lnTo>
                <a:lnTo>
                  <a:pt x="13457" y="7738"/>
                </a:lnTo>
                <a:lnTo>
                  <a:pt x="13505" y="7787"/>
                </a:lnTo>
                <a:lnTo>
                  <a:pt x="13554" y="7811"/>
                </a:lnTo>
                <a:lnTo>
                  <a:pt x="13603" y="7811"/>
                </a:lnTo>
                <a:lnTo>
                  <a:pt x="13651" y="7787"/>
                </a:lnTo>
                <a:lnTo>
                  <a:pt x="13700" y="7738"/>
                </a:lnTo>
                <a:lnTo>
                  <a:pt x="13943" y="7397"/>
                </a:lnTo>
                <a:lnTo>
                  <a:pt x="14041" y="7203"/>
                </a:lnTo>
                <a:lnTo>
                  <a:pt x="14089" y="7008"/>
                </a:lnTo>
                <a:lnTo>
                  <a:pt x="14357" y="7032"/>
                </a:lnTo>
                <a:lnTo>
                  <a:pt x="14211" y="7178"/>
                </a:lnTo>
                <a:lnTo>
                  <a:pt x="14065" y="7349"/>
                </a:lnTo>
                <a:lnTo>
                  <a:pt x="13943" y="7519"/>
                </a:lnTo>
                <a:lnTo>
                  <a:pt x="13846" y="7714"/>
                </a:lnTo>
                <a:lnTo>
                  <a:pt x="13846" y="7787"/>
                </a:lnTo>
                <a:lnTo>
                  <a:pt x="13846" y="7860"/>
                </a:lnTo>
                <a:lnTo>
                  <a:pt x="13895" y="7884"/>
                </a:lnTo>
                <a:lnTo>
                  <a:pt x="13943" y="7908"/>
                </a:lnTo>
                <a:lnTo>
                  <a:pt x="14016" y="7933"/>
                </a:lnTo>
                <a:lnTo>
                  <a:pt x="14065" y="7908"/>
                </a:lnTo>
                <a:lnTo>
                  <a:pt x="14138" y="7860"/>
                </a:lnTo>
                <a:lnTo>
                  <a:pt x="14162" y="7811"/>
                </a:lnTo>
                <a:lnTo>
                  <a:pt x="14260" y="7616"/>
                </a:lnTo>
                <a:lnTo>
                  <a:pt x="14357" y="7446"/>
                </a:lnTo>
                <a:lnTo>
                  <a:pt x="14576" y="7105"/>
                </a:lnTo>
                <a:lnTo>
                  <a:pt x="14576" y="7081"/>
                </a:lnTo>
                <a:lnTo>
                  <a:pt x="14576" y="7032"/>
                </a:lnTo>
                <a:lnTo>
                  <a:pt x="15014" y="7057"/>
                </a:lnTo>
                <a:lnTo>
                  <a:pt x="14795" y="7203"/>
                </a:lnTo>
                <a:lnTo>
                  <a:pt x="14625" y="7397"/>
                </a:lnTo>
                <a:lnTo>
                  <a:pt x="14552" y="7495"/>
                </a:lnTo>
                <a:lnTo>
                  <a:pt x="14479" y="7616"/>
                </a:lnTo>
                <a:lnTo>
                  <a:pt x="14454" y="7738"/>
                </a:lnTo>
                <a:lnTo>
                  <a:pt x="14430" y="7860"/>
                </a:lnTo>
                <a:lnTo>
                  <a:pt x="14430" y="7908"/>
                </a:lnTo>
                <a:lnTo>
                  <a:pt x="14454" y="7957"/>
                </a:lnTo>
                <a:lnTo>
                  <a:pt x="14503" y="7981"/>
                </a:lnTo>
                <a:lnTo>
                  <a:pt x="14552" y="8006"/>
                </a:lnTo>
                <a:lnTo>
                  <a:pt x="14649" y="8006"/>
                </a:lnTo>
                <a:lnTo>
                  <a:pt x="14673" y="7981"/>
                </a:lnTo>
                <a:lnTo>
                  <a:pt x="14722" y="7933"/>
                </a:lnTo>
                <a:lnTo>
                  <a:pt x="14819" y="7689"/>
                </a:lnTo>
                <a:lnTo>
                  <a:pt x="14941" y="7470"/>
                </a:lnTo>
                <a:lnTo>
                  <a:pt x="15160" y="7057"/>
                </a:lnTo>
                <a:lnTo>
                  <a:pt x="15720" y="7032"/>
                </a:lnTo>
                <a:lnTo>
                  <a:pt x="15622" y="7130"/>
                </a:lnTo>
                <a:lnTo>
                  <a:pt x="15476" y="7251"/>
                </a:lnTo>
                <a:lnTo>
                  <a:pt x="15379" y="7397"/>
                </a:lnTo>
                <a:lnTo>
                  <a:pt x="15282" y="7543"/>
                </a:lnTo>
                <a:lnTo>
                  <a:pt x="15209" y="7714"/>
                </a:lnTo>
                <a:lnTo>
                  <a:pt x="15184" y="7787"/>
                </a:lnTo>
                <a:lnTo>
                  <a:pt x="15209" y="7860"/>
                </a:lnTo>
                <a:lnTo>
                  <a:pt x="15257" y="7908"/>
                </a:lnTo>
                <a:lnTo>
                  <a:pt x="15330" y="7933"/>
                </a:lnTo>
                <a:lnTo>
                  <a:pt x="15403" y="7957"/>
                </a:lnTo>
                <a:lnTo>
                  <a:pt x="15452" y="7957"/>
                </a:lnTo>
                <a:lnTo>
                  <a:pt x="15525" y="7933"/>
                </a:lnTo>
                <a:lnTo>
                  <a:pt x="15574" y="7860"/>
                </a:lnTo>
                <a:lnTo>
                  <a:pt x="15647" y="7714"/>
                </a:lnTo>
                <a:lnTo>
                  <a:pt x="15744" y="7568"/>
                </a:lnTo>
                <a:lnTo>
                  <a:pt x="15963" y="7300"/>
                </a:lnTo>
                <a:lnTo>
                  <a:pt x="16060" y="7154"/>
                </a:lnTo>
                <a:lnTo>
                  <a:pt x="16133" y="7081"/>
                </a:lnTo>
                <a:lnTo>
                  <a:pt x="16158" y="6984"/>
                </a:lnTo>
                <a:lnTo>
                  <a:pt x="16450" y="6935"/>
                </a:lnTo>
                <a:lnTo>
                  <a:pt x="16693" y="6838"/>
                </a:lnTo>
                <a:lnTo>
                  <a:pt x="16474" y="7008"/>
                </a:lnTo>
                <a:lnTo>
                  <a:pt x="16279" y="7178"/>
                </a:lnTo>
                <a:lnTo>
                  <a:pt x="16158" y="7300"/>
                </a:lnTo>
                <a:lnTo>
                  <a:pt x="16036" y="7446"/>
                </a:lnTo>
                <a:lnTo>
                  <a:pt x="15939" y="7592"/>
                </a:lnTo>
                <a:lnTo>
                  <a:pt x="15866" y="7762"/>
                </a:lnTo>
                <a:lnTo>
                  <a:pt x="15866" y="7835"/>
                </a:lnTo>
                <a:lnTo>
                  <a:pt x="15890" y="7884"/>
                </a:lnTo>
                <a:lnTo>
                  <a:pt x="15914" y="7933"/>
                </a:lnTo>
                <a:lnTo>
                  <a:pt x="15963" y="7957"/>
                </a:lnTo>
                <a:lnTo>
                  <a:pt x="16085" y="7957"/>
                </a:lnTo>
                <a:lnTo>
                  <a:pt x="16133" y="7933"/>
                </a:lnTo>
                <a:lnTo>
                  <a:pt x="16182" y="7884"/>
                </a:lnTo>
                <a:lnTo>
                  <a:pt x="16352" y="7616"/>
                </a:lnTo>
                <a:lnTo>
                  <a:pt x="16547" y="7373"/>
                </a:lnTo>
                <a:lnTo>
                  <a:pt x="16766" y="7105"/>
                </a:lnTo>
                <a:lnTo>
                  <a:pt x="16863" y="6984"/>
                </a:lnTo>
                <a:lnTo>
                  <a:pt x="16936" y="6838"/>
                </a:lnTo>
                <a:lnTo>
                  <a:pt x="16961" y="6813"/>
                </a:lnTo>
                <a:lnTo>
                  <a:pt x="16936" y="6789"/>
                </a:lnTo>
                <a:lnTo>
                  <a:pt x="16912" y="6740"/>
                </a:lnTo>
                <a:lnTo>
                  <a:pt x="17082" y="6643"/>
                </a:lnTo>
                <a:lnTo>
                  <a:pt x="17252" y="6497"/>
                </a:lnTo>
                <a:lnTo>
                  <a:pt x="17374" y="6327"/>
                </a:lnTo>
                <a:lnTo>
                  <a:pt x="17496" y="6156"/>
                </a:lnTo>
                <a:lnTo>
                  <a:pt x="17593" y="5962"/>
                </a:lnTo>
                <a:lnTo>
                  <a:pt x="17642" y="5743"/>
                </a:lnTo>
                <a:lnTo>
                  <a:pt x="17690" y="5499"/>
                </a:lnTo>
                <a:lnTo>
                  <a:pt x="17690" y="5256"/>
                </a:lnTo>
                <a:lnTo>
                  <a:pt x="17690" y="4842"/>
                </a:lnTo>
                <a:lnTo>
                  <a:pt x="17666" y="4429"/>
                </a:lnTo>
                <a:lnTo>
                  <a:pt x="17642" y="3991"/>
                </a:lnTo>
                <a:lnTo>
                  <a:pt x="17642" y="3577"/>
                </a:lnTo>
                <a:lnTo>
                  <a:pt x="17690" y="2945"/>
                </a:lnTo>
                <a:lnTo>
                  <a:pt x="17690" y="2628"/>
                </a:lnTo>
                <a:lnTo>
                  <a:pt x="17642" y="2312"/>
                </a:lnTo>
                <a:lnTo>
                  <a:pt x="17690" y="2239"/>
                </a:lnTo>
                <a:lnTo>
                  <a:pt x="17739" y="2166"/>
                </a:lnTo>
                <a:lnTo>
                  <a:pt x="17763" y="2069"/>
                </a:lnTo>
                <a:lnTo>
                  <a:pt x="17715" y="1971"/>
                </a:lnTo>
                <a:lnTo>
                  <a:pt x="17666" y="1898"/>
                </a:lnTo>
                <a:lnTo>
                  <a:pt x="17569" y="1850"/>
                </a:lnTo>
                <a:lnTo>
                  <a:pt x="17423" y="1825"/>
                </a:lnTo>
                <a:lnTo>
                  <a:pt x="17252" y="1801"/>
                </a:lnTo>
                <a:lnTo>
                  <a:pt x="16912" y="1801"/>
                </a:lnTo>
                <a:lnTo>
                  <a:pt x="16571" y="1825"/>
                </a:lnTo>
                <a:lnTo>
                  <a:pt x="16279" y="1850"/>
                </a:lnTo>
                <a:lnTo>
                  <a:pt x="14649" y="1850"/>
                </a:lnTo>
                <a:lnTo>
                  <a:pt x="14089" y="1874"/>
                </a:lnTo>
                <a:lnTo>
                  <a:pt x="13530" y="1923"/>
                </a:lnTo>
                <a:lnTo>
                  <a:pt x="12946" y="1898"/>
                </a:lnTo>
                <a:lnTo>
                  <a:pt x="12362" y="1898"/>
                </a:lnTo>
                <a:lnTo>
                  <a:pt x="11802" y="1850"/>
                </a:lnTo>
                <a:lnTo>
                  <a:pt x="11778" y="1533"/>
                </a:lnTo>
                <a:lnTo>
                  <a:pt x="11729" y="1266"/>
                </a:lnTo>
                <a:lnTo>
                  <a:pt x="11632" y="1022"/>
                </a:lnTo>
                <a:lnTo>
                  <a:pt x="11486" y="803"/>
                </a:lnTo>
                <a:lnTo>
                  <a:pt x="11315" y="633"/>
                </a:lnTo>
                <a:lnTo>
                  <a:pt x="11121" y="463"/>
                </a:lnTo>
                <a:lnTo>
                  <a:pt x="10902" y="341"/>
                </a:lnTo>
                <a:lnTo>
                  <a:pt x="10658" y="244"/>
                </a:lnTo>
                <a:lnTo>
                  <a:pt x="10415" y="171"/>
                </a:lnTo>
                <a:lnTo>
                  <a:pt x="10147" y="98"/>
                </a:lnTo>
                <a:lnTo>
                  <a:pt x="9855" y="49"/>
                </a:lnTo>
                <a:lnTo>
                  <a:pt x="9588" y="25"/>
                </a:lnTo>
                <a:lnTo>
                  <a:pt x="900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46"/>
          <p:cNvSpPr/>
          <p:nvPr/>
        </p:nvSpPr>
        <p:spPr>
          <a:xfrm>
            <a:off x="2998562" y="3482886"/>
            <a:ext cx="310542" cy="313361"/>
          </a:xfrm>
          <a:custGeom>
            <a:avLst/>
            <a:gdLst/>
            <a:ahLst/>
            <a:cxnLst/>
            <a:rect l="l" t="t" r="r" b="b"/>
            <a:pathLst>
              <a:path w="16084" h="16230" extrusionOk="0">
                <a:moveTo>
                  <a:pt x="9538" y="1095"/>
                </a:moveTo>
                <a:lnTo>
                  <a:pt x="9441" y="1120"/>
                </a:lnTo>
                <a:lnTo>
                  <a:pt x="9344" y="1144"/>
                </a:lnTo>
                <a:lnTo>
                  <a:pt x="9246" y="1217"/>
                </a:lnTo>
                <a:lnTo>
                  <a:pt x="9198" y="1290"/>
                </a:lnTo>
                <a:lnTo>
                  <a:pt x="9149" y="1412"/>
                </a:lnTo>
                <a:lnTo>
                  <a:pt x="9149" y="1509"/>
                </a:lnTo>
                <a:lnTo>
                  <a:pt x="9149" y="1606"/>
                </a:lnTo>
                <a:lnTo>
                  <a:pt x="9198" y="1704"/>
                </a:lnTo>
                <a:lnTo>
                  <a:pt x="9246" y="1801"/>
                </a:lnTo>
                <a:lnTo>
                  <a:pt x="9344" y="1850"/>
                </a:lnTo>
                <a:lnTo>
                  <a:pt x="9441" y="1898"/>
                </a:lnTo>
                <a:lnTo>
                  <a:pt x="9514" y="1923"/>
                </a:lnTo>
                <a:lnTo>
                  <a:pt x="9563" y="1923"/>
                </a:lnTo>
                <a:lnTo>
                  <a:pt x="9709" y="1898"/>
                </a:lnTo>
                <a:lnTo>
                  <a:pt x="9830" y="1825"/>
                </a:lnTo>
                <a:lnTo>
                  <a:pt x="9903" y="1704"/>
                </a:lnTo>
                <a:lnTo>
                  <a:pt x="9952" y="1606"/>
                </a:lnTo>
                <a:lnTo>
                  <a:pt x="9976" y="1485"/>
                </a:lnTo>
                <a:lnTo>
                  <a:pt x="9952" y="1363"/>
                </a:lnTo>
                <a:lnTo>
                  <a:pt x="9879" y="1266"/>
                </a:lnTo>
                <a:lnTo>
                  <a:pt x="9782" y="1168"/>
                </a:lnTo>
                <a:lnTo>
                  <a:pt x="9660" y="1120"/>
                </a:lnTo>
                <a:lnTo>
                  <a:pt x="9538" y="1095"/>
                </a:lnTo>
                <a:close/>
                <a:moveTo>
                  <a:pt x="10804" y="1582"/>
                </a:moveTo>
                <a:lnTo>
                  <a:pt x="10731" y="1606"/>
                </a:lnTo>
                <a:lnTo>
                  <a:pt x="10658" y="1631"/>
                </a:lnTo>
                <a:lnTo>
                  <a:pt x="10585" y="1655"/>
                </a:lnTo>
                <a:lnTo>
                  <a:pt x="10512" y="1704"/>
                </a:lnTo>
                <a:lnTo>
                  <a:pt x="10463" y="1777"/>
                </a:lnTo>
                <a:lnTo>
                  <a:pt x="10439" y="1850"/>
                </a:lnTo>
                <a:lnTo>
                  <a:pt x="10414" y="1923"/>
                </a:lnTo>
                <a:lnTo>
                  <a:pt x="10390" y="1996"/>
                </a:lnTo>
                <a:lnTo>
                  <a:pt x="10414" y="2069"/>
                </a:lnTo>
                <a:lnTo>
                  <a:pt x="10439" y="2142"/>
                </a:lnTo>
                <a:lnTo>
                  <a:pt x="10463" y="2215"/>
                </a:lnTo>
                <a:lnTo>
                  <a:pt x="10512" y="2288"/>
                </a:lnTo>
                <a:lnTo>
                  <a:pt x="10585" y="2336"/>
                </a:lnTo>
                <a:lnTo>
                  <a:pt x="10658" y="2361"/>
                </a:lnTo>
                <a:lnTo>
                  <a:pt x="10731" y="2385"/>
                </a:lnTo>
                <a:lnTo>
                  <a:pt x="10804" y="2409"/>
                </a:lnTo>
                <a:lnTo>
                  <a:pt x="10877" y="2385"/>
                </a:lnTo>
                <a:lnTo>
                  <a:pt x="10950" y="2361"/>
                </a:lnTo>
                <a:lnTo>
                  <a:pt x="11023" y="2336"/>
                </a:lnTo>
                <a:lnTo>
                  <a:pt x="11096" y="2288"/>
                </a:lnTo>
                <a:lnTo>
                  <a:pt x="11144" y="2215"/>
                </a:lnTo>
                <a:lnTo>
                  <a:pt x="11169" y="2142"/>
                </a:lnTo>
                <a:lnTo>
                  <a:pt x="11193" y="2069"/>
                </a:lnTo>
                <a:lnTo>
                  <a:pt x="11217" y="1996"/>
                </a:lnTo>
                <a:lnTo>
                  <a:pt x="11193" y="1923"/>
                </a:lnTo>
                <a:lnTo>
                  <a:pt x="11169" y="1850"/>
                </a:lnTo>
                <a:lnTo>
                  <a:pt x="11144" y="1777"/>
                </a:lnTo>
                <a:lnTo>
                  <a:pt x="11096" y="1704"/>
                </a:lnTo>
                <a:lnTo>
                  <a:pt x="11023" y="1655"/>
                </a:lnTo>
                <a:lnTo>
                  <a:pt x="10950" y="1631"/>
                </a:lnTo>
                <a:lnTo>
                  <a:pt x="10877" y="1606"/>
                </a:lnTo>
                <a:lnTo>
                  <a:pt x="10804" y="1582"/>
                </a:lnTo>
                <a:close/>
                <a:moveTo>
                  <a:pt x="11899" y="2166"/>
                </a:moveTo>
                <a:lnTo>
                  <a:pt x="11826" y="2190"/>
                </a:lnTo>
                <a:lnTo>
                  <a:pt x="11728" y="2215"/>
                </a:lnTo>
                <a:lnTo>
                  <a:pt x="11655" y="2239"/>
                </a:lnTo>
                <a:lnTo>
                  <a:pt x="11607" y="2288"/>
                </a:lnTo>
                <a:lnTo>
                  <a:pt x="11558" y="2361"/>
                </a:lnTo>
                <a:lnTo>
                  <a:pt x="11534" y="2434"/>
                </a:lnTo>
                <a:lnTo>
                  <a:pt x="11509" y="2580"/>
                </a:lnTo>
                <a:lnTo>
                  <a:pt x="11534" y="2726"/>
                </a:lnTo>
                <a:lnTo>
                  <a:pt x="11558" y="2799"/>
                </a:lnTo>
                <a:lnTo>
                  <a:pt x="11607" y="2872"/>
                </a:lnTo>
                <a:lnTo>
                  <a:pt x="11655" y="2920"/>
                </a:lnTo>
                <a:lnTo>
                  <a:pt x="11728" y="2945"/>
                </a:lnTo>
                <a:lnTo>
                  <a:pt x="11826" y="2969"/>
                </a:lnTo>
                <a:lnTo>
                  <a:pt x="11899" y="2993"/>
                </a:lnTo>
                <a:lnTo>
                  <a:pt x="11996" y="2969"/>
                </a:lnTo>
                <a:lnTo>
                  <a:pt x="12069" y="2945"/>
                </a:lnTo>
                <a:lnTo>
                  <a:pt x="12142" y="2920"/>
                </a:lnTo>
                <a:lnTo>
                  <a:pt x="12215" y="2872"/>
                </a:lnTo>
                <a:lnTo>
                  <a:pt x="12239" y="2799"/>
                </a:lnTo>
                <a:lnTo>
                  <a:pt x="12288" y="2726"/>
                </a:lnTo>
                <a:lnTo>
                  <a:pt x="12312" y="2580"/>
                </a:lnTo>
                <a:lnTo>
                  <a:pt x="12288" y="2434"/>
                </a:lnTo>
                <a:lnTo>
                  <a:pt x="12239" y="2361"/>
                </a:lnTo>
                <a:lnTo>
                  <a:pt x="12215" y="2288"/>
                </a:lnTo>
                <a:lnTo>
                  <a:pt x="12142" y="2239"/>
                </a:lnTo>
                <a:lnTo>
                  <a:pt x="12069" y="2215"/>
                </a:lnTo>
                <a:lnTo>
                  <a:pt x="11996" y="2190"/>
                </a:lnTo>
                <a:lnTo>
                  <a:pt x="11899" y="2166"/>
                </a:lnTo>
                <a:close/>
                <a:moveTo>
                  <a:pt x="9757" y="2409"/>
                </a:moveTo>
                <a:lnTo>
                  <a:pt x="9660" y="2434"/>
                </a:lnTo>
                <a:lnTo>
                  <a:pt x="9563" y="2458"/>
                </a:lnTo>
                <a:lnTo>
                  <a:pt x="9490" y="2507"/>
                </a:lnTo>
                <a:lnTo>
                  <a:pt x="9417" y="2580"/>
                </a:lnTo>
                <a:lnTo>
                  <a:pt x="9368" y="2653"/>
                </a:lnTo>
                <a:lnTo>
                  <a:pt x="9344" y="2750"/>
                </a:lnTo>
                <a:lnTo>
                  <a:pt x="9319" y="2847"/>
                </a:lnTo>
                <a:lnTo>
                  <a:pt x="9344" y="2945"/>
                </a:lnTo>
                <a:lnTo>
                  <a:pt x="9392" y="3042"/>
                </a:lnTo>
                <a:lnTo>
                  <a:pt x="9465" y="3139"/>
                </a:lnTo>
                <a:lnTo>
                  <a:pt x="9538" y="3188"/>
                </a:lnTo>
                <a:lnTo>
                  <a:pt x="9636" y="3237"/>
                </a:lnTo>
                <a:lnTo>
                  <a:pt x="9757" y="3261"/>
                </a:lnTo>
                <a:lnTo>
                  <a:pt x="9855" y="3237"/>
                </a:lnTo>
                <a:lnTo>
                  <a:pt x="9976" y="3188"/>
                </a:lnTo>
                <a:lnTo>
                  <a:pt x="10049" y="3139"/>
                </a:lnTo>
                <a:lnTo>
                  <a:pt x="10074" y="3115"/>
                </a:lnTo>
                <a:lnTo>
                  <a:pt x="10122" y="3066"/>
                </a:lnTo>
                <a:lnTo>
                  <a:pt x="10171" y="2969"/>
                </a:lnTo>
                <a:lnTo>
                  <a:pt x="10220" y="2847"/>
                </a:lnTo>
                <a:lnTo>
                  <a:pt x="10220" y="2774"/>
                </a:lnTo>
                <a:lnTo>
                  <a:pt x="10220" y="2701"/>
                </a:lnTo>
                <a:lnTo>
                  <a:pt x="10171" y="2628"/>
                </a:lnTo>
                <a:lnTo>
                  <a:pt x="10147" y="2555"/>
                </a:lnTo>
                <a:lnTo>
                  <a:pt x="10074" y="2507"/>
                </a:lnTo>
                <a:lnTo>
                  <a:pt x="10001" y="2458"/>
                </a:lnTo>
                <a:lnTo>
                  <a:pt x="9879" y="2434"/>
                </a:lnTo>
                <a:lnTo>
                  <a:pt x="9757" y="2409"/>
                </a:lnTo>
                <a:close/>
                <a:moveTo>
                  <a:pt x="10950" y="2750"/>
                </a:moveTo>
                <a:lnTo>
                  <a:pt x="10877" y="2774"/>
                </a:lnTo>
                <a:lnTo>
                  <a:pt x="10804" y="2823"/>
                </a:lnTo>
                <a:lnTo>
                  <a:pt x="10755" y="2872"/>
                </a:lnTo>
                <a:lnTo>
                  <a:pt x="10706" y="2920"/>
                </a:lnTo>
                <a:lnTo>
                  <a:pt x="10658" y="2993"/>
                </a:lnTo>
                <a:lnTo>
                  <a:pt x="10633" y="3066"/>
                </a:lnTo>
                <a:lnTo>
                  <a:pt x="10633" y="3139"/>
                </a:lnTo>
                <a:lnTo>
                  <a:pt x="10633" y="3212"/>
                </a:lnTo>
                <a:lnTo>
                  <a:pt x="10658" y="3285"/>
                </a:lnTo>
                <a:lnTo>
                  <a:pt x="10706" y="3358"/>
                </a:lnTo>
                <a:lnTo>
                  <a:pt x="10755" y="3407"/>
                </a:lnTo>
                <a:lnTo>
                  <a:pt x="10804" y="3456"/>
                </a:lnTo>
                <a:lnTo>
                  <a:pt x="10877" y="3504"/>
                </a:lnTo>
                <a:lnTo>
                  <a:pt x="10950" y="3529"/>
                </a:lnTo>
                <a:lnTo>
                  <a:pt x="11120" y="3529"/>
                </a:lnTo>
                <a:lnTo>
                  <a:pt x="11193" y="3504"/>
                </a:lnTo>
                <a:lnTo>
                  <a:pt x="11242" y="3456"/>
                </a:lnTo>
                <a:lnTo>
                  <a:pt x="11315" y="3407"/>
                </a:lnTo>
                <a:lnTo>
                  <a:pt x="11363" y="3358"/>
                </a:lnTo>
                <a:lnTo>
                  <a:pt x="11388" y="3285"/>
                </a:lnTo>
                <a:lnTo>
                  <a:pt x="11412" y="3212"/>
                </a:lnTo>
                <a:lnTo>
                  <a:pt x="11436" y="3139"/>
                </a:lnTo>
                <a:lnTo>
                  <a:pt x="11412" y="3066"/>
                </a:lnTo>
                <a:lnTo>
                  <a:pt x="11388" y="2993"/>
                </a:lnTo>
                <a:lnTo>
                  <a:pt x="11363" y="2920"/>
                </a:lnTo>
                <a:lnTo>
                  <a:pt x="11315" y="2872"/>
                </a:lnTo>
                <a:lnTo>
                  <a:pt x="11242" y="2823"/>
                </a:lnTo>
                <a:lnTo>
                  <a:pt x="11193" y="2774"/>
                </a:lnTo>
                <a:lnTo>
                  <a:pt x="11120" y="2750"/>
                </a:lnTo>
                <a:close/>
                <a:moveTo>
                  <a:pt x="9855" y="3626"/>
                </a:moveTo>
                <a:lnTo>
                  <a:pt x="9757" y="3650"/>
                </a:lnTo>
                <a:lnTo>
                  <a:pt x="9709" y="3699"/>
                </a:lnTo>
                <a:lnTo>
                  <a:pt x="9636" y="3748"/>
                </a:lnTo>
                <a:lnTo>
                  <a:pt x="9587" y="3796"/>
                </a:lnTo>
                <a:lnTo>
                  <a:pt x="9563" y="3869"/>
                </a:lnTo>
                <a:lnTo>
                  <a:pt x="9538" y="3942"/>
                </a:lnTo>
                <a:lnTo>
                  <a:pt x="9514" y="4040"/>
                </a:lnTo>
                <a:lnTo>
                  <a:pt x="9538" y="4113"/>
                </a:lnTo>
                <a:lnTo>
                  <a:pt x="9563" y="4186"/>
                </a:lnTo>
                <a:lnTo>
                  <a:pt x="9587" y="4259"/>
                </a:lnTo>
                <a:lnTo>
                  <a:pt x="9636" y="4307"/>
                </a:lnTo>
                <a:lnTo>
                  <a:pt x="9709" y="4356"/>
                </a:lnTo>
                <a:lnTo>
                  <a:pt x="9757" y="4405"/>
                </a:lnTo>
                <a:lnTo>
                  <a:pt x="9855" y="4429"/>
                </a:lnTo>
                <a:lnTo>
                  <a:pt x="10001" y="4429"/>
                </a:lnTo>
                <a:lnTo>
                  <a:pt x="10074" y="4405"/>
                </a:lnTo>
                <a:lnTo>
                  <a:pt x="10147" y="4356"/>
                </a:lnTo>
                <a:lnTo>
                  <a:pt x="10220" y="4307"/>
                </a:lnTo>
                <a:lnTo>
                  <a:pt x="10268" y="4259"/>
                </a:lnTo>
                <a:lnTo>
                  <a:pt x="10293" y="4186"/>
                </a:lnTo>
                <a:lnTo>
                  <a:pt x="10317" y="4113"/>
                </a:lnTo>
                <a:lnTo>
                  <a:pt x="10341" y="4040"/>
                </a:lnTo>
                <a:lnTo>
                  <a:pt x="10317" y="3942"/>
                </a:lnTo>
                <a:lnTo>
                  <a:pt x="10293" y="3869"/>
                </a:lnTo>
                <a:lnTo>
                  <a:pt x="10268" y="3796"/>
                </a:lnTo>
                <a:lnTo>
                  <a:pt x="10220" y="3748"/>
                </a:lnTo>
                <a:lnTo>
                  <a:pt x="10147" y="3699"/>
                </a:lnTo>
                <a:lnTo>
                  <a:pt x="10074" y="3650"/>
                </a:lnTo>
                <a:lnTo>
                  <a:pt x="10001" y="3626"/>
                </a:lnTo>
                <a:close/>
                <a:moveTo>
                  <a:pt x="8784" y="341"/>
                </a:moveTo>
                <a:lnTo>
                  <a:pt x="8881" y="390"/>
                </a:lnTo>
                <a:lnTo>
                  <a:pt x="9003" y="414"/>
                </a:lnTo>
                <a:lnTo>
                  <a:pt x="9271" y="438"/>
                </a:lnTo>
                <a:lnTo>
                  <a:pt x="9538" y="463"/>
                </a:lnTo>
                <a:lnTo>
                  <a:pt x="9782" y="511"/>
                </a:lnTo>
                <a:lnTo>
                  <a:pt x="10171" y="584"/>
                </a:lnTo>
                <a:lnTo>
                  <a:pt x="10512" y="706"/>
                </a:lnTo>
                <a:lnTo>
                  <a:pt x="10877" y="852"/>
                </a:lnTo>
                <a:lnTo>
                  <a:pt x="11217" y="1022"/>
                </a:lnTo>
                <a:lnTo>
                  <a:pt x="11582" y="1217"/>
                </a:lnTo>
                <a:lnTo>
                  <a:pt x="11899" y="1460"/>
                </a:lnTo>
                <a:lnTo>
                  <a:pt x="12191" y="1704"/>
                </a:lnTo>
                <a:lnTo>
                  <a:pt x="12483" y="1971"/>
                </a:lnTo>
                <a:lnTo>
                  <a:pt x="12726" y="2263"/>
                </a:lnTo>
                <a:lnTo>
                  <a:pt x="12994" y="2555"/>
                </a:lnTo>
                <a:lnTo>
                  <a:pt x="13480" y="3188"/>
                </a:lnTo>
                <a:lnTo>
                  <a:pt x="13261" y="3358"/>
                </a:lnTo>
                <a:lnTo>
                  <a:pt x="13042" y="3529"/>
                </a:lnTo>
                <a:lnTo>
                  <a:pt x="12556" y="3821"/>
                </a:lnTo>
                <a:lnTo>
                  <a:pt x="12580" y="3723"/>
                </a:lnTo>
                <a:lnTo>
                  <a:pt x="12580" y="3626"/>
                </a:lnTo>
                <a:lnTo>
                  <a:pt x="12556" y="3553"/>
                </a:lnTo>
                <a:lnTo>
                  <a:pt x="12507" y="3480"/>
                </a:lnTo>
                <a:lnTo>
                  <a:pt x="12458" y="3431"/>
                </a:lnTo>
                <a:lnTo>
                  <a:pt x="12410" y="3383"/>
                </a:lnTo>
                <a:lnTo>
                  <a:pt x="12337" y="3334"/>
                </a:lnTo>
                <a:lnTo>
                  <a:pt x="12239" y="3310"/>
                </a:lnTo>
                <a:lnTo>
                  <a:pt x="12093" y="3310"/>
                </a:lnTo>
                <a:lnTo>
                  <a:pt x="11996" y="3334"/>
                </a:lnTo>
                <a:lnTo>
                  <a:pt x="11923" y="3383"/>
                </a:lnTo>
                <a:lnTo>
                  <a:pt x="11874" y="3431"/>
                </a:lnTo>
                <a:lnTo>
                  <a:pt x="11826" y="3480"/>
                </a:lnTo>
                <a:lnTo>
                  <a:pt x="11777" y="3553"/>
                </a:lnTo>
                <a:lnTo>
                  <a:pt x="11753" y="3626"/>
                </a:lnTo>
                <a:lnTo>
                  <a:pt x="11753" y="3723"/>
                </a:lnTo>
                <a:lnTo>
                  <a:pt x="11777" y="3845"/>
                </a:lnTo>
                <a:lnTo>
                  <a:pt x="11826" y="3967"/>
                </a:lnTo>
                <a:lnTo>
                  <a:pt x="11923" y="4064"/>
                </a:lnTo>
                <a:lnTo>
                  <a:pt x="12045" y="4113"/>
                </a:lnTo>
                <a:lnTo>
                  <a:pt x="11388" y="4453"/>
                </a:lnTo>
                <a:lnTo>
                  <a:pt x="11412" y="4380"/>
                </a:lnTo>
                <a:lnTo>
                  <a:pt x="11412" y="4283"/>
                </a:lnTo>
                <a:lnTo>
                  <a:pt x="11388" y="4210"/>
                </a:lnTo>
                <a:lnTo>
                  <a:pt x="11363" y="4137"/>
                </a:lnTo>
                <a:lnTo>
                  <a:pt x="11266" y="4040"/>
                </a:lnTo>
                <a:lnTo>
                  <a:pt x="11169" y="3967"/>
                </a:lnTo>
                <a:lnTo>
                  <a:pt x="11023" y="3942"/>
                </a:lnTo>
                <a:lnTo>
                  <a:pt x="10901" y="3942"/>
                </a:lnTo>
                <a:lnTo>
                  <a:pt x="10804" y="3991"/>
                </a:lnTo>
                <a:lnTo>
                  <a:pt x="10706" y="4040"/>
                </a:lnTo>
                <a:lnTo>
                  <a:pt x="10682" y="4088"/>
                </a:lnTo>
                <a:lnTo>
                  <a:pt x="10658" y="4113"/>
                </a:lnTo>
                <a:lnTo>
                  <a:pt x="10633" y="4161"/>
                </a:lnTo>
                <a:lnTo>
                  <a:pt x="10585" y="4259"/>
                </a:lnTo>
                <a:lnTo>
                  <a:pt x="10585" y="4332"/>
                </a:lnTo>
                <a:lnTo>
                  <a:pt x="10585" y="4405"/>
                </a:lnTo>
                <a:lnTo>
                  <a:pt x="10609" y="4526"/>
                </a:lnTo>
                <a:lnTo>
                  <a:pt x="10706" y="4623"/>
                </a:lnTo>
                <a:lnTo>
                  <a:pt x="10779" y="4696"/>
                </a:lnTo>
                <a:lnTo>
                  <a:pt x="10901" y="4745"/>
                </a:lnTo>
                <a:lnTo>
                  <a:pt x="10463" y="5037"/>
                </a:lnTo>
                <a:lnTo>
                  <a:pt x="10049" y="5329"/>
                </a:lnTo>
                <a:lnTo>
                  <a:pt x="10074" y="5207"/>
                </a:lnTo>
                <a:lnTo>
                  <a:pt x="10049" y="5110"/>
                </a:lnTo>
                <a:lnTo>
                  <a:pt x="10025" y="5013"/>
                </a:lnTo>
                <a:lnTo>
                  <a:pt x="9952" y="4915"/>
                </a:lnTo>
                <a:lnTo>
                  <a:pt x="9879" y="4867"/>
                </a:lnTo>
                <a:lnTo>
                  <a:pt x="9782" y="4818"/>
                </a:lnTo>
                <a:lnTo>
                  <a:pt x="9587" y="4818"/>
                </a:lnTo>
                <a:lnTo>
                  <a:pt x="9490" y="4842"/>
                </a:lnTo>
                <a:lnTo>
                  <a:pt x="9417" y="4891"/>
                </a:lnTo>
                <a:lnTo>
                  <a:pt x="9344" y="4964"/>
                </a:lnTo>
                <a:lnTo>
                  <a:pt x="9295" y="5037"/>
                </a:lnTo>
                <a:lnTo>
                  <a:pt x="9271" y="5110"/>
                </a:lnTo>
                <a:lnTo>
                  <a:pt x="9246" y="5207"/>
                </a:lnTo>
                <a:lnTo>
                  <a:pt x="9246" y="5232"/>
                </a:lnTo>
                <a:lnTo>
                  <a:pt x="9271" y="5378"/>
                </a:lnTo>
                <a:lnTo>
                  <a:pt x="9344" y="5475"/>
                </a:lnTo>
                <a:lnTo>
                  <a:pt x="9417" y="5572"/>
                </a:lnTo>
                <a:lnTo>
                  <a:pt x="9538" y="5621"/>
                </a:lnTo>
                <a:lnTo>
                  <a:pt x="9611" y="5645"/>
                </a:lnTo>
                <a:lnTo>
                  <a:pt x="9246" y="5864"/>
                </a:lnTo>
                <a:lnTo>
                  <a:pt x="8881" y="6059"/>
                </a:lnTo>
                <a:lnTo>
                  <a:pt x="8906" y="5791"/>
                </a:lnTo>
                <a:lnTo>
                  <a:pt x="8881" y="5524"/>
                </a:lnTo>
                <a:lnTo>
                  <a:pt x="8857" y="4988"/>
                </a:lnTo>
                <a:lnTo>
                  <a:pt x="8857" y="4721"/>
                </a:lnTo>
                <a:lnTo>
                  <a:pt x="8906" y="4721"/>
                </a:lnTo>
                <a:lnTo>
                  <a:pt x="8954" y="4696"/>
                </a:lnTo>
                <a:lnTo>
                  <a:pt x="9003" y="4648"/>
                </a:lnTo>
                <a:lnTo>
                  <a:pt x="9052" y="4599"/>
                </a:lnTo>
                <a:lnTo>
                  <a:pt x="9076" y="4502"/>
                </a:lnTo>
                <a:lnTo>
                  <a:pt x="9076" y="4405"/>
                </a:lnTo>
                <a:lnTo>
                  <a:pt x="9027" y="4332"/>
                </a:lnTo>
                <a:lnTo>
                  <a:pt x="8979" y="4283"/>
                </a:lnTo>
                <a:lnTo>
                  <a:pt x="8930" y="4234"/>
                </a:lnTo>
                <a:lnTo>
                  <a:pt x="8857" y="4234"/>
                </a:lnTo>
                <a:lnTo>
                  <a:pt x="8857" y="3748"/>
                </a:lnTo>
                <a:lnTo>
                  <a:pt x="8979" y="3748"/>
                </a:lnTo>
                <a:lnTo>
                  <a:pt x="9076" y="3699"/>
                </a:lnTo>
                <a:lnTo>
                  <a:pt x="9149" y="3626"/>
                </a:lnTo>
                <a:lnTo>
                  <a:pt x="9198" y="3529"/>
                </a:lnTo>
                <a:lnTo>
                  <a:pt x="9198" y="3431"/>
                </a:lnTo>
                <a:lnTo>
                  <a:pt x="9173" y="3334"/>
                </a:lnTo>
                <a:lnTo>
                  <a:pt x="9125" y="3237"/>
                </a:lnTo>
                <a:lnTo>
                  <a:pt x="9052" y="3188"/>
                </a:lnTo>
                <a:lnTo>
                  <a:pt x="8979" y="3139"/>
                </a:lnTo>
                <a:lnTo>
                  <a:pt x="8881" y="3139"/>
                </a:lnTo>
                <a:lnTo>
                  <a:pt x="8881" y="2726"/>
                </a:lnTo>
                <a:lnTo>
                  <a:pt x="8833" y="2288"/>
                </a:lnTo>
                <a:lnTo>
                  <a:pt x="8906" y="2312"/>
                </a:lnTo>
                <a:lnTo>
                  <a:pt x="8979" y="2312"/>
                </a:lnTo>
                <a:lnTo>
                  <a:pt x="9027" y="2288"/>
                </a:lnTo>
                <a:lnTo>
                  <a:pt x="9100" y="2263"/>
                </a:lnTo>
                <a:lnTo>
                  <a:pt x="9125" y="2190"/>
                </a:lnTo>
                <a:lnTo>
                  <a:pt x="9149" y="2117"/>
                </a:lnTo>
                <a:lnTo>
                  <a:pt x="9149" y="2044"/>
                </a:lnTo>
                <a:lnTo>
                  <a:pt x="9125" y="1971"/>
                </a:lnTo>
                <a:lnTo>
                  <a:pt x="9076" y="1923"/>
                </a:lnTo>
                <a:lnTo>
                  <a:pt x="9027" y="1874"/>
                </a:lnTo>
                <a:lnTo>
                  <a:pt x="8979" y="1850"/>
                </a:lnTo>
                <a:lnTo>
                  <a:pt x="8833" y="1850"/>
                </a:lnTo>
                <a:lnTo>
                  <a:pt x="8784" y="1874"/>
                </a:lnTo>
                <a:lnTo>
                  <a:pt x="8760" y="1655"/>
                </a:lnTo>
                <a:lnTo>
                  <a:pt x="8735" y="1314"/>
                </a:lnTo>
                <a:lnTo>
                  <a:pt x="8735" y="998"/>
                </a:lnTo>
                <a:lnTo>
                  <a:pt x="8784" y="341"/>
                </a:lnTo>
                <a:close/>
                <a:moveTo>
                  <a:pt x="8638" y="0"/>
                </a:moveTo>
                <a:lnTo>
                  <a:pt x="8565" y="25"/>
                </a:lnTo>
                <a:lnTo>
                  <a:pt x="8516" y="73"/>
                </a:lnTo>
                <a:lnTo>
                  <a:pt x="8443" y="219"/>
                </a:lnTo>
                <a:lnTo>
                  <a:pt x="8395" y="365"/>
                </a:lnTo>
                <a:lnTo>
                  <a:pt x="8346" y="511"/>
                </a:lnTo>
                <a:lnTo>
                  <a:pt x="8346" y="682"/>
                </a:lnTo>
                <a:lnTo>
                  <a:pt x="8322" y="1022"/>
                </a:lnTo>
                <a:lnTo>
                  <a:pt x="8346" y="1339"/>
                </a:lnTo>
                <a:lnTo>
                  <a:pt x="8395" y="2117"/>
                </a:lnTo>
                <a:lnTo>
                  <a:pt x="8443" y="2896"/>
                </a:lnTo>
                <a:lnTo>
                  <a:pt x="8443" y="3334"/>
                </a:lnTo>
                <a:lnTo>
                  <a:pt x="8443" y="3772"/>
                </a:lnTo>
                <a:lnTo>
                  <a:pt x="8395" y="4648"/>
                </a:lnTo>
                <a:lnTo>
                  <a:pt x="8419" y="5475"/>
                </a:lnTo>
                <a:lnTo>
                  <a:pt x="8443" y="5889"/>
                </a:lnTo>
                <a:lnTo>
                  <a:pt x="8419" y="6302"/>
                </a:lnTo>
                <a:lnTo>
                  <a:pt x="8370" y="6400"/>
                </a:lnTo>
                <a:lnTo>
                  <a:pt x="8395" y="6473"/>
                </a:lnTo>
                <a:lnTo>
                  <a:pt x="8443" y="6546"/>
                </a:lnTo>
                <a:lnTo>
                  <a:pt x="8468" y="6570"/>
                </a:lnTo>
                <a:lnTo>
                  <a:pt x="8541" y="6570"/>
                </a:lnTo>
                <a:lnTo>
                  <a:pt x="8589" y="6594"/>
                </a:lnTo>
                <a:lnTo>
                  <a:pt x="8662" y="6594"/>
                </a:lnTo>
                <a:lnTo>
                  <a:pt x="8735" y="6570"/>
                </a:lnTo>
                <a:lnTo>
                  <a:pt x="8784" y="6521"/>
                </a:lnTo>
                <a:lnTo>
                  <a:pt x="8979" y="6473"/>
                </a:lnTo>
                <a:lnTo>
                  <a:pt x="9149" y="6424"/>
                </a:lnTo>
                <a:lnTo>
                  <a:pt x="9490" y="6254"/>
                </a:lnTo>
                <a:lnTo>
                  <a:pt x="9806" y="6059"/>
                </a:lnTo>
                <a:lnTo>
                  <a:pt x="10122" y="5840"/>
                </a:lnTo>
                <a:lnTo>
                  <a:pt x="10731" y="5378"/>
                </a:lnTo>
                <a:lnTo>
                  <a:pt x="11023" y="5159"/>
                </a:lnTo>
                <a:lnTo>
                  <a:pt x="11339" y="4964"/>
                </a:lnTo>
                <a:lnTo>
                  <a:pt x="11996" y="4599"/>
                </a:lnTo>
                <a:lnTo>
                  <a:pt x="12702" y="4234"/>
                </a:lnTo>
                <a:lnTo>
                  <a:pt x="13018" y="4040"/>
                </a:lnTo>
                <a:lnTo>
                  <a:pt x="13358" y="3821"/>
                </a:lnTo>
                <a:lnTo>
                  <a:pt x="13650" y="3577"/>
                </a:lnTo>
                <a:lnTo>
                  <a:pt x="13942" y="3310"/>
                </a:lnTo>
                <a:lnTo>
                  <a:pt x="13967" y="3261"/>
                </a:lnTo>
                <a:lnTo>
                  <a:pt x="13991" y="3188"/>
                </a:lnTo>
                <a:lnTo>
                  <a:pt x="13991" y="3139"/>
                </a:lnTo>
                <a:lnTo>
                  <a:pt x="13967" y="3091"/>
                </a:lnTo>
                <a:lnTo>
                  <a:pt x="13894" y="2993"/>
                </a:lnTo>
                <a:lnTo>
                  <a:pt x="13845" y="2969"/>
                </a:lnTo>
                <a:lnTo>
                  <a:pt x="13796" y="2945"/>
                </a:lnTo>
                <a:lnTo>
                  <a:pt x="13602" y="2604"/>
                </a:lnTo>
                <a:lnTo>
                  <a:pt x="13358" y="2288"/>
                </a:lnTo>
                <a:lnTo>
                  <a:pt x="13115" y="1996"/>
                </a:lnTo>
                <a:lnTo>
                  <a:pt x="12823" y="1704"/>
                </a:lnTo>
                <a:lnTo>
                  <a:pt x="12507" y="1436"/>
                </a:lnTo>
                <a:lnTo>
                  <a:pt x="12191" y="1168"/>
                </a:lnTo>
                <a:lnTo>
                  <a:pt x="11874" y="949"/>
                </a:lnTo>
                <a:lnTo>
                  <a:pt x="11558" y="755"/>
                </a:lnTo>
                <a:lnTo>
                  <a:pt x="11193" y="560"/>
                </a:lnTo>
                <a:lnTo>
                  <a:pt x="10804" y="390"/>
                </a:lnTo>
                <a:lnTo>
                  <a:pt x="10439" y="268"/>
                </a:lnTo>
                <a:lnTo>
                  <a:pt x="10025" y="146"/>
                </a:lnTo>
                <a:lnTo>
                  <a:pt x="9733" y="73"/>
                </a:lnTo>
                <a:lnTo>
                  <a:pt x="9392" y="25"/>
                </a:lnTo>
                <a:lnTo>
                  <a:pt x="9222" y="0"/>
                </a:lnTo>
                <a:lnTo>
                  <a:pt x="9052" y="0"/>
                </a:lnTo>
                <a:lnTo>
                  <a:pt x="8906" y="49"/>
                </a:lnTo>
                <a:lnTo>
                  <a:pt x="8760" y="98"/>
                </a:lnTo>
                <a:lnTo>
                  <a:pt x="8711" y="25"/>
                </a:lnTo>
                <a:lnTo>
                  <a:pt x="8638" y="0"/>
                </a:lnTo>
                <a:close/>
                <a:moveTo>
                  <a:pt x="11169" y="6278"/>
                </a:moveTo>
                <a:lnTo>
                  <a:pt x="11144" y="6521"/>
                </a:lnTo>
                <a:lnTo>
                  <a:pt x="11144" y="6765"/>
                </a:lnTo>
                <a:lnTo>
                  <a:pt x="11144" y="7300"/>
                </a:lnTo>
                <a:lnTo>
                  <a:pt x="10147" y="7276"/>
                </a:lnTo>
                <a:lnTo>
                  <a:pt x="9855" y="7251"/>
                </a:lnTo>
                <a:lnTo>
                  <a:pt x="10195" y="7032"/>
                </a:lnTo>
                <a:lnTo>
                  <a:pt x="10536" y="6789"/>
                </a:lnTo>
                <a:lnTo>
                  <a:pt x="11169" y="6278"/>
                </a:lnTo>
                <a:close/>
                <a:moveTo>
                  <a:pt x="11826" y="5767"/>
                </a:moveTo>
                <a:lnTo>
                  <a:pt x="11801" y="6010"/>
                </a:lnTo>
                <a:lnTo>
                  <a:pt x="11801" y="6229"/>
                </a:lnTo>
                <a:lnTo>
                  <a:pt x="11753" y="6765"/>
                </a:lnTo>
                <a:lnTo>
                  <a:pt x="11753" y="7057"/>
                </a:lnTo>
                <a:lnTo>
                  <a:pt x="11753" y="7324"/>
                </a:lnTo>
                <a:lnTo>
                  <a:pt x="11436" y="7324"/>
                </a:lnTo>
                <a:lnTo>
                  <a:pt x="11436" y="7081"/>
                </a:lnTo>
                <a:lnTo>
                  <a:pt x="11388" y="6838"/>
                </a:lnTo>
                <a:lnTo>
                  <a:pt x="11363" y="6497"/>
                </a:lnTo>
                <a:lnTo>
                  <a:pt x="11315" y="6327"/>
                </a:lnTo>
                <a:lnTo>
                  <a:pt x="11266" y="6181"/>
                </a:lnTo>
                <a:lnTo>
                  <a:pt x="11461" y="6035"/>
                </a:lnTo>
                <a:lnTo>
                  <a:pt x="11826" y="5767"/>
                </a:lnTo>
                <a:close/>
                <a:moveTo>
                  <a:pt x="12507" y="5329"/>
                </a:moveTo>
                <a:lnTo>
                  <a:pt x="12507" y="5743"/>
                </a:lnTo>
                <a:lnTo>
                  <a:pt x="12507" y="6132"/>
                </a:lnTo>
                <a:lnTo>
                  <a:pt x="12458" y="6716"/>
                </a:lnTo>
                <a:lnTo>
                  <a:pt x="12434" y="7324"/>
                </a:lnTo>
                <a:lnTo>
                  <a:pt x="12166" y="7324"/>
                </a:lnTo>
                <a:lnTo>
                  <a:pt x="12166" y="7008"/>
                </a:lnTo>
                <a:lnTo>
                  <a:pt x="12166" y="6716"/>
                </a:lnTo>
                <a:lnTo>
                  <a:pt x="12166" y="6108"/>
                </a:lnTo>
                <a:lnTo>
                  <a:pt x="12166" y="5840"/>
                </a:lnTo>
                <a:lnTo>
                  <a:pt x="12142" y="5718"/>
                </a:lnTo>
                <a:lnTo>
                  <a:pt x="12118" y="5572"/>
                </a:lnTo>
                <a:lnTo>
                  <a:pt x="12507" y="5329"/>
                </a:lnTo>
                <a:close/>
                <a:moveTo>
                  <a:pt x="13261" y="4915"/>
                </a:moveTo>
                <a:lnTo>
                  <a:pt x="13285" y="5159"/>
                </a:lnTo>
                <a:lnTo>
                  <a:pt x="13310" y="5426"/>
                </a:lnTo>
                <a:lnTo>
                  <a:pt x="13358" y="5937"/>
                </a:lnTo>
                <a:lnTo>
                  <a:pt x="13383" y="6643"/>
                </a:lnTo>
                <a:lnTo>
                  <a:pt x="13407" y="6984"/>
                </a:lnTo>
                <a:lnTo>
                  <a:pt x="13456" y="7324"/>
                </a:lnTo>
                <a:lnTo>
                  <a:pt x="12945" y="7324"/>
                </a:lnTo>
                <a:lnTo>
                  <a:pt x="12921" y="7251"/>
                </a:lnTo>
                <a:lnTo>
                  <a:pt x="12872" y="7203"/>
                </a:lnTo>
                <a:lnTo>
                  <a:pt x="12872" y="6667"/>
                </a:lnTo>
                <a:lnTo>
                  <a:pt x="12896" y="6132"/>
                </a:lnTo>
                <a:lnTo>
                  <a:pt x="12921" y="5913"/>
                </a:lnTo>
                <a:lnTo>
                  <a:pt x="12896" y="5645"/>
                </a:lnTo>
                <a:lnTo>
                  <a:pt x="12872" y="5402"/>
                </a:lnTo>
                <a:lnTo>
                  <a:pt x="12823" y="5280"/>
                </a:lnTo>
                <a:lnTo>
                  <a:pt x="12775" y="5183"/>
                </a:lnTo>
                <a:lnTo>
                  <a:pt x="13261" y="4915"/>
                </a:lnTo>
                <a:close/>
                <a:moveTo>
                  <a:pt x="14088" y="4502"/>
                </a:moveTo>
                <a:lnTo>
                  <a:pt x="14040" y="4672"/>
                </a:lnTo>
                <a:lnTo>
                  <a:pt x="14015" y="4842"/>
                </a:lnTo>
                <a:lnTo>
                  <a:pt x="14015" y="5037"/>
                </a:lnTo>
                <a:lnTo>
                  <a:pt x="14040" y="5232"/>
                </a:lnTo>
                <a:lnTo>
                  <a:pt x="14064" y="5597"/>
                </a:lnTo>
                <a:lnTo>
                  <a:pt x="14088" y="5937"/>
                </a:lnTo>
                <a:lnTo>
                  <a:pt x="14088" y="6278"/>
                </a:lnTo>
                <a:lnTo>
                  <a:pt x="14064" y="6643"/>
                </a:lnTo>
                <a:lnTo>
                  <a:pt x="14064" y="6984"/>
                </a:lnTo>
                <a:lnTo>
                  <a:pt x="14088" y="7154"/>
                </a:lnTo>
                <a:lnTo>
                  <a:pt x="14113" y="7324"/>
                </a:lnTo>
                <a:lnTo>
                  <a:pt x="13748" y="7324"/>
                </a:lnTo>
                <a:lnTo>
                  <a:pt x="13796" y="6984"/>
                </a:lnTo>
                <a:lnTo>
                  <a:pt x="13796" y="6619"/>
                </a:lnTo>
                <a:lnTo>
                  <a:pt x="13748" y="5937"/>
                </a:lnTo>
                <a:lnTo>
                  <a:pt x="13723" y="5645"/>
                </a:lnTo>
                <a:lnTo>
                  <a:pt x="13699" y="5353"/>
                </a:lnTo>
                <a:lnTo>
                  <a:pt x="13650" y="5037"/>
                </a:lnTo>
                <a:lnTo>
                  <a:pt x="13553" y="4769"/>
                </a:lnTo>
                <a:lnTo>
                  <a:pt x="14088" y="4502"/>
                </a:lnTo>
                <a:close/>
                <a:moveTo>
                  <a:pt x="14964" y="4113"/>
                </a:moveTo>
                <a:lnTo>
                  <a:pt x="14940" y="4137"/>
                </a:lnTo>
                <a:lnTo>
                  <a:pt x="14891" y="4526"/>
                </a:lnTo>
                <a:lnTo>
                  <a:pt x="14891" y="4915"/>
                </a:lnTo>
                <a:lnTo>
                  <a:pt x="14891" y="5694"/>
                </a:lnTo>
                <a:lnTo>
                  <a:pt x="14867" y="6083"/>
                </a:lnTo>
                <a:lnTo>
                  <a:pt x="14843" y="6497"/>
                </a:lnTo>
                <a:lnTo>
                  <a:pt x="14818" y="6911"/>
                </a:lnTo>
                <a:lnTo>
                  <a:pt x="14818" y="7324"/>
                </a:lnTo>
                <a:lnTo>
                  <a:pt x="14551" y="7324"/>
                </a:lnTo>
                <a:lnTo>
                  <a:pt x="14551" y="7300"/>
                </a:lnTo>
                <a:lnTo>
                  <a:pt x="14502" y="7130"/>
                </a:lnTo>
                <a:lnTo>
                  <a:pt x="14502" y="6959"/>
                </a:lnTo>
                <a:lnTo>
                  <a:pt x="14502" y="6619"/>
                </a:lnTo>
                <a:lnTo>
                  <a:pt x="14526" y="5937"/>
                </a:lnTo>
                <a:lnTo>
                  <a:pt x="14526" y="5718"/>
                </a:lnTo>
                <a:lnTo>
                  <a:pt x="14502" y="5524"/>
                </a:lnTo>
                <a:lnTo>
                  <a:pt x="14453" y="5086"/>
                </a:lnTo>
                <a:lnTo>
                  <a:pt x="14429" y="4721"/>
                </a:lnTo>
                <a:lnTo>
                  <a:pt x="14429" y="4550"/>
                </a:lnTo>
                <a:lnTo>
                  <a:pt x="14356" y="4380"/>
                </a:lnTo>
                <a:lnTo>
                  <a:pt x="14964" y="4113"/>
                </a:lnTo>
                <a:close/>
                <a:moveTo>
                  <a:pt x="15329" y="5013"/>
                </a:moveTo>
                <a:lnTo>
                  <a:pt x="15354" y="5134"/>
                </a:lnTo>
                <a:lnTo>
                  <a:pt x="15500" y="5670"/>
                </a:lnTo>
                <a:lnTo>
                  <a:pt x="15597" y="6229"/>
                </a:lnTo>
                <a:lnTo>
                  <a:pt x="15621" y="6497"/>
                </a:lnTo>
                <a:lnTo>
                  <a:pt x="15621" y="6765"/>
                </a:lnTo>
                <a:lnTo>
                  <a:pt x="15597" y="7057"/>
                </a:lnTo>
                <a:lnTo>
                  <a:pt x="15573" y="7324"/>
                </a:lnTo>
                <a:lnTo>
                  <a:pt x="15402" y="7300"/>
                </a:lnTo>
                <a:lnTo>
                  <a:pt x="15208" y="7300"/>
                </a:lnTo>
                <a:lnTo>
                  <a:pt x="15256" y="7130"/>
                </a:lnTo>
                <a:lnTo>
                  <a:pt x="15281" y="6959"/>
                </a:lnTo>
                <a:lnTo>
                  <a:pt x="15305" y="6594"/>
                </a:lnTo>
                <a:lnTo>
                  <a:pt x="15329" y="5864"/>
                </a:lnTo>
                <a:lnTo>
                  <a:pt x="15329" y="5013"/>
                </a:lnTo>
                <a:close/>
                <a:moveTo>
                  <a:pt x="14940" y="3529"/>
                </a:moveTo>
                <a:lnTo>
                  <a:pt x="14891" y="3553"/>
                </a:lnTo>
                <a:lnTo>
                  <a:pt x="14843" y="3553"/>
                </a:lnTo>
                <a:lnTo>
                  <a:pt x="14843" y="3602"/>
                </a:lnTo>
                <a:lnTo>
                  <a:pt x="14794" y="3626"/>
                </a:lnTo>
                <a:lnTo>
                  <a:pt x="13918" y="4015"/>
                </a:lnTo>
                <a:lnTo>
                  <a:pt x="13067" y="4453"/>
                </a:lnTo>
                <a:lnTo>
                  <a:pt x="12239" y="4915"/>
                </a:lnTo>
                <a:lnTo>
                  <a:pt x="11826" y="5159"/>
                </a:lnTo>
                <a:lnTo>
                  <a:pt x="11436" y="5426"/>
                </a:lnTo>
                <a:lnTo>
                  <a:pt x="11071" y="5694"/>
                </a:lnTo>
                <a:lnTo>
                  <a:pt x="10706" y="5962"/>
                </a:lnTo>
                <a:lnTo>
                  <a:pt x="10001" y="6521"/>
                </a:lnTo>
                <a:lnTo>
                  <a:pt x="9636" y="6765"/>
                </a:lnTo>
                <a:lnTo>
                  <a:pt x="9246" y="7008"/>
                </a:lnTo>
                <a:lnTo>
                  <a:pt x="8833" y="7178"/>
                </a:lnTo>
                <a:lnTo>
                  <a:pt x="8638" y="7276"/>
                </a:lnTo>
                <a:lnTo>
                  <a:pt x="8419" y="7324"/>
                </a:lnTo>
                <a:lnTo>
                  <a:pt x="8346" y="7349"/>
                </a:lnTo>
                <a:lnTo>
                  <a:pt x="8297" y="7397"/>
                </a:lnTo>
                <a:lnTo>
                  <a:pt x="8273" y="7446"/>
                </a:lnTo>
                <a:lnTo>
                  <a:pt x="8249" y="7519"/>
                </a:lnTo>
                <a:lnTo>
                  <a:pt x="8249" y="7568"/>
                </a:lnTo>
                <a:lnTo>
                  <a:pt x="8273" y="7641"/>
                </a:lnTo>
                <a:lnTo>
                  <a:pt x="8297" y="7689"/>
                </a:lnTo>
                <a:lnTo>
                  <a:pt x="8346" y="7738"/>
                </a:lnTo>
                <a:lnTo>
                  <a:pt x="8468" y="7787"/>
                </a:lnTo>
                <a:lnTo>
                  <a:pt x="8614" y="7762"/>
                </a:lnTo>
                <a:lnTo>
                  <a:pt x="8687" y="7738"/>
                </a:lnTo>
                <a:lnTo>
                  <a:pt x="8833" y="7714"/>
                </a:lnTo>
                <a:lnTo>
                  <a:pt x="8979" y="7738"/>
                </a:lnTo>
                <a:lnTo>
                  <a:pt x="9149" y="7714"/>
                </a:lnTo>
                <a:lnTo>
                  <a:pt x="9660" y="7738"/>
                </a:lnTo>
                <a:lnTo>
                  <a:pt x="10147" y="7762"/>
                </a:lnTo>
                <a:lnTo>
                  <a:pt x="11169" y="7811"/>
                </a:lnTo>
                <a:lnTo>
                  <a:pt x="12166" y="7835"/>
                </a:lnTo>
                <a:lnTo>
                  <a:pt x="13164" y="7811"/>
                </a:lnTo>
                <a:lnTo>
                  <a:pt x="14186" y="7835"/>
                </a:lnTo>
                <a:lnTo>
                  <a:pt x="14599" y="7860"/>
                </a:lnTo>
                <a:lnTo>
                  <a:pt x="15086" y="7908"/>
                </a:lnTo>
                <a:lnTo>
                  <a:pt x="15329" y="7908"/>
                </a:lnTo>
                <a:lnTo>
                  <a:pt x="15548" y="7884"/>
                </a:lnTo>
                <a:lnTo>
                  <a:pt x="15767" y="7860"/>
                </a:lnTo>
                <a:lnTo>
                  <a:pt x="15962" y="7787"/>
                </a:lnTo>
                <a:lnTo>
                  <a:pt x="16011" y="7738"/>
                </a:lnTo>
                <a:lnTo>
                  <a:pt x="16059" y="7665"/>
                </a:lnTo>
                <a:lnTo>
                  <a:pt x="16059" y="7592"/>
                </a:lnTo>
                <a:lnTo>
                  <a:pt x="16035" y="7519"/>
                </a:lnTo>
                <a:lnTo>
                  <a:pt x="16084" y="6959"/>
                </a:lnTo>
                <a:lnTo>
                  <a:pt x="16084" y="6424"/>
                </a:lnTo>
                <a:lnTo>
                  <a:pt x="16011" y="5864"/>
                </a:lnTo>
                <a:lnTo>
                  <a:pt x="15913" y="5329"/>
                </a:lnTo>
                <a:lnTo>
                  <a:pt x="15792" y="4867"/>
                </a:lnTo>
                <a:lnTo>
                  <a:pt x="15694" y="4575"/>
                </a:lnTo>
                <a:lnTo>
                  <a:pt x="15597" y="4307"/>
                </a:lnTo>
                <a:lnTo>
                  <a:pt x="15451" y="4040"/>
                </a:lnTo>
                <a:lnTo>
                  <a:pt x="15305" y="3821"/>
                </a:lnTo>
                <a:lnTo>
                  <a:pt x="15232" y="3723"/>
                </a:lnTo>
                <a:lnTo>
                  <a:pt x="15135" y="3650"/>
                </a:lnTo>
                <a:lnTo>
                  <a:pt x="15037" y="3577"/>
                </a:lnTo>
                <a:lnTo>
                  <a:pt x="14940" y="3529"/>
                </a:lnTo>
                <a:close/>
                <a:moveTo>
                  <a:pt x="7324" y="1168"/>
                </a:moveTo>
                <a:lnTo>
                  <a:pt x="7300" y="1363"/>
                </a:lnTo>
                <a:lnTo>
                  <a:pt x="7275" y="1582"/>
                </a:lnTo>
                <a:lnTo>
                  <a:pt x="7300" y="1971"/>
                </a:lnTo>
                <a:lnTo>
                  <a:pt x="7348" y="2653"/>
                </a:lnTo>
                <a:lnTo>
                  <a:pt x="7373" y="2993"/>
                </a:lnTo>
                <a:lnTo>
                  <a:pt x="7397" y="3334"/>
                </a:lnTo>
                <a:lnTo>
                  <a:pt x="7397" y="4794"/>
                </a:lnTo>
                <a:lnTo>
                  <a:pt x="7397" y="6254"/>
                </a:lnTo>
                <a:lnTo>
                  <a:pt x="7397" y="6789"/>
                </a:lnTo>
                <a:lnTo>
                  <a:pt x="7373" y="7324"/>
                </a:lnTo>
                <a:lnTo>
                  <a:pt x="7397" y="7884"/>
                </a:lnTo>
                <a:lnTo>
                  <a:pt x="7446" y="8127"/>
                </a:lnTo>
                <a:lnTo>
                  <a:pt x="7494" y="8395"/>
                </a:lnTo>
                <a:lnTo>
                  <a:pt x="7470" y="8444"/>
                </a:lnTo>
                <a:lnTo>
                  <a:pt x="7519" y="8492"/>
                </a:lnTo>
                <a:lnTo>
                  <a:pt x="7567" y="8565"/>
                </a:lnTo>
                <a:lnTo>
                  <a:pt x="7640" y="8614"/>
                </a:lnTo>
                <a:lnTo>
                  <a:pt x="7786" y="8614"/>
                </a:lnTo>
                <a:lnTo>
                  <a:pt x="8078" y="8663"/>
                </a:lnTo>
                <a:lnTo>
                  <a:pt x="9003" y="8663"/>
                </a:lnTo>
                <a:lnTo>
                  <a:pt x="9952" y="8736"/>
                </a:lnTo>
                <a:lnTo>
                  <a:pt x="10414" y="8760"/>
                </a:lnTo>
                <a:lnTo>
                  <a:pt x="10901" y="8784"/>
                </a:lnTo>
                <a:lnTo>
                  <a:pt x="11899" y="8760"/>
                </a:lnTo>
                <a:lnTo>
                  <a:pt x="12872" y="8736"/>
                </a:lnTo>
                <a:lnTo>
                  <a:pt x="13869" y="8711"/>
                </a:lnTo>
                <a:lnTo>
                  <a:pt x="14867" y="8736"/>
                </a:lnTo>
                <a:lnTo>
                  <a:pt x="14794" y="9052"/>
                </a:lnTo>
                <a:lnTo>
                  <a:pt x="14721" y="9368"/>
                </a:lnTo>
                <a:lnTo>
                  <a:pt x="14697" y="9685"/>
                </a:lnTo>
                <a:lnTo>
                  <a:pt x="14672" y="10025"/>
                </a:lnTo>
                <a:lnTo>
                  <a:pt x="14648" y="10293"/>
                </a:lnTo>
                <a:lnTo>
                  <a:pt x="14599" y="10536"/>
                </a:lnTo>
                <a:lnTo>
                  <a:pt x="14526" y="10780"/>
                </a:lnTo>
                <a:lnTo>
                  <a:pt x="14453" y="11023"/>
                </a:lnTo>
                <a:lnTo>
                  <a:pt x="14356" y="11266"/>
                </a:lnTo>
                <a:lnTo>
                  <a:pt x="14234" y="11485"/>
                </a:lnTo>
                <a:lnTo>
                  <a:pt x="13967" y="11923"/>
                </a:lnTo>
                <a:lnTo>
                  <a:pt x="13699" y="12337"/>
                </a:lnTo>
                <a:lnTo>
                  <a:pt x="13383" y="12750"/>
                </a:lnTo>
                <a:lnTo>
                  <a:pt x="12775" y="13529"/>
                </a:lnTo>
                <a:lnTo>
                  <a:pt x="12580" y="13748"/>
                </a:lnTo>
                <a:lnTo>
                  <a:pt x="12385" y="13943"/>
                </a:lnTo>
                <a:lnTo>
                  <a:pt x="12166" y="14113"/>
                </a:lnTo>
                <a:lnTo>
                  <a:pt x="11947" y="14283"/>
                </a:lnTo>
                <a:lnTo>
                  <a:pt x="11485" y="14575"/>
                </a:lnTo>
                <a:lnTo>
                  <a:pt x="10998" y="14819"/>
                </a:lnTo>
                <a:lnTo>
                  <a:pt x="10536" y="15062"/>
                </a:lnTo>
                <a:lnTo>
                  <a:pt x="10074" y="15257"/>
                </a:lnTo>
                <a:lnTo>
                  <a:pt x="9587" y="15403"/>
                </a:lnTo>
                <a:lnTo>
                  <a:pt x="9100" y="15549"/>
                </a:lnTo>
                <a:lnTo>
                  <a:pt x="8614" y="15646"/>
                </a:lnTo>
                <a:lnTo>
                  <a:pt x="8127" y="15695"/>
                </a:lnTo>
                <a:lnTo>
                  <a:pt x="7616" y="15719"/>
                </a:lnTo>
                <a:lnTo>
                  <a:pt x="7105" y="15695"/>
                </a:lnTo>
                <a:lnTo>
                  <a:pt x="6618" y="15622"/>
                </a:lnTo>
                <a:lnTo>
                  <a:pt x="6132" y="15524"/>
                </a:lnTo>
                <a:lnTo>
                  <a:pt x="5669" y="15378"/>
                </a:lnTo>
                <a:lnTo>
                  <a:pt x="5207" y="15184"/>
                </a:lnTo>
                <a:lnTo>
                  <a:pt x="4745" y="14989"/>
                </a:lnTo>
                <a:lnTo>
                  <a:pt x="4331" y="14746"/>
                </a:lnTo>
                <a:lnTo>
                  <a:pt x="3893" y="14502"/>
                </a:lnTo>
                <a:lnTo>
                  <a:pt x="3504" y="14235"/>
                </a:lnTo>
                <a:lnTo>
                  <a:pt x="3090" y="13943"/>
                </a:lnTo>
                <a:lnTo>
                  <a:pt x="2725" y="13626"/>
                </a:lnTo>
                <a:lnTo>
                  <a:pt x="2360" y="13310"/>
                </a:lnTo>
                <a:lnTo>
                  <a:pt x="2020" y="12945"/>
                </a:lnTo>
                <a:lnTo>
                  <a:pt x="1728" y="12580"/>
                </a:lnTo>
                <a:lnTo>
                  <a:pt x="1436" y="12191"/>
                </a:lnTo>
                <a:lnTo>
                  <a:pt x="1192" y="11777"/>
                </a:lnTo>
                <a:lnTo>
                  <a:pt x="973" y="11339"/>
                </a:lnTo>
                <a:lnTo>
                  <a:pt x="803" y="10901"/>
                </a:lnTo>
                <a:lnTo>
                  <a:pt x="657" y="10463"/>
                </a:lnTo>
                <a:lnTo>
                  <a:pt x="560" y="10001"/>
                </a:lnTo>
                <a:lnTo>
                  <a:pt x="487" y="9539"/>
                </a:lnTo>
                <a:lnTo>
                  <a:pt x="462" y="9076"/>
                </a:lnTo>
                <a:lnTo>
                  <a:pt x="438" y="8614"/>
                </a:lnTo>
                <a:lnTo>
                  <a:pt x="462" y="8152"/>
                </a:lnTo>
                <a:lnTo>
                  <a:pt x="511" y="7689"/>
                </a:lnTo>
                <a:lnTo>
                  <a:pt x="560" y="7251"/>
                </a:lnTo>
                <a:lnTo>
                  <a:pt x="633" y="6789"/>
                </a:lnTo>
                <a:lnTo>
                  <a:pt x="754" y="6327"/>
                </a:lnTo>
                <a:lnTo>
                  <a:pt x="876" y="5864"/>
                </a:lnTo>
                <a:lnTo>
                  <a:pt x="1022" y="5426"/>
                </a:lnTo>
                <a:lnTo>
                  <a:pt x="1192" y="4988"/>
                </a:lnTo>
                <a:lnTo>
                  <a:pt x="1411" y="4575"/>
                </a:lnTo>
                <a:lnTo>
                  <a:pt x="1655" y="4210"/>
                </a:lnTo>
                <a:lnTo>
                  <a:pt x="1947" y="3821"/>
                </a:lnTo>
                <a:lnTo>
                  <a:pt x="2263" y="3456"/>
                </a:lnTo>
                <a:lnTo>
                  <a:pt x="2604" y="3139"/>
                </a:lnTo>
                <a:lnTo>
                  <a:pt x="2969" y="2823"/>
                </a:lnTo>
                <a:lnTo>
                  <a:pt x="3358" y="2531"/>
                </a:lnTo>
                <a:lnTo>
                  <a:pt x="3772" y="2263"/>
                </a:lnTo>
                <a:lnTo>
                  <a:pt x="4185" y="1996"/>
                </a:lnTo>
                <a:lnTo>
                  <a:pt x="4575" y="1752"/>
                </a:lnTo>
                <a:lnTo>
                  <a:pt x="4891" y="1582"/>
                </a:lnTo>
                <a:lnTo>
                  <a:pt x="5231" y="1460"/>
                </a:lnTo>
                <a:lnTo>
                  <a:pt x="5572" y="1387"/>
                </a:lnTo>
                <a:lnTo>
                  <a:pt x="5913" y="1314"/>
                </a:lnTo>
                <a:lnTo>
                  <a:pt x="6253" y="1266"/>
                </a:lnTo>
                <a:lnTo>
                  <a:pt x="6618" y="1217"/>
                </a:lnTo>
                <a:lnTo>
                  <a:pt x="7324" y="1168"/>
                </a:lnTo>
                <a:close/>
                <a:moveTo>
                  <a:pt x="7592" y="755"/>
                </a:moveTo>
                <a:lnTo>
                  <a:pt x="7519" y="779"/>
                </a:lnTo>
                <a:lnTo>
                  <a:pt x="7470" y="828"/>
                </a:lnTo>
                <a:lnTo>
                  <a:pt x="7008" y="803"/>
                </a:lnTo>
                <a:lnTo>
                  <a:pt x="6545" y="828"/>
                </a:lnTo>
                <a:lnTo>
                  <a:pt x="6107" y="876"/>
                </a:lnTo>
                <a:lnTo>
                  <a:pt x="5669" y="974"/>
                </a:lnTo>
                <a:lnTo>
                  <a:pt x="5231" y="1095"/>
                </a:lnTo>
                <a:lnTo>
                  <a:pt x="4818" y="1241"/>
                </a:lnTo>
                <a:lnTo>
                  <a:pt x="4404" y="1412"/>
                </a:lnTo>
                <a:lnTo>
                  <a:pt x="3991" y="1606"/>
                </a:lnTo>
                <a:lnTo>
                  <a:pt x="3601" y="1850"/>
                </a:lnTo>
                <a:lnTo>
                  <a:pt x="3212" y="2093"/>
                </a:lnTo>
                <a:lnTo>
                  <a:pt x="2847" y="2361"/>
                </a:lnTo>
                <a:lnTo>
                  <a:pt x="2506" y="2653"/>
                </a:lnTo>
                <a:lnTo>
                  <a:pt x="2166" y="2969"/>
                </a:lnTo>
                <a:lnTo>
                  <a:pt x="1849" y="3285"/>
                </a:lnTo>
                <a:lnTo>
                  <a:pt x="1557" y="3626"/>
                </a:lnTo>
                <a:lnTo>
                  <a:pt x="1265" y="3991"/>
                </a:lnTo>
                <a:lnTo>
                  <a:pt x="1046" y="4332"/>
                </a:lnTo>
                <a:lnTo>
                  <a:pt x="852" y="4721"/>
                </a:lnTo>
                <a:lnTo>
                  <a:pt x="681" y="5110"/>
                </a:lnTo>
                <a:lnTo>
                  <a:pt x="535" y="5524"/>
                </a:lnTo>
                <a:lnTo>
                  <a:pt x="414" y="5962"/>
                </a:lnTo>
                <a:lnTo>
                  <a:pt x="292" y="6375"/>
                </a:lnTo>
                <a:lnTo>
                  <a:pt x="146" y="7203"/>
                </a:lnTo>
                <a:lnTo>
                  <a:pt x="73" y="7641"/>
                </a:lnTo>
                <a:lnTo>
                  <a:pt x="24" y="8054"/>
                </a:lnTo>
                <a:lnTo>
                  <a:pt x="0" y="8468"/>
                </a:lnTo>
                <a:lnTo>
                  <a:pt x="0" y="8906"/>
                </a:lnTo>
                <a:lnTo>
                  <a:pt x="24" y="9320"/>
                </a:lnTo>
                <a:lnTo>
                  <a:pt x="73" y="9733"/>
                </a:lnTo>
                <a:lnTo>
                  <a:pt x="122" y="10171"/>
                </a:lnTo>
                <a:lnTo>
                  <a:pt x="219" y="10585"/>
                </a:lnTo>
                <a:lnTo>
                  <a:pt x="341" y="11023"/>
                </a:lnTo>
                <a:lnTo>
                  <a:pt x="487" y="11437"/>
                </a:lnTo>
                <a:lnTo>
                  <a:pt x="681" y="11826"/>
                </a:lnTo>
                <a:lnTo>
                  <a:pt x="900" y="12215"/>
                </a:lnTo>
                <a:lnTo>
                  <a:pt x="1119" y="12604"/>
                </a:lnTo>
                <a:lnTo>
                  <a:pt x="1387" y="12969"/>
                </a:lnTo>
                <a:lnTo>
                  <a:pt x="1679" y="13310"/>
                </a:lnTo>
                <a:lnTo>
                  <a:pt x="1995" y="13626"/>
                </a:lnTo>
                <a:lnTo>
                  <a:pt x="2312" y="13943"/>
                </a:lnTo>
                <a:lnTo>
                  <a:pt x="2652" y="14235"/>
                </a:lnTo>
                <a:lnTo>
                  <a:pt x="3017" y="14527"/>
                </a:lnTo>
                <a:lnTo>
                  <a:pt x="3382" y="14770"/>
                </a:lnTo>
                <a:lnTo>
                  <a:pt x="3772" y="15013"/>
                </a:lnTo>
                <a:lnTo>
                  <a:pt x="4161" y="15232"/>
                </a:lnTo>
                <a:lnTo>
                  <a:pt x="4550" y="15451"/>
                </a:lnTo>
                <a:lnTo>
                  <a:pt x="4964" y="15622"/>
                </a:lnTo>
                <a:lnTo>
                  <a:pt x="5377" y="15792"/>
                </a:lnTo>
                <a:lnTo>
                  <a:pt x="5791" y="15938"/>
                </a:lnTo>
                <a:lnTo>
                  <a:pt x="6229" y="16060"/>
                </a:lnTo>
                <a:lnTo>
                  <a:pt x="6667" y="16133"/>
                </a:lnTo>
                <a:lnTo>
                  <a:pt x="7105" y="16206"/>
                </a:lnTo>
                <a:lnTo>
                  <a:pt x="7543" y="16230"/>
                </a:lnTo>
                <a:lnTo>
                  <a:pt x="8005" y="16230"/>
                </a:lnTo>
                <a:lnTo>
                  <a:pt x="8443" y="16206"/>
                </a:lnTo>
                <a:lnTo>
                  <a:pt x="8906" y="16157"/>
                </a:lnTo>
                <a:lnTo>
                  <a:pt x="9368" y="16035"/>
                </a:lnTo>
                <a:lnTo>
                  <a:pt x="9830" y="15914"/>
                </a:lnTo>
                <a:lnTo>
                  <a:pt x="10293" y="15743"/>
                </a:lnTo>
                <a:lnTo>
                  <a:pt x="10731" y="15573"/>
                </a:lnTo>
                <a:lnTo>
                  <a:pt x="11169" y="15354"/>
                </a:lnTo>
                <a:lnTo>
                  <a:pt x="11582" y="15135"/>
                </a:lnTo>
                <a:lnTo>
                  <a:pt x="11996" y="14892"/>
                </a:lnTo>
                <a:lnTo>
                  <a:pt x="12385" y="14624"/>
                </a:lnTo>
                <a:lnTo>
                  <a:pt x="12750" y="14332"/>
                </a:lnTo>
                <a:lnTo>
                  <a:pt x="13091" y="13991"/>
                </a:lnTo>
                <a:lnTo>
                  <a:pt x="13407" y="13626"/>
                </a:lnTo>
                <a:lnTo>
                  <a:pt x="13699" y="13237"/>
                </a:lnTo>
                <a:lnTo>
                  <a:pt x="13991" y="12848"/>
                </a:lnTo>
                <a:lnTo>
                  <a:pt x="14502" y="12069"/>
                </a:lnTo>
                <a:lnTo>
                  <a:pt x="14721" y="11680"/>
                </a:lnTo>
                <a:lnTo>
                  <a:pt x="14916" y="11291"/>
                </a:lnTo>
                <a:lnTo>
                  <a:pt x="15037" y="10877"/>
                </a:lnTo>
                <a:lnTo>
                  <a:pt x="15086" y="10658"/>
                </a:lnTo>
                <a:lnTo>
                  <a:pt x="15135" y="10439"/>
                </a:lnTo>
                <a:lnTo>
                  <a:pt x="15208" y="9563"/>
                </a:lnTo>
                <a:lnTo>
                  <a:pt x="15281" y="9149"/>
                </a:lnTo>
                <a:lnTo>
                  <a:pt x="15329" y="8930"/>
                </a:lnTo>
                <a:lnTo>
                  <a:pt x="15378" y="8711"/>
                </a:lnTo>
                <a:lnTo>
                  <a:pt x="15402" y="8687"/>
                </a:lnTo>
                <a:lnTo>
                  <a:pt x="15427" y="8638"/>
                </a:lnTo>
                <a:lnTo>
                  <a:pt x="15451" y="8565"/>
                </a:lnTo>
                <a:lnTo>
                  <a:pt x="15451" y="8492"/>
                </a:lnTo>
                <a:lnTo>
                  <a:pt x="15451" y="8419"/>
                </a:lnTo>
                <a:lnTo>
                  <a:pt x="15402" y="8371"/>
                </a:lnTo>
                <a:lnTo>
                  <a:pt x="15378" y="8322"/>
                </a:lnTo>
                <a:lnTo>
                  <a:pt x="15305" y="8273"/>
                </a:lnTo>
                <a:lnTo>
                  <a:pt x="15232" y="8249"/>
                </a:lnTo>
                <a:lnTo>
                  <a:pt x="14672" y="8225"/>
                </a:lnTo>
                <a:lnTo>
                  <a:pt x="14137" y="8225"/>
                </a:lnTo>
                <a:lnTo>
                  <a:pt x="13067" y="8249"/>
                </a:lnTo>
                <a:lnTo>
                  <a:pt x="11972" y="8273"/>
                </a:lnTo>
                <a:lnTo>
                  <a:pt x="10901" y="8298"/>
                </a:lnTo>
                <a:lnTo>
                  <a:pt x="10414" y="8273"/>
                </a:lnTo>
                <a:lnTo>
                  <a:pt x="9952" y="8249"/>
                </a:lnTo>
                <a:lnTo>
                  <a:pt x="9003" y="8200"/>
                </a:lnTo>
                <a:lnTo>
                  <a:pt x="8492" y="8152"/>
                </a:lnTo>
                <a:lnTo>
                  <a:pt x="8224" y="8127"/>
                </a:lnTo>
                <a:lnTo>
                  <a:pt x="7957" y="8152"/>
                </a:lnTo>
                <a:lnTo>
                  <a:pt x="7957" y="7738"/>
                </a:lnTo>
                <a:lnTo>
                  <a:pt x="7932" y="7300"/>
                </a:lnTo>
                <a:lnTo>
                  <a:pt x="7884" y="6448"/>
                </a:lnTo>
                <a:lnTo>
                  <a:pt x="7859" y="5086"/>
                </a:lnTo>
                <a:lnTo>
                  <a:pt x="7835" y="3699"/>
                </a:lnTo>
                <a:lnTo>
                  <a:pt x="7835" y="3042"/>
                </a:lnTo>
                <a:lnTo>
                  <a:pt x="7786" y="2385"/>
                </a:lnTo>
                <a:lnTo>
                  <a:pt x="7738" y="2093"/>
                </a:lnTo>
                <a:lnTo>
                  <a:pt x="7713" y="1728"/>
                </a:lnTo>
                <a:lnTo>
                  <a:pt x="7713" y="1533"/>
                </a:lnTo>
                <a:lnTo>
                  <a:pt x="7713" y="1363"/>
                </a:lnTo>
                <a:lnTo>
                  <a:pt x="7738" y="1193"/>
                </a:lnTo>
                <a:lnTo>
                  <a:pt x="7786" y="1071"/>
                </a:lnTo>
                <a:lnTo>
                  <a:pt x="7811" y="998"/>
                </a:lnTo>
                <a:lnTo>
                  <a:pt x="7811" y="925"/>
                </a:lnTo>
                <a:lnTo>
                  <a:pt x="7786" y="852"/>
                </a:lnTo>
                <a:lnTo>
                  <a:pt x="7738" y="803"/>
                </a:lnTo>
                <a:lnTo>
                  <a:pt x="7665" y="779"/>
                </a:lnTo>
                <a:lnTo>
                  <a:pt x="7592" y="75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46"/>
          <p:cNvSpPr/>
          <p:nvPr/>
        </p:nvSpPr>
        <p:spPr>
          <a:xfrm>
            <a:off x="3489488" y="3522349"/>
            <a:ext cx="350952" cy="258412"/>
          </a:xfrm>
          <a:custGeom>
            <a:avLst/>
            <a:gdLst/>
            <a:ahLst/>
            <a:cxnLst/>
            <a:rect l="l" t="t" r="r" b="b"/>
            <a:pathLst>
              <a:path w="18177" h="13384" extrusionOk="0">
                <a:moveTo>
                  <a:pt x="10877" y="4039"/>
                </a:moveTo>
                <a:lnTo>
                  <a:pt x="10755" y="4064"/>
                </a:lnTo>
                <a:lnTo>
                  <a:pt x="10707" y="4088"/>
                </a:lnTo>
                <a:lnTo>
                  <a:pt x="10634" y="4112"/>
                </a:lnTo>
                <a:lnTo>
                  <a:pt x="10609" y="4185"/>
                </a:lnTo>
                <a:lnTo>
                  <a:pt x="10561" y="4258"/>
                </a:lnTo>
                <a:lnTo>
                  <a:pt x="10536" y="4331"/>
                </a:lnTo>
                <a:lnTo>
                  <a:pt x="10536" y="4429"/>
                </a:lnTo>
                <a:lnTo>
                  <a:pt x="10561" y="4575"/>
                </a:lnTo>
                <a:lnTo>
                  <a:pt x="10585" y="4623"/>
                </a:lnTo>
                <a:lnTo>
                  <a:pt x="10634" y="4696"/>
                </a:lnTo>
                <a:lnTo>
                  <a:pt x="10707" y="4745"/>
                </a:lnTo>
                <a:lnTo>
                  <a:pt x="10780" y="4769"/>
                </a:lnTo>
                <a:lnTo>
                  <a:pt x="10828" y="4794"/>
                </a:lnTo>
                <a:lnTo>
                  <a:pt x="10999" y="4794"/>
                </a:lnTo>
                <a:lnTo>
                  <a:pt x="11047" y="4769"/>
                </a:lnTo>
                <a:lnTo>
                  <a:pt x="11169" y="4696"/>
                </a:lnTo>
                <a:lnTo>
                  <a:pt x="11266" y="4575"/>
                </a:lnTo>
                <a:lnTo>
                  <a:pt x="11291" y="4502"/>
                </a:lnTo>
                <a:lnTo>
                  <a:pt x="11291" y="4429"/>
                </a:lnTo>
                <a:lnTo>
                  <a:pt x="11291" y="4356"/>
                </a:lnTo>
                <a:lnTo>
                  <a:pt x="11266" y="4283"/>
                </a:lnTo>
                <a:lnTo>
                  <a:pt x="11169" y="4161"/>
                </a:lnTo>
                <a:lnTo>
                  <a:pt x="11120" y="4088"/>
                </a:lnTo>
                <a:lnTo>
                  <a:pt x="11047" y="4064"/>
                </a:lnTo>
                <a:lnTo>
                  <a:pt x="10950" y="4039"/>
                </a:lnTo>
                <a:close/>
                <a:moveTo>
                  <a:pt x="12361" y="3942"/>
                </a:moveTo>
                <a:lnTo>
                  <a:pt x="12288" y="3966"/>
                </a:lnTo>
                <a:lnTo>
                  <a:pt x="12215" y="4015"/>
                </a:lnTo>
                <a:lnTo>
                  <a:pt x="12142" y="4064"/>
                </a:lnTo>
                <a:lnTo>
                  <a:pt x="12093" y="4137"/>
                </a:lnTo>
                <a:lnTo>
                  <a:pt x="12045" y="4210"/>
                </a:lnTo>
                <a:lnTo>
                  <a:pt x="12020" y="4307"/>
                </a:lnTo>
                <a:lnTo>
                  <a:pt x="11996" y="4380"/>
                </a:lnTo>
                <a:lnTo>
                  <a:pt x="12020" y="4477"/>
                </a:lnTo>
                <a:lnTo>
                  <a:pt x="12045" y="4550"/>
                </a:lnTo>
                <a:lnTo>
                  <a:pt x="12093" y="4623"/>
                </a:lnTo>
                <a:lnTo>
                  <a:pt x="12142" y="4696"/>
                </a:lnTo>
                <a:lnTo>
                  <a:pt x="12215" y="4745"/>
                </a:lnTo>
                <a:lnTo>
                  <a:pt x="12288" y="4794"/>
                </a:lnTo>
                <a:lnTo>
                  <a:pt x="12361" y="4818"/>
                </a:lnTo>
                <a:lnTo>
                  <a:pt x="12531" y="4818"/>
                </a:lnTo>
                <a:lnTo>
                  <a:pt x="12629" y="4794"/>
                </a:lnTo>
                <a:lnTo>
                  <a:pt x="12702" y="4745"/>
                </a:lnTo>
                <a:lnTo>
                  <a:pt x="12750" y="4696"/>
                </a:lnTo>
                <a:lnTo>
                  <a:pt x="12823" y="4623"/>
                </a:lnTo>
                <a:lnTo>
                  <a:pt x="12848" y="4550"/>
                </a:lnTo>
                <a:lnTo>
                  <a:pt x="12872" y="4477"/>
                </a:lnTo>
                <a:lnTo>
                  <a:pt x="12896" y="4380"/>
                </a:lnTo>
                <a:lnTo>
                  <a:pt x="12872" y="4307"/>
                </a:lnTo>
                <a:lnTo>
                  <a:pt x="12848" y="4210"/>
                </a:lnTo>
                <a:lnTo>
                  <a:pt x="12823" y="4137"/>
                </a:lnTo>
                <a:lnTo>
                  <a:pt x="12750" y="4064"/>
                </a:lnTo>
                <a:lnTo>
                  <a:pt x="12702" y="4015"/>
                </a:lnTo>
                <a:lnTo>
                  <a:pt x="12629" y="3966"/>
                </a:lnTo>
                <a:lnTo>
                  <a:pt x="12531" y="3942"/>
                </a:lnTo>
                <a:close/>
                <a:moveTo>
                  <a:pt x="11534" y="5013"/>
                </a:moveTo>
                <a:lnTo>
                  <a:pt x="11412" y="5061"/>
                </a:lnTo>
                <a:lnTo>
                  <a:pt x="11315" y="5110"/>
                </a:lnTo>
                <a:lnTo>
                  <a:pt x="11242" y="5232"/>
                </a:lnTo>
                <a:lnTo>
                  <a:pt x="11218" y="5353"/>
                </a:lnTo>
                <a:lnTo>
                  <a:pt x="11242" y="5475"/>
                </a:lnTo>
                <a:lnTo>
                  <a:pt x="11315" y="5572"/>
                </a:lnTo>
                <a:lnTo>
                  <a:pt x="11412" y="5645"/>
                </a:lnTo>
                <a:lnTo>
                  <a:pt x="11534" y="5670"/>
                </a:lnTo>
                <a:lnTo>
                  <a:pt x="11655" y="5645"/>
                </a:lnTo>
                <a:lnTo>
                  <a:pt x="11753" y="5572"/>
                </a:lnTo>
                <a:lnTo>
                  <a:pt x="11826" y="5475"/>
                </a:lnTo>
                <a:lnTo>
                  <a:pt x="11850" y="5353"/>
                </a:lnTo>
                <a:lnTo>
                  <a:pt x="11826" y="5232"/>
                </a:lnTo>
                <a:lnTo>
                  <a:pt x="11753" y="5110"/>
                </a:lnTo>
                <a:lnTo>
                  <a:pt x="11655" y="5061"/>
                </a:lnTo>
                <a:lnTo>
                  <a:pt x="11534" y="5013"/>
                </a:lnTo>
                <a:close/>
                <a:moveTo>
                  <a:pt x="12312" y="5889"/>
                </a:moveTo>
                <a:lnTo>
                  <a:pt x="12239" y="5913"/>
                </a:lnTo>
                <a:lnTo>
                  <a:pt x="12166" y="5937"/>
                </a:lnTo>
                <a:lnTo>
                  <a:pt x="12093" y="5986"/>
                </a:lnTo>
                <a:lnTo>
                  <a:pt x="12045" y="6059"/>
                </a:lnTo>
                <a:lnTo>
                  <a:pt x="12020" y="6132"/>
                </a:lnTo>
                <a:lnTo>
                  <a:pt x="11996" y="6205"/>
                </a:lnTo>
                <a:lnTo>
                  <a:pt x="11996" y="6278"/>
                </a:lnTo>
                <a:lnTo>
                  <a:pt x="11996" y="6351"/>
                </a:lnTo>
                <a:lnTo>
                  <a:pt x="12020" y="6424"/>
                </a:lnTo>
                <a:lnTo>
                  <a:pt x="12045" y="6497"/>
                </a:lnTo>
                <a:lnTo>
                  <a:pt x="12093" y="6570"/>
                </a:lnTo>
                <a:lnTo>
                  <a:pt x="12166" y="6619"/>
                </a:lnTo>
                <a:lnTo>
                  <a:pt x="12239" y="6643"/>
                </a:lnTo>
                <a:lnTo>
                  <a:pt x="12312" y="6667"/>
                </a:lnTo>
                <a:lnTo>
                  <a:pt x="12458" y="6667"/>
                </a:lnTo>
                <a:lnTo>
                  <a:pt x="12531" y="6643"/>
                </a:lnTo>
                <a:lnTo>
                  <a:pt x="12604" y="6619"/>
                </a:lnTo>
                <a:lnTo>
                  <a:pt x="12677" y="6570"/>
                </a:lnTo>
                <a:lnTo>
                  <a:pt x="12726" y="6497"/>
                </a:lnTo>
                <a:lnTo>
                  <a:pt x="12750" y="6424"/>
                </a:lnTo>
                <a:lnTo>
                  <a:pt x="12775" y="6351"/>
                </a:lnTo>
                <a:lnTo>
                  <a:pt x="12799" y="6278"/>
                </a:lnTo>
                <a:lnTo>
                  <a:pt x="12775" y="6205"/>
                </a:lnTo>
                <a:lnTo>
                  <a:pt x="12750" y="6132"/>
                </a:lnTo>
                <a:lnTo>
                  <a:pt x="12726" y="6059"/>
                </a:lnTo>
                <a:lnTo>
                  <a:pt x="12677" y="5986"/>
                </a:lnTo>
                <a:lnTo>
                  <a:pt x="12604" y="5937"/>
                </a:lnTo>
                <a:lnTo>
                  <a:pt x="12531" y="5913"/>
                </a:lnTo>
                <a:lnTo>
                  <a:pt x="12458" y="5889"/>
                </a:lnTo>
                <a:close/>
                <a:moveTo>
                  <a:pt x="10950" y="5889"/>
                </a:moveTo>
                <a:lnTo>
                  <a:pt x="10853" y="5913"/>
                </a:lnTo>
                <a:lnTo>
                  <a:pt x="10780" y="5937"/>
                </a:lnTo>
                <a:lnTo>
                  <a:pt x="10707" y="5986"/>
                </a:lnTo>
                <a:lnTo>
                  <a:pt x="10634" y="6035"/>
                </a:lnTo>
                <a:lnTo>
                  <a:pt x="10585" y="6108"/>
                </a:lnTo>
                <a:lnTo>
                  <a:pt x="10536" y="6181"/>
                </a:lnTo>
                <a:lnTo>
                  <a:pt x="10512" y="6254"/>
                </a:lnTo>
                <a:lnTo>
                  <a:pt x="10488" y="6351"/>
                </a:lnTo>
                <a:lnTo>
                  <a:pt x="10512" y="6424"/>
                </a:lnTo>
                <a:lnTo>
                  <a:pt x="10536" y="6521"/>
                </a:lnTo>
                <a:lnTo>
                  <a:pt x="10585" y="6594"/>
                </a:lnTo>
                <a:lnTo>
                  <a:pt x="10634" y="6643"/>
                </a:lnTo>
                <a:lnTo>
                  <a:pt x="10707" y="6716"/>
                </a:lnTo>
                <a:lnTo>
                  <a:pt x="10780" y="6740"/>
                </a:lnTo>
                <a:lnTo>
                  <a:pt x="10853" y="6765"/>
                </a:lnTo>
                <a:lnTo>
                  <a:pt x="10950" y="6789"/>
                </a:lnTo>
                <a:lnTo>
                  <a:pt x="11023" y="6765"/>
                </a:lnTo>
                <a:lnTo>
                  <a:pt x="11120" y="6740"/>
                </a:lnTo>
                <a:lnTo>
                  <a:pt x="11193" y="6716"/>
                </a:lnTo>
                <a:lnTo>
                  <a:pt x="11242" y="6643"/>
                </a:lnTo>
                <a:lnTo>
                  <a:pt x="11315" y="6594"/>
                </a:lnTo>
                <a:lnTo>
                  <a:pt x="11339" y="6521"/>
                </a:lnTo>
                <a:lnTo>
                  <a:pt x="11364" y="6424"/>
                </a:lnTo>
                <a:lnTo>
                  <a:pt x="11388" y="6351"/>
                </a:lnTo>
                <a:lnTo>
                  <a:pt x="11364" y="6254"/>
                </a:lnTo>
                <a:lnTo>
                  <a:pt x="11339" y="6181"/>
                </a:lnTo>
                <a:lnTo>
                  <a:pt x="11315" y="6108"/>
                </a:lnTo>
                <a:lnTo>
                  <a:pt x="11242" y="6035"/>
                </a:lnTo>
                <a:lnTo>
                  <a:pt x="11193" y="5986"/>
                </a:lnTo>
                <a:lnTo>
                  <a:pt x="11120" y="5937"/>
                </a:lnTo>
                <a:lnTo>
                  <a:pt x="11023" y="5913"/>
                </a:lnTo>
                <a:lnTo>
                  <a:pt x="10950" y="5889"/>
                </a:lnTo>
                <a:close/>
                <a:moveTo>
                  <a:pt x="2799" y="6351"/>
                </a:moveTo>
                <a:lnTo>
                  <a:pt x="2628" y="6546"/>
                </a:lnTo>
                <a:lnTo>
                  <a:pt x="2507" y="6692"/>
                </a:lnTo>
                <a:lnTo>
                  <a:pt x="2166" y="7057"/>
                </a:lnTo>
                <a:lnTo>
                  <a:pt x="2117" y="6740"/>
                </a:lnTo>
                <a:lnTo>
                  <a:pt x="2093" y="6570"/>
                </a:lnTo>
                <a:lnTo>
                  <a:pt x="2044" y="6424"/>
                </a:lnTo>
                <a:lnTo>
                  <a:pt x="2799" y="6351"/>
                </a:lnTo>
                <a:close/>
                <a:moveTo>
                  <a:pt x="11558" y="6813"/>
                </a:moveTo>
                <a:lnTo>
                  <a:pt x="11461" y="6838"/>
                </a:lnTo>
                <a:lnTo>
                  <a:pt x="11388" y="6862"/>
                </a:lnTo>
                <a:lnTo>
                  <a:pt x="11315" y="6911"/>
                </a:lnTo>
                <a:lnTo>
                  <a:pt x="11242" y="6959"/>
                </a:lnTo>
                <a:lnTo>
                  <a:pt x="11169" y="7032"/>
                </a:lnTo>
                <a:lnTo>
                  <a:pt x="11145" y="7105"/>
                </a:lnTo>
                <a:lnTo>
                  <a:pt x="11120" y="7203"/>
                </a:lnTo>
                <a:lnTo>
                  <a:pt x="11096" y="7276"/>
                </a:lnTo>
                <a:lnTo>
                  <a:pt x="11120" y="7373"/>
                </a:lnTo>
                <a:lnTo>
                  <a:pt x="11145" y="7470"/>
                </a:lnTo>
                <a:lnTo>
                  <a:pt x="11169" y="7543"/>
                </a:lnTo>
                <a:lnTo>
                  <a:pt x="11242" y="7616"/>
                </a:lnTo>
                <a:lnTo>
                  <a:pt x="11315" y="7665"/>
                </a:lnTo>
                <a:lnTo>
                  <a:pt x="11388" y="7714"/>
                </a:lnTo>
                <a:lnTo>
                  <a:pt x="11461" y="7738"/>
                </a:lnTo>
                <a:lnTo>
                  <a:pt x="11655" y="7738"/>
                </a:lnTo>
                <a:lnTo>
                  <a:pt x="11728" y="7714"/>
                </a:lnTo>
                <a:lnTo>
                  <a:pt x="11801" y="7665"/>
                </a:lnTo>
                <a:lnTo>
                  <a:pt x="11874" y="7616"/>
                </a:lnTo>
                <a:lnTo>
                  <a:pt x="11947" y="7543"/>
                </a:lnTo>
                <a:lnTo>
                  <a:pt x="11972" y="7470"/>
                </a:lnTo>
                <a:lnTo>
                  <a:pt x="11996" y="7373"/>
                </a:lnTo>
                <a:lnTo>
                  <a:pt x="12020" y="7276"/>
                </a:lnTo>
                <a:lnTo>
                  <a:pt x="11996" y="7203"/>
                </a:lnTo>
                <a:lnTo>
                  <a:pt x="11972" y="7105"/>
                </a:lnTo>
                <a:lnTo>
                  <a:pt x="11947" y="7032"/>
                </a:lnTo>
                <a:lnTo>
                  <a:pt x="11874" y="6959"/>
                </a:lnTo>
                <a:lnTo>
                  <a:pt x="11801" y="6911"/>
                </a:lnTo>
                <a:lnTo>
                  <a:pt x="11728" y="6862"/>
                </a:lnTo>
                <a:lnTo>
                  <a:pt x="11655" y="6838"/>
                </a:lnTo>
                <a:lnTo>
                  <a:pt x="11558" y="6813"/>
                </a:lnTo>
                <a:close/>
                <a:moveTo>
                  <a:pt x="3918" y="6327"/>
                </a:moveTo>
                <a:lnTo>
                  <a:pt x="3845" y="6375"/>
                </a:lnTo>
                <a:lnTo>
                  <a:pt x="3553" y="6667"/>
                </a:lnTo>
                <a:lnTo>
                  <a:pt x="3285" y="6959"/>
                </a:lnTo>
                <a:lnTo>
                  <a:pt x="2726" y="7592"/>
                </a:lnTo>
                <a:lnTo>
                  <a:pt x="2434" y="7908"/>
                </a:lnTo>
                <a:lnTo>
                  <a:pt x="2263" y="8103"/>
                </a:lnTo>
                <a:lnTo>
                  <a:pt x="2117" y="8298"/>
                </a:lnTo>
                <a:lnTo>
                  <a:pt x="2166" y="7543"/>
                </a:lnTo>
                <a:lnTo>
                  <a:pt x="2239" y="7519"/>
                </a:lnTo>
                <a:lnTo>
                  <a:pt x="2312" y="7470"/>
                </a:lnTo>
                <a:lnTo>
                  <a:pt x="2482" y="7349"/>
                </a:lnTo>
                <a:lnTo>
                  <a:pt x="2726" y="7081"/>
                </a:lnTo>
                <a:lnTo>
                  <a:pt x="3066" y="6716"/>
                </a:lnTo>
                <a:lnTo>
                  <a:pt x="3212" y="6594"/>
                </a:lnTo>
                <a:lnTo>
                  <a:pt x="3310" y="6448"/>
                </a:lnTo>
                <a:lnTo>
                  <a:pt x="3358" y="6400"/>
                </a:lnTo>
                <a:lnTo>
                  <a:pt x="3358" y="6327"/>
                </a:lnTo>
                <a:close/>
                <a:moveTo>
                  <a:pt x="12312" y="7860"/>
                </a:moveTo>
                <a:lnTo>
                  <a:pt x="12239" y="7884"/>
                </a:lnTo>
                <a:lnTo>
                  <a:pt x="12166" y="7908"/>
                </a:lnTo>
                <a:lnTo>
                  <a:pt x="12093" y="7957"/>
                </a:lnTo>
                <a:lnTo>
                  <a:pt x="12045" y="8006"/>
                </a:lnTo>
                <a:lnTo>
                  <a:pt x="11996" y="8079"/>
                </a:lnTo>
                <a:lnTo>
                  <a:pt x="11972" y="8152"/>
                </a:lnTo>
                <a:lnTo>
                  <a:pt x="11947" y="8273"/>
                </a:lnTo>
                <a:lnTo>
                  <a:pt x="11972" y="8395"/>
                </a:lnTo>
                <a:lnTo>
                  <a:pt x="12045" y="8517"/>
                </a:lnTo>
                <a:lnTo>
                  <a:pt x="12142" y="8590"/>
                </a:lnTo>
                <a:lnTo>
                  <a:pt x="12215" y="8638"/>
                </a:lnTo>
                <a:lnTo>
                  <a:pt x="12458" y="8638"/>
                </a:lnTo>
                <a:lnTo>
                  <a:pt x="12556" y="8590"/>
                </a:lnTo>
                <a:lnTo>
                  <a:pt x="12629" y="8541"/>
                </a:lnTo>
                <a:lnTo>
                  <a:pt x="12653" y="8517"/>
                </a:lnTo>
                <a:lnTo>
                  <a:pt x="12726" y="8444"/>
                </a:lnTo>
                <a:lnTo>
                  <a:pt x="12750" y="8346"/>
                </a:lnTo>
                <a:lnTo>
                  <a:pt x="12775" y="8225"/>
                </a:lnTo>
                <a:lnTo>
                  <a:pt x="12726" y="8103"/>
                </a:lnTo>
                <a:lnTo>
                  <a:pt x="12653" y="7981"/>
                </a:lnTo>
                <a:lnTo>
                  <a:pt x="12556" y="7908"/>
                </a:lnTo>
                <a:lnTo>
                  <a:pt x="12483" y="7860"/>
                </a:lnTo>
                <a:close/>
                <a:moveTo>
                  <a:pt x="10974" y="7981"/>
                </a:moveTo>
                <a:lnTo>
                  <a:pt x="10877" y="8006"/>
                </a:lnTo>
                <a:lnTo>
                  <a:pt x="10804" y="8030"/>
                </a:lnTo>
                <a:lnTo>
                  <a:pt x="10682" y="8127"/>
                </a:lnTo>
                <a:lnTo>
                  <a:pt x="10609" y="8225"/>
                </a:lnTo>
                <a:lnTo>
                  <a:pt x="10561" y="8346"/>
                </a:lnTo>
                <a:lnTo>
                  <a:pt x="10585" y="8492"/>
                </a:lnTo>
                <a:lnTo>
                  <a:pt x="10609" y="8590"/>
                </a:lnTo>
                <a:lnTo>
                  <a:pt x="10682" y="8663"/>
                </a:lnTo>
                <a:lnTo>
                  <a:pt x="10755" y="8711"/>
                </a:lnTo>
                <a:lnTo>
                  <a:pt x="10853" y="8736"/>
                </a:lnTo>
                <a:lnTo>
                  <a:pt x="10853" y="8760"/>
                </a:lnTo>
                <a:lnTo>
                  <a:pt x="10999" y="8760"/>
                </a:lnTo>
                <a:lnTo>
                  <a:pt x="11145" y="8736"/>
                </a:lnTo>
                <a:lnTo>
                  <a:pt x="11218" y="8711"/>
                </a:lnTo>
                <a:lnTo>
                  <a:pt x="11266" y="8638"/>
                </a:lnTo>
                <a:lnTo>
                  <a:pt x="11339" y="8565"/>
                </a:lnTo>
                <a:lnTo>
                  <a:pt x="11364" y="8468"/>
                </a:lnTo>
                <a:lnTo>
                  <a:pt x="11388" y="8371"/>
                </a:lnTo>
                <a:lnTo>
                  <a:pt x="11364" y="8273"/>
                </a:lnTo>
                <a:lnTo>
                  <a:pt x="11339" y="8176"/>
                </a:lnTo>
                <a:lnTo>
                  <a:pt x="11291" y="8127"/>
                </a:lnTo>
                <a:lnTo>
                  <a:pt x="11218" y="8054"/>
                </a:lnTo>
                <a:lnTo>
                  <a:pt x="11145" y="8006"/>
                </a:lnTo>
                <a:lnTo>
                  <a:pt x="11047" y="7981"/>
                </a:lnTo>
                <a:close/>
                <a:moveTo>
                  <a:pt x="11704" y="8882"/>
                </a:moveTo>
                <a:lnTo>
                  <a:pt x="11631" y="8906"/>
                </a:lnTo>
                <a:lnTo>
                  <a:pt x="11558" y="8930"/>
                </a:lnTo>
                <a:lnTo>
                  <a:pt x="11485" y="8955"/>
                </a:lnTo>
                <a:lnTo>
                  <a:pt x="11437" y="9003"/>
                </a:lnTo>
                <a:lnTo>
                  <a:pt x="11364" y="9101"/>
                </a:lnTo>
                <a:lnTo>
                  <a:pt x="11339" y="9198"/>
                </a:lnTo>
                <a:lnTo>
                  <a:pt x="11315" y="9295"/>
                </a:lnTo>
                <a:lnTo>
                  <a:pt x="11315" y="9393"/>
                </a:lnTo>
                <a:lnTo>
                  <a:pt x="11364" y="9490"/>
                </a:lnTo>
                <a:lnTo>
                  <a:pt x="11437" y="9587"/>
                </a:lnTo>
                <a:lnTo>
                  <a:pt x="11510" y="9636"/>
                </a:lnTo>
                <a:lnTo>
                  <a:pt x="11607" y="9685"/>
                </a:lnTo>
                <a:lnTo>
                  <a:pt x="11850" y="9685"/>
                </a:lnTo>
                <a:lnTo>
                  <a:pt x="11899" y="9636"/>
                </a:lnTo>
                <a:lnTo>
                  <a:pt x="11996" y="9587"/>
                </a:lnTo>
                <a:lnTo>
                  <a:pt x="12045" y="9514"/>
                </a:lnTo>
                <a:lnTo>
                  <a:pt x="12093" y="9393"/>
                </a:lnTo>
                <a:lnTo>
                  <a:pt x="12093" y="9295"/>
                </a:lnTo>
                <a:lnTo>
                  <a:pt x="12093" y="9222"/>
                </a:lnTo>
                <a:lnTo>
                  <a:pt x="12069" y="9125"/>
                </a:lnTo>
                <a:lnTo>
                  <a:pt x="11996" y="9003"/>
                </a:lnTo>
                <a:lnTo>
                  <a:pt x="11923" y="8955"/>
                </a:lnTo>
                <a:lnTo>
                  <a:pt x="11850" y="8930"/>
                </a:lnTo>
                <a:lnTo>
                  <a:pt x="11777" y="8906"/>
                </a:lnTo>
                <a:lnTo>
                  <a:pt x="11704" y="8882"/>
                </a:lnTo>
                <a:close/>
                <a:moveTo>
                  <a:pt x="4112" y="6327"/>
                </a:moveTo>
                <a:lnTo>
                  <a:pt x="4745" y="6375"/>
                </a:lnTo>
                <a:lnTo>
                  <a:pt x="4721" y="6619"/>
                </a:lnTo>
                <a:lnTo>
                  <a:pt x="4721" y="6886"/>
                </a:lnTo>
                <a:lnTo>
                  <a:pt x="4648" y="6886"/>
                </a:lnTo>
                <a:lnTo>
                  <a:pt x="4477" y="6959"/>
                </a:lnTo>
                <a:lnTo>
                  <a:pt x="4380" y="7081"/>
                </a:lnTo>
                <a:lnTo>
                  <a:pt x="4161" y="7349"/>
                </a:lnTo>
                <a:lnTo>
                  <a:pt x="3431" y="8249"/>
                </a:lnTo>
                <a:lnTo>
                  <a:pt x="3091" y="8590"/>
                </a:lnTo>
                <a:lnTo>
                  <a:pt x="2750" y="8955"/>
                </a:lnTo>
                <a:lnTo>
                  <a:pt x="2409" y="9344"/>
                </a:lnTo>
                <a:lnTo>
                  <a:pt x="2239" y="9539"/>
                </a:lnTo>
                <a:lnTo>
                  <a:pt x="2117" y="9733"/>
                </a:lnTo>
                <a:lnTo>
                  <a:pt x="2117" y="8736"/>
                </a:lnTo>
                <a:lnTo>
                  <a:pt x="2239" y="8687"/>
                </a:lnTo>
                <a:lnTo>
                  <a:pt x="2385" y="8614"/>
                </a:lnTo>
                <a:lnTo>
                  <a:pt x="2507" y="8517"/>
                </a:lnTo>
                <a:lnTo>
                  <a:pt x="2628" y="8371"/>
                </a:lnTo>
                <a:lnTo>
                  <a:pt x="2823" y="8127"/>
                </a:lnTo>
                <a:lnTo>
                  <a:pt x="3018" y="7884"/>
                </a:lnTo>
                <a:lnTo>
                  <a:pt x="3577" y="7276"/>
                </a:lnTo>
                <a:lnTo>
                  <a:pt x="3869" y="6959"/>
                </a:lnTo>
                <a:lnTo>
                  <a:pt x="4161" y="6667"/>
                </a:lnTo>
                <a:lnTo>
                  <a:pt x="4210" y="6619"/>
                </a:lnTo>
                <a:lnTo>
                  <a:pt x="4234" y="6570"/>
                </a:lnTo>
                <a:lnTo>
                  <a:pt x="4234" y="6521"/>
                </a:lnTo>
                <a:lnTo>
                  <a:pt x="4210" y="6448"/>
                </a:lnTo>
                <a:lnTo>
                  <a:pt x="4185" y="6375"/>
                </a:lnTo>
                <a:lnTo>
                  <a:pt x="4112" y="6327"/>
                </a:lnTo>
                <a:close/>
                <a:moveTo>
                  <a:pt x="12239" y="9709"/>
                </a:moveTo>
                <a:lnTo>
                  <a:pt x="12166" y="9733"/>
                </a:lnTo>
                <a:lnTo>
                  <a:pt x="12093" y="9782"/>
                </a:lnTo>
                <a:lnTo>
                  <a:pt x="12020" y="9831"/>
                </a:lnTo>
                <a:lnTo>
                  <a:pt x="11972" y="9879"/>
                </a:lnTo>
                <a:lnTo>
                  <a:pt x="11947" y="9952"/>
                </a:lnTo>
                <a:lnTo>
                  <a:pt x="11923" y="10025"/>
                </a:lnTo>
                <a:lnTo>
                  <a:pt x="11923" y="10098"/>
                </a:lnTo>
                <a:lnTo>
                  <a:pt x="11923" y="10196"/>
                </a:lnTo>
                <a:lnTo>
                  <a:pt x="11947" y="10269"/>
                </a:lnTo>
                <a:lnTo>
                  <a:pt x="11972" y="10342"/>
                </a:lnTo>
                <a:lnTo>
                  <a:pt x="12020" y="10390"/>
                </a:lnTo>
                <a:lnTo>
                  <a:pt x="12093" y="10439"/>
                </a:lnTo>
                <a:lnTo>
                  <a:pt x="12166" y="10488"/>
                </a:lnTo>
                <a:lnTo>
                  <a:pt x="12239" y="10512"/>
                </a:lnTo>
                <a:lnTo>
                  <a:pt x="12385" y="10512"/>
                </a:lnTo>
                <a:lnTo>
                  <a:pt x="12483" y="10488"/>
                </a:lnTo>
                <a:lnTo>
                  <a:pt x="12531" y="10439"/>
                </a:lnTo>
                <a:lnTo>
                  <a:pt x="12604" y="10390"/>
                </a:lnTo>
                <a:lnTo>
                  <a:pt x="12653" y="10342"/>
                </a:lnTo>
                <a:lnTo>
                  <a:pt x="12677" y="10269"/>
                </a:lnTo>
                <a:lnTo>
                  <a:pt x="12702" y="10196"/>
                </a:lnTo>
                <a:lnTo>
                  <a:pt x="12726" y="10098"/>
                </a:lnTo>
                <a:lnTo>
                  <a:pt x="12702" y="10025"/>
                </a:lnTo>
                <a:lnTo>
                  <a:pt x="12677" y="9952"/>
                </a:lnTo>
                <a:lnTo>
                  <a:pt x="12653" y="9879"/>
                </a:lnTo>
                <a:lnTo>
                  <a:pt x="12604" y="9831"/>
                </a:lnTo>
                <a:lnTo>
                  <a:pt x="12531" y="9782"/>
                </a:lnTo>
                <a:lnTo>
                  <a:pt x="12483" y="9733"/>
                </a:lnTo>
                <a:lnTo>
                  <a:pt x="12385" y="9709"/>
                </a:lnTo>
                <a:close/>
                <a:moveTo>
                  <a:pt x="10950" y="9831"/>
                </a:moveTo>
                <a:lnTo>
                  <a:pt x="10853" y="9855"/>
                </a:lnTo>
                <a:lnTo>
                  <a:pt x="10755" y="9879"/>
                </a:lnTo>
                <a:lnTo>
                  <a:pt x="10658" y="9952"/>
                </a:lnTo>
                <a:lnTo>
                  <a:pt x="10609" y="10025"/>
                </a:lnTo>
                <a:lnTo>
                  <a:pt x="10561" y="10123"/>
                </a:lnTo>
                <a:lnTo>
                  <a:pt x="10561" y="10220"/>
                </a:lnTo>
                <a:lnTo>
                  <a:pt x="10561" y="10342"/>
                </a:lnTo>
                <a:lnTo>
                  <a:pt x="10585" y="10415"/>
                </a:lnTo>
                <a:lnTo>
                  <a:pt x="10634" y="10463"/>
                </a:lnTo>
                <a:lnTo>
                  <a:pt x="10755" y="10560"/>
                </a:lnTo>
                <a:lnTo>
                  <a:pt x="10828" y="10609"/>
                </a:lnTo>
                <a:lnTo>
                  <a:pt x="10950" y="10633"/>
                </a:lnTo>
                <a:lnTo>
                  <a:pt x="11047" y="10609"/>
                </a:lnTo>
                <a:lnTo>
                  <a:pt x="11145" y="10560"/>
                </a:lnTo>
                <a:lnTo>
                  <a:pt x="11266" y="10463"/>
                </a:lnTo>
                <a:lnTo>
                  <a:pt x="11291" y="10415"/>
                </a:lnTo>
                <a:lnTo>
                  <a:pt x="11315" y="10342"/>
                </a:lnTo>
                <a:lnTo>
                  <a:pt x="11339" y="10220"/>
                </a:lnTo>
                <a:lnTo>
                  <a:pt x="11315" y="10123"/>
                </a:lnTo>
                <a:lnTo>
                  <a:pt x="11291" y="10025"/>
                </a:lnTo>
                <a:lnTo>
                  <a:pt x="11218" y="9952"/>
                </a:lnTo>
                <a:lnTo>
                  <a:pt x="11145" y="9879"/>
                </a:lnTo>
                <a:lnTo>
                  <a:pt x="11047" y="9855"/>
                </a:lnTo>
                <a:lnTo>
                  <a:pt x="10950" y="9831"/>
                </a:lnTo>
                <a:close/>
                <a:moveTo>
                  <a:pt x="4696" y="7373"/>
                </a:moveTo>
                <a:lnTo>
                  <a:pt x="4672" y="8079"/>
                </a:lnTo>
                <a:lnTo>
                  <a:pt x="4575" y="8127"/>
                </a:lnTo>
                <a:lnTo>
                  <a:pt x="4477" y="8176"/>
                </a:lnTo>
                <a:lnTo>
                  <a:pt x="4404" y="8273"/>
                </a:lnTo>
                <a:lnTo>
                  <a:pt x="4331" y="8346"/>
                </a:lnTo>
                <a:lnTo>
                  <a:pt x="4088" y="8760"/>
                </a:lnTo>
                <a:lnTo>
                  <a:pt x="3723" y="9320"/>
                </a:lnTo>
                <a:lnTo>
                  <a:pt x="3529" y="9587"/>
                </a:lnTo>
                <a:lnTo>
                  <a:pt x="3310" y="9855"/>
                </a:lnTo>
                <a:lnTo>
                  <a:pt x="3139" y="9977"/>
                </a:lnTo>
                <a:lnTo>
                  <a:pt x="2969" y="10098"/>
                </a:lnTo>
                <a:lnTo>
                  <a:pt x="2604" y="10390"/>
                </a:lnTo>
                <a:lnTo>
                  <a:pt x="2434" y="10560"/>
                </a:lnTo>
                <a:lnTo>
                  <a:pt x="2263" y="10706"/>
                </a:lnTo>
                <a:lnTo>
                  <a:pt x="2142" y="10901"/>
                </a:lnTo>
                <a:lnTo>
                  <a:pt x="2069" y="11071"/>
                </a:lnTo>
                <a:lnTo>
                  <a:pt x="2117" y="10536"/>
                </a:lnTo>
                <a:lnTo>
                  <a:pt x="2117" y="10001"/>
                </a:lnTo>
                <a:lnTo>
                  <a:pt x="2336" y="9904"/>
                </a:lnTo>
                <a:lnTo>
                  <a:pt x="2555" y="9782"/>
                </a:lnTo>
                <a:lnTo>
                  <a:pt x="2750" y="9612"/>
                </a:lnTo>
                <a:lnTo>
                  <a:pt x="2945" y="9441"/>
                </a:lnTo>
                <a:lnTo>
                  <a:pt x="3310" y="9052"/>
                </a:lnTo>
                <a:lnTo>
                  <a:pt x="3626" y="8687"/>
                </a:lnTo>
                <a:lnTo>
                  <a:pt x="4015" y="8249"/>
                </a:lnTo>
                <a:lnTo>
                  <a:pt x="4380" y="7787"/>
                </a:lnTo>
                <a:lnTo>
                  <a:pt x="4550" y="7592"/>
                </a:lnTo>
                <a:lnTo>
                  <a:pt x="4696" y="7373"/>
                </a:lnTo>
                <a:close/>
                <a:moveTo>
                  <a:pt x="17033" y="6254"/>
                </a:moveTo>
                <a:lnTo>
                  <a:pt x="17009" y="6473"/>
                </a:lnTo>
                <a:lnTo>
                  <a:pt x="17009" y="6692"/>
                </a:lnTo>
                <a:lnTo>
                  <a:pt x="17033" y="7154"/>
                </a:lnTo>
                <a:lnTo>
                  <a:pt x="17009" y="7884"/>
                </a:lnTo>
                <a:lnTo>
                  <a:pt x="16984" y="8614"/>
                </a:lnTo>
                <a:lnTo>
                  <a:pt x="16936" y="9247"/>
                </a:lnTo>
                <a:lnTo>
                  <a:pt x="16911" y="9879"/>
                </a:lnTo>
                <a:lnTo>
                  <a:pt x="16911" y="10488"/>
                </a:lnTo>
                <a:lnTo>
                  <a:pt x="16936" y="11120"/>
                </a:lnTo>
                <a:lnTo>
                  <a:pt x="16376" y="11193"/>
                </a:lnTo>
                <a:lnTo>
                  <a:pt x="16425" y="10488"/>
                </a:lnTo>
                <a:lnTo>
                  <a:pt x="16449" y="9758"/>
                </a:lnTo>
                <a:lnTo>
                  <a:pt x="16473" y="8298"/>
                </a:lnTo>
                <a:lnTo>
                  <a:pt x="16473" y="7592"/>
                </a:lnTo>
                <a:lnTo>
                  <a:pt x="16449" y="6886"/>
                </a:lnTo>
                <a:lnTo>
                  <a:pt x="16449" y="6594"/>
                </a:lnTo>
                <a:lnTo>
                  <a:pt x="16425" y="6448"/>
                </a:lnTo>
                <a:lnTo>
                  <a:pt x="16400" y="6302"/>
                </a:lnTo>
                <a:lnTo>
                  <a:pt x="16717" y="6278"/>
                </a:lnTo>
                <a:lnTo>
                  <a:pt x="17033" y="6254"/>
                </a:lnTo>
                <a:close/>
                <a:moveTo>
                  <a:pt x="10147" y="3334"/>
                </a:moveTo>
                <a:lnTo>
                  <a:pt x="10415" y="3407"/>
                </a:lnTo>
                <a:lnTo>
                  <a:pt x="10682" y="3431"/>
                </a:lnTo>
                <a:lnTo>
                  <a:pt x="10950" y="3407"/>
                </a:lnTo>
                <a:lnTo>
                  <a:pt x="11242" y="3407"/>
                </a:lnTo>
                <a:lnTo>
                  <a:pt x="11218" y="3455"/>
                </a:lnTo>
                <a:lnTo>
                  <a:pt x="11218" y="3528"/>
                </a:lnTo>
                <a:lnTo>
                  <a:pt x="11242" y="3626"/>
                </a:lnTo>
                <a:lnTo>
                  <a:pt x="11266" y="3699"/>
                </a:lnTo>
                <a:lnTo>
                  <a:pt x="11315" y="3772"/>
                </a:lnTo>
                <a:lnTo>
                  <a:pt x="11388" y="3820"/>
                </a:lnTo>
                <a:lnTo>
                  <a:pt x="11485" y="3869"/>
                </a:lnTo>
                <a:lnTo>
                  <a:pt x="11607" y="3869"/>
                </a:lnTo>
                <a:lnTo>
                  <a:pt x="11704" y="3820"/>
                </a:lnTo>
                <a:lnTo>
                  <a:pt x="11801" y="3772"/>
                </a:lnTo>
                <a:lnTo>
                  <a:pt x="11850" y="3723"/>
                </a:lnTo>
                <a:lnTo>
                  <a:pt x="11874" y="3650"/>
                </a:lnTo>
                <a:lnTo>
                  <a:pt x="11899" y="3528"/>
                </a:lnTo>
                <a:lnTo>
                  <a:pt x="11874" y="3431"/>
                </a:lnTo>
                <a:lnTo>
                  <a:pt x="11874" y="3382"/>
                </a:lnTo>
                <a:lnTo>
                  <a:pt x="12823" y="3382"/>
                </a:lnTo>
                <a:lnTo>
                  <a:pt x="12823" y="3626"/>
                </a:lnTo>
                <a:lnTo>
                  <a:pt x="12848" y="3820"/>
                </a:lnTo>
                <a:lnTo>
                  <a:pt x="12896" y="4380"/>
                </a:lnTo>
                <a:lnTo>
                  <a:pt x="12969" y="4940"/>
                </a:lnTo>
                <a:lnTo>
                  <a:pt x="12994" y="5499"/>
                </a:lnTo>
                <a:lnTo>
                  <a:pt x="12994" y="6059"/>
                </a:lnTo>
                <a:lnTo>
                  <a:pt x="12945" y="7397"/>
                </a:lnTo>
                <a:lnTo>
                  <a:pt x="12896" y="8711"/>
                </a:lnTo>
                <a:lnTo>
                  <a:pt x="12896" y="9320"/>
                </a:lnTo>
                <a:lnTo>
                  <a:pt x="12896" y="9928"/>
                </a:lnTo>
                <a:lnTo>
                  <a:pt x="12896" y="11120"/>
                </a:lnTo>
                <a:lnTo>
                  <a:pt x="12458" y="11096"/>
                </a:lnTo>
                <a:lnTo>
                  <a:pt x="12020" y="11096"/>
                </a:lnTo>
                <a:lnTo>
                  <a:pt x="12020" y="11023"/>
                </a:lnTo>
                <a:lnTo>
                  <a:pt x="12020" y="10925"/>
                </a:lnTo>
                <a:lnTo>
                  <a:pt x="11996" y="10852"/>
                </a:lnTo>
                <a:lnTo>
                  <a:pt x="11947" y="10779"/>
                </a:lnTo>
                <a:lnTo>
                  <a:pt x="11899" y="10731"/>
                </a:lnTo>
                <a:lnTo>
                  <a:pt x="11850" y="10682"/>
                </a:lnTo>
                <a:lnTo>
                  <a:pt x="11777" y="10633"/>
                </a:lnTo>
                <a:lnTo>
                  <a:pt x="11704" y="10609"/>
                </a:lnTo>
                <a:lnTo>
                  <a:pt x="11534" y="10609"/>
                </a:lnTo>
                <a:lnTo>
                  <a:pt x="11461" y="10633"/>
                </a:lnTo>
                <a:lnTo>
                  <a:pt x="11388" y="10682"/>
                </a:lnTo>
                <a:lnTo>
                  <a:pt x="11339" y="10731"/>
                </a:lnTo>
                <a:lnTo>
                  <a:pt x="11291" y="10779"/>
                </a:lnTo>
                <a:lnTo>
                  <a:pt x="11242" y="10852"/>
                </a:lnTo>
                <a:lnTo>
                  <a:pt x="11218" y="10925"/>
                </a:lnTo>
                <a:lnTo>
                  <a:pt x="11218" y="11023"/>
                </a:lnTo>
                <a:lnTo>
                  <a:pt x="11242" y="11120"/>
                </a:lnTo>
                <a:lnTo>
                  <a:pt x="10853" y="11144"/>
                </a:lnTo>
                <a:lnTo>
                  <a:pt x="10463" y="11217"/>
                </a:lnTo>
                <a:lnTo>
                  <a:pt x="10415" y="10852"/>
                </a:lnTo>
                <a:lnTo>
                  <a:pt x="10366" y="10488"/>
                </a:lnTo>
                <a:lnTo>
                  <a:pt x="10342" y="9758"/>
                </a:lnTo>
                <a:lnTo>
                  <a:pt x="10317" y="8322"/>
                </a:lnTo>
                <a:lnTo>
                  <a:pt x="10317" y="7251"/>
                </a:lnTo>
                <a:lnTo>
                  <a:pt x="10293" y="6716"/>
                </a:lnTo>
                <a:lnTo>
                  <a:pt x="10269" y="6205"/>
                </a:lnTo>
                <a:lnTo>
                  <a:pt x="10171" y="4502"/>
                </a:lnTo>
                <a:lnTo>
                  <a:pt x="10147" y="3699"/>
                </a:lnTo>
                <a:lnTo>
                  <a:pt x="10147" y="3334"/>
                </a:lnTo>
                <a:close/>
                <a:moveTo>
                  <a:pt x="16035" y="6302"/>
                </a:moveTo>
                <a:lnTo>
                  <a:pt x="16035" y="6448"/>
                </a:lnTo>
                <a:lnTo>
                  <a:pt x="16035" y="6594"/>
                </a:lnTo>
                <a:lnTo>
                  <a:pt x="16060" y="6886"/>
                </a:lnTo>
                <a:lnTo>
                  <a:pt x="16060" y="7592"/>
                </a:lnTo>
                <a:lnTo>
                  <a:pt x="16035" y="8298"/>
                </a:lnTo>
                <a:lnTo>
                  <a:pt x="16011" y="9028"/>
                </a:lnTo>
                <a:lnTo>
                  <a:pt x="15962" y="9758"/>
                </a:lnTo>
                <a:lnTo>
                  <a:pt x="15938" y="10488"/>
                </a:lnTo>
                <a:lnTo>
                  <a:pt x="15938" y="10852"/>
                </a:lnTo>
                <a:lnTo>
                  <a:pt x="15962" y="11217"/>
                </a:lnTo>
                <a:lnTo>
                  <a:pt x="15719" y="11217"/>
                </a:lnTo>
                <a:lnTo>
                  <a:pt x="15743" y="11169"/>
                </a:lnTo>
                <a:lnTo>
                  <a:pt x="15768" y="10852"/>
                </a:lnTo>
                <a:lnTo>
                  <a:pt x="15768" y="10536"/>
                </a:lnTo>
                <a:lnTo>
                  <a:pt x="15743" y="10220"/>
                </a:lnTo>
                <a:lnTo>
                  <a:pt x="15743" y="9904"/>
                </a:lnTo>
                <a:lnTo>
                  <a:pt x="15743" y="9198"/>
                </a:lnTo>
                <a:lnTo>
                  <a:pt x="15743" y="8517"/>
                </a:lnTo>
                <a:lnTo>
                  <a:pt x="15695" y="7884"/>
                </a:lnTo>
                <a:lnTo>
                  <a:pt x="15622" y="7251"/>
                </a:lnTo>
                <a:lnTo>
                  <a:pt x="15622" y="7008"/>
                </a:lnTo>
                <a:lnTo>
                  <a:pt x="15622" y="6765"/>
                </a:lnTo>
                <a:lnTo>
                  <a:pt x="15670" y="6302"/>
                </a:lnTo>
                <a:close/>
                <a:moveTo>
                  <a:pt x="15354" y="6302"/>
                </a:moveTo>
                <a:lnTo>
                  <a:pt x="15281" y="6546"/>
                </a:lnTo>
                <a:lnTo>
                  <a:pt x="15257" y="6813"/>
                </a:lnTo>
                <a:lnTo>
                  <a:pt x="15232" y="7081"/>
                </a:lnTo>
                <a:lnTo>
                  <a:pt x="15232" y="7349"/>
                </a:lnTo>
                <a:lnTo>
                  <a:pt x="15305" y="7884"/>
                </a:lnTo>
                <a:lnTo>
                  <a:pt x="15354" y="8395"/>
                </a:lnTo>
                <a:lnTo>
                  <a:pt x="15354" y="8760"/>
                </a:lnTo>
                <a:lnTo>
                  <a:pt x="15354" y="9149"/>
                </a:lnTo>
                <a:lnTo>
                  <a:pt x="15330" y="9904"/>
                </a:lnTo>
                <a:lnTo>
                  <a:pt x="15305" y="10220"/>
                </a:lnTo>
                <a:lnTo>
                  <a:pt x="15305" y="10585"/>
                </a:lnTo>
                <a:lnTo>
                  <a:pt x="15330" y="10925"/>
                </a:lnTo>
                <a:lnTo>
                  <a:pt x="15378" y="11071"/>
                </a:lnTo>
                <a:lnTo>
                  <a:pt x="15427" y="11242"/>
                </a:lnTo>
                <a:lnTo>
                  <a:pt x="15208" y="11242"/>
                </a:lnTo>
                <a:lnTo>
                  <a:pt x="15232" y="11193"/>
                </a:lnTo>
                <a:lnTo>
                  <a:pt x="15232" y="11120"/>
                </a:lnTo>
                <a:lnTo>
                  <a:pt x="15184" y="10755"/>
                </a:lnTo>
                <a:lnTo>
                  <a:pt x="15135" y="10366"/>
                </a:lnTo>
                <a:lnTo>
                  <a:pt x="15086" y="9636"/>
                </a:lnTo>
                <a:lnTo>
                  <a:pt x="15062" y="8882"/>
                </a:lnTo>
                <a:lnTo>
                  <a:pt x="15013" y="8127"/>
                </a:lnTo>
                <a:lnTo>
                  <a:pt x="14989" y="7543"/>
                </a:lnTo>
                <a:lnTo>
                  <a:pt x="14989" y="6959"/>
                </a:lnTo>
                <a:lnTo>
                  <a:pt x="14989" y="6789"/>
                </a:lnTo>
                <a:lnTo>
                  <a:pt x="15013" y="6619"/>
                </a:lnTo>
                <a:lnTo>
                  <a:pt x="15038" y="6473"/>
                </a:lnTo>
                <a:lnTo>
                  <a:pt x="15038" y="6302"/>
                </a:lnTo>
                <a:close/>
                <a:moveTo>
                  <a:pt x="4575" y="10633"/>
                </a:moveTo>
                <a:lnTo>
                  <a:pt x="4575" y="10950"/>
                </a:lnTo>
                <a:lnTo>
                  <a:pt x="4599" y="11290"/>
                </a:lnTo>
                <a:lnTo>
                  <a:pt x="4429" y="11242"/>
                </a:lnTo>
                <a:lnTo>
                  <a:pt x="4258" y="11217"/>
                </a:lnTo>
                <a:lnTo>
                  <a:pt x="3893" y="11217"/>
                </a:lnTo>
                <a:lnTo>
                  <a:pt x="4088" y="11047"/>
                </a:lnTo>
                <a:lnTo>
                  <a:pt x="4283" y="10852"/>
                </a:lnTo>
                <a:lnTo>
                  <a:pt x="4575" y="10633"/>
                </a:lnTo>
                <a:close/>
                <a:moveTo>
                  <a:pt x="4648" y="8711"/>
                </a:moveTo>
                <a:lnTo>
                  <a:pt x="4648" y="8882"/>
                </a:lnTo>
                <a:lnTo>
                  <a:pt x="4599" y="9952"/>
                </a:lnTo>
                <a:lnTo>
                  <a:pt x="4550" y="9952"/>
                </a:lnTo>
                <a:lnTo>
                  <a:pt x="4477" y="10001"/>
                </a:lnTo>
                <a:lnTo>
                  <a:pt x="4404" y="10074"/>
                </a:lnTo>
                <a:lnTo>
                  <a:pt x="4283" y="10196"/>
                </a:lnTo>
                <a:lnTo>
                  <a:pt x="3942" y="10536"/>
                </a:lnTo>
                <a:lnTo>
                  <a:pt x="3626" y="10828"/>
                </a:lnTo>
                <a:lnTo>
                  <a:pt x="3480" y="10974"/>
                </a:lnTo>
                <a:lnTo>
                  <a:pt x="3358" y="11169"/>
                </a:lnTo>
                <a:lnTo>
                  <a:pt x="3334" y="11242"/>
                </a:lnTo>
                <a:lnTo>
                  <a:pt x="3237" y="11242"/>
                </a:lnTo>
                <a:lnTo>
                  <a:pt x="2653" y="11266"/>
                </a:lnTo>
                <a:lnTo>
                  <a:pt x="2044" y="11315"/>
                </a:lnTo>
                <a:lnTo>
                  <a:pt x="2044" y="11315"/>
                </a:lnTo>
                <a:lnTo>
                  <a:pt x="2069" y="11144"/>
                </a:lnTo>
                <a:lnTo>
                  <a:pt x="2093" y="11193"/>
                </a:lnTo>
                <a:lnTo>
                  <a:pt x="2142" y="11217"/>
                </a:lnTo>
                <a:lnTo>
                  <a:pt x="2190" y="11242"/>
                </a:lnTo>
                <a:lnTo>
                  <a:pt x="2239" y="11217"/>
                </a:lnTo>
                <a:lnTo>
                  <a:pt x="2409" y="11120"/>
                </a:lnTo>
                <a:lnTo>
                  <a:pt x="2555" y="11023"/>
                </a:lnTo>
                <a:lnTo>
                  <a:pt x="2823" y="10779"/>
                </a:lnTo>
                <a:lnTo>
                  <a:pt x="3261" y="10415"/>
                </a:lnTo>
                <a:lnTo>
                  <a:pt x="3650" y="10050"/>
                </a:lnTo>
                <a:lnTo>
                  <a:pt x="3845" y="9831"/>
                </a:lnTo>
                <a:lnTo>
                  <a:pt x="4039" y="9612"/>
                </a:lnTo>
                <a:lnTo>
                  <a:pt x="4356" y="9125"/>
                </a:lnTo>
                <a:lnTo>
                  <a:pt x="4648" y="8711"/>
                </a:lnTo>
                <a:close/>
                <a:moveTo>
                  <a:pt x="6035" y="536"/>
                </a:moveTo>
                <a:lnTo>
                  <a:pt x="6327" y="560"/>
                </a:lnTo>
                <a:lnTo>
                  <a:pt x="6619" y="584"/>
                </a:lnTo>
                <a:lnTo>
                  <a:pt x="7203" y="584"/>
                </a:lnTo>
                <a:lnTo>
                  <a:pt x="7592" y="609"/>
                </a:lnTo>
                <a:lnTo>
                  <a:pt x="8346" y="609"/>
                </a:lnTo>
                <a:lnTo>
                  <a:pt x="8736" y="560"/>
                </a:lnTo>
                <a:lnTo>
                  <a:pt x="8663" y="803"/>
                </a:lnTo>
                <a:lnTo>
                  <a:pt x="8638" y="1047"/>
                </a:lnTo>
                <a:lnTo>
                  <a:pt x="8638" y="1436"/>
                </a:lnTo>
                <a:lnTo>
                  <a:pt x="8638" y="1971"/>
                </a:lnTo>
                <a:lnTo>
                  <a:pt x="8687" y="2531"/>
                </a:lnTo>
                <a:lnTo>
                  <a:pt x="8711" y="3066"/>
                </a:lnTo>
                <a:lnTo>
                  <a:pt x="8711" y="3626"/>
                </a:lnTo>
                <a:lnTo>
                  <a:pt x="8687" y="4575"/>
                </a:lnTo>
                <a:lnTo>
                  <a:pt x="8711" y="5499"/>
                </a:lnTo>
                <a:lnTo>
                  <a:pt x="8760" y="7373"/>
                </a:lnTo>
                <a:lnTo>
                  <a:pt x="8833" y="9271"/>
                </a:lnTo>
                <a:lnTo>
                  <a:pt x="8857" y="11144"/>
                </a:lnTo>
                <a:lnTo>
                  <a:pt x="7178" y="11144"/>
                </a:lnTo>
                <a:lnTo>
                  <a:pt x="6911" y="11169"/>
                </a:lnTo>
                <a:lnTo>
                  <a:pt x="6643" y="11169"/>
                </a:lnTo>
                <a:lnTo>
                  <a:pt x="6400" y="11217"/>
                </a:lnTo>
                <a:lnTo>
                  <a:pt x="6156" y="11315"/>
                </a:lnTo>
                <a:lnTo>
                  <a:pt x="6132" y="11023"/>
                </a:lnTo>
                <a:lnTo>
                  <a:pt x="6132" y="10731"/>
                </a:lnTo>
                <a:lnTo>
                  <a:pt x="6132" y="10147"/>
                </a:lnTo>
                <a:lnTo>
                  <a:pt x="6059" y="8711"/>
                </a:lnTo>
                <a:lnTo>
                  <a:pt x="6035" y="7933"/>
                </a:lnTo>
                <a:lnTo>
                  <a:pt x="6035" y="7178"/>
                </a:lnTo>
                <a:lnTo>
                  <a:pt x="6083" y="6424"/>
                </a:lnTo>
                <a:lnTo>
                  <a:pt x="6132" y="5645"/>
                </a:lnTo>
                <a:lnTo>
                  <a:pt x="6229" y="4210"/>
                </a:lnTo>
                <a:lnTo>
                  <a:pt x="6254" y="3480"/>
                </a:lnTo>
                <a:lnTo>
                  <a:pt x="6254" y="3115"/>
                </a:lnTo>
                <a:lnTo>
                  <a:pt x="6229" y="2750"/>
                </a:lnTo>
                <a:lnTo>
                  <a:pt x="6035" y="1485"/>
                </a:lnTo>
                <a:lnTo>
                  <a:pt x="6035" y="1241"/>
                </a:lnTo>
                <a:lnTo>
                  <a:pt x="6035" y="1022"/>
                </a:lnTo>
                <a:lnTo>
                  <a:pt x="6035" y="536"/>
                </a:lnTo>
                <a:close/>
                <a:moveTo>
                  <a:pt x="14721" y="6327"/>
                </a:moveTo>
                <a:lnTo>
                  <a:pt x="14624" y="6497"/>
                </a:lnTo>
                <a:lnTo>
                  <a:pt x="14600" y="6716"/>
                </a:lnTo>
                <a:lnTo>
                  <a:pt x="14575" y="6959"/>
                </a:lnTo>
                <a:lnTo>
                  <a:pt x="14551" y="7203"/>
                </a:lnTo>
                <a:lnTo>
                  <a:pt x="14575" y="7665"/>
                </a:lnTo>
                <a:lnTo>
                  <a:pt x="14600" y="8006"/>
                </a:lnTo>
                <a:lnTo>
                  <a:pt x="14673" y="9612"/>
                </a:lnTo>
                <a:lnTo>
                  <a:pt x="14721" y="10439"/>
                </a:lnTo>
                <a:lnTo>
                  <a:pt x="14770" y="10828"/>
                </a:lnTo>
                <a:lnTo>
                  <a:pt x="14843" y="11242"/>
                </a:lnTo>
                <a:lnTo>
                  <a:pt x="14843" y="11266"/>
                </a:lnTo>
                <a:lnTo>
                  <a:pt x="14600" y="11290"/>
                </a:lnTo>
                <a:lnTo>
                  <a:pt x="14381" y="11339"/>
                </a:lnTo>
                <a:lnTo>
                  <a:pt x="14454" y="10755"/>
                </a:lnTo>
                <a:lnTo>
                  <a:pt x="14502" y="10171"/>
                </a:lnTo>
                <a:lnTo>
                  <a:pt x="14502" y="9587"/>
                </a:lnTo>
                <a:lnTo>
                  <a:pt x="14478" y="9003"/>
                </a:lnTo>
                <a:lnTo>
                  <a:pt x="14429" y="7689"/>
                </a:lnTo>
                <a:lnTo>
                  <a:pt x="14405" y="7008"/>
                </a:lnTo>
                <a:lnTo>
                  <a:pt x="14356" y="6375"/>
                </a:lnTo>
                <a:lnTo>
                  <a:pt x="14721" y="6327"/>
                </a:lnTo>
                <a:close/>
                <a:moveTo>
                  <a:pt x="12361" y="2871"/>
                </a:moveTo>
                <a:lnTo>
                  <a:pt x="11680" y="2920"/>
                </a:lnTo>
                <a:lnTo>
                  <a:pt x="10901" y="2944"/>
                </a:lnTo>
                <a:lnTo>
                  <a:pt x="10512" y="2944"/>
                </a:lnTo>
                <a:lnTo>
                  <a:pt x="10147" y="2993"/>
                </a:lnTo>
                <a:lnTo>
                  <a:pt x="10074" y="3042"/>
                </a:lnTo>
                <a:lnTo>
                  <a:pt x="10025" y="3090"/>
                </a:lnTo>
                <a:lnTo>
                  <a:pt x="10001" y="3090"/>
                </a:lnTo>
                <a:lnTo>
                  <a:pt x="9904" y="3139"/>
                </a:lnTo>
                <a:lnTo>
                  <a:pt x="9831" y="3212"/>
                </a:lnTo>
                <a:lnTo>
                  <a:pt x="9806" y="3334"/>
                </a:lnTo>
                <a:lnTo>
                  <a:pt x="9782" y="3455"/>
                </a:lnTo>
                <a:lnTo>
                  <a:pt x="9758" y="3723"/>
                </a:lnTo>
                <a:lnTo>
                  <a:pt x="9782" y="3918"/>
                </a:lnTo>
                <a:lnTo>
                  <a:pt x="9782" y="4429"/>
                </a:lnTo>
                <a:lnTo>
                  <a:pt x="9806" y="4940"/>
                </a:lnTo>
                <a:lnTo>
                  <a:pt x="9855" y="5937"/>
                </a:lnTo>
                <a:lnTo>
                  <a:pt x="9879" y="7032"/>
                </a:lnTo>
                <a:lnTo>
                  <a:pt x="9904" y="8127"/>
                </a:lnTo>
                <a:lnTo>
                  <a:pt x="9928" y="9758"/>
                </a:lnTo>
                <a:lnTo>
                  <a:pt x="9952" y="10560"/>
                </a:lnTo>
                <a:lnTo>
                  <a:pt x="10001" y="10974"/>
                </a:lnTo>
                <a:lnTo>
                  <a:pt x="10050" y="11363"/>
                </a:lnTo>
                <a:lnTo>
                  <a:pt x="10025" y="11388"/>
                </a:lnTo>
                <a:lnTo>
                  <a:pt x="10001" y="11436"/>
                </a:lnTo>
                <a:lnTo>
                  <a:pt x="10001" y="11534"/>
                </a:lnTo>
                <a:lnTo>
                  <a:pt x="10025" y="11631"/>
                </a:lnTo>
                <a:lnTo>
                  <a:pt x="10074" y="11655"/>
                </a:lnTo>
                <a:lnTo>
                  <a:pt x="10123" y="11680"/>
                </a:lnTo>
                <a:lnTo>
                  <a:pt x="10171" y="11680"/>
                </a:lnTo>
                <a:lnTo>
                  <a:pt x="10244" y="11704"/>
                </a:lnTo>
                <a:lnTo>
                  <a:pt x="10317" y="11704"/>
                </a:lnTo>
                <a:lnTo>
                  <a:pt x="10585" y="11728"/>
                </a:lnTo>
                <a:lnTo>
                  <a:pt x="10853" y="11704"/>
                </a:lnTo>
                <a:lnTo>
                  <a:pt x="11364" y="11655"/>
                </a:lnTo>
                <a:lnTo>
                  <a:pt x="12142" y="11631"/>
                </a:lnTo>
                <a:lnTo>
                  <a:pt x="12921" y="11607"/>
                </a:lnTo>
                <a:lnTo>
                  <a:pt x="12969" y="11655"/>
                </a:lnTo>
                <a:lnTo>
                  <a:pt x="13042" y="11680"/>
                </a:lnTo>
                <a:lnTo>
                  <a:pt x="13091" y="11704"/>
                </a:lnTo>
                <a:lnTo>
                  <a:pt x="13164" y="11680"/>
                </a:lnTo>
                <a:lnTo>
                  <a:pt x="13237" y="11655"/>
                </a:lnTo>
                <a:lnTo>
                  <a:pt x="13286" y="11607"/>
                </a:lnTo>
                <a:lnTo>
                  <a:pt x="13334" y="11558"/>
                </a:lnTo>
                <a:lnTo>
                  <a:pt x="13359" y="11461"/>
                </a:lnTo>
                <a:lnTo>
                  <a:pt x="13383" y="10877"/>
                </a:lnTo>
                <a:lnTo>
                  <a:pt x="13383" y="10293"/>
                </a:lnTo>
                <a:lnTo>
                  <a:pt x="13359" y="9685"/>
                </a:lnTo>
                <a:lnTo>
                  <a:pt x="13359" y="9101"/>
                </a:lnTo>
                <a:lnTo>
                  <a:pt x="13432" y="6619"/>
                </a:lnTo>
                <a:lnTo>
                  <a:pt x="13432" y="6059"/>
                </a:lnTo>
                <a:lnTo>
                  <a:pt x="13432" y="5524"/>
                </a:lnTo>
                <a:lnTo>
                  <a:pt x="13407" y="4964"/>
                </a:lnTo>
                <a:lnTo>
                  <a:pt x="13334" y="4404"/>
                </a:lnTo>
                <a:lnTo>
                  <a:pt x="13213" y="3723"/>
                </a:lnTo>
                <a:lnTo>
                  <a:pt x="13188" y="3480"/>
                </a:lnTo>
                <a:lnTo>
                  <a:pt x="13188" y="3212"/>
                </a:lnTo>
                <a:lnTo>
                  <a:pt x="13213" y="3139"/>
                </a:lnTo>
                <a:lnTo>
                  <a:pt x="13188" y="3042"/>
                </a:lnTo>
                <a:lnTo>
                  <a:pt x="13140" y="2969"/>
                </a:lnTo>
                <a:lnTo>
                  <a:pt x="13042" y="2920"/>
                </a:lnTo>
                <a:lnTo>
                  <a:pt x="12896" y="2871"/>
                </a:lnTo>
                <a:close/>
                <a:moveTo>
                  <a:pt x="3188" y="5816"/>
                </a:moveTo>
                <a:lnTo>
                  <a:pt x="2823" y="5840"/>
                </a:lnTo>
                <a:lnTo>
                  <a:pt x="2458" y="5864"/>
                </a:lnTo>
                <a:lnTo>
                  <a:pt x="2093" y="5937"/>
                </a:lnTo>
                <a:lnTo>
                  <a:pt x="1923" y="5986"/>
                </a:lnTo>
                <a:lnTo>
                  <a:pt x="1752" y="6035"/>
                </a:lnTo>
                <a:lnTo>
                  <a:pt x="1679" y="6059"/>
                </a:lnTo>
                <a:lnTo>
                  <a:pt x="1631" y="6083"/>
                </a:lnTo>
                <a:lnTo>
                  <a:pt x="1631" y="6108"/>
                </a:lnTo>
                <a:lnTo>
                  <a:pt x="1582" y="6181"/>
                </a:lnTo>
                <a:lnTo>
                  <a:pt x="1582" y="6278"/>
                </a:lnTo>
                <a:lnTo>
                  <a:pt x="1606" y="6351"/>
                </a:lnTo>
                <a:lnTo>
                  <a:pt x="1655" y="6400"/>
                </a:lnTo>
                <a:lnTo>
                  <a:pt x="1704" y="7032"/>
                </a:lnTo>
                <a:lnTo>
                  <a:pt x="1704" y="7665"/>
                </a:lnTo>
                <a:lnTo>
                  <a:pt x="1704" y="8930"/>
                </a:lnTo>
                <a:lnTo>
                  <a:pt x="1606" y="11461"/>
                </a:lnTo>
                <a:lnTo>
                  <a:pt x="1631" y="11558"/>
                </a:lnTo>
                <a:lnTo>
                  <a:pt x="1655" y="11631"/>
                </a:lnTo>
                <a:lnTo>
                  <a:pt x="1728" y="11655"/>
                </a:lnTo>
                <a:lnTo>
                  <a:pt x="1801" y="11680"/>
                </a:lnTo>
                <a:lnTo>
                  <a:pt x="1947" y="11728"/>
                </a:lnTo>
                <a:lnTo>
                  <a:pt x="2117" y="11753"/>
                </a:lnTo>
                <a:lnTo>
                  <a:pt x="2434" y="11753"/>
                </a:lnTo>
                <a:lnTo>
                  <a:pt x="2750" y="11728"/>
                </a:lnTo>
                <a:lnTo>
                  <a:pt x="3066" y="11704"/>
                </a:lnTo>
                <a:lnTo>
                  <a:pt x="3942" y="11704"/>
                </a:lnTo>
                <a:lnTo>
                  <a:pt x="4356" y="11728"/>
                </a:lnTo>
                <a:lnTo>
                  <a:pt x="4575" y="11728"/>
                </a:lnTo>
                <a:lnTo>
                  <a:pt x="4794" y="11704"/>
                </a:lnTo>
                <a:lnTo>
                  <a:pt x="4891" y="11680"/>
                </a:lnTo>
                <a:lnTo>
                  <a:pt x="4964" y="11655"/>
                </a:lnTo>
                <a:lnTo>
                  <a:pt x="5013" y="11582"/>
                </a:lnTo>
                <a:lnTo>
                  <a:pt x="5013" y="11509"/>
                </a:lnTo>
                <a:lnTo>
                  <a:pt x="4988" y="11169"/>
                </a:lnTo>
                <a:lnTo>
                  <a:pt x="4964" y="10852"/>
                </a:lnTo>
                <a:lnTo>
                  <a:pt x="4988" y="10196"/>
                </a:lnTo>
                <a:lnTo>
                  <a:pt x="5037" y="8882"/>
                </a:lnTo>
                <a:lnTo>
                  <a:pt x="5086" y="7178"/>
                </a:lnTo>
                <a:lnTo>
                  <a:pt x="5110" y="6692"/>
                </a:lnTo>
                <a:lnTo>
                  <a:pt x="5110" y="6448"/>
                </a:lnTo>
                <a:lnTo>
                  <a:pt x="5086" y="6205"/>
                </a:lnTo>
                <a:lnTo>
                  <a:pt x="5061" y="6132"/>
                </a:lnTo>
                <a:lnTo>
                  <a:pt x="5037" y="6035"/>
                </a:lnTo>
                <a:lnTo>
                  <a:pt x="4988" y="5962"/>
                </a:lnTo>
                <a:lnTo>
                  <a:pt x="4915" y="5889"/>
                </a:lnTo>
                <a:lnTo>
                  <a:pt x="4818" y="5864"/>
                </a:lnTo>
                <a:lnTo>
                  <a:pt x="3991" y="5816"/>
                </a:lnTo>
                <a:close/>
                <a:moveTo>
                  <a:pt x="5889" y="25"/>
                </a:moveTo>
                <a:lnTo>
                  <a:pt x="5816" y="49"/>
                </a:lnTo>
                <a:lnTo>
                  <a:pt x="5743" y="98"/>
                </a:lnTo>
                <a:lnTo>
                  <a:pt x="5670" y="219"/>
                </a:lnTo>
                <a:lnTo>
                  <a:pt x="5621" y="341"/>
                </a:lnTo>
                <a:lnTo>
                  <a:pt x="5548" y="609"/>
                </a:lnTo>
                <a:lnTo>
                  <a:pt x="5524" y="901"/>
                </a:lnTo>
                <a:lnTo>
                  <a:pt x="5524" y="1193"/>
                </a:lnTo>
                <a:lnTo>
                  <a:pt x="5548" y="1509"/>
                </a:lnTo>
                <a:lnTo>
                  <a:pt x="5572" y="1801"/>
                </a:lnTo>
                <a:lnTo>
                  <a:pt x="5670" y="2361"/>
                </a:lnTo>
                <a:lnTo>
                  <a:pt x="5718" y="2750"/>
                </a:lnTo>
                <a:lnTo>
                  <a:pt x="5743" y="3139"/>
                </a:lnTo>
                <a:lnTo>
                  <a:pt x="5743" y="3528"/>
                </a:lnTo>
                <a:lnTo>
                  <a:pt x="5718" y="3918"/>
                </a:lnTo>
                <a:lnTo>
                  <a:pt x="5694" y="4672"/>
                </a:lnTo>
                <a:lnTo>
                  <a:pt x="5621" y="5475"/>
                </a:lnTo>
                <a:lnTo>
                  <a:pt x="5572" y="6278"/>
                </a:lnTo>
                <a:lnTo>
                  <a:pt x="5548" y="7081"/>
                </a:lnTo>
                <a:lnTo>
                  <a:pt x="5524" y="7908"/>
                </a:lnTo>
                <a:lnTo>
                  <a:pt x="5548" y="8711"/>
                </a:lnTo>
                <a:lnTo>
                  <a:pt x="5645" y="10293"/>
                </a:lnTo>
                <a:lnTo>
                  <a:pt x="5645" y="10925"/>
                </a:lnTo>
                <a:lnTo>
                  <a:pt x="5670" y="11242"/>
                </a:lnTo>
                <a:lnTo>
                  <a:pt x="5718" y="11558"/>
                </a:lnTo>
                <a:lnTo>
                  <a:pt x="5743" y="11631"/>
                </a:lnTo>
                <a:lnTo>
                  <a:pt x="5767" y="11680"/>
                </a:lnTo>
                <a:lnTo>
                  <a:pt x="5816" y="11728"/>
                </a:lnTo>
                <a:lnTo>
                  <a:pt x="5986" y="11728"/>
                </a:lnTo>
                <a:lnTo>
                  <a:pt x="6108" y="11680"/>
                </a:lnTo>
                <a:lnTo>
                  <a:pt x="6351" y="11728"/>
                </a:lnTo>
                <a:lnTo>
                  <a:pt x="6619" y="11753"/>
                </a:lnTo>
                <a:lnTo>
                  <a:pt x="8030" y="11753"/>
                </a:lnTo>
                <a:lnTo>
                  <a:pt x="8857" y="11728"/>
                </a:lnTo>
                <a:lnTo>
                  <a:pt x="8955" y="11704"/>
                </a:lnTo>
                <a:lnTo>
                  <a:pt x="9028" y="11680"/>
                </a:lnTo>
                <a:lnTo>
                  <a:pt x="9149" y="11680"/>
                </a:lnTo>
                <a:lnTo>
                  <a:pt x="9271" y="11655"/>
                </a:lnTo>
                <a:lnTo>
                  <a:pt x="9320" y="11607"/>
                </a:lnTo>
                <a:lnTo>
                  <a:pt x="9344" y="11582"/>
                </a:lnTo>
                <a:lnTo>
                  <a:pt x="9368" y="11509"/>
                </a:lnTo>
                <a:lnTo>
                  <a:pt x="9393" y="11436"/>
                </a:lnTo>
                <a:lnTo>
                  <a:pt x="9368" y="9563"/>
                </a:lnTo>
                <a:lnTo>
                  <a:pt x="9295" y="7714"/>
                </a:lnTo>
                <a:lnTo>
                  <a:pt x="9222" y="5840"/>
                </a:lnTo>
                <a:lnTo>
                  <a:pt x="9198" y="4915"/>
                </a:lnTo>
                <a:lnTo>
                  <a:pt x="9198" y="3991"/>
                </a:lnTo>
                <a:lnTo>
                  <a:pt x="9198" y="3431"/>
                </a:lnTo>
                <a:lnTo>
                  <a:pt x="9174" y="2871"/>
                </a:lnTo>
                <a:lnTo>
                  <a:pt x="9125" y="2312"/>
                </a:lnTo>
                <a:lnTo>
                  <a:pt x="9076" y="1752"/>
                </a:lnTo>
                <a:lnTo>
                  <a:pt x="9052" y="1266"/>
                </a:lnTo>
                <a:lnTo>
                  <a:pt x="9052" y="803"/>
                </a:lnTo>
                <a:lnTo>
                  <a:pt x="9076" y="609"/>
                </a:lnTo>
                <a:lnTo>
                  <a:pt x="9076" y="487"/>
                </a:lnTo>
                <a:lnTo>
                  <a:pt x="9076" y="463"/>
                </a:lnTo>
                <a:lnTo>
                  <a:pt x="9052" y="414"/>
                </a:lnTo>
                <a:lnTo>
                  <a:pt x="9076" y="341"/>
                </a:lnTo>
                <a:lnTo>
                  <a:pt x="9076" y="268"/>
                </a:lnTo>
                <a:lnTo>
                  <a:pt x="9052" y="195"/>
                </a:lnTo>
                <a:lnTo>
                  <a:pt x="9003" y="146"/>
                </a:lnTo>
                <a:lnTo>
                  <a:pt x="8955" y="73"/>
                </a:lnTo>
                <a:lnTo>
                  <a:pt x="8906" y="25"/>
                </a:lnTo>
                <a:lnTo>
                  <a:pt x="8736" y="25"/>
                </a:lnTo>
                <a:lnTo>
                  <a:pt x="8298" y="73"/>
                </a:lnTo>
                <a:lnTo>
                  <a:pt x="7884" y="73"/>
                </a:lnTo>
                <a:lnTo>
                  <a:pt x="7032" y="49"/>
                </a:lnTo>
                <a:lnTo>
                  <a:pt x="6521" y="49"/>
                </a:lnTo>
                <a:lnTo>
                  <a:pt x="6278" y="73"/>
                </a:lnTo>
                <a:lnTo>
                  <a:pt x="6010" y="98"/>
                </a:lnTo>
                <a:lnTo>
                  <a:pt x="5962" y="49"/>
                </a:lnTo>
                <a:lnTo>
                  <a:pt x="5889" y="25"/>
                </a:lnTo>
                <a:close/>
                <a:moveTo>
                  <a:pt x="16619" y="5791"/>
                </a:moveTo>
                <a:lnTo>
                  <a:pt x="16108" y="5816"/>
                </a:lnTo>
                <a:lnTo>
                  <a:pt x="15622" y="5864"/>
                </a:lnTo>
                <a:lnTo>
                  <a:pt x="15111" y="5889"/>
                </a:lnTo>
                <a:lnTo>
                  <a:pt x="14697" y="5889"/>
                </a:lnTo>
                <a:lnTo>
                  <a:pt x="14478" y="5937"/>
                </a:lnTo>
                <a:lnTo>
                  <a:pt x="14283" y="6010"/>
                </a:lnTo>
                <a:lnTo>
                  <a:pt x="14210" y="5937"/>
                </a:lnTo>
                <a:lnTo>
                  <a:pt x="14113" y="5913"/>
                </a:lnTo>
                <a:lnTo>
                  <a:pt x="14089" y="5913"/>
                </a:lnTo>
                <a:lnTo>
                  <a:pt x="14040" y="5937"/>
                </a:lnTo>
                <a:lnTo>
                  <a:pt x="14016" y="5986"/>
                </a:lnTo>
                <a:lnTo>
                  <a:pt x="13991" y="6035"/>
                </a:lnTo>
                <a:lnTo>
                  <a:pt x="13943" y="6351"/>
                </a:lnTo>
                <a:lnTo>
                  <a:pt x="13918" y="6667"/>
                </a:lnTo>
                <a:lnTo>
                  <a:pt x="13918" y="7008"/>
                </a:lnTo>
                <a:lnTo>
                  <a:pt x="13918" y="7324"/>
                </a:lnTo>
                <a:lnTo>
                  <a:pt x="13967" y="7981"/>
                </a:lnTo>
                <a:lnTo>
                  <a:pt x="14016" y="8614"/>
                </a:lnTo>
                <a:lnTo>
                  <a:pt x="14040" y="9344"/>
                </a:lnTo>
                <a:lnTo>
                  <a:pt x="14040" y="10050"/>
                </a:lnTo>
                <a:lnTo>
                  <a:pt x="14016" y="10755"/>
                </a:lnTo>
                <a:lnTo>
                  <a:pt x="13967" y="11120"/>
                </a:lnTo>
                <a:lnTo>
                  <a:pt x="13894" y="11461"/>
                </a:lnTo>
                <a:lnTo>
                  <a:pt x="13894" y="11558"/>
                </a:lnTo>
                <a:lnTo>
                  <a:pt x="13918" y="11631"/>
                </a:lnTo>
                <a:lnTo>
                  <a:pt x="13967" y="11704"/>
                </a:lnTo>
                <a:lnTo>
                  <a:pt x="14040" y="11728"/>
                </a:lnTo>
                <a:lnTo>
                  <a:pt x="14089" y="11753"/>
                </a:lnTo>
                <a:lnTo>
                  <a:pt x="14235" y="11753"/>
                </a:lnTo>
                <a:lnTo>
                  <a:pt x="14308" y="11704"/>
                </a:lnTo>
                <a:lnTo>
                  <a:pt x="14624" y="11728"/>
                </a:lnTo>
                <a:lnTo>
                  <a:pt x="15597" y="11728"/>
                </a:lnTo>
                <a:lnTo>
                  <a:pt x="16327" y="11704"/>
                </a:lnTo>
                <a:lnTo>
                  <a:pt x="16668" y="11655"/>
                </a:lnTo>
                <a:lnTo>
                  <a:pt x="17033" y="11607"/>
                </a:lnTo>
                <a:lnTo>
                  <a:pt x="17082" y="11655"/>
                </a:lnTo>
                <a:lnTo>
                  <a:pt x="17130" y="11680"/>
                </a:lnTo>
                <a:lnTo>
                  <a:pt x="17203" y="11704"/>
                </a:lnTo>
                <a:lnTo>
                  <a:pt x="17276" y="11704"/>
                </a:lnTo>
                <a:lnTo>
                  <a:pt x="17349" y="11680"/>
                </a:lnTo>
                <a:lnTo>
                  <a:pt x="17398" y="11631"/>
                </a:lnTo>
                <a:lnTo>
                  <a:pt x="17422" y="11582"/>
                </a:lnTo>
                <a:lnTo>
                  <a:pt x="17422" y="11509"/>
                </a:lnTo>
                <a:lnTo>
                  <a:pt x="17374" y="11144"/>
                </a:lnTo>
                <a:lnTo>
                  <a:pt x="17349" y="10779"/>
                </a:lnTo>
                <a:lnTo>
                  <a:pt x="17349" y="10050"/>
                </a:lnTo>
                <a:lnTo>
                  <a:pt x="17349" y="9344"/>
                </a:lnTo>
                <a:lnTo>
                  <a:pt x="17398" y="8614"/>
                </a:lnTo>
                <a:lnTo>
                  <a:pt x="17422" y="7884"/>
                </a:lnTo>
                <a:lnTo>
                  <a:pt x="17447" y="7154"/>
                </a:lnTo>
                <a:lnTo>
                  <a:pt x="17447" y="6911"/>
                </a:lnTo>
                <a:lnTo>
                  <a:pt x="17422" y="6643"/>
                </a:lnTo>
                <a:lnTo>
                  <a:pt x="17398" y="6375"/>
                </a:lnTo>
                <a:lnTo>
                  <a:pt x="17349" y="6254"/>
                </a:lnTo>
                <a:lnTo>
                  <a:pt x="17301" y="6156"/>
                </a:lnTo>
                <a:lnTo>
                  <a:pt x="17325" y="6083"/>
                </a:lnTo>
                <a:lnTo>
                  <a:pt x="17325" y="6035"/>
                </a:lnTo>
                <a:lnTo>
                  <a:pt x="17301" y="5937"/>
                </a:lnTo>
                <a:lnTo>
                  <a:pt x="17228" y="5840"/>
                </a:lnTo>
                <a:lnTo>
                  <a:pt x="17179" y="5816"/>
                </a:lnTo>
                <a:lnTo>
                  <a:pt x="17106" y="5791"/>
                </a:lnTo>
                <a:close/>
                <a:moveTo>
                  <a:pt x="195" y="0"/>
                </a:moveTo>
                <a:lnTo>
                  <a:pt x="146" y="49"/>
                </a:lnTo>
                <a:lnTo>
                  <a:pt x="98" y="73"/>
                </a:lnTo>
                <a:lnTo>
                  <a:pt x="49" y="195"/>
                </a:lnTo>
                <a:lnTo>
                  <a:pt x="25" y="317"/>
                </a:lnTo>
                <a:lnTo>
                  <a:pt x="0" y="438"/>
                </a:lnTo>
                <a:lnTo>
                  <a:pt x="0" y="584"/>
                </a:lnTo>
                <a:lnTo>
                  <a:pt x="49" y="876"/>
                </a:lnTo>
                <a:lnTo>
                  <a:pt x="73" y="1120"/>
                </a:lnTo>
                <a:lnTo>
                  <a:pt x="49" y="1947"/>
                </a:lnTo>
                <a:lnTo>
                  <a:pt x="49" y="2774"/>
                </a:lnTo>
                <a:lnTo>
                  <a:pt x="49" y="3601"/>
                </a:lnTo>
                <a:lnTo>
                  <a:pt x="49" y="4429"/>
                </a:lnTo>
                <a:lnTo>
                  <a:pt x="0" y="6108"/>
                </a:lnTo>
                <a:lnTo>
                  <a:pt x="0" y="6984"/>
                </a:lnTo>
                <a:lnTo>
                  <a:pt x="25" y="7860"/>
                </a:lnTo>
                <a:lnTo>
                  <a:pt x="73" y="9587"/>
                </a:lnTo>
                <a:lnTo>
                  <a:pt x="146" y="11315"/>
                </a:lnTo>
                <a:lnTo>
                  <a:pt x="171" y="12191"/>
                </a:lnTo>
                <a:lnTo>
                  <a:pt x="195" y="13067"/>
                </a:lnTo>
                <a:lnTo>
                  <a:pt x="219" y="13188"/>
                </a:lnTo>
                <a:lnTo>
                  <a:pt x="292" y="13261"/>
                </a:lnTo>
                <a:lnTo>
                  <a:pt x="341" y="13310"/>
                </a:lnTo>
                <a:lnTo>
                  <a:pt x="390" y="13310"/>
                </a:lnTo>
                <a:lnTo>
                  <a:pt x="901" y="13383"/>
                </a:lnTo>
                <a:lnTo>
                  <a:pt x="1923" y="13383"/>
                </a:lnTo>
                <a:lnTo>
                  <a:pt x="2409" y="13334"/>
                </a:lnTo>
                <a:lnTo>
                  <a:pt x="3431" y="13261"/>
                </a:lnTo>
                <a:lnTo>
                  <a:pt x="3942" y="13213"/>
                </a:lnTo>
                <a:lnTo>
                  <a:pt x="4453" y="13188"/>
                </a:lnTo>
                <a:lnTo>
                  <a:pt x="10050" y="13188"/>
                </a:lnTo>
                <a:lnTo>
                  <a:pt x="11169" y="13164"/>
                </a:lnTo>
                <a:lnTo>
                  <a:pt x="13432" y="13091"/>
                </a:lnTo>
                <a:lnTo>
                  <a:pt x="14575" y="13067"/>
                </a:lnTo>
                <a:lnTo>
                  <a:pt x="16765" y="13067"/>
                </a:lnTo>
                <a:lnTo>
                  <a:pt x="17301" y="13091"/>
                </a:lnTo>
                <a:lnTo>
                  <a:pt x="17544" y="13140"/>
                </a:lnTo>
                <a:lnTo>
                  <a:pt x="17812" y="13164"/>
                </a:lnTo>
                <a:lnTo>
                  <a:pt x="17933" y="13164"/>
                </a:lnTo>
                <a:lnTo>
                  <a:pt x="18031" y="13115"/>
                </a:lnTo>
                <a:lnTo>
                  <a:pt x="18104" y="13042"/>
                </a:lnTo>
                <a:lnTo>
                  <a:pt x="18152" y="12945"/>
                </a:lnTo>
                <a:lnTo>
                  <a:pt x="18177" y="12848"/>
                </a:lnTo>
                <a:lnTo>
                  <a:pt x="18152" y="12750"/>
                </a:lnTo>
                <a:lnTo>
                  <a:pt x="18079" y="12677"/>
                </a:lnTo>
                <a:lnTo>
                  <a:pt x="17958" y="12629"/>
                </a:lnTo>
                <a:lnTo>
                  <a:pt x="17495" y="12556"/>
                </a:lnTo>
                <a:lnTo>
                  <a:pt x="17033" y="12531"/>
                </a:lnTo>
                <a:lnTo>
                  <a:pt x="16084" y="12507"/>
                </a:lnTo>
                <a:lnTo>
                  <a:pt x="14940" y="12483"/>
                </a:lnTo>
                <a:lnTo>
                  <a:pt x="13821" y="12507"/>
                </a:lnTo>
                <a:lnTo>
                  <a:pt x="11558" y="12580"/>
                </a:lnTo>
                <a:lnTo>
                  <a:pt x="10415" y="12604"/>
                </a:lnTo>
                <a:lnTo>
                  <a:pt x="9271" y="12629"/>
                </a:lnTo>
                <a:lnTo>
                  <a:pt x="7057" y="12604"/>
                </a:lnTo>
                <a:lnTo>
                  <a:pt x="5937" y="12604"/>
                </a:lnTo>
                <a:lnTo>
                  <a:pt x="4818" y="12629"/>
                </a:lnTo>
                <a:lnTo>
                  <a:pt x="3796" y="12677"/>
                </a:lnTo>
                <a:lnTo>
                  <a:pt x="2774" y="12726"/>
                </a:lnTo>
                <a:lnTo>
                  <a:pt x="1752" y="12799"/>
                </a:lnTo>
                <a:lnTo>
                  <a:pt x="730" y="12848"/>
                </a:lnTo>
                <a:lnTo>
                  <a:pt x="682" y="11169"/>
                </a:lnTo>
                <a:lnTo>
                  <a:pt x="609" y="9490"/>
                </a:lnTo>
                <a:lnTo>
                  <a:pt x="560" y="7787"/>
                </a:lnTo>
                <a:lnTo>
                  <a:pt x="536" y="6959"/>
                </a:lnTo>
                <a:lnTo>
                  <a:pt x="560" y="6108"/>
                </a:lnTo>
                <a:lnTo>
                  <a:pt x="584" y="4356"/>
                </a:lnTo>
                <a:lnTo>
                  <a:pt x="560" y="2579"/>
                </a:lnTo>
                <a:lnTo>
                  <a:pt x="584" y="1752"/>
                </a:lnTo>
                <a:lnTo>
                  <a:pt x="584" y="1363"/>
                </a:lnTo>
                <a:lnTo>
                  <a:pt x="584" y="949"/>
                </a:lnTo>
                <a:lnTo>
                  <a:pt x="560" y="706"/>
                </a:lnTo>
                <a:lnTo>
                  <a:pt x="536" y="438"/>
                </a:lnTo>
                <a:lnTo>
                  <a:pt x="511" y="317"/>
                </a:lnTo>
                <a:lnTo>
                  <a:pt x="463" y="219"/>
                </a:lnTo>
                <a:lnTo>
                  <a:pt x="390" y="98"/>
                </a:lnTo>
                <a:lnTo>
                  <a:pt x="317" y="25"/>
                </a:lnTo>
                <a:lnTo>
                  <a:pt x="26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46"/>
          <p:cNvSpPr/>
          <p:nvPr/>
        </p:nvSpPr>
        <p:spPr>
          <a:xfrm>
            <a:off x="4009547" y="3522349"/>
            <a:ext cx="350489" cy="258412"/>
          </a:xfrm>
          <a:custGeom>
            <a:avLst/>
            <a:gdLst/>
            <a:ahLst/>
            <a:cxnLst/>
            <a:rect l="l" t="t" r="r" b="b"/>
            <a:pathLst>
              <a:path w="18153" h="13384" extrusionOk="0">
                <a:moveTo>
                  <a:pt x="15865" y="1752"/>
                </a:moveTo>
                <a:lnTo>
                  <a:pt x="15962" y="1801"/>
                </a:lnTo>
                <a:lnTo>
                  <a:pt x="16230" y="1801"/>
                </a:lnTo>
                <a:lnTo>
                  <a:pt x="16279" y="1825"/>
                </a:lnTo>
                <a:lnTo>
                  <a:pt x="16303" y="1850"/>
                </a:lnTo>
                <a:lnTo>
                  <a:pt x="16327" y="1923"/>
                </a:lnTo>
                <a:lnTo>
                  <a:pt x="16303" y="1971"/>
                </a:lnTo>
                <a:lnTo>
                  <a:pt x="16279" y="2117"/>
                </a:lnTo>
                <a:lnTo>
                  <a:pt x="16230" y="2190"/>
                </a:lnTo>
                <a:lnTo>
                  <a:pt x="16157" y="2288"/>
                </a:lnTo>
                <a:lnTo>
                  <a:pt x="16084" y="2336"/>
                </a:lnTo>
                <a:lnTo>
                  <a:pt x="16011" y="2361"/>
                </a:lnTo>
                <a:lnTo>
                  <a:pt x="15938" y="2336"/>
                </a:lnTo>
                <a:lnTo>
                  <a:pt x="15865" y="2239"/>
                </a:lnTo>
                <a:lnTo>
                  <a:pt x="15792" y="2142"/>
                </a:lnTo>
                <a:lnTo>
                  <a:pt x="15768" y="2020"/>
                </a:lnTo>
                <a:lnTo>
                  <a:pt x="15768" y="1923"/>
                </a:lnTo>
                <a:lnTo>
                  <a:pt x="15841" y="1801"/>
                </a:lnTo>
                <a:lnTo>
                  <a:pt x="15865" y="1752"/>
                </a:lnTo>
                <a:close/>
                <a:moveTo>
                  <a:pt x="10925" y="4015"/>
                </a:moveTo>
                <a:lnTo>
                  <a:pt x="11023" y="4039"/>
                </a:lnTo>
                <a:lnTo>
                  <a:pt x="11071" y="4064"/>
                </a:lnTo>
                <a:lnTo>
                  <a:pt x="11096" y="4064"/>
                </a:lnTo>
                <a:lnTo>
                  <a:pt x="11096" y="4088"/>
                </a:lnTo>
                <a:lnTo>
                  <a:pt x="11120" y="4112"/>
                </a:lnTo>
                <a:lnTo>
                  <a:pt x="11120" y="4137"/>
                </a:lnTo>
                <a:lnTo>
                  <a:pt x="11120" y="4185"/>
                </a:lnTo>
                <a:lnTo>
                  <a:pt x="11120" y="4210"/>
                </a:lnTo>
                <a:lnTo>
                  <a:pt x="11096" y="4283"/>
                </a:lnTo>
                <a:lnTo>
                  <a:pt x="11023" y="4380"/>
                </a:lnTo>
                <a:lnTo>
                  <a:pt x="10998" y="4429"/>
                </a:lnTo>
                <a:lnTo>
                  <a:pt x="10950" y="4477"/>
                </a:lnTo>
                <a:lnTo>
                  <a:pt x="10901" y="4477"/>
                </a:lnTo>
                <a:lnTo>
                  <a:pt x="10901" y="4453"/>
                </a:lnTo>
                <a:lnTo>
                  <a:pt x="10877" y="4453"/>
                </a:lnTo>
                <a:lnTo>
                  <a:pt x="10828" y="4380"/>
                </a:lnTo>
                <a:lnTo>
                  <a:pt x="10779" y="4307"/>
                </a:lnTo>
                <a:lnTo>
                  <a:pt x="10779" y="4234"/>
                </a:lnTo>
                <a:lnTo>
                  <a:pt x="10779" y="4137"/>
                </a:lnTo>
                <a:lnTo>
                  <a:pt x="10828" y="4064"/>
                </a:lnTo>
                <a:lnTo>
                  <a:pt x="10901" y="4015"/>
                </a:lnTo>
                <a:close/>
                <a:moveTo>
                  <a:pt x="12507" y="5159"/>
                </a:moveTo>
                <a:lnTo>
                  <a:pt x="12580" y="5183"/>
                </a:lnTo>
                <a:lnTo>
                  <a:pt x="12629" y="5256"/>
                </a:lnTo>
                <a:lnTo>
                  <a:pt x="12677" y="5329"/>
                </a:lnTo>
                <a:lnTo>
                  <a:pt x="12677" y="5451"/>
                </a:lnTo>
                <a:lnTo>
                  <a:pt x="12653" y="5548"/>
                </a:lnTo>
                <a:lnTo>
                  <a:pt x="12604" y="5645"/>
                </a:lnTo>
                <a:lnTo>
                  <a:pt x="12556" y="5743"/>
                </a:lnTo>
                <a:lnTo>
                  <a:pt x="12507" y="5767"/>
                </a:lnTo>
                <a:lnTo>
                  <a:pt x="12458" y="5791"/>
                </a:lnTo>
                <a:lnTo>
                  <a:pt x="12337" y="5767"/>
                </a:lnTo>
                <a:lnTo>
                  <a:pt x="12239" y="5718"/>
                </a:lnTo>
                <a:lnTo>
                  <a:pt x="12166" y="5645"/>
                </a:lnTo>
                <a:lnTo>
                  <a:pt x="12142" y="5572"/>
                </a:lnTo>
                <a:lnTo>
                  <a:pt x="12142" y="5499"/>
                </a:lnTo>
                <a:lnTo>
                  <a:pt x="12166" y="5426"/>
                </a:lnTo>
                <a:lnTo>
                  <a:pt x="12191" y="5353"/>
                </a:lnTo>
                <a:lnTo>
                  <a:pt x="12264" y="5329"/>
                </a:lnTo>
                <a:lnTo>
                  <a:pt x="12312" y="5305"/>
                </a:lnTo>
                <a:lnTo>
                  <a:pt x="12337" y="5256"/>
                </a:lnTo>
                <a:lnTo>
                  <a:pt x="12361" y="5183"/>
                </a:lnTo>
                <a:lnTo>
                  <a:pt x="12410" y="5159"/>
                </a:lnTo>
                <a:close/>
                <a:moveTo>
                  <a:pt x="5499" y="6229"/>
                </a:moveTo>
                <a:lnTo>
                  <a:pt x="5597" y="6302"/>
                </a:lnTo>
                <a:lnTo>
                  <a:pt x="5694" y="6351"/>
                </a:lnTo>
                <a:lnTo>
                  <a:pt x="5743" y="6424"/>
                </a:lnTo>
                <a:lnTo>
                  <a:pt x="5767" y="6546"/>
                </a:lnTo>
                <a:lnTo>
                  <a:pt x="5743" y="6643"/>
                </a:lnTo>
                <a:lnTo>
                  <a:pt x="5670" y="6740"/>
                </a:lnTo>
                <a:lnTo>
                  <a:pt x="5621" y="6813"/>
                </a:lnTo>
                <a:lnTo>
                  <a:pt x="5524" y="6838"/>
                </a:lnTo>
                <a:lnTo>
                  <a:pt x="5475" y="6862"/>
                </a:lnTo>
                <a:lnTo>
                  <a:pt x="5426" y="6862"/>
                </a:lnTo>
                <a:lnTo>
                  <a:pt x="5329" y="6789"/>
                </a:lnTo>
                <a:lnTo>
                  <a:pt x="5280" y="6716"/>
                </a:lnTo>
                <a:lnTo>
                  <a:pt x="5280" y="6643"/>
                </a:lnTo>
                <a:lnTo>
                  <a:pt x="5280" y="6594"/>
                </a:lnTo>
                <a:lnTo>
                  <a:pt x="5305" y="6497"/>
                </a:lnTo>
                <a:lnTo>
                  <a:pt x="5353" y="6400"/>
                </a:lnTo>
                <a:lnTo>
                  <a:pt x="5475" y="6254"/>
                </a:lnTo>
                <a:lnTo>
                  <a:pt x="5499" y="6229"/>
                </a:lnTo>
                <a:close/>
                <a:moveTo>
                  <a:pt x="7568" y="7470"/>
                </a:moveTo>
                <a:lnTo>
                  <a:pt x="7616" y="7519"/>
                </a:lnTo>
                <a:lnTo>
                  <a:pt x="7689" y="7519"/>
                </a:lnTo>
                <a:lnTo>
                  <a:pt x="7835" y="7543"/>
                </a:lnTo>
                <a:lnTo>
                  <a:pt x="7908" y="7568"/>
                </a:lnTo>
                <a:lnTo>
                  <a:pt x="7957" y="7592"/>
                </a:lnTo>
                <a:lnTo>
                  <a:pt x="7957" y="7616"/>
                </a:lnTo>
                <a:lnTo>
                  <a:pt x="7957" y="7641"/>
                </a:lnTo>
                <a:lnTo>
                  <a:pt x="7957" y="7665"/>
                </a:lnTo>
                <a:lnTo>
                  <a:pt x="7908" y="7714"/>
                </a:lnTo>
                <a:lnTo>
                  <a:pt x="7908" y="7738"/>
                </a:lnTo>
                <a:lnTo>
                  <a:pt x="7811" y="7811"/>
                </a:lnTo>
                <a:lnTo>
                  <a:pt x="7787" y="7835"/>
                </a:lnTo>
                <a:lnTo>
                  <a:pt x="7714" y="7884"/>
                </a:lnTo>
                <a:lnTo>
                  <a:pt x="7641" y="7884"/>
                </a:lnTo>
                <a:lnTo>
                  <a:pt x="7641" y="7908"/>
                </a:lnTo>
                <a:lnTo>
                  <a:pt x="7592" y="7908"/>
                </a:lnTo>
                <a:lnTo>
                  <a:pt x="7543" y="7884"/>
                </a:lnTo>
                <a:lnTo>
                  <a:pt x="7519" y="7884"/>
                </a:lnTo>
                <a:lnTo>
                  <a:pt x="7495" y="7860"/>
                </a:lnTo>
                <a:lnTo>
                  <a:pt x="7495" y="7835"/>
                </a:lnTo>
                <a:lnTo>
                  <a:pt x="7470" y="7811"/>
                </a:lnTo>
                <a:lnTo>
                  <a:pt x="7422" y="7689"/>
                </a:lnTo>
                <a:lnTo>
                  <a:pt x="7397" y="7616"/>
                </a:lnTo>
                <a:lnTo>
                  <a:pt x="7422" y="7543"/>
                </a:lnTo>
                <a:lnTo>
                  <a:pt x="7495" y="7519"/>
                </a:lnTo>
                <a:lnTo>
                  <a:pt x="7568" y="7470"/>
                </a:lnTo>
                <a:close/>
                <a:moveTo>
                  <a:pt x="16011" y="1363"/>
                </a:moveTo>
                <a:lnTo>
                  <a:pt x="15889" y="1387"/>
                </a:lnTo>
                <a:lnTo>
                  <a:pt x="15768" y="1436"/>
                </a:lnTo>
                <a:lnTo>
                  <a:pt x="15646" y="1509"/>
                </a:lnTo>
                <a:lnTo>
                  <a:pt x="15573" y="1582"/>
                </a:lnTo>
                <a:lnTo>
                  <a:pt x="15500" y="1655"/>
                </a:lnTo>
                <a:lnTo>
                  <a:pt x="15476" y="1752"/>
                </a:lnTo>
                <a:lnTo>
                  <a:pt x="15427" y="1825"/>
                </a:lnTo>
                <a:lnTo>
                  <a:pt x="15403" y="2020"/>
                </a:lnTo>
                <a:lnTo>
                  <a:pt x="15451" y="2215"/>
                </a:lnTo>
                <a:lnTo>
                  <a:pt x="15500" y="2361"/>
                </a:lnTo>
                <a:lnTo>
                  <a:pt x="15330" y="2458"/>
                </a:lnTo>
                <a:lnTo>
                  <a:pt x="15159" y="2579"/>
                </a:lnTo>
                <a:lnTo>
                  <a:pt x="14989" y="2725"/>
                </a:lnTo>
                <a:lnTo>
                  <a:pt x="14843" y="2896"/>
                </a:lnTo>
                <a:lnTo>
                  <a:pt x="14283" y="3528"/>
                </a:lnTo>
                <a:lnTo>
                  <a:pt x="13918" y="3893"/>
                </a:lnTo>
                <a:lnTo>
                  <a:pt x="13529" y="4234"/>
                </a:lnTo>
                <a:lnTo>
                  <a:pt x="13140" y="4599"/>
                </a:lnTo>
                <a:lnTo>
                  <a:pt x="12775" y="4964"/>
                </a:lnTo>
                <a:lnTo>
                  <a:pt x="12677" y="4891"/>
                </a:lnTo>
                <a:lnTo>
                  <a:pt x="12556" y="4842"/>
                </a:lnTo>
                <a:lnTo>
                  <a:pt x="12507" y="4842"/>
                </a:lnTo>
                <a:lnTo>
                  <a:pt x="12434" y="4818"/>
                </a:lnTo>
                <a:lnTo>
                  <a:pt x="12264" y="4818"/>
                </a:lnTo>
                <a:lnTo>
                  <a:pt x="12191" y="4867"/>
                </a:lnTo>
                <a:lnTo>
                  <a:pt x="12020" y="4696"/>
                </a:lnTo>
                <a:lnTo>
                  <a:pt x="11826" y="4502"/>
                </a:lnTo>
                <a:lnTo>
                  <a:pt x="11655" y="4331"/>
                </a:lnTo>
                <a:lnTo>
                  <a:pt x="11582" y="4307"/>
                </a:lnTo>
                <a:lnTo>
                  <a:pt x="11582" y="4161"/>
                </a:lnTo>
                <a:lnTo>
                  <a:pt x="11582" y="4039"/>
                </a:lnTo>
                <a:lnTo>
                  <a:pt x="11534" y="3918"/>
                </a:lnTo>
                <a:lnTo>
                  <a:pt x="11485" y="3820"/>
                </a:lnTo>
                <a:lnTo>
                  <a:pt x="11388" y="3723"/>
                </a:lnTo>
                <a:lnTo>
                  <a:pt x="11242" y="3626"/>
                </a:lnTo>
                <a:lnTo>
                  <a:pt x="11169" y="3577"/>
                </a:lnTo>
                <a:lnTo>
                  <a:pt x="11120" y="3528"/>
                </a:lnTo>
                <a:lnTo>
                  <a:pt x="11047" y="3504"/>
                </a:lnTo>
                <a:lnTo>
                  <a:pt x="10974" y="3504"/>
                </a:lnTo>
                <a:lnTo>
                  <a:pt x="10828" y="3528"/>
                </a:lnTo>
                <a:lnTo>
                  <a:pt x="10682" y="3601"/>
                </a:lnTo>
                <a:lnTo>
                  <a:pt x="10536" y="3723"/>
                </a:lnTo>
                <a:lnTo>
                  <a:pt x="10439" y="3869"/>
                </a:lnTo>
                <a:lnTo>
                  <a:pt x="10341" y="4039"/>
                </a:lnTo>
                <a:lnTo>
                  <a:pt x="10317" y="4234"/>
                </a:lnTo>
                <a:lnTo>
                  <a:pt x="10317" y="4380"/>
                </a:lnTo>
                <a:lnTo>
                  <a:pt x="10171" y="4477"/>
                </a:lnTo>
                <a:lnTo>
                  <a:pt x="10025" y="4575"/>
                </a:lnTo>
                <a:lnTo>
                  <a:pt x="9879" y="4721"/>
                </a:lnTo>
                <a:lnTo>
                  <a:pt x="9733" y="4867"/>
                </a:lnTo>
                <a:lnTo>
                  <a:pt x="9490" y="5159"/>
                </a:lnTo>
                <a:lnTo>
                  <a:pt x="9319" y="5402"/>
                </a:lnTo>
                <a:lnTo>
                  <a:pt x="8954" y="5864"/>
                </a:lnTo>
                <a:lnTo>
                  <a:pt x="8614" y="6375"/>
                </a:lnTo>
                <a:lnTo>
                  <a:pt x="8298" y="6789"/>
                </a:lnTo>
                <a:lnTo>
                  <a:pt x="8152" y="7008"/>
                </a:lnTo>
                <a:lnTo>
                  <a:pt x="8030" y="7227"/>
                </a:lnTo>
                <a:lnTo>
                  <a:pt x="7908" y="7203"/>
                </a:lnTo>
                <a:lnTo>
                  <a:pt x="7787" y="7178"/>
                </a:lnTo>
                <a:lnTo>
                  <a:pt x="7738" y="7154"/>
                </a:lnTo>
                <a:lnTo>
                  <a:pt x="7616" y="7130"/>
                </a:lnTo>
                <a:lnTo>
                  <a:pt x="7470" y="7130"/>
                </a:lnTo>
                <a:lnTo>
                  <a:pt x="7349" y="7178"/>
                </a:lnTo>
                <a:lnTo>
                  <a:pt x="7227" y="7251"/>
                </a:lnTo>
                <a:lnTo>
                  <a:pt x="7178" y="7203"/>
                </a:lnTo>
                <a:lnTo>
                  <a:pt x="6935" y="7081"/>
                </a:lnTo>
                <a:lnTo>
                  <a:pt x="6692" y="6935"/>
                </a:lnTo>
                <a:lnTo>
                  <a:pt x="6448" y="6765"/>
                </a:lnTo>
                <a:lnTo>
                  <a:pt x="6327" y="6716"/>
                </a:lnTo>
                <a:lnTo>
                  <a:pt x="6205" y="6667"/>
                </a:lnTo>
                <a:lnTo>
                  <a:pt x="6229" y="6546"/>
                </a:lnTo>
                <a:lnTo>
                  <a:pt x="6205" y="6424"/>
                </a:lnTo>
                <a:lnTo>
                  <a:pt x="6181" y="6278"/>
                </a:lnTo>
                <a:lnTo>
                  <a:pt x="6132" y="6181"/>
                </a:lnTo>
                <a:lnTo>
                  <a:pt x="6059" y="6059"/>
                </a:lnTo>
                <a:lnTo>
                  <a:pt x="5986" y="5962"/>
                </a:lnTo>
                <a:lnTo>
                  <a:pt x="5889" y="5889"/>
                </a:lnTo>
                <a:lnTo>
                  <a:pt x="5767" y="5840"/>
                </a:lnTo>
                <a:lnTo>
                  <a:pt x="5694" y="5816"/>
                </a:lnTo>
                <a:lnTo>
                  <a:pt x="5621" y="5791"/>
                </a:lnTo>
                <a:lnTo>
                  <a:pt x="5475" y="5791"/>
                </a:lnTo>
                <a:lnTo>
                  <a:pt x="5329" y="5840"/>
                </a:lnTo>
                <a:lnTo>
                  <a:pt x="5207" y="5913"/>
                </a:lnTo>
                <a:lnTo>
                  <a:pt x="5086" y="6010"/>
                </a:lnTo>
                <a:lnTo>
                  <a:pt x="4964" y="6156"/>
                </a:lnTo>
                <a:lnTo>
                  <a:pt x="4891" y="6302"/>
                </a:lnTo>
                <a:lnTo>
                  <a:pt x="4818" y="6473"/>
                </a:lnTo>
                <a:lnTo>
                  <a:pt x="4818" y="6570"/>
                </a:lnTo>
                <a:lnTo>
                  <a:pt x="4818" y="6692"/>
                </a:lnTo>
                <a:lnTo>
                  <a:pt x="4769" y="6716"/>
                </a:lnTo>
                <a:lnTo>
                  <a:pt x="3918" y="7714"/>
                </a:lnTo>
                <a:lnTo>
                  <a:pt x="3504" y="8225"/>
                </a:lnTo>
                <a:lnTo>
                  <a:pt x="3090" y="8760"/>
                </a:lnTo>
                <a:lnTo>
                  <a:pt x="2677" y="9271"/>
                </a:lnTo>
                <a:lnTo>
                  <a:pt x="2214" y="9782"/>
                </a:lnTo>
                <a:lnTo>
                  <a:pt x="2044" y="9952"/>
                </a:lnTo>
                <a:lnTo>
                  <a:pt x="1874" y="10147"/>
                </a:lnTo>
                <a:lnTo>
                  <a:pt x="1801" y="10244"/>
                </a:lnTo>
                <a:lnTo>
                  <a:pt x="1752" y="10366"/>
                </a:lnTo>
                <a:lnTo>
                  <a:pt x="1703" y="10488"/>
                </a:lnTo>
                <a:lnTo>
                  <a:pt x="1703" y="10609"/>
                </a:lnTo>
                <a:lnTo>
                  <a:pt x="1728" y="10682"/>
                </a:lnTo>
                <a:lnTo>
                  <a:pt x="1776" y="10731"/>
                </a:lnTo>
                <a:lnTo>
                  <a:pt x="1849" y="10755"/>
                </a:lnTo>
                <a:lnTo>
                  <a:pt x="1922" y="10731"/>
                </a:lnTo>
                <a:lnTo>
                  <a:pt x="2020" y="10682"/>
                </a:lnTo>
                <a:lnTo>
                  <a:pt x="2117" y="10633"/>
                </a:lnTo>
                <a:lnTo>
                  <a:pt x="2263" y="10463"/>
                </a:lnTo>
                <a:lnTo>
                  <a:pt x="2579" y="10123"/>
                </a:lnTo>
                <a:lnTo>
                  <a:pt x="2969" y="9733"/>
                </a:lnTo>
                <a:lnTo>
                  <a:pt x="3163" y="9514"/>
                </a:lnTo>
                <a:lnTo>
                  <a:pt x="3334" y="9295"/>
                </a:lnTo>
                <a:lnTo>
                  <a:pt x="3747" y="8760"/>
                </a:lnTo>
                <a:lnTo>
                  <a:pt x="4185" y="8225"/>
                </a:lnTo>
                <a:lnTo>
                  <a:pt x="4648" y="7714"/>
                </a:lnTo>
                <a:lnTo>
                  <a:pt x="5086" y="7203"/>
                </a:lnTo>
                <a:lnTo>
                  <a:pt x="5159" y="7251"/>
                </a:lnTo>
                <a:lnTo>
                  <a:pt x="5280" y="7300"/>
                </a:lnTo>
                <a:lnTo>
                  <a:pt x="5378" y="7324"/>
                </a:lnTo>
                <a:lnTo>
                  <a:pt x="5499" y="7324"/>
                </a:lnTo>
                <a:lnTo>
                  <a:pt x="5645" y="7300"/>
                </a:lnTo>
                <a:lnTo>
                  <a:pt x="5791" y="7251"/>
                </a:lnTo>
                <a:lnTo>
                  <a:pt x="5913" y="7154"/>
                </a:lnTo>
                <a:lnTo>
                  <a:pt x="6010" y="7057"/>
                </a:lnTo>
                <a:lnTo>
                  <a:pt x="6205" y="7178"/>
                </a:lnTo>
                <a:lnTo>
                  <a:pt x="6400" y="7300"/>
                </a:lnTo>
                <a:lnTo>
                  <a:pt x="6716" y="7519"/>
                </a:lnTo>
                <a:lnTo>
                  <a:pt x="6862" y="7616"/>
                </a:lnTo>
                <a:lnTo>
                  <a:pt x="7032" y="7689"/>
                </a:lnTo>
                <a:lnTo>
                  <a:pt x="7057" y="7811"/>
                </a:lnTo>
                <a:lnTo>
                  <a:pt x="7105" y="7933"/>
                </a:lnTo>
                <a:lnTo>
                  <a:pt x="7154" y="8030"/>
                </a:lnTo>
                <a:lnTo>
                  <a:pt x="7227" y="8127"/>
                </a:lnTo>
                <a:lnTo>
                  <a:pt x="7324" y="8176"/>
                </a:lnTo>
                <a:lnTo>
                  <a:pt x="7397" y="8225"/>
                </a:lnTo>
                <a:lnTo>
                  <a:pt x="7495" y="8273"/>
                </a:lnTo>
                <a:lnTo>
                  <a:pt x="7714" y="8273"/>
                </a:lnTo>
                <a:lnTo>
                  <a:pt x="7835" y="8225"/>
                </a:lnTo>
                <a:lnTo>
                  <a:pt x="8006" y="8127"/>
                </a:lnTo>
                <a:lnTo>
                  <a:pt x="8152" y="8006"/>
                </a:lnTo>
                <a:lnTo>
                  <a:pt x="8225" y="7908"/>
                </a:lnTo>
                <a:lnTo>
                  <a:pt x="8273" y="7835"/>
                </a:lnTo>
                <a:lnTo>
                  <a:pt x="8298" y="7738"/>
                </a:lnTo>
                <a:lnTo>
                  <a:pt x="8322" y="7641"/>
                </a:lnTo>
                <a:lnTo>
                  <a:pt x="8322" y="7543"/>
                </a:lnTo>
                <a:lnTo>
                  <a:pt x="8298" y="7470"/>
                </a:lnTo>
                <a:lnTo>
                  <a:pt x="8468" y="7300"/>
                </a:lnTo>
                <a:lnTo>
                  <a:pt x="8614" y="7130"/>
                </a:lnTo>
                <a:lnTo>
                  <a:pt x="8906" y="6740"/>
                </a:lnTo>
                <a:lnTo>
                  <a:pt x="9173" y="6327"/>
                </a:lnTo>
                <a:lnTo>
                  <a:pt x="9417" y="5962"/>
                </a:lnTo>
                <a:lnTo>
                  <a:pt x="9782" y="5499"/>
                </a:lnTo>
                <a:lnTo>
                  <a:pt x="10195" y="5086"/>
                </a:lnTo>
                <a:lnTo>
                  <a:pt x="10268" y="5013"/>
                </a:lnTo>
                <a:lnTo>
                  <a:pt x="10366" y="4940"/>
                </a:lnTo>
                <a:lnTo>
                  <a:pt x="10585" y="4818"/>
                </a:lnTo>
                <a:lnTo>
                  <a:pt x="10706" y="4891"/>
                </a:lnTo>
                <a:lnTo>
                  <a:pt x="10828" y="4915"/>
                </a:lnTo>
                <a:lnTo>
                  <a:pt x="10950" y="4940"/>
                </a:lnTo>
                <a:lnTo>
                  <a:pt x="11096" y="4915"/>
                </a:lnTo>
                <a:lnTo>
                  <a:pt x="11193" y="4867"/>
                </a:lnTo>
                <a:lnTo>
                  <a:pt x="11266" y="4794"/>
                </a:lnTo>
                <a:lnTo>
                  <a:pt x="11363" y="4721"/>
                </a:lnTo>
                <a:lnTo>
                  <a:pt x="11436" y="4648"/>
                </a:lnTo>
                <a:lnTo>
                  <a:pt x="11704" y="4964"/>
                </a:lnTo>
                <a:lnTo>
                  <a:pt x="11874" y="5183"/>
                </a:lnTo>
                <a:lnTo>
                  <a:pt x="11801" y="5305"/>
                </a:lnTo>
                <a:lnTo>
                  <a:pt x="11777" y="5426"/>
                </a:lnTo>
                <a:lnTo>
                  <a:pt x="11753" y="5548"/>
                </a:lnTo>
                <a:lnTo>
                  <a:pt x="11777" y="5694"/>
                </a:lnTo>
                <a:lnTo>
                  <a:pt x="11826" y="5816"/>
                </a:lnTo>
                <a:lnTo>
                  <a:pt x="11899" y="5913"/>
                </a:lnTo>
                <a:lnTo>
                  <a:pt x="12020" y="6010"/>
                </a:lnTo>
                <a:lnTo>
                  <a:pt x="12142" y="6059"/>
                </a:lnTo>
                <a:lnTo>
                  <a:pt x="12264" y="6108"/>
                </a:lnTo>
                <a:lnTo>
                  <a:pt x="12410" y="6108"/>
                </a:lnTo>
                <a:lnTo>
                  <a:pt x="12531" y="6083"/>
                </a:lnTo>
                <a:lnTo>
                  <a:pt x="12653" y="6035"/>
                </a:lnTo>
                <a:lnTo>
                  <a:pt x="12726" y="5986"/>
                </a:lnTo>
                <a:lnTo>
                  <a:pt x="12799" y="5913"/>
                </a:lnTo>
                <a:lnTo>
                  <a:pt x="12872" y="5840"/>
                </a:lnTo>
                <a:lnTo>
                  <a:pt x="12921" y="5743"/>
                </a:lnTo>
                <a:lnTo>
                  <a:pt x="12969" y="5548"/>
                </a:lnTo>
                <a:lnTo>
                  <a:pt x="12969" y="5329"/>
                </a:lnTo>
                <a:lnTo>
                  <a:pt x="12969" y="5280"/>
                </a:lnTo>
                <a:lnTo>
                  <a:pt x="13042" y="5256"/>
                </a:lnTo>
                <a:lnTo>
                  <a:pt x="13383" y="4915"/>
                </a:lnTo>
                <a:lnTo>
                  <a:pt x="13748" y="4575"/>
                </a:lnTo>
                <a:lnTo>
                  <a:pt x="14454" y="3942"/>
                </a:lnTo>
                <a:lnTo>
                  <a:pt x="15111" y="3309"/>
                </a:lnTo>
                <a:lnTo>
                  <a:pt x="15768" y="2677"/>
                </a:lnTo>
                <a:lnTo>
                  <a:pt x="15792" y="2652"/>
                </a:lnTo>
                <a:lnTo>
                  <a:pt x="15914" y="2701"/>
                </a:lnTo>
                <a:lnTo>
                  <a:pt x="16157" y="2701"/>
                </a:lnTo>
                <a:lnTo>
                  <a:pt x="16279" y="2652"/>
                </a:lnTo>
                <a:lnTo>
                  <a:pt x="16376" y="2579"/>
                </a:lnTo>
                <a:lnTo>
                  <a:pt x="16449" y="2506"/>
                </a:lnTo>
                <a:lnTo>
                  <a:pt x="16522" y="2409"/>
                </a:lnTo>
                <a:lnTo>
                  <a:pt x="16595" y="2312"/>
                </a:lnTo>
                <a:lnTo>
                  <a:pt x="16643" y="2215"/>
                </a:lnTo>
                <a:lnTo>
                  <a:pt x="16668" y="2093"/>
                </a:lnTo>
                <a:lnTo>
                  <a:pt x="16692" y="1996"/>
                </a:lnTo>
                <a:lnTo>
                  <a:pt x="16692" y="1874"/>
                </a:lnTo>
                <a:lnTo>
                  <a:pt x="16668" y="1777"/>
                </a:lnTo>
                <a:lnTo>
                  <a:pt x="16643" y="1679"/>
                </a:lnTo>
                <a:lnTo>
                  <a:pt x="16570" y="1606"/>
                </a:lnTo>
                <a:lnTo>
                  <a:pt x="16522" y="1533"/>
                </a:lnTo>
                <a:lnTo>
                  <a:pt x="16424" y="1460"/>
                </a:lnTo>
                <a:lnTo>
                  <a:pt x="16352" y="1436"/>
                </a:lnTo>
                <a:lnTo>
                  <a:pt x="16254" y="1412"/>
                </a:lnTo>
                <a:lnTo>
                  <a:pt x="16157" y="1387"/>
                </a:lnTo>
                <a:lnTo>
                  <a:pt x="16011" y="1363"/>
                </a:lnTo>
                <a:close/>
                <a:moveTo>
                  <a:pt x="195" y="0"/>
                </a:moveTo>
                <a:lnTo>
                  <a:pt x="146" y="49"/>
                </a:lnTo>
                <a:lnTo>
                  <a:pt x="98" y="73"/>
                </a:lnTo>
                <a:lnTo>
                  <a:pt x="49" y="195"/>
                </a:lnTo>
                <a:lnTo>
                  <a:pt x="0" y="317"/>
                </a:lnTo>
                <a:lnTo>
                  <a:pt x="0" y="438"/>
                </a:lnTo>
                <a:lnTo>
                  <a:pt x="0" y="584"/>
                </a:lnTo>
                <a:lnTo>
                  <a:pt x="25" y="876"/>
                </a:lnTo>
                <a:lnTo>
                  <a:pt x="49" y="1120"/>
                </a:lnTo>
                <a:lnTo>
                  <a:pt x="49" y="1947"/>
                </a:lnTo>
                <a:lnTo>
                  <a:pt x="25" y="2774"/>
                </a:lnTo>
                <a:lnTo>
                  <a:pt x="49" y="3601"/>
                </a:lnTo>
                <a:lnTo>
                  <a:pt x="25" y="4429"/>
                </a:lnTo>
                <a:lnTo>
                  <a:pt x="0" y="6108"/>
                </a:lnTo>
                <a:lnTo>
                  <a:pt x="0" y="6984"/>
                </a:lnTo>
                <a:lnTo>
                  <a:pt x="0" y="7860"/>
                </a:lnTo>
                <a:lnTo>
                  <a:pt x="73" y="9587"/>
                </a:lnTo>
                <a:lnTo>
                  <a:pt x="146" y="11315"/>
                </a:lnTo>
                <a:lnTo>
                  <a:pt x="171" y="12191"/>
                </a:lnTo>
                <a:lnTo>
                  <a:pt x="171" y="13067"/>
                </a:lnTo>
                <a:lnTo>
                  <a:pt x="195" y="13188"/>
                </a:lnTo>
                <a:lnTo>
                  <a:pt x="268" y="13261"/>
                </a:lnTo>
                <a:lnTo>
                  <a:pt x="317" y="13310"/>
                </a:lnTo>
                <a:lnTo>
                  <a:pt x="390" y="13310"/>
                </a:lnTo>
                <a:lnTo>
                  <a:pt x="900" y="13383"/>
                </a:lnTo>
                <a:lnTo>
                  <a:pt x="1898" y="13383"/>
                </a:lnTo>
                <a:lnTo>
                  <a:pt x="2409" y="13334"/>
                </a:lnTo>
                <a:lnTo>
                  <a:pt x="3431" y="13261"/>
                </a:lnTo>
                <a:lnTo>
                  <a:pt x="3942" y="13213"/>
                </a:lnTo>
                <a:lnTo>
                  <a:pt x="4453" y="13188"/>
                </a:lnTo>
                <a:lnTo>
                  <a:pt x="10025" y="13188"/>
                </a:lnTo>
                <a:lnTo>
                  <a:pt x="11169" y="13164"/>
                </a:lnTo>
                <a:lnTo>
                  <a:pt x="13432" y="13091"/>
                </a:lnTo>
                <a:lnTo>
                  <a:pt x="14575" y="13067"/>
                </a:lnTo>
                <a:lnTo>
                  <a:pt x="16741" y="13067"/>
                </a:lnTo>
                <a:lnTo>
                  <a:pt x="17276" y="13091"/>
                </a:lnTo>
                <a:lnTo>
                  <a:pt x="17544" y="13140"/>
                </a:lnTo>
                <a:lnTo>
                  <a:pt x="17811" y="13164"/>
                </a:lnTo>
                <a:lnTo>
                  <a:pt x="17933" y="13164"/>
                </a:lnTo>
                <a:lnTo>
                  <a:pt x="18030" y="13115"/>
                </a:lnTo>
                <a:lnTo>
                  <a:pt x="18103" y="13042"/>
                </a:lnTo>
                <a:lnTo>
                  <a:pt x="18152" y="12945"/>
                </a:lnTo>
                <a:lnTo>
                  <a:pt x="18152" y="12848"/>
                </a:lnTo>
                <a:lnTo>
                  <a:pt x="18128" y="12750"/>
                </a:lnTo>
                <a:lnTo>
                  <a:pt x="18055" y="12677"/>
                </a:lnTo>
                <a:lnTo>
                  <a:pt x="17957" y="12629"/>
                </a:lnTo>
                <a:lnTo>
                  <a:pt x="17495" y="12556"/>
                </a:lnTo>
                <a:lnTo>
                  <a:pt x="17008" y="12531"/>
                </a:lnTo>
                <a:lnTo>
                  <a:pt x="16084" y="12507"/>
                </a:lnTo>
                <a:lnTo>
                  <a:pt x="14940" y="12483"/>
                </a:lnTo>
                <a:lnTo>
                  <a:pt x="13821" y="12507"/>
                </a:lnTo>
                <a:lnTo>
                  <a:pt x="11534" y="12580"/>
                </a:lnTo>
                <a:lnTo>
                  <a:pt x="10414" y="12604"/>
                </a:lnTo>
                <a:lnTo>
                  <a:pt x="9271" y="12629"/>
                </a:lnTo>
                <a:lnTo>
                  <a:pt x="7032" y="12604"/>
                </a:lnTo>
                <a:lnTo>
                  <a:pt x="5913" y="12604"/>
                </a:lnTo>
                <a:lnTo>
                  <a:pt x="4818" y="12629"/>
                </a:lnTo>
                <a:lnTo>
                  <a:pt x="3796" y="12677"/>
                </a:lnTo>
                <a:lnTo>
                  <a:pt x="2774" y="12726"/>
                </a:lnTo>
                <a:lnTo>
                  <a:pt x="1752" y="12799"/>
                </a:lnTo>
                <a:lnTo>
                  <a:pt x="730" y="12848"/>
                </a:lnTo>
                <a:lnTo>
                  <a:pt x="681" y="11169"/>
                </a:lnTo>
                <a:lnTo>
                  <a:pt x="608" y="9490"/>
                </a:lnTo>
                <a:lnTo>
                  <a:pt x="535" y="7787"/>
                </a:lnTo>
                <a:lnTo>
                  <a:pt x="535" y="6959"/>
                </a:lnTo>
                <a:lnTo>
                  <a:pt x="535" y="6108"/>
                </a:lnTo>
                <a:lnTo>
                  <a:pt x="560" y="4356"/>
                </a:lnTo>
                <a:lnTo>
                  <a:pt x="560" y="2579"/>
                </a:lnTo>
                <a:lnTo>
                  <a:pt x="560" y="1752"/>
                </a:lnTo>
                <a:lnTo>
                  <a:pt x="584" y="1363"/>
                </a:lnTo>
                <a:lnTo>
                  <a:pt x="584" y="949"/>
                </a:lnTo>
                <a:lnTo>
                  <a:pt x="560" y="706"/>
                </a:lnTo>
                <a:lnTo>
                  <a:pt x="535" y="438"/>
                </a:lnTo>
                <a:lnTo>
                  <a:pt x="511" y="317"/>
                </a:lnTo>
                <a:lnTo>
                  <a:pt x="463" y="219"/>
                </a:lnTo>
                <a:lnTo>
                  <a:pt x="390" y="98"/>
                </a:lnTo>
                <a:lnTo>
                  <a:pt x="317" y="25"/>
                </a:lnTo>
                <a:lnTo>
                  <a:pt x="24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46"/>
          <p:cNvSpPr/>
          <p:nvPr/>
        </p:nvSpPr>
        <p:spPr>
          <a:xfrm>
            <a:off x="4538064" y="3496980"/>
            <a:ext cx="337785" cy="295984"/>
          </a:xfrm>
          <a:custGeom>
            <a:avLst/>
            <a:gdLst/>
            <a:ahLst/>
            <a:cxnLst/>
            <a:rect l="l" t="t" r="r" b="b"/>
            <a:pathLst>
              <a:path w="17495" h="15330" extrusionOk="0">
                <a:moveTo>
                  <a:pt x="4648" y="1412"/>
                </a:moveTo>
                <a:lnTo>
                  <a:pt x="4526" y="1485"/>
                </a:lnTo>
                <a:lnTo>
                  <a:pt x="4429" y="1558"/>
                </a:lnTo>
                <a:lnTo>
                  <a:pt x="4258" y="1728"/>
                </a:lnTo>
                <a:lnTo>
                  <a:pt x="4185" y="1825"/>
                </a:lnTo>
                <a:lnTo>
                  <a:pt x="4112" y="1947"/>
                </a:lnTo>
                <a:lnTo>
                  <a:pt x="3869" y="1947"/>
                </a:lnTo>
                <a:lnTo>
                  <a:pt x="3893" y="1898"/>
                </a:lnTo>
                <a:lnTo>
                  <a:pt x="4015" y="1679"/>
                </a:lnTo>
                <a:lnTo>
                  <a:pt x="4088" y="1436"/>
                </a:lnTo>
                <a:lnTo>
                  <a:pt x="4088" y="1412"/>
                </a:lnTo>
                <a:close/>
                <a:moveTo>
                  <a:pt x="4939" y="1412"/>
                </a:moveTo>
                <a:lnTo>
                  <a:pt x="4867" y="1509"/>
                </a:lnTo>
                <a:lnTo>
                  <a:pt x="4818" y="1631"/>
                </a:lnTo>
                <a:lnTo>
                  <a:pt x="4794" y="1752"/>
                </a:lnTo>
                <a:lnTo>
                  <a:pt x="4769" y="1898"/>
                </a:lnTo>
                <a:lnTo>
                  <a:pt x="4769" y="1947"/>
                </a:lnTo>
                <a:lnTo>
                  <a:pt x="4380" y="1947"/>
                </a:lnTo>
                <a:lnTo>
                  <a:pt x="4404" y="1898"/>
                </a:lnTo>
                <a:lnTo>
                  <a:pt x="4526" y="1679"/>
                </a:lnTo>
                <a:lnTo>
                  <a:pt x="4672" y="1436"/>
                </a:lnTo>
                <a:lnTo>
                  <a:pt x="4672" y="1412"/>
                </a:lnTo>
                <a:close/>
                <a:moveTo>
                  <a:pt x="5815" y="1387"/>
                </a:moveTo>
                <a:lnTo>
                  <a:pt x="5645" y="1558"/>
                </a:lnTo>
                <a:lnTo>
                  <a:pt x="5475" y="1704"/>
                </a:lnTo>
                <a:lnTo>
                  <a:pt x="5402" y="1825"/>
                </a:lnTo>
                <a:lnTo>
                  <a:pt x="5304" y="1947"/>
                </a:lnTo>
                <a:lnTo>
                  <a:pt x="5037" y="1947"/>
                </a:lnTo>
                <a:lnTo>
                  <a:pt x="5037" y="1898"/>
                </a:lnTo>
                <a:lnTo>
                  <a:pt x="5061" y="1777"/>
                </a:lnTo>
                <a:lnTo>
                  <a:pt x="5085" y="1631"/>
                </a:lnTo>
                <a:lnTo>
                  <a:pt x="5183" y="1387"/>
                </a:lnTo>
                <a:close/>
                <a:moveTo>
                  <a:pt x="3407" y="1412"/>
                </a:moveTo>
                <a:lnTo>
                  <a:pt x="3285" y="1533"/>
                </a:lnTo>
                <a:lnTo>
                  <a:pt x="3188" y="1679"/>
                </a:lnTo>
                <a:lnTo>
                  <a:pt x="3090" y="1825"/>
                </a:lnTo>
                <a:lnTo>
                  <a:pt x="3042" y="1971"/>
                </a:lnTo>
                <a:lnTo>
                  <a:pt x="2774" y="1971"/>
                </a:lnTo>
                <a:lnTo>
                  <a:pt x="2847" y="1801"/>
                </a:lnTo>
                <a:lnTo>
                  <a:pt x="3042" y="1412"/>
                </a:lnTo>
                <a:close/>
                <a:moveTo>
                  <a:pt x="4039" y="1412"/>
                </a:moveTo>
                <a:lnTo>
                  <a:pt x="3966" y="1509"/>
                </a:lnTo>
                <a:lnTo>
                  <a:pt x="3893" y="1606"/>
                </a:lnTo>
                <a:lnTo>
                  <a:pt x="3747" y="1801"/>
                </a:lnTo>
                <a:lnTo>
                  <a:pt x="3626" y="1947"/>
                </a:lnTo>
                <a:lnTo>
                  <a:pt x="3334" y="1971"/>
                </a:lnTo>
                <a:lnTo>
                  <a:pt x="3455" y="1679"/>
                </a:lnTo>
                <a:lnTo>
                  <a:pt x="3601" y="1412"/>
                </a:lnTo>
                <a:close/>
                <a:moveTo>
                  <a:pt x="2239" y="1412"/>
                </a:moveTo>
                <a:lnTo>
                  <a:pt x="2068" y="1533"/>
                </a:lnTo>
                <a:lnTo>
                  <a:pt x="1947" y="1679"/>
                </a:lnTo>
                <a:lnTo>
                  <a:pt x="1801" y="1825"/>
                </a:lnTo>
                <a:lnTo>
                  <a:pt x="1679" y="1971"/>
                </a:lnTo>
                <a:lnTo>
                  <a:pt x="1509" y="1996"/>
                </a:lnTo>
                <a:lnTo>
                  <a:pt x="1655" y="1704"/>
                </a:lnTo>
                <a:lnTo>
                  <a:pt x="1849" y="1436"/>
                </a:lnTo>
                <a:lnTo>
                  <a:pt x="2166" y="1412"/>
                </a:lnTo>
                <a:close/>
                <a:moveTo>
                  <a:pt x="2896" y="1412"/>
                </a:moveTo>
                <a:lnTo>
                  <a:pt x="2774" y="1558"/>
                </a:lnTo>
                <a:lnTo>
                  <a:pt x="2677" y="1704"/>
                </a:lnTo>
                <a:lnTo>
                  <a:pt x="2579" y="1850"/>
                </a:lnTo>
                <a:lnTo>
                  <a:pt x="2506" y="1996"/>
                </a:lnTo>
                <a:lnTo>
                  <a:pt x="2214" y="1971"/>
                </a:lnTo>
                <a:lnTo>
                  <a:pt x="1995" y="1971"/>
                </a:lnTo>
                <a:lnTo>
                  <a:pt x="2239" y="1679"/>
                </a:lnTo>
                <a:lnTo>
                  <a:pt x="2482" y="1412"/>
                </a:lnTo>
                <a:close/>
                <a:moveTo>
                  <a:pt x="7056" y="1387"/>
                </a:moveTo>
                <a:lnTo>
                  <a:pt x="6935" y="1558"/>
                </a:lnTo>
                <a:lnTo>
                  <a:pt x="6667" y="1898"/>
                </a:lnTo>
                <a:lnTo>
                  <a:pt x="6594" y="1996"/>
                </a:lnTo>
                <a:lnTo>
                  <a:pt x="6278" y="1971"/>
                </a:lnTo>
                <a:lnTo>
                  <a:pt x="6302" y="1898"/>
                </a:lnTo>
                <a:lnTo>
                  <a:pt x="6594" y="1436"/>
                </a:lnTo>
                <a:lnTo>
                  <a:pt x="6570" y="1412"/>
                </a:lnTo>
                <a:lnTo>
                  <a:pt x="6545" y="1412"/>
                </a:lnTo>
                <a:lnTo>
                  <a:pt x="6351" y="1582"/>
                </a:lnTo>
                <a:lnTo>
                  <a:pt x="6156" y="1777"/>
                </a:lnTo>
                <a:lnTo>
                  <a:pt x="6083" y="1874"/>
                </a:lnTo>
                <a:lnTo>
                  <a:pt x="6010" y="1971"/>
                </a:lnTo>
                <a:lnTo>
                  <a:pt x="5596" y="1971"/>
                </a:lnTo>
                <a:lnTo>
                  <a:pt x="5694" y="1801"/>
                </a:lnTo>
                <a:lnTo>
                  <a:pt x="5840" y="1606"/>
                </a:lnTo>
                <a:lnTo>
                  <a:pt x="5986" y="1387"/>
                </a:lnTo>
                <a:close/>
                <a:moveTo>
                  <a:pt x="7665" y="1387"/>
                </a:moveTo>
                <a:lnTo>
                  <a:pt x="7519" y="1509"/>
                </a:lnTo>
                <a:lnTo>
                  <a:pt x="7373" y="1655"/>
                </a:lnTo>
                <a:lnTo>
                  <a:pt x="7251" y="1825"/>
                </a:lnTo>
                <a:lnTo>
                  <a:pt x="7154" y="1996"/>
                </a:lnTo>
                <a:lnTo>
                  <a:pt x="6910" y="1996"/>
                </a:lnTo>
                <a:lnTo>
                  <a:pt x="7056" y="1777"/>
                </a:lnTo>
                <a:lnTo>
                  <a:pt x="7348" y="1387"/>
                </a:lnTo>
                <a:close/>
                <a:moveTo>
                  <a:pt x="15135" y="1412"/>
                </a:moveTo>
                <a:lnTo>
                  <a:pt x="15281" y="1436"/>
                </a:lnTo>
                <a:lnTo>
                  <a:pt x="15524" y="1436"/>
                </a:lnTo>
                <a:lnTo>
                  <a:pt x="15475" y="1509"/>
                </a:lnTo>
                <a:lnTo>
                  <a:pt x="15232" y="1728"/>
                </a:lnTo>
                <a:lnTo>
                  <a:pt x="15135" y="1874"/>
                </a:lnTo>
                <a:lnTo>
                  <a:pt x="15037" y="1996"/>
                </a:lnTo>
                <a:lnTo>
                  <a:pt x="14697" y="1996"/>
                </a:lnTo>
                <a:lnTo>
                  <a:pt x="14794" y="1898"/>
                </a:lnTo>
                <a:lnTo>
                  <a:pt x="14989" y="1655"/>
                </a:lnTo>
                <a:lnTo>
                  <a:pt x="15135" y="1412"/>
                </a:lnTo>
                <a:close/>
                <a:moveTo>
                  <a:pt x="15865" y="1436"/>
                </a:moveTo>
                <a:lnTo>
                  <a:pt x="16254" y="1460"/>
                </a:lnTo>
                <a:lnTo>
                  <a:pt x="16278" y="1460"/>
                </a:lnTo>
                <a:lnTo>
                  <a:pt x="16157" y="1606"/>
                </a:lnTo>
                <a:lnTo>
                  <a:pt x="16035" y="1801"/>
                </a:lnTo>
                <a:lnTo>
                  <a:pt x="15913" y="1996"/>
                </a:lnTo>
                <a:lnTo>
                  <a:pt x="15427" y="1996"/>
                </a:lnTo>
                <a:lnTo>
                  <a:pt x="15646" y="1728"/>
                </a:lnTo>
                <a:lnTo>
                  <a:pt x="15865" y="1436"/>
                </a:lnTo>
                <a:close/>
                <a:moveTo>
                  <a:pt x="8176" y="1387"/>
                </a:moveTo>
                <a:lnTo>
                  <a:pt x="8030" y="1533"/>
                </a:lnTo>
                <a:lnTo>
                  <a:pt x="7884" y="1679"/>
                </a:lnTo>
                <a:lnTo>
                  <a:pt x="7665" y="2020"/>
                </a:lnTo>
                <a:lnTo>
                  <a:pt x="7494" y="2020"/>
                </a:lnTo>
                <a:lnTo>
                  <a:pt x="7640" y="1704"/>
                </a:lnTo>
                <a:lnTo>
                  <a:pt x="7786" y="1387"/>
                </a:lnTo>
                <a:close/>
                <a:moveTo>
                  <a:pt x="8687" y="1387"/>
                </a:moveTo>
                <a:lnTo>
                  <a:pt x="8638" y="1436"/>
                </a:lnTo>
                <a:lnTo>
                  <a:pt x="8419" y="1679"/>
                </a:lnTo>
                <a:lnTo>
                  <a:pt x="8322" y="1825"/>
                </a:lnTo>
                <a:lnTo>
                  <a:pt x="8224" y="1971"/>
                </a:lnTo>
                <a:lnTo>
                  <a:pt x="8224" y="2020"/>
                </a:lnTo>
                <a:lnTo>
                  <a:pt x="8005" y="2020"/>
                </a:lnTo>
                <a:lnTo>
                  <a:pt x="8200" y="1704"/>
                </a:lnTo>
                <a:lnTo>
                  <a:pt x="8273" y="1558"/>
                </a:lnTo>
                <a:lnTo>
                  <a:pt x="8346" y="1387"/>
                </a:lnTo>
                <a:close/>
                <a:moveTo>
                  <a:pt x="9441" y="1387"/>
                </a:moveTo>
                <a:lnTo>
                  <a:pt x="9271" y="1558"/>
                </a:lnTo>
                <a:lnTo>
                  <a:pt x="9125" y="1752"/>
                </a:lnTo>
                <a:lnTo>
                  <a:pt x="9027" y="1874"/>
                </a:lnTo>
                <a:lnTo>
                  <a:pt x="8930" y="2020"/>
                </a:lnTo>
                <a:lnTo>
                  <a:pt x="8468" y="2020"/>
                </a:lnTo>
                <a:lnTo>
                  <a:pt x="8565" y="1923"/>
                </a:lnTo>
                <a:lnTo>
                  <a:pt x="8833" y="1631"/>
                </a:lnTo>
                <a:lnTo>
                  <a:pt x="8954" y="1509"/>
                </a:lnTo>
                <a:lnTo>
                  <a:pt x="9076" y="1387"/>
                </a:lnTo>
                <a:close/>
                <a:moveTo>
                  <a:pt x="10220" y="1363"/>
                </a:moveTo>
                <a:lnTo>
                  <a:pt x="10074" y="1436"/>
                </a:lnTo>
                <a:lnTo>
                  <a:pt x="9952" y="1558"/>
                </a:lnTo>
                <a:lnTo>
                  <a:pt x="9757" y="1801"/>
                </a:lnTo>
                <a:lnTo>
                  <a:pt x="9587" y="2020"/>
                </a:lnTo>
                <a:lnTo>
                  <a:pt x="9271" y="2020"/>
                </a:lnTo>
                <a:lnTo>
                  <a:pt x="9368" y="1874"/>
                </a:lnTo>
                <a:lnTo>
                  <a:pt x="9514" y="1631"/>
                </a:lnTo>
                <a:lnTo>
                  <a:pt x="9587" y="1509"/>
                </a:lnTo>
                <a:lnTo>
                  <a:pt x="9636" y="1387"/>
                </a:lnTo>
                <a:lnTo>
                  <a:pt x="10220" y="1363"/>
                </a:lnTo>
                <a:close/>
                <a:moveTo>
                  <a:pt x="11436" y="1339"/>
                </a:moveTo>
                <a:lnTo>
                  <a:pt x="11290" y="1558"/>
                </a:lnTo>
                <a:lnTo>
                  <a:pt x="11120" y="1777"/>
                </a:lnTo>
                <a:lnTo>
                  <a:pt x="11047" y="1898"/>
                </a:lnTo>
                <a:lnTo>
                  <a:pt x="10998" y="2020"/>
                </a:lnTo>
                <a:lnTo>
                  <a:pt x="10609" y="2020"/>
                </a:lnTo>
                <a:lnTo>
                  <a:pt x="10755" y="1874"/>
                </a:lnTo>
                <a:lnTo>
                  <a:pt x="10877" y="1728"/>
                </a:lnTo>
                <a:lnTo>
                  <a:pt x="10950" y="1582"/>
                </a:lnTo>
                <a:lnTo>
                  <a:pt x="11023" y="1412"/>
                </a:lnTo>
                <a:lnTo>
                  <a:pt x="10998" y="1363"/>
                </a:lnTo>
                <a:lnTo>
                  <a:pt x="10950" y="1363"/>
                </a:lnTo>
                <a:lnTo>
                  <a:pt x="10585" y="1679"/>
                </a:lnTo>
                <a:lnTo>
                  <a:pt x="10244" y="2020"/>
                </a:lnTo>
                <a:lnTo>
                  <a:pt x="9830" y="2020"/>
                </a:lnTo>
                <a:lnTo>
                  <a:pt x="9952" y="1850"/>
                </a:lnTo>
                <a:lnTo>
                  <a:pt x="10074" y="1704"/>
                </a:lnTo>
                <a:lnTo>
                  <a:pt x="10195" y="1533"/>
                </a:lnTo>
                <a:lnTo>
                  <a:pt x="10317" y="1363"/>
                </a:lnTo>
                <a:lnTo>
                  <a:pt x="11436" y="1339"/>
                </a:lnTo>
                <a:close/>
                <a:moveTo>
                  <a:pt x="11996" y="1339"/>
                </a:moveTo>
                <a:lnTo>
                  <a:pt x="11874" y="1485"/>
                </a:lnTo>
                <a:lnTo>
                  <a:pt x="11777" y="1655"/>
                </a:lnTo>
                <a:lnTo>
                  <a:pt x="11704" y="1850"/>
                </a:lnTo>
                <a:lnTo>
                  <a:pt x="11680" y="2020"/>
                </a:lnTo>
                <a:lnTo>
                  <a:pt x="11290" y="2020"/>
                </a:lnTo>
                <a:lnTo>
                  <a:pt x="11388" y="1850"/>
                </a:lnTo>
                <a:lnTo>
                  <a:pt x="11485" y="1679"/>
                </a:lnTo>
                <a:lnTo>
                  <a:pt x="11558" y="1509"/>
                </a:lnTo>
                <a:lnTo>
                  <a:pt x="11631" y="1339"/>
                </a:lnTo>
                <a:close/>
                <a:moveTo>
                  <a:pt x="12993" y="1314"/>
                </a:moveTo>
                <a:lnTo>
                  <a:pt x="12823" y="1485"/>
                </a:lnTo>
                <a:lnTo>
                  <a:pt x="12653" y="1655"/>
                </a:lnTo>
                <a:lnTo>
                  <a:pt x="12507" y="1801"/>
                </a:lnTo>
                <a:lnTo>
                  <a:pt x="12434" y="1898"/>
                </a:lnTo>
                <a:lnTo>
                  <a:pt x="12385" y="2020"/>
                </a:lnTo>
                <a:lnTo>
                  <a:pt x="11972" y="2020"/>
                </a:lnTo>
                <a:lnTo>
                  <a:pt x="12045" y="1801"/>
                </a:lnTo>
                <a:lnTo>
                  <a:pt x="12166" y="1582"/>
                </a:lnTo>
                <a:lnTo>
                  <a:pt x="12312" y="1314"/>
                </a:lnTo>
                <a:close/>
                <a:moveTo>
                  <a:pt x="13115" y="1314"/>
                </a:moveTo>
                <a:lnTo>
                  <a:pt x="13602" y="1339"/>
                </a:lnTo>
                <a:lnTo>
                  <a:pt x="13407" y="1582"/>
                </a:lnTo>
                <a:lnTo>
                  <a:pt x="13261" y="1777"/>
                </a:lnTo>
                <a:lnTo>
                  <a:pt x="13188" y="1898"/>
                </a:lnTo>
                <a:lnTo>
                  <a:pt x="13139" y="2020"/>
                </a:lnTo>
                <a:lnTo>
                  <a:pt x="12677" y="2020"/>
                </a:lnTo>
                <a:lnTo>
                  <a:pt x="12775" y="1825"/>
                </a:lnTo>
                <a:lnTo>
                  <a:pt x="13115" y="1314"/>
                </a:lnTo>
                <a:close/>
                <a:moveTo>
                  <a:pt x="13796" y="1339"/>
                </a:moveTo>
                <a:lnTo>
                  <a:pt x="14137" y="1363"/>
                </a:lnTo>
                <a:lnTo>
                  <a:pt x="13894" y="1631"/>
                </a:lnTo>
                <a:lnTo>
                  <a:pt x="13748" y="1801"/>
                </a:lnTo>
                <a:lnTo>
                  <a:pt x="13699" y="1898"/>
                </a:lnTo>
                <a:lnTo>
                  <a:pt x="13675" y="2020"/>
                </a:lnTo>
                <a:lnTo>
                  <a:pt x="13431" y="2020"/>
                </a:lnTo>
                <a:lnTo>
                  <a:pt x="13553" y="1752"/>
                </a:lnTo>
                <a:lnTo>
                  <a:pt x="13796" y="1339"/>
                </a:lnTo>
                <a:close/>
                <a:moveTo>
                  <a:pt x="14259" y="1387"/>
                </a:moveTo>
                <a:lnTo>
                  <a:pt x="15013" y="1412"/>
                </a:lnTo>
                <a:lnTo>
                  <a:pt x="14794" y="1606"/>
                </a:lnTo>
                <a:lnTo>
                  <a:pt x="14599" y="1801"/>
                </a:lnTo>
                <a:lnTo>
                  <a:pt x="14502" y="1898"/>
                </a:lnTo>
                <a:lnTo>
                  <a:pt x="14405" y="2020"/>
                </a:lnTo>
                <a:lnTo>
                  <a:pt x="13918" y="2020"/>
                </a:lnTo>
                <a:lnTo>
                  <a:pt x="14015" y="1850"/>
                </a:lnTo>
                <a:lnTo>
                  <a:pt x="14088" y="1704"/>
                </a:lnTo>
                <a:lnTo>
                  <a:pt x="14259" y="1387"/>
                </a:lnTo>
                <a:close/>
                <a:moveTo>
                  <a:pt x="16643" y="1412"/>
                </a:moveTo>
                <a:lnTo>
                  <a:pt x="16789" y="1436"/>
                </a:lnTo>
                <a:lnTo>
                  <a:pt x="16838" y="1460"/>
                </a:lnTo>
                <a:lnTo>
                  <a:pt x="16911" y="1485"/>
                </a:lnTo>
                <a:lnTo>
                  <a:pt x="16643" y="1679"/>
                </a:lnTo>
                <a:lnTo>
                  <a:pt x="16424" y="1898"/>
                </a:lnTo>
                <a:lnTo>
                  <a:pt x="16278" y="2044"/>
                </a:lnTo>
                <a:lnTo>
                  <a:pt x="16230" y="2020"/>
                </a:lnTo>
                <a:lnTo>
                  <a:pt x="16157" y="1996"/>
                </a:lnTo>
                <a:lnTo>
                  <a:pt x="16303" y="1728"/>
                </a:lnTo>
                <a:lnTo>
                  <a:pt x="16497" y="1436"/>
                </a:lnTo>
                <a:lnTo>
                  <a:pt x="16643" y="1412"/>
                </a:lnTo>
                <a:close/>
                <a:moveTo>
                  <a:pt x="389" y="1387"/>
                </a:moveTo>
                <a:lnTo>
                  <a:pt x="657" y="1436"/>
                </a:lnTo>
                <a:lnTo>
                  <a:pt x="973" y="1460"/>
                </a:lnTo>
                <a:lnTo>
                  <a:pt x="803" y="1606"/>
                </a:lnTo>
                <a:lnTo>
                  <a:pt x="657" y="1752"/>
                </a:lnTo>
                <a:lnTo>
                  <a:pt x="535" y="1923"/>
                </a:lnTo>
                <a:lnTo>
                  <a:pt x="487" y="1996"/>
                </a:lnTo>
                <a:lnTo>
                  <a:pt x="438" y="2069"/>
                </a:lnTo>
                <a:lnTo>
                  <a:pt x="438" y="1679"/>
                </a:lnTo>
                <a:lnTo>
                  <a:pt x="389" y="1387"/>
                </a:lnTo>
                <a:close/>
                <a:moveTo>
                  <a:pt x="1655" y="1436"/>
                </a:moveTo>
                <a:lnTo>
                  <a:pt x="1509" y="1558"/>
                </a:lnTo>
                <a:lnTo>
                  <a:pt x="1363" y="1728"/>
                </a:lnTo>
                <a:lnTo>
                  <a:pt x="1241" y="1898"/>
                </a:lnTo>
                <a:lnTo>
                  <a:pt x="1168" y="2093"/>
                </a:lnTo>
                <a:lnTo>
                  <a:pt x="1144" y="2093"/>
                </a:lnTo>
                <a:lnTo>
                  <a:pt x="1095" y="2142"/>
                </a:lnTo>
                <a:lnTo>
                  <a:pt x="1071" y="2190"/>
                </a:lnTo>
                <a:lnTo>
                  <a:pt x="1071" y="2239"/>
                </a:lnTo>
                <a:lnTo>
                  <a:pt x="1071" y="2288"/>
                </a:lnTo>
                <a:lnTo>
                  <a:pt x="1071" y="2409"/>
                </a:lnTo>
                <a:lnTo>
                  <a:pt x="1046" y="2409"/>
                </a:lnTo>
                <a:lnTo>
                  <a:pt x="925" y="2458"/>
                </a:lnTo>
                <a:lnTo>
                  <a:pt x="827" y="2531"/>
                </a:lnTo>
                <a:lnTo>
                  <a:pt x="633" y="2726"/>
                </a:lnTo>
                <a:lnTo>
                  <a:pt x="462" y="2872"/>
                </a:lnTo>
                <a:lnTo>
                  <a:pt x="462" y="2677"/>
                </a:lnTo>
                <a:lnTo>
                  <a:pt x="438" y="2263"/>
                </a:lnTo>
                <a:lnTo>
                  <a:pt x="462" y="2263"/>
                </a:lnTo>
                <a:lnTo>
                  <a:pt x="608" y="2215"/>
                </a:lnTo>
                <a:lnTo>
                  <a:pt x="657" y="2166"/>
                </a:lnTo>
                <a:lnTo>
                  <a:pt x="730" y="2117"/>
                </a:lnTo>
                <a:lnTo>
                  <a:pt x="973" y="1850"/>
                </a:lnTo>
                <a:lnTo>
                  <a:pt x="1168" y="1655"/>
                </a:lnTo>
                <a:lnTo>
                  <a:pt x="1387" y="1460"/>
                </a:lnTo>
                <a:lnTo>
                  <a:pt x="1655" y="1436"/>
                </a:lnTo>
                <a:close/>
                <a:moveTo>
                  <a:pt x="16935" y="1631"/>
                </a:moveTo>
                <a:lnTo>
                  <a:pt x="16960" y="1947"/>
                </a:lnTo>
                <a:lnTo>
                  <a:pt x="16960" y="2239"/>
                </a:lnTo>
                <a:lnTo>
                  <a:pt x="16935" y="2847"/>
                </a:lnTo>
                <a:lnTo>
                  <a:pt x="16814" y="2920"/>
                </a:lnTo>
                <a:lnTo>
                  <a:pt x="16692" y="2993"/>
                </a:lnTo>
                <a:lnTo>
                  <a:pt x="16473" y="3188"/>
                </a:lnTo>
                <a:lnTo>
                  <a:pt x="16376" y="3310"/>
                </a:lnTo>
                <a:lnTo>
                  <a:pt x="16424" y="2872"/>
                </a:lnTo>
                <a:lnTo>
                  <a:pt x="16619" y="2726"/>
                </a:lnTo>
                <a:lnTo>
                  <a:pt x="16765" y="2628"/>
                </a:lnTo>
                <a:lnTo>
                  <a:pt x="16838" y="2580"/>
                </a:lnTo>
                <a:lnTo>
                  <a:pt x="16911" y="2507"/>
                </a:lnTo>
                <a:lnTo>
                  <a:pt x="16911" y="2482"/>
                </a:lnTo>
                <a:lnTo>
                  <a:pt x="16911" y="2434"/>
                </a:lnTo>
                <a:lnTo>
                  <a:pt x="16887" y="2409"/>
                </a:lnTo>
                <a:lnTo>
                  <a:pt x="16838" y="2385"/>
                </a:lnTo>
                <a:lnTo>
                  <a:pt x="16765" y="2409"/>
                </a:lnTo>
                <a:lnTo>
                  <a:pt x="16692" y="2458"/>
                </a:lnTo>
                <a:lnTo>
                  <a:pt x="16570" y="2580"/>
                </a:lnTo>
                <a:lnTo>
                  <a:pt x="16400" y="2701"/>
                </a:lnTo>
                <a:lnTo>
                  <a:pt x="16376" y="2555"/>
                </a:lnTo>
                <a:lnTo>
                  <a:pt x="16327" y="2434"/>
                </a:lnTo>
                <a:lnTo>
                  <a:pt x="16424" y="2361"/>
                </a:lnTo>
                <a:lnTo>
                  <a:pt x="16497" y="2239"/>
                </a:lnTo>
                <a:lnTo>
                  <a:pt x="16643" y="2020"/>
                </a:lnTo>
                <a:lnTo>
                  <a:pt x="16935" y="1631"/>
                </a:lnTo>
                <a:close/>
                <a:moveTo>
                  <a:pt x="1022" y="2896"/>
                </a:moveTo>
                <a:lnTo>
                  <a:pt x="998" y="3237"/>
                </a:lnTo>
                <a:lnTo>
                  <a:pt x="900" y="3310"/>
                </a:lnTo>
                <a:lnTo>
                  <a:pt x="803" y="3407"/>
                </a:lnTo>
                <a:lnTo>
                  <a:pt x="657" y="3675"/>
                </a:lnTo>
                <a:lnTo>
                  <a:pt x="511" y="3966"/>
                </a:lnTo>
                <a:lnTo>
                  <a:pt x="487" y="3310"/>
                </a:lnTo>
                <a:lnTo>
                  <a:pt x="608" y="3261"/>
                </a:lnTo>
                <a:lnTo>
                  <a:pt x="706" y="3188"/>
                </a:lnTo>
                <a:lnTo>
                  <a:pt x="900" y="3018"/>
                </a:lnTo>
                <a:lnTo>
                  <a:pt x="1022" y="2896"/>
                </a:lnTo>
                <a:close/>
                <a:moveTo>
                  <a:pt x="16935" y="3139"/>
                </a:moveTo>
                <a:lnTo>
                  <a:pt x="16935" y="3504"/>
                </a:lnTo>
                <a:lnTo>
                  <a:pt x="16789" y="3577"/>
                </a:lnTo>
                <a:lnTo>
                  <a:pt x="16668" y="3675"/>
                </a:lnTo>
                <a:lnTo>
                  <a:pt x="16449" y="3893"/>
                </a:lnTo>
                <a:lnTo>
                  <a:pt x="16376" y="3991"/>
                </a:lnTo>
                <a:lnTo>
                  <a:pt x="16376" y="3723"/>
                </a:lnTo>
                <a:lnTo>
                  <a:pt x="16400" y="3675"/>
                </a:lnTo>
                <a:lnTo>
                  <a:pt x="16619" y="3407"/>
                </a:lnTo>
                <a:lnTo>
                  <a:pt x="16741" y="3310"/>
                </a:lnTo>
                <a:lnTo>
                  <a:pt x="16838" y="3212"/>
                </a:lnTo>
                <a:lnTo>
                  <a:pt x="16935" y="3139"/>
                </a:lnTo>
                <a:close/>
                <a:moveTo>
                  <a:pt x="16935" y="3723"/>
                </a:moveTo>
                <a:lnTo>
                  <a:pt x="16935" y="4258"/>
                </a:lnTo>
                <a:lnTo>
                  <a:pt x="16546" y="4599"/>
                </a:lnTo>
                <a:lnTo>
                  <a:pt x="16424" y="4721"/>
                </a:lnTo>
                <a:lnTo>
                  <a:pt x="16400" y="4429"/>
                </a:lnTo>
                <a:lnTo>
                  <a:pt x="16522" y="4210"/>
                </a:lnTo>
                <a:lnTo>
                  <a:pt x="16643" y="4015"/>
                </a:lnTo>
                <a:lnTo>
                  <a:pt x="16935" y="3723"/>
                </a:lnTo>
                <a:close/>
                <a:moveTo>
                  <a:pt x="998" y="3553"/>
                </a:moveTo>
                <a:lnTo>
                  <a:pt x="973" y="4210"/>
                </a:lnTo>
                <a:lnTo>
                  <a:pt x="949" y="4234"/>
                </a:lnTo>
                <a:lnTo>
                  <a:pt x="803" y="4429"/>
                </a:lnTo>
                <a:lnTo>
                  <a:pt x="657" y="4623"/>
                </a:lnTo>
                <a:lnTo>
                  <a:pt x="535" y="4769"/>
                </a:lnTo>
                <a:lnTo>
                  <a:pt x="535" y="4234"/>
                </a:lnTo>
                <a:lnTo>
                  <a:pt x="681" y="4039"/>
                </a:lnTo>
                <a:lnTo>
                  <a:pt x="803" y="3845"/>
                </a:lnTo>
                <a:lnTo>
                  <a:pt x="998" y="3553"/>
                </a:lnTo>
                <a:close/>
                <a:moveTo>
                  <a:pt x="16935" y="4599"/>
                </a:moveTo>
                <a:lnTo>
                  <a:pt x="16911" y="5256"/>
                </a:lnTo>
                <a:lnTo>
                  <a:pt x="16668" y="5426"/>
                </a:lnTo>
                <a:lnTo>
                  <a:pt x="16570" y="5524"/>
                </a:lnTo>
                <a:lnTo>
                  <a:pt x="16449" y="5621"/>
                </a:lnTo>
                <a:lnTo>
                  <a:pt x="16424" y="5670"/>
                </a:lnTo>
                <a:lnTo>
                  <a:pt x="16424" y="5207"/>
                </a:lnTo>
                <a:lnTo>
                  <a:pt x="16570" y="5037"/>
                </a:lnTo>
                <a:lnTo>
                  <a:pt x="16692" y="4891"/>
                </a:lnTo>
                <a:lnTo>
                  <a:pt x="16814" y="4745"/>
                </a:lnTo>
                <a:lnTo>
                  <a:pt x="16935" y="4599"/>
                </a:lnTo>
                <a:close/>
                <a:moveTo>
                  <a:pt x="973" y="4696"/>
                </a:moveTo>
                <a:lnTo>
                  <a:pt x="973" y="5280"/>
                </a:lnTo>
                <a:lnTo>
                  <a:pt x="730" y="5475"/>
                </a:lnTo>
                <a:lnTo>
                  <a:pt x="633" y="5597"/>
                </a:lnTo>
                <a:lnTo>
                  <a:pt x="535" y="5718"/>
                </a:lnTo>
                <a:lnTo>
                  <a:pt x="535" y="5159"/>
                </a:lnTo>
                <a:lnTo>
                  <a:pt x="584" y="5134"/>
                </a:lnTo>
                <a:lnTo>
                  <a:pt x="754" y="4964"/>
                </a:lnTo>
                <a:lnTo>
                  <a:pt x="900" y="4794"/>
                </a:lnTo>
                <a:lnTo>
                  <a:pt x="973" y="4696"/>
                </a:lnTo>
                <a:close/>
                <a:moveTo>
                  <a:pt x="16911" y="5378"/>
                </a:moveTo>
                <a:lnTo>
                  <a:pt x="16911" y="5962"/>
                </a:lnTo>
                <a:lnTo>
                  <a:pt x="16911" y="6132"/>
                </a:lnTo>
                <a:lnTo>
                  <a:pt x="16789" y="6181"/>
                </a:lnTo>
                <a:lnTo>
                  <a:pt x="16643" y="6278"/>
                </a:lnTo>
                <a:lnTo>
                  <a:pt x="16424" y="6473"/>
                </a:lnTo>
                <a:lnTo>
                  <a:pt x="16424" y="6108"/>
                </a:lnTo>
                <a:lnTo>
                  <a:pt x="16570" y="5937"/>
                </a:lnTo>
                <a:lnTo>
                  <a:pt x="16911" y="5378"/>
                </a:lnTo>
                <a:close/>
                <a:moveTo>
                  <a:pt x="973" y="5670"/>
                </a:moveTo>
                <a:lnTo>
                  <a:pt x="973" y="6156"/>
                </a:lnTo>
                <a:lnTo>
                  <a:pt x="876" y="6229"/>
                </a:lnTo>
                <a:lnTo>
                  <a:pt x="779" y="6278"/>
                </a:lnTo>
                <a:lnTo>
                  <a:pt x="633" y="6448"/>
                </a:lnTo>
                <a:lnTo>
                  <a:pt x="511" y="6619"/>
                </a:lnTo>
                <a:lnTo>
                  <a:pt x="511" y="6181"/>
                </a:lnTo>
                <a:lnTo>
                  <a:pt x="973" y="5670"/>
                </a:lnTo>
                <a:close/>
                <a:moveTo>
                  <a:pt x="16911" y="6351"/>
                </a:moveTo>
                <a:lnTo>
                  <a:pt x="16911" y="6765"/>
                </a:lnTo>
                <a:lnTo>
                  <a:pt x="16668" y="6935"/>
                </a:lnTo>
                <a:lnTo>
                  <a:pt x="16570" y="7032"/>
                </a:lnTo>
                <a:lnTo>
                  <a:pt x="16449" y="7130"/>
                </a:lnTo>
                <a:lnTo>
                  <a:pt x="16400" y="7203"/>
                </a:lnTo>
                <a:lnTo>
                  <a:pt x="16400" y="6838"/>
                </a:lnTo>
                <a:lnTo>
                  <a:pt x="16424" y="6813"/>
                </a:lnTo>
                <a:lnTo>
                  <a:pt x="16643" y="6594"/>
                </a:lnTo>
                <a:lnTo>
                  <a:pt x="16911" y="6351"/>
                </a:lnTo>
                <a:close/>
                <a:moveTo>
                  <a:pt x="949" y="6619"/>
                </a:moveTo>
                <a:lnTo>
                  <a:pt x="949" y="6789"/>
                </a:lnTo>
                <a:lnTo>
                  <a:pt x="949" y="7178"/>
                </a:lnTo>
                <a:lnTo>
                  <a:pt x="827" y="7227"/>
                </a:lnTo>
                <a:lnTo>
                  <a:pt x="706" y="7324"/>
                </a:lnTo>
                <a:lnTo>
                  <a:pt x="584" y="7446"/>
                </a:lnTo>
                <a:lnTo>
                  <a:pt x="487" y="7568"/>
                </a:lnTo>
                <a:lnTo>
                  <a:pt x="487" y="7130"/>
                </a:lnTo>
                <a:lnTo>
                  <a:pt x="584" y="7057"/>
                </a:lnTo>
                <a:lnTo>
                  <a:pt x="681" y="6959"/>
                </a:lnTo>
                <a:lnTo>
                  <a:pt x="852" y="6740"/>
                </a:lnTo>
                <a:lnTo>
                  <a:pt x="949" y="6619"/>
                </a:lnTo>
                <a:close/>
                <a:moveTo>
                  <a:pt x="16911" y="6886"/>
                </a:moveTo>
                <a:lnTo>
                  <a:pt x="16935" y="7519"/>
                </a:lnTo>
                <a:lnTo>
                  <a:pt x="16814" y="7616"/>
                </a:lnTo>
                <a:lnTo>
                  <a:pt x="16668" y="7714"/>
                </a:lnTo>
                <a:lnTo>
                  <a:pt x="16546" y="7835"/>
                </a:lnTo>
                <a:lnTo>
                  <a:pt x="16449" y="7957"/>
                </a:lnTo>
                <a:lnTo>
                  <a:pt x="16376" y="8030"/>
                </a:lnTo>
                <a:lnTo>
                  <a:pt x="16376" y="7665"/>
                </a:lnTo>
                <a:lnTo>
                  <a:pt x="16522" y="7495"/>
                </a:lnTo>
                <a:lnTo>
                  <a:pt x="16619" y="7324"/>
                </a:lnTo>
                <a:lnTo>
                  <a:pt x="16789" y="7105"/>
                </a:lnTo>
                <a:lnTo>
                  <a:pt x="16911" y="6886"/>
                </a:lnTo>
                <a:close/>
                <a:moveTo>
                  <a:pt x="949" y="7422"/>
                </a:moveTo>
                <a:lnTo>
                  <a:pt x="973" y="8006"/>
                </a:lnTo>
                <a:lnTo>
                  <a:pt x="852" y="8054"/>
                </a:lnTo>
                <a:lnTo>
                  <a:pt x="754" y="8103"/>
                </a:lnTo>
                <a:lnTo>
                  <a:pt x="560" y="8273"/>
                </a:lnTo>
                <a:lnTo>
                  <a:pt x="462" y="8371"/>
                </a:lnTo>
                <a:lnTo>
                  <a:pt x="462" y="7957"/>
                </a:lnTo>
                <a:lnTo>
                  <a:pt x="535" y="7957"/>
                </a:lnTo>
                <a:lnTo>
                  <a:pt x="584" y="7933"/>
                </a:lnTo>
                <a:lnTo>
                  <a:pt x="608" y="7884"/>
                </a:lnTo>
                <a:lnTo>
                  <a:pt x="730" y="7714"/>
                </a:lnTo>
                <a:lnTo>
                  <a:pt x="852" y="7543"/>
                </a:lnTo>
                <a:lnTo>
                  <a:pt x="949" y="7422"/>
                </a:lnTo>
                <a:close/>
                <a:moveTo>
                  <a:pt x="16935" y="7714"/>
                </a:moveTo>
                <a:lnTo>
                  <a:pt x="16935" y="8419"/>
                </a:lnTo>
                <a:lnTo>
                  <a:pt x="16716" y="8541"/>
                </a:lnTo>
                <a:lnTo>
                  <a:pt x="16497" y="8711"/>
                </a:lnTo>
                <a:lnTo>
                  <a:pt x="16351" y="8857"/>
                </a:lnTo>
                <a:lnTo>
                  <a:pt x="16376" y="8444"/>
                </a:lnTo>
                <a:lnTo>
                  <a:pt x="16449" y="8371"/>
                </a:lnTo>
                <a:lnTo>
                  <a:pt x="16522" y="8273"/>
                </a:lnTo>
                <a:lnTo>
                  <a:pt x="16668" y="8079"/>
                </a:lnTo>
                <a:lnTo>
                  <a:pt x="16862" y="7835"/>
                </a:lnTo>
                <a:lnTo>
                  <a:pt x="16935" y="7714"/>
                </a:lnTo>
                <a:close/>
                <a:moveTo>
                  <a:pt x="13042" y="3869"/>
                </a:moveTo>
                <a:lnTo>
                  <a:pt x="12872" y="3893"/>
                </a:lnTo>
                <a:lnTo>
                  <a:pt x="12702" y="3918"/>
                </a:lnTo>
                <a:lnTo>
                  <a:pt x="12239" y="3966"/>
                </a:lnTo>
                <a:lnTo>
                  <a:pt x="11777" y="3991"/>
                </a:lnTo>
                <a:lnTo>
                  <a:pt x="11388" y="3991"/>
                </a:lnTo>
                <a:lnTo>
                  <a:pt x="10974" y="3966"/>
                </a:lnTo>
                <a:lnTo>
                  <a:pt x="10755" y="3966"/>
                </a:lnTo>
                <a:lnTo>
                  <a:pt x="10560" y="4015"/>
                </a:lnTo>
                <a:lnTo>
                  <a:pt x="10366" y="4064"/>
                </a:lnTo>
                <a:lnTo>
                  <a:pt x="10220" y="4137"/>
                </a:lnTo>
                <a:lnTo>
                  <a:pt x="10171" y="4185"/>
                </a:lnTo>
                <a:lnTo>
                  <a:pt x="10122" y="4258"/>
                </a:lnTo>
                <a:lnTo>
                  <a:pt x="10147" y="4331"/>
                </a:lnTo>
                <a:lnTo>
                  <a:pt x="10171" y="4404"/>
                </a:lnTo>
                <a:lnTo>
                  <a:pt x="10341" y="4502"/>
                </a:lnTo>
                <a:lnTo>
                  <a:pt x="10536" y="4575"/>
                </a:lnTo>
                <a:lnTo>
                  <a:pt x="10731" y="4599"/>
                </a:lnTo>
                <a:lnTo>
                  <a:pt x="10950" y="4623"/>
                </a:lnTo>
                <a:lnTo>
                  <a:pt x="12142" y="4623"/>
                </a:lnTo>
                <a:lnTo>
                  <a:pt x="12580" y="4599"/>
                </a:lnTo>
                <a:lnTo>
                  <a:pt x="12458" y="4745"/>
                </a:lnTo>
                <a:lnTo>
                  <a:pt x="12312" y="4867"/>
                </a:lnTo>
                <a:lnTo>
                  <a:pt x="12020" y="5110"/>
                </a:lnTo>
                <a:lnTo>
                  <a:pt x="11461" y="5548"/>
                </a:lnTo>
                <a:lnTo>
                  <a:pt x="10901" y="5986"/>
                </a:lnTo>
                <a:lnTo>
                  <a:pt x="10633" y="6205"/>
                </a:lnTo>
                <a:lnTo>
                  <a:pt x="10366" y="6473"/>
                </a:lnTo>
                <a:lnTo>
                  <a:pt x="9879" y="7008"/>
                </a:lnTo>
                <a:lnTo>
                  <a:pt x="9392" y="7568"/>
                </a:lnTo>
                <a:lnTo>
                  <a:pt x="9149" y="7835"/>
                </a:lnTo>
                <a:lnTo>
                  <a:pt x="8881" y="8079"/>
                </a:lnTo>
                <a:lnTo>
                  <a:pt x="8760" y="7957"/>
                </a:lnTo>
                <a:lnTo>
                  <a:pt x="8614" y="7860"/>
                </a:lnTo>
                <a:lnTo>
                  <a:pt x="8346" y="7665"/>
                </a:lnTo>
                <a:lnTo>
                  <a:pt x="7957" y="7324"/>
                </a:lnTo>
                <a:lnTo>
                  <a:pt x="7567" y="6959"/>
                </a:lnTo>
                <a:lnTo>
                  <a:pt x="7300" y="6692"/>
                </a:lnTo>
                <a:lnTo>
                  <a:pt x="7008" y="6424"/>
                </a:lnTo>
                <a:lnTo>
                  <a:pt x="6837" y="6302"/>
                </a:lnTo>
                <a:lnTo>
                  <a:pt x="6667" y="6205"/>
                </a:lnTo>
                <a:lnTo>
                  <a:pt x="6497" y="6132"/>
                </a:lnTo>
                <a:lnTo>
                  <a:pt x="6302" y="6083"/>
                </a:lnTo>
                <a:lnTo>
                  <a:pt x="6253" y="6059"/>
                </a:lnTo>
                <a:lnTo>
                  <a:pt x="6107" y="6059"/>
                </a:lnTo>
                <a:lnTo>
                  <a:pt x="6034" y="6108"/>
                </a:lnTo>
                <a:lnTo>
                  <a:pt x="5864" y="6205"/>
                </a:lnTo>
                <a:lnTo>
                  <a:pt x="5718" y="6351"/>
                </a:lnTo>
                <a:lnTo>
                  <a:pt x="5450" y="6643"/>
                </a:lnTo>
                <a:lnTo>
                  <a:pt x="5207" y="6984"/>
                </a:lnTo>
                <a:lnTo>
                  <a:pt x="4964" y="7300"/>
                </a:lnTo>
                <a:lnTo>
                  <a:pt x="4818" y="7519"/>
                </a:lnTo>
                <a:lnTo>
                  <a:pt x="4623" y="7714"/>
                </a:lnTo>
                <a:lnTo>
                  <a:pt x="4258" y="8079"/>
                </a:lnTo>
                <a:lnTo>
                  <a:pt x="3918" y="8468"/>
                </a:lnTo>
                <a:lnTo>
                  <a:pt x="3747" y="8687"/>
                </a:lnTo>
                <a:lnTo>
                  <a:pt x="3626" y="8906"/>
                </a:lnTo>
                <a:lnTo>
                  <a:pt x="3601" y="8955"/>
                </a:lnTo>
                <a:lnTo>
                  <a:pt x="3601" y="9003"/>
                </a:lnTo>
                <a:lnTo>
                  <a:pt x="3626" y="9052"/>
                </a:lnTo>
                <a:lnTo>
                  <a:pt x="3650" y="9101"/>
                </a:lnTo>
                <a:lnTo>
                  <a:pt x="3699" y="9125"/>
                </a:lnTo>
                <a:lnTo>
                  <a:pt x="3747" y="9149"/>
                </a:lnTo>
                <a:lnTo>
                  <a:pt x="3796" y="9149"/>
                </a:lnTo>
                <a:lnTo>
                  <a:pt x="3869" y="9125"/>
                </a:lnTo>
                <a:lnTo>
                  <a:pt x="4064" y="9028"/>
                </a:lnTo>
                <a:lnTo>
                  <a:pt x="4283" y="8857"/>
                </a:lnTo>
                <a:lnTo>
                  <a:pt x="4477" y="8687"/>
                </a:lnTo>
                <a:lnTo>
                  <a:pt x="4672" y="8492"/>
                </a:lnTo>
                <a:lnTo>
                  <a:pt x="5037" y="8103"/>
                </a:lnTo>
                <a:lnTo>
                  <a:pt x="5353" y="7689"/>
                </a:lnTo>
                <a:lnTo>
                  <a:pt x="5669" y="7276"/>
                </a:lnTo>
                <a:lnTo>
                  <a:pt x="6010" y="6838"/>
                </a:lnTo>
                <a:lnTo>
                  <a:pt x="6156" y="6716"/>
                </a:lnTo>
                <a:lnTo>
                  <a:pt x="6302" y="6594"/>
                </a:lnTo>
                <a:lnTo>
                  <a:pt x="6594" y="6838"/>
                </a:lnTo>
                <a:lnTo>
                  <a:pt x="6910" y="7105"/>
                </a:lnTo>
                <a:lnTo>
                  <a:pt x="7470" y="7665"/>
                </a:lnTo>
                <a:lnTo>
                  <a:pt x="7762" y="7933"/>
                </a:lnTo>
                <a:lnTo>
                  <a:pt x="8078" y="8249"/>
                </a:lnTo>
                <a:lnTo>
                  <a:pt x="8249" y="8395"/>
                </a:lnTo>
                <a:lnTo>
                  <a:pt x="8443" y="8492"/>
                </a:lnTo>
                <a:lnTo>
                  <a:pt x="8614" y="8565"/>
                </a:lnTo>
                <a:lnTo>
                  <a:pt x="8808" y="8590"/>
                </a:lnTo>
                <a:lnTo>
                  <a:pt x="8906" y="8565"/>
                </a:lnTo>
                <a:lnTo>
                  <a:pt x="8979" y="8590"/>
                </a:lnTo>
                <a:lnTo>
                  <a:pt x="9076" y="8541"/>
                </a:lnTo>
                <a:lnTo>
                  <a:pt x="9392" y="8298"/>
                </a:lnTo>
                <a:lnTo>
                  <a:pt x="9684" y="8006"/>
                </a:lnTo>
                <a:lnTo>
                  <a:pt x="10244" y="7422"/>
                </a:lnTo>
                <a:lnTo>
                  <a:pt x="10779" y="6838"/>
                </a:lnTo>
                <a:lnTo>
                  <a:pt x="11071" y="6570"/>
                </a:lnTo>
                <a:lnTo>
                  <a:pt x="11388" y="6302"/>
                </a:lnTo>
                <a:lnTo>
                  <a:pt x="11996" y="5840"/>
                </a:lnTo>
                <a:lnTo>
                  <a:pt x="12604" y="5353"/>
                </a:lnTo>
                <a:lnTo>
                  <a:pt x="12847" y="5134"/>
                </a:lnTo>
                <a:lnTo>
                  <a:pt x="13066" y="4915"/>
                </a:lnTo>
                <a:lnTo>
                  <a:pt x="13139" y="5743"/>
                </a:lnTo>
                <a:lnTo>
                  <a:pt x="13115" y="6059"/>
                </a:lnTo>
                <a:lnTo>
                  <a:pt x="13091" y="6448"/>
                </a:lnTo>
                <a:lnTo>
                  <a:pt x="13091" y="6643"/>
                </a:lnTo>
                <a:lnTo>
                  <a:pt x="13115" y="6813"/>
                </a:lnTo>
                <a:lnTo>
                  <a:pt x="13164" y="6984"/>
                </a:lnTo>
                <a:lnTo>
                  <a:pt x="13261" y="7105"/>
                </a:lnTo>
                <a:lnTo>
                  <a:pt x="13310" y="7130"/>
                </a:lnTo>
                <a:lnTo>
                  <a:pt x="13383" y="7154"/>
                </a:lnTo>
                <a:lnTo>
                  <a:pt x="13456" y="7154"/>
                </a:lnTo>
                <a:lnTo>
                  <a:pt x="13504" y="7130"/>
                </a:lnTo>
                <a:lnTo>
                  <a:pt x="13626" y="7032"/>
                </a:lnTo>
                <a:lnTo>
                  <a:pt x="13699" y="6886"/>
                </a:lnTo>
                <a:lnTo>
                  <a:pt x="13723" y="6716"/>
                </a:lnTo>
                <a:lnTo>
                  <a:pt x="13748" y="6546"/>
                </a:lnTo>
                <a:lnTo>
                  <a:pt x="13723" y="6181"/>
                </a:lnTo>
                <a:lnTo>
                  <a:pt x="13699" y="5889"/>
                </a:lnTo>
                <a:lnTo>
                  <a:pt x="13675" y="5086"/>
                </a:lnTo>
                <a:lnTo>
                  <a:pt x="13650" y="4672"/>
                </a:lnTo>
                <a:lnTo>
                  <a:pt x="13602" y="4477"/>
                </a:lnTo>
                <a:lnTo>
                  <a:pt x="13529" y="4307"/>
                </a:lnTo>
                <a:lnTo>
                  <a:pt x="13504" y="4258"/>
                </a:lnTo>
                <a:lnTo>
                  <a:pt x="13456" y="4210"/>
                </a:lnTo>
                <a:lnTo>
                  <a:pt x="13456" y="4137"/>
                </a:lnTo>
                <a:lnTo>
                  <a:pt x="13456" y="4064"/>
                </a:lnTo>
                <a:lnTo>
                  <a:pt x="13407" y="4015"/>
                </a:lnTo>
                <a:lnTo>
                  <a:pt x="13358" y="3966"/>
                </a:lnTo>
                <a:lnTo>
                  <a:pt x="13285" y="3918"/>
                </a:lnTo>
                <a:lnTo>
                  <a:pt x="13188" y="3893"/>
                </a:lnTo>
                <a:lnTo>
                  <a:pt x="13042" y="3869"/>
                </a:lnTo>
                <a:close/>
                <a:moveTo>
                  <a:pt x="973" y="8298"/>
                </a:moveTo>
                <a:lnTo>
                  <a:pt x="998" y="8882"/>
                </a:lnTo>
                <a:lnTo>
                  <a:pt x="925" y="8906"/>
                </a:lnTo>
                <a:lnTo>
                  <a:pt x="827" y="8979"/>
                </a:lnTo>
                <a:lnTo>
                  <a:pt x="730" y="9052"/>
                </a:lnTo>
                <a:lnTo>
                  <a:pt x="487" y="9320"/>
                </a:lnTo>
                <a:lnTo>
                  <a:pt x="487" y="8955"/>
                </a:lnTo>
                <a:lnTo>
                  <a:pt x="560" y="8906"/>
                </a:lnTo>
                <a:lnTo>
                  <a:pt x="608" y="8809"/>
                </a:lnTo>
                <a:lnTo>
                  <a:pt x="803" y="8541"/>
                </a:lnTo>
                <a:lnTo>
                  <a:pt x="973" y="8298"/>
                </a:lnTo>
                <a:close/>
                <a:moveTo>
                  <a:pt x="16935" y="8541"/>
                </a:moveTo>
                <a:lnTo>
                  <a:pt x="16935" y="8979"/>
                </a:lnTo>
                <a:lnTo>
                  <a:pt x="16960" y="9247"/>
                </a:lnTo>
                <a:lnTo>
                  <a:pt x="16716" y="9393"/>
                </a:lnTo>
                <a:lnTo>
                  <a:pt x="16497" y="9539"/>
                </a:lnTo>
                <a:lnTo>
                  <a:pt x="16376" y="9660"/>
                </a:lnTo>
                <a:lnTo>
                  <a:pt x="16376" y="9198"/>
                </a:lnTo>
                <a:lnTo>
                  <a:pt x="16424" y="9149"/>
                </a:lnTo>
                <a:lnTo>
                  <a:pt x="16497" y="9076"/>
                </a:lnTo>
                <a:lnTo>
                  <a:pt x="16595" y="8930"/>
                </a:lnTo>
                <a:lnTo>
                  <a:pt x="16935" y="8541"/>
                </a:lnTo>
                <a:close/>
                <a:moveTo>
                  <a:pt x="998" y="9076"/>
                </a:moveTo>
                <a:lnTo>
                  <a:pt x="1022" y="9685"/>
                </a:lnTo>
                <a:lnTo>
                  <a:pt x="925" y="9709"/>
                </a:lnTo>
                <a:lnTo>
                  <a:pt x="827" y="9782"/>
                </a:lnTo>
                <a:lnTo>
                  <a:pt x="657" y="9904"/>
                </a:lnTo>
                <a:lnTo>
                  <a:pt x="535" y="10025"/>
                </a:lnTo>
                <a:lnTo>
                  <a:pt x="511" y="9636"/>
                </a:lnTo>
                <a:lnTo>
                  <a:pt x="584" y="9587"/>
                </a:lnTo>
                <a:lnTo>
                  <a:pt x="852" y="9247"/>
                </a:lnTo>
                <a:lnTo>
                  <a:pt x="998" y="9076"/>
                </a:lnTo>
                <a:close/>
                <a:moveTo>
                  <a:pt x="16960" y="9368"/>
                </a:moveTo>
                <a:lnTo>
                  <a:pt x="16935" y="9806"/>
                </a:lnTo>
                <a:lnTo>
                  <a:pt x="16741" y="9928"/>
                </a:lnTo>
                <a:lnTo>
                  <a:pt x="16546" y="10074"/>
                </a:lnTo>
                <a:lnTo>
                  <a:pt x="16400" y="10196"/>
                </a:lnTo>
                <a:lnTo>
                  <a:pt x="16376" y="9952"/>
                </a:lnTo>
                <a:lnTo>
                  <a:pt x="16449" y="9855"/>
                </a:lnTo>
                <a:lnTo>
                  <a:pt x="16668" y="9636"/>
                </a:lnTo>
                <a:lnTo>
                  <a:pt x="16960" y="9368"/>
                </a:lnTo>
                <a:close/>
                <a:moveTo>
                  <a:pt x="16935" y="10001"/>
                </a:moveTo>
                <a:lnTo>
                  <a:pt x="16935" y="10342"/>
                </a:lnTo>
                <a:lnTo>
                  <a:pt x="16814" y="10415"/>
                </a:lnTo>
                <a:lnTo>
                  <a:pt x="16668" y="10488"/>
                </a:lnTo>
                <a:lnTo>
                  <a:pt x="16424" y="10682"/>
                </a:lnTo>
                <a:lnTo>
                  <a:pt x="16400" y="10488"/>
                </a:lnTo>
                <a:lnTo>
                  <a:pt x="16546" y="10342"/>
                </a:lnTo>
                <a:lnTo>
                  <a:pt x="16692" y="10220"/>
                </a:lnTo>
                <a:lnTo>
                  <a:pt x="16935" y="10001"/>
                </a:lnTo>
                <a:close/>
                <a:moveTo>
                  <a:pt x="1046" y="10050"/>
                </a:moveTo>
                <a:lnTo>
                  <a:pt x="1046" y="10415"/>
                </a:lnTo>
                <a:lnTo>
                  <a:pt x="949" y="10463"/>
                </a:lnTo>
                <a:lnTo>
                  <a:pt x="852" y="10512"/>
                </a:lnTo>
                <a:lnTo>
                  <a:pt x="681" y="10682"/>
                </a:lnTo>
                <a:lnTo>
                  <a:pt x="584" y="10755"/>
                </a:lnTo>
                <a:lnTo>
                  <a:pt x="560" y="10536"/>
                </a:lnTo>
                <a:lnTo>
                  <a:pt x="657" y="10463"/>
                </a:lnTo>
                <a:lnTo>
                  <a:pt x="730" y="10390"/>
                </a:lnTo>
                <a:lnTo>
                  <a:pt x="876" y="10220"/>
                </a:lnTo>
                <a:lnTo>
                  <a:pt x="1046" y="10050"/>
                </a:lnTo>
                <a:close/>
                <a:moveTo>
                  <a:pt x="4185" y="2385"/>
                </a:moveTo>
                <a:lnTo>
                  <a:pt x="5158" y="2409"/>
                </a:lnTo>
                <a:lnTo>
                  <a:pt x="6132" y="2434"/>
                </a:lnTo>
                <a:lnTo>
                  <a:pt x="7129" y="2458"/>
                </a:lnTo>
                <a:lnTo>
                  <a:pt x="8103" y="2482"/>
                </a:lnTo>
                <a:lnTo>
                  <a:pt x="15938" y="2482"/>
                </a:lnTo>
                <a:lnTo>
                  <a:pt x="15938" y="2823"/>
                </a:lnTo>
                <a:lnTo>
                  <a:pt x="15913" y="3164"/>
                </a:lnTo>
                <a:lnTo>
                  <a:pt x="15889" y="3529"/>
                </a:lnTo>
                <a:lnTo>
                  <a:pt x="15913" y="3869"/>
                </a:lnTo>
                <a:lnTo>
                  <a:pt x="15938" y="5013"/>
                </a:lnTo>
                <a:lnTo>
                  <a:pt x="15938" y="5597"/>
                </a:lnTo>
                <a:lnTo>
                  <a:pt x="15938" y="6181"/>
                </a:lnTo>
                <a:lnTo>
                  <a:pt x="15913" y="7300"/>
                </a:lnTo>
                <a:lnTo>
                  <a:pt x="15889" y="8419"/>
                </a:lnTo>
                <a:lnTo>
                  <a:pt x="15889" y="9539"/>
                </a:lnTo>
                <a:lnTo>
                  <a:pt x="15913" y="10123"/>
                </a:lnTo>
                <a:lnTo>
                  <a:pt x="15938" y="10682"/>
                </a:lnTo>
                <a:lnTo>
                  <a:pt x="14161" y="10634"/>
                </a:lnTo>
                <a:lnTo>
                  <a:pt x="13285" y="10609"/>
                </a:lnTo>
                <a:lnTo>
                  <a:pt x="12385" y="10609"/>
                </a:lnTo>
                <a:lnTo>
                  <a:pt x="11315" y="10585"/>
                </a:lnTo>
                <a:lnTo>
                  <a:pt x="10220" y="10561"/>
                </a:lnTo>
                <a:lnTo>
                  <a:pt x="9149" y="10536"/>
                </a:lnTo>
                <a:lnTo>
                  <a:pt x="8614" y="10536"/>
                </a:lnTo>
                <a:lnTo>
                  <a:pt x="8054" y="10561"/>
                </a:lnTo>
                <a:lnTo>
                  <a:pt x="7056" y="10609"/>
                </a:lnTo>
                <a:lnTo>
                  <a:pt x="6059" y="10609"/>
                </a:lnTo>
                <a:lnTo>
                  <a:pt x="5037" y="10634"/>
                </a:lnTo>
                <a:lnTo>
                  <a:pt x="4039" y="10658"/>
                </a:lnTo>
                <a:lnTo>
                  <a:pt x="3334" y="10707"/>
                </a:lnTo>
                <a:lnTo>
                  <a:pt x="2604" y="10755"/>
                </a:lnTo>
                <a:lnTo>
                  <a:pt x="2068" y="10731"/>
                </a:lnTo>
                <a:lnTo>
                  <a:pt x="1533" y="10707"/>
                </a:lnTo>
                <a:lnTo>
                  <a:pt x="1460" y="8833"/>
                </a:lnTo>
                <a:lnTo>
                  <a:pt x="1436" y="7908"/>
                </a:lnTo>
                <a:lnTo>
                  <a:pt x="1411" y="6959"/>
                </a:lnTo>
                <a:lnTo>
                  <a:pt x="1460" y="5840"/>
                </a:lnTo>
                <a:lnTo>
                  <a:pt x="1509" y="4672"/>
                </a:lnTo>
                <a:lnTo>
                  <a:pt x="1533" y="3529"/>
                </a:lnTo>
                <a:lnTo>
                  <a:pt x="1509" y="2945"/>
                </a:lnTo>
                <a:lnTo>
                  <a:pt x="1484" y="2385"/>
                </a:lnTo>
                <a:lnTo>
                  <a:pt x="1703" y="2385"/>
                </a:lnTo>
                <a:lnTo>
                  <a:pt x="1947" y="2409"/>
                </a:lnTo>
                <a:lnTo>
                  <a:pt x="2409" y="2434"/>
                </a:lnTo>
                <a:lnTo>
                  <a:pt x="3285" y="2409"/>
                </a:lnTo>
                <a:lnTo>
                  <a:pt x="4185" y="2385"/>
                </a:lnTo>
                <a:close/>
                <a:moveTo>
                  <a:pt x="12288" y="11096"/>
                </a:moveTo>
                <a:lnTo>
                  <a:pt x="12531" y="11120"/>
                </a:lnTo>
                <a:lnTo>
                  <a:pt x="12434" y="11193"/>
                </a:lnTo>
                <a:lnTo>
                  <a:pt x="12191" y="11364"/>
                </a:lnTo>
                <a:lnTo>
                  <a:pt x="12118" y="11437"/>
                </a:lnTo>
                <a:lnTo>
                  <a:pt x="11874" y="11437"/>
                </a:lnTo>
                <a:lnTo>
                  <a:pt x="11923" y="11388"/>
                </a:lnTo>
                <a:lnTo>
                  <a:pt x="12118" y="11242"/>
                </a:lnTo>
                <a:lnTo>
                  <a:pt x="12288" y="11096"/>
                </a:lnTo>
                <a:close/>
                <a:moveTo>
                  <a:pt x="11290" y="11072"/>
                </a:moveTo>
                <a:lnTo>
                  <a:pt x="11972" y="11096"/>
                </a:lnTo>
                <a:lnTo>
                  <a:pt x="11753" y="11193"/>
                </a:lnTo>
                <a:lnTo>
                  <a:pt x="11534" y="11339"/>
                </a:lnTo>
                <a:lnTo>
                  <a:pt x="11388" y="11437"/>
                </a:lnTo>
                <a:lnTo>
                  <a:pt x="10877" y="11461"/>
                </a:lnTo>
                <a:lnTo>
                  <a:pt x="10925" y="11412"/>
                </a:lnTo>
                <a:lnTo>
                  <a:pt x="11120" y="11242"/>
                </a:lnTo>
                <a:lnTo>
                  <a:pt x="11217" y="11169"/>
                </a:lnTo>
                <a:lnTo>
                  <a:pt x="11290" y="11072"/>
                </a:lnTo>
                <a:close/>
                <a:moveTo>
                  <a:pt x="13115" y="11120"/>
                </a:moveTo>
                <a:lnTo>
                  <a:pt x="12920" y="11291"/>
                </a:lnTo>
                <a:lnTo>
                  <a:pt x="12775" y="11461"/>
                </a:lnTo>
                <a:lnTo>
                  <a:pt x="12604" y="11461"/>
                </a:lnTo>
                <a:lnTo>
                  <a:pt x="12945" y="11120"/>
                </a:lnTo>
                <a:close/>
                <a:moveTo>
                  <a:pt x="1509" y="11145"/>
                </a:moveTo>
                <a:lnTo>
                  <a:pt x="1776" y="11218"/>
                </a:lnTo>
                <a:lnTo>
                  <a:pt x="2044" y="11266"/>
                </a:lnTo>
                <a:lnTo>
                  <a:pt x="1849" y="11388"/>
                </a:lnTo>
                <a:lnTo>
                  <a:pt x="1679" y="11510"/>
                </a:lnTo>
                <a:lnTo>
                  <a:pt x="1095" y="11510"/>
                </a:lnTo>
                <a:lnTo>
                  <a:pt x="1241" y="11364"/>
                </a:lnTo>
                <a:lnTo>
                  <a:pt x="1387" y="11266"/>
                </a:lnTo>
                <a:lnTo>
                  <a:pt x="1509" y="11145"/>
                </a:lnTo>
                <a:close/>
                <a:moveTo>
                  <a:pt x="13504" y="11145"/>
                </a:moveTo>
                <a:lnTo>
                  <a:pt x="14234" y="11169"/>
                </a:lnTo>
                <a:lnTo>
                  <a:pt x="14088" y="11242"/>
                </a:lnTo>
                <a:lnTo>
                  <a:pt x="13942" y="11315"/>
                </a:lnTo>
                <a:lnTo>
                  <a:pt x="13821" y="11412"/>
                </a:lnTo>
                <a:lnTo>
                  <a:pt x="13723" y="11510"/>
                </a:lnTo>
                <a:lnTo>
                  <a:pt x="13139" y="11485"/>
                </a:lnTo>
                <a:lnTo>
                  <a:pt x="13285" y="11339"/>
                </a:lnTo>
                <a:lnTo>
                  <a:pt x="13504" y="11145"/>
                </a:lnTo>
                <a:close/>
                <a:moveTo>
                  <a:pt x="16960" y="10999"/>
                </a:moveTo>
                <a:lnTo>
                  <a:pt x="17008" y="11485"/>
                </a:lnTo>
                <a:lnTo>
                  <a:pt x="16935" y="11461"/>
                </a:lnTo>
                <a:lnTo>
                  <a:pt x="16887" y="11461"/>
                </a:lnTo>
                <a:lnTo>
                  <a:pt x="16570" y="11510"/>
                </a:lnTo>
                <a:lnTo>
                  <a:pt x="16765" y="11242"/>
                </a:lnTo>
                <a:lnTo>
                  <a:pt x="16960" y="10999"/>
                </a:lnTo>
                <a:close/>
                <a:moveTo>
                  <a:pt x="15037" y="11169"/>
                </a:moveTo>
                <a:lnTo>
                  <a:pt x="14818" y="11339"/>
                </a:lnTo>
                <a:lnTo>
                  <a:pt x="14697" y="11461"/>
                </a:lnTo>
                <a:lnTo>
                  <a:pt x="14624" y="11558"/>
                </a:lnTo>
                <a:lnTo>
                  <a:pt x="14259" y="11558"/>
                </a:lnTo>
                <a:lnTo>
                  <a:pt x="14551" y="11364"/>
                </a:lnTo>
                <a:lnTo>
                  <a:pt x="14697" y="11266"/>
                </a:lnTo>
                <a:lnTo>
                  <a:pt x="14818" y="11169"/>
                </a:lnTo>
                <a:close/>
                <a:moveTo>
                  <a:pt x="15962" y="11193"/>
                </a:moveTo>
                <a:lnTo>
                  <a:pt x="15913" y="11242"/>
                </a:lnTo>
                <a:lnTo>
                  <a:pt x="15743" y="11388"/>
                </a:lnTo>
                <a:lnTo>
                  <a:pt x="15621" y="11558"/>
                </a:lnTo>
                <a:lnTo>
                  <a:pt x="15037" y="11558"/>
                </a:lnTo>
                <a:lnTo>
                  <a:pt x="15183" y="11412"/>
                </a:lnTo>
                <a:lnTo>
                  <a:pt x="15329" y="11291"/>
                </a:lnTo>
                <a:lnTo>
                  <a:pt x="15500" y="11193"/>
                </a:lnTo>
                <a:close/>
                <a:moveTo>
                  <a:pt x="16935" y="10366"/>
                </a:moveTo>
                <a:lnTo>
                  <a:pt x="16960" y="10853"/>
                </a:lnTo>
                <a:lnTo>
                  <a:pt x="16765" y="10974"/>
                </a:lnTo>
                <a:lnTo>
                  <a:pt x="16570" y="11120"/>
                </a:lnTo>
                <a:lnTo>
                  <a:pt x="16400" y="11315"/>
                </a:lnTo>
                <a:lnTo>
                  <a:pt x="16230" y="11534"/>
                </a:lnTo>
                <a:lnTo>
                  <a:pt x="15962" y="11558"/>
                </a:lnTo>
                <a:lnTo>
                  <a:pt x="16084" y="11412"/>
                </a:lnTo>
                <a:lnTo>
                  <a:pt x="16181" y="11315"/>
                </a:lnTo>
                <a:lnTo>
                  <a:pt x="16230" y="11266"/>
                </a:lnTo>
                <a:lnTo>
                  <a:pt x="16278" y="11193"/>
                </a:lnTo>
                <a:lnTo>
                  <a:pt x="16376" y="11169"/>
                </a:lnTo>
                <a:lnTo>
                  <a:pt x="16449" y="11096"/>
                </a:lnTo>
                <a:lnTo>
                  <a:pt x="16497" y="11023"/>
                </a:lnTo>
                <a:lnTo>
                  <a:pt x="16497" y="10926"/>
                </a:lnTo>
                <a:lnTo>
                  <a:pt x="16570" y="10877"/>
                </a:lnTo>
                <a:lnTo>
                  <a:pt x="16789" y="10634"/>
                </a:lnTo>
                <a:lnTo>
                  <a:pt x="16887" y="10512"/>
                </a:lnTo>
                <a:lnTo>
                  <a:pt x="16935" y="10366"/>
                </a:lnTo>
                <a:close/>
                <a:moveTo>
                  <a:pt x="1071" y="10780"/>
                </a:moveTo>
                <a:lnTo>
                  <a:pt x="1071" y="10828"/>
                </a:lnTo>
                <a:lnTo>
                  <a:pt x="1071" y="10901"/>
                </a:lnTo>
                <a:lnTo>
                  <a:pt x="1119" y="10974"/>
                </a:lnTo>
                <a:lnTo>
                  <a:pt x="1144" y="10999"/>
                </a:lnTo>
                <a:lnTo>
                  <a:pt x="1192" y="11047"/>
                </a:lnTo>
                <a:lnTo>
                  <a:pt x="1022" y="11169"/>
                </a:lnTo>
                <a:lnTo>
                  <a:pt x="827" y="11339"/>
                </a:lnTo>
                <a:lnTo>
                  <a:pt x="730" y="11461"/>
                </a:lnTo>
                <a:lnTo>
                  <a:pt x="657" y="11558"/>
                </a:lnTo>
                <a:lnTo>
                  <a:pt x="608" y="11583"/>
                </a:lnTo>
                <a:lnTo>
                  <a:pt x="608" y="11266"/>
                </a:lnTo>
                <a:lnTo>
                  <a:pt x="681" y="11193"/>
                </a:lnTo>
                <a:lnTo>
                  <a:pt x="754" y="11120"/>
                </a:lnTo>
                <a:lnTo>
                  <a:pt x="949" y="10901"/>
                </a:lnTo>
                <a:lnTo>
                  <a:pt x="1071" y="10780"/>
                </a:lnTo>
                <a:close/>
                <a:moveTo>
                  <a:pt x="2750" y="11266"/>
                </a:moveTo>
                <a:lnTo>
                  <a:pt x="2604" y="11412"/>
                </a:lnTo>
                <a:lnTo>
                  <a:pt x="2458" y="11583"/>
                </a:lnTo>
                <a:lnTo>
                  <a:pt x="2117" y="11534"/>
                </a:lnTo>
                <a:lnTo>
                  <a:pt x="2141" y="11510"/>
                </a:lnTo>
                <a:lnTo>
                  <a:pt x="2287" y="11388"/>
                </a:lnTo>
                <a:lnTo>
                  <a:pt x="2385" y="11266"/>
                </a:lnTo>
                <a:close/>
                <a:moveTo>
                  <a:pt x="8176" y="11072"/>
                </a:moveTo>
                <a:lnTo>
                  <a:pt x="8127" y="11120"/>
                </a:lnTo>
                <a:lnTo>
                  <a:pt x="7884" y="11339"/>
                </a:lnTo>
                <a:lnTo>
                  <a:pt x="7665" y="11583"/>
                </a:lnTo>
                <a:lnTo>
                  <a:pt x="7251" y="11583"/>
                </a:lnTo>
                <a:lnTo>
                  <a:pt x="7373" y="11461"/>
                </a:lnTo>
                <a:lnTo>
                  <a:pt x="7738" y="11096"/>
                </a:lnTo>
                <a:lnTo>
                  <a:pt x="8176" y="11072"/>
                </a:lnTo>
                <a:close/>
                <a:moveTo>
                  <a:pt x="9125" y="11047"/>
                </a:moveTo>
                <a:lnTo>
                  <a:pt x="8979" y="11145"/>
                </a:lnTo>
                <a:lnTo>
                  <a:pt x="8735" y="11339"/>
                </a:lnTo>
                <a:lnTo>
                  <a:pt x="8614" y="11461"/>
                </a:lnTo>
                <a:lnTo>
                  <a:pt x="8541" y="11583"/>
                </a:lnTo>
                <a:lnTo>
                  <a:pt x="8030" y="11583"/>
                </a:lnTo>
                <a:lnTo>
                  <a:pt x="8224" y="11388"/>
                </a:lnTo>
                <a:lnTo>
                  <a:pt x="8468" y="11169"/>
                </a:lnTo>
                <a:lnTo>
                  <a:pt x="8614" y="11072"/>
                </a:lnTo>
                <a:lnTo>
                  <a:pt x="9125" y="11047"/>
                </a:lnTo>
                <a:close/>
                <a:moveTo>
                  <a:pt x="10317" y="11047"/>
                </a:moveTo>
                <a:lnTo>
                  <a:pt x="10828" y="11072"/>
                </a:lnTo>
                <a:lnTo>
                  <a:pt x="10731" y="11120"/>
                </a:lnTo>
                <a:lnTo>
                  <a:pt x="10512" y="11315"/>
                </a:lnTo>
                <a:lnTo>
                  <a:pt x="10414" y="11412"/>
                </a:lnTo>
                <a:lnTo>
                  <a:pt x="10341" y="11534"/>
                </a:lnTo>
                <a:lnTo>
                  <a:pt x="9733" y="11583"/>
                </a:lnTo>
                <a:lnTo>
                  <a:pt x="10001" y="11315"/>
                </a:lnTo>
                <a:lnTo>
                  <a:pt x="10317" y="11072"/>
                </a:lnTo>
                <a:lnTo>
                  <a:pt x="10317" y="11047"/>
                </a:lnTo>
                <a:close/>
                <a:moveTo>
                  <a:pt x="7446" y="11096"/>
                </a:moveTo>
                <a:lnTo>
                  <a:pt x="7227" y="11242"/>
                </a:lnTo>
                <a:lnTo>
                  <a:pt x="7032" y="11388"/>
                </a:lnTo>
                <a:lnTo>
                  <a:pt x="6935" y="11485"/>
                </a:lnTo>
                <a:lnTo>
                  <a:pt x="6862" y="11583"/>
                </a:lnTo>
                <a:lnTo>
                  <a:pt x="6618" y="11607"/>
                </a:lnTo>
                <a:lnTo>
                  <a:pt x="6156" y="11607"/>
                </a:lnTo>
                <a:lnTo>
                  <a:pt x="6424" y="11388"/>
                </a:lnTo>
                <a:lnTo>
                  <a:pt x="6594" y="11266"/>
                </a:lnTo>
                <a:lnTo>
                  <a:pt x="6667" y="11193"/>
                </a:lnTo>
                <a:lnTo>
                  <a:pt x="6740" y="11120"/>
                </a:lnTo>
                <a:lnTo>
                  <a:pt x="7446" y="11096"/>
                </a:lnTo>
                <a:close/>
                <a:moveTo>
                  <a:pt x="10122" y="11047"/>
                </a:moveTo>
                <a:lnTo>
                  <a:pt x="9928" y="11169"/>
                </a:lnTo>
                <a:lnTo>
                  <a:pt x="9733" y="11291"/>
                </a:lnTo>
                <a:lnTo>
                  <a:pt x="9563" y="11437"/>
                </a:lnTo>
                <a:lnTo>
                  <a:pt x="9392" y="11607"/>
                </a:lnTo>
                <a:lnTo>
                  <a:pt x="8906" y="11607"/>
                </a:lnTo>
                <a:lnTo>
                  <a:pt x="9149" y="11364"/>
                </a:lnTo>
                <a:lnTo>
                  <a:pt x="9490" y="11047"/>
                </a:lnTo>
                <a:close/>
                <a:moveTo>
                  <a:pt x="3650" y="11193"/>
                </a:moveTo>
                <a:lnTo>
                  <a:pt x="3382" y="11364"/>
                </a:lnTo>
                <a:lnTo>
                  <a:pt x="3261" y="11485"/>
                </a:lnTo>
                <a:lnTo>
                  <a:pt x="3139" y="11631"/>
                </a:lnTo>
                <a:lnTo>
                  <a:pt x="2798" y="11607"/>
                </a:lnTo>
                <a:lnTo>
                  <a:pt x="3066" y="11242"/>
                </a:lnTo>
                <a:lnTo>
                  <a:pt x="3650" y="11193"/>
                </a:lnTo>
                <a:close/>
                <a:moveTo>
                  <a:pt x="4331" y="11145"/>
                </a:moveTo>
                <a:lnTo>
                  <a:pt x="4112" y="11315"/>
                </a:lnTo>
                <a:lnTo>
                  <a:pt x="3966" y="11461"/>
                </a:lnTo>
                <a:lnTo>
                  <a:pt x="3869" y="11558"/>
                </a:lnTo>
                <a:lnTo>
                  <a:pt x="3772" y="11656"/>
                </a:lnTo>
                <a:lnTo>
                  <a:pt x="3407" y="11656"/>
                </a:lnTo>
                <a:lnTo>
                  <a:pt x="3577" y="11485"/>
                </a:lnTo>
                <a:lnTo>
                  <a:pt x="3699" y="11339"/>
                </a:lnTo>
                <a:lnTo>
                  <a:pt x="3820" y="11169"/>
                </a:lnTo>
                <a:lnTo>
                  <a:pt x="4331" y="11145"/>
                </a:lnTo>
                <a:close/>
                <a:moveTo>
                  <a:pt x="6375" y="11120"/>
                </a:moveTo>
                <a:lnTo>
                  <a:pt x="6205" y="11242"/>
                </a:lnTo>
                <a:lnTo>
                  <a:pt x="5986" y="11412"/>
                </a:lnTo>
                <a:lnTo>
                  <a:pt x="5888" y="11510"/>
                </a:lnTo>
                <a:lnTo>
                  <a:pt x="5815" y="11631"/>
                </a:lnTo>
                <a:lnTo>
                  <a:pt x="5037" y="11656"/>
                </a:lnTo>
                <a:lnTo>
                  <a:pt x="5353" y="11339"/>
                </a:lnTo>
                <a:lnTo>
                  <a:pt x="5572" y="11169"/>
                </a:lnTo>
                <a:lnTo>
                  <a:pt x="5596" y="11120"/>
                </a:lnTo>
                <a:close/>
                <a:moveTo>
                  <a:pt x="5134" y="11145"/>
                </a:moveTo>
                <a:lnTo>
                  <a:pt x="4964" y="11291"/>
                </a:lnTo>
                <a:lnTo>
                  <a:pt x="4794" y="11461"/>
                </a:lnTo>
                <a:lnTo>
                  <a:pt x="4769" y="11510"/>
                </a:lnTo>
                <a:lnTo>
                  <a:pt x="4769" y="11583"/>
                </a:lnTo>
                <a:lnTo>
                  <a:pt x="4769" y="11631"/>
                </a:lnTo>
                <a:lnTo>
                  <a:pt x="4794" y="11656"/>
                </a:lnTo>
                <a:lnTo>
                  <a:pt x="4137" y="11680"/>
                </a:lnTo>
                <a:lnTo>
                  <a:pt x="4137" y="11680"/>
                </a:lnTo>
                <a:lnTo>
                  <a:pt x="4258" y="11510"/>
                </a:lnTo>
                <a:lnTo>
                  <a:pt x="4404" y="11388"/>
                </a:lnTo>
                <a:lnTo>
                  <a:pt x="4575" y="11266"/>
                </a:lnTo>
                <a:lnTo>
                  <a:pt x="4672" y="11218"/>
                </a:lnTo>
                <a:lnTo>
                  <a:pt x="4721" y="11145"/>
                </a:lnTo>
                <a:close/>
                <a:moveTo>
                  <a:pt x="8541" y="0"/>
                </a:moveTo>
                <a:lnTo>
                  <a:pt x="8468" y="49"/>
                </a:lnTo>
                <a:lnTo>
                  <a:pt x="8395" y="146"/>
                </a:lnTo>
                <a:lnTo>
                  <a:pt x="8370" y="244"/>
                </a:lnTo>
                <a:lnTo>
                  <a:pt x="8346" y="463"/>
                </a:lnTo>
                <a:lnTo>
                  <a:pt x="8370" y="706"/>
                </a:lnTo>
                <a:lnTo>
                  <a:pt x="8419" y="949"/>
                </a:lnTo>
                <a:lnTo>
                  <a:pt x="4842" y="974"/>
                </a:lnTo>
                <a:lnTo>
                  <a:pt x="2555" y="998"/>
                </a:lnTo>
                <a:lnTo>
                  <a:pt x="1411" y="1022"/>
                </a:lnTo>
                <a:lnTo>
                  <a:pt x="827" y="1022"/>
                </a:lnTo>
                <a:lnTo>
                  <a:pt x="511" y="1047"/>
                </a:lnTo>
                <a:lnTo>
                  <a:pt x="243" y="1120"/>
                </a:lnTo>
                <a:lnTo>
                  <a:pt x="195" y="1144"/>
                </a:lnTo>
                <a:lnTo>
                  <a:pt x="170" y="1193"/>
                </a:lnTo>
                <a:lnTo>
                  <a:pt x="146" y="1241"/>
                </a:lnTo>
                <a:lnTo>
                  <a:pt x="170" y="1290"/>
                </a:lnTo>
                <a:lnTo>
                  <a:pt x="146" y="1314"/>
                </a:lnTo>
                <a:lnTo>
                  <a:pt x="73" y="1509"/>
                </a:lnTo>
                <a:lnTo>
                  <a:pt x="24" y="1704"/>
                </a:lnTo>
                <a:lnTo>
                  <a:pt x="0" y="1923"/>
                </a:lnTo>
                <a:lnTo>
                  <a:pt x="0" y="2142"/>
                </a:lnTo>
                <a:lnTo>
                  <a:pt x="24" y="2580"/>
                </a:lnTo>
                <a:lnTo>
                  <a:pt x="73" y="2993"/>
                </a:lnTo>
                <a:lnTo>
                  <a:pt x="97" y="3626"/>
                </a:lnTo>
                <a:lnTo>
                  <a:pt x="122" y="4234"/>
                </a:lnTo>
                <a:lnTo>
                  <a:pt x="122" y="5475"/>
                </a:lnTo>
                <a:lnTo>
                  <a:pt x="97" y="6302"/>
                </a:lnTo>
                <a:lnTo>
                  <a:pt x="73" y="7130"/>
                </a:lnTo>
                <a:lnTo>
                  <a:pt x="49" y="7957"/>
                </a:lnTo>
                <a:lnTo>
                  <a:pt x="49" y="8784"/>
                </a:lnTo>
                <a:lnTo>
                  <a:pt x="73" y="9563"/>
                </a:lnTo>
                <a:lnTo>
                  <a:pt x="97" y="10317"/>
                </a:lnTo>
                <a:lnTo>
                  <a:pt x="146" y="11072"/>
                </a:lnTo>
                <a:lnTo>
                  <a:pt x="170" y="11850"/>
                </a:lnTo>
                <a:lnTo>
                  <a:pt x="195" y="11923"/>
                </a:lnTo>
                <a:lnTo>
                  <a:pt x="219" y="11972"/>
                </a:lnTo>
                <a:lnTo>
                  <a:pt x="268" y="12020"/>
                </a:lnTo>
                <a:lnTo>
                  <a:pt x="316" y="12045"/>
                </a:lnTo>
                <a:lnTo>
                  <a:pt x="438" y="12045"/>
                </a:lnTo>
                <a:lnTo>
                  <a:pt x="511" y="12020"/>
                </a:lnTo>
                <a:lnTo>
                  <a:pt x="560" y="11996"/>
                </a:lnTo>
                <a:lnTo>
                  <a:pt x="560" y="11972"/>
                </a:lnTo>
                <a:lnTo>
                  <a:pt x="681" y="11923"/>
                </a:lnTo>
                <a:lnTo>
                  <a:pt x="803" y="11899"/>
                </a:lnTo>
                <a:lnTo>
                  <a:pt x="949" y="11874"/>
                </a:lnTo>
                <a:lnTo>
                  <a:pt x="1119" y="11874"/>
                </a:lnTo>
                <a:lnTo>
                  <a:pt x="1436" y="11899"/>
                </a:lnTo>
                <a:lnTo>
                  <a:pt x="1679" y="11923"/>
                </a:lnTo>
                <a:lnTo>
                  <a:pt x="2360" y="11972"/>
                </a:lnTo>
                <a:lnTo>
                  <a:pt x="3042" y="12045"/>
                </a:lnTo>
                <a:lnTo>
                  <a:pt x="3747" y="12093"/>
                </a:lnTo>
                <a:lnTo>
                  <a:pt x="4477" y="12118"/>
                </a:lnTo>
                <a:lnTo>
                  <a:pt x="4404" y="12215"/>
                </a:lnTo>
                <a:lnTo>
                  <a:pt x="4307" y="12337"/>
                </a:lnTo>
                <a:lnTo>
                  <a:pt x="4161" y="12580"/>
                </a:lnTo>
                <a:lnTo>
                  <a:pt x="3991" y="13018"/>
                </a:lnTo>
                <a:lnTo>
                  <a:pt x="3845" y="13334"/>
                </a:lnTo>
                <a:lnTo>
                  <a:pt x="3674" y="13651"/>
                </a:lnTo>
                <a:lnTo>
                  <a:pt x="3358" y="14283"/>
                </a:lnTo>
                <a:lnTo>
                  <a:pt x="3236" y="14502"/>
                </a:lnTo>
                <a:lnTo>
                  <a:pt x="3139" y="14746"/>
                </a:lnTo>
                <a:lnTo>
                  <a:pt x="3090" y="14843"/>
                </a:lnTo>
                <a:lnTo>
                  <a:pt x="3090" y="14965"/>
                </a:lnTo>
                <a:lnTo>
                  <a:pt x="3090" y="15086"/>
                </a:lnTo>
                <a:lnTo>
                  <a:pt x="3139" y="15232"/>
                </a:lnTo>
                <a:lnTo>
                  <a:pt x="3188" y="15281"/>
                </a:lnTo>
                <a:lnTo>
                  <a:pt x="3236" y="15305"/>
                </a:lnTo>
                <a:lnTo>
                  <a:pt x="3309" y="15330"/>
                </a:lnTo>
                <a:lnTo>
                  <a:pt x="3382" y="15305"/>
                </a:lnTo>
                <a:lnTo>
                  <a:pt x="3480" y="15281"/>
                </a:lnTo>
                <a:lnTo>
                  <a:pt x="3553" y="15208"/>
                </a:lnTo>
                <a:lnTo>
                  <a:pt x="3601" y="15159"/>
                </a:lnTo>
                <a:lnTo>
                  <a:pt x="3650" y="15086"/>
                </a:lnTo>
                <a:lnTo>
                  <a:pt x="3747" y="14916"/>
                </a:lnTo>
                <a:lnTo>
                  <a:pt x="3820" y="14721"/>
                </a:lnTo>
                <a:lnTo>
                  <a:pt x="4088" y="14210"/>
                </a:lnTo>
                <a:lnTo>
                  <a:pt x="4331" y="13699"/>
                </a:lnTo>
                <a:lnTo>
                  <a:pt x="4526" y="13237"/>
                </a:lnTo>
                <a:lnTo>
                  <a:pt x="4721" y="12750"/>
                </a:lnTo>
                <a:lnTo>
                  <a:pt x="4867" y="12434"/>
                </a:lnTo>
                <a:lnTo>
                  <a:pt x="4939" y="12264"/>
                </a:lnTo>
                <a:lnTo>
                  <a:pt x="4988" y="12118"/>
                </a:lnTo>
                <a:lnTo>
                  <a:pt x="6180" y="12045"/>
                </a:lnTo>
                <a:lnTo>
                  <a:pt x="7348" y="11996"/>
                </a:lnTo>
                <a:lnTo>
                  <a:pt x="7932" y="11996"/>
                </a:lnTo>
                <a:lnTo>
                  <a:pt x="8516" y="12020"/>
                </a:lnTo>
                <a:lnTo>
                  <a:pt x="9684" y="12020"/>
                </a:lnTo>
                <a:lnTo>
                  <a:pt x="10341" y="11996"/>
                </a:lnTo>
                <a:lnTo>
                  <a:pt x="10998" y="11947"/>
                </a:lnTo>
                <a:lnTo>
                  <a:pt x="11631" y="11874"/>
                </a:lnTo>
                <a:lnTo>
                  <a:pt x="12337" y="11874"/>
                </a:lnTo>
                <a:lnTo>
                  <a:pt x="12337" y="11996"/>
                </a:lnTo>
                <a:lnTo>
                  <a:pt x="12434" y="12410"/>
                </a:lnTo>
                <a:lnTo>
                  <a:pt x="12580" y="12799"/>
                </a:lnTo>
                <a:lnTo>
                  <a:pt x="12775" y="13188"/>
                </a:lnTo>
                <a:lnTo>
                  <a:pt x="12969" y="13578"/>
                </a:lnTo>
                <a:lnTo>
                  <a:pt x="13188" y="13943"/>
                </a:lnTo>
                <a:lnTo>
                  <a:pt x="13431" y="14308"/>
                </a:lnTo>
                <a:lnTo>
                  <a:pt x="13918" y="15013"/>
                </a:lnTo>
                <a:lnTo>
                  <a:pt x="14015" y="15111"/>
                </a:lnTo>
                <a:lnTo>
                  <a:pt x="14137" y="15159"/>
                </a:lnTo>
                <a:lnTo>
                  <a:pt x="14259" y="15135"/>
                </a:lnTo>
                <a:lnTo>
                  <a:pt x="14356" y="15111"/>
                </a:lnTo>
                <a:lnTo>
                  <a:pt x="14453" y="15038"/>
                </a:lnTo>
                <a:lnTo>
                  <a:pt x="14502" y="14940"/>
                </a:lnTo>
                <a:lnTo>
                  <a:pt x="14502" y="14819"/>
                </a:lnTo>
                <a:lnTo>
                  <a:pt x="14478" y="14770"/>
                </a:lnTo>
                <a:lnTo>
                  <a:pt x="14453" y="14697"/>
                </a:lnTo>
                <a:lnTo>
                  <a:pt x="13991" y="14040"/>
                </a:lnTo>
                <a:lnTo>
                  <a:pt x="13577" y="13359"/>
                </a:lnTo>
                <a:lnTo>
                  <a:pt x="13383" y="12994"/>
                </a:lnTo>
                <a:lnTo>
                  <a:pt x="13188" y="12653"/>
                </a:lnTo>
                <a:lnTo>
                  <a:pt x="13042" y="12288"/>
                </a:lnTo>
                <a:lnTo>
                  <a:pt x="12872" y="11899"/>
                </a:lnTo>
                <a:lnTo>
                  <a:pt x="13918" y="11947"/>
                </a:lnTo>
                <a:lnTo>
                  <a:pt x="14940" y="11996"/>
                </a:lnTo>
                <a:lnTo>
                  <a:pt x="15451" y="11996"/>
                </a:lnTo>
                <a:lnTo>
                  <a:pt x="15986" y="11972"/>
                </a:lnTo>
                <a:lnTo>
                  <a:pt x="16497" y="11947"/>
                </a:lnTo>
                <a:lnTo>
                  <a:pt x="17008" y="11899"/>
                </a:lnTo>
                <a:lnTo>
                  <a:pt x="17057" y="11874"/>
                </a:lnTo>
                <a:lnTo>
                  <a:pt x="17106" y="11947"/>
                </a:lnTo>
                <a:lnTo>
                  <a:pt x="17154" y="11996"/>
                </a:lnTo>
                <a:lnTo>
                  <a:pt x="17325" y="11996"/>
                </a:lnTo>
                <a:lnTo>
                  <a:pt x="17398" y="11947"/>
                </a:lnTo>
                <a:lnTo>
                  <a:pt x="17446" y="11899"/>
                </a:lnTo>
                <a:lnTo>
                  <a:pt x="17495" y="11802"/>
                </a:lnTo>
                <a:lnTo>
                  <a:pt x="17495" y="11704"/>
                </a:lnTo>
                <a:lnTo>
                  <a:pt x="17446" y="11339"/>
                </a:lnTo>
                <a:lnTo>
                  <a:pt x="17398" y="10950"/>
                </a:lnTo>
                <a:lnTo>
                  <a:pt x="17373" y="10171"/>
                </a:lnTo>
                <a:lnTo>
                  <a:pt x="17398" y="9393"/>
                </a:lnTo>
                <a:lnTo>
                  <a:pt x="17373" y="8614"/>
                </a:lnTo>
                <a:lnTo>
                  <a:pt x="17373" y="7008"/>
                </a:lnTo>
                <a:lnTo>
                  <a:pt x="17349" y="5402"/>
                </a:lnTo>
                <a:lnTo>
                  <a:pt x="17349" y="2507"/>
                </a:lnTo>
                <a:lnTo>
                  <a:pt x="17373" y="2239"/>
                </a:lnTo>
                <a:lnTo>
                  <a:pt x="17373" y="1898"/>
                </a:lnTo>
                <a:lnTo>
                  <a:pt x="17349" y="1728"/>
                </a:lnTo>
                <a:lnTo>
                  <a:pt x="17325" y="1558"/>
                </a:lnTo>
                <a:lnTo>
                  <a:pt x="17276" y="1436"/>
                </a:lnTo>
                <a:lnTo>
                  <a:pt x="17203" y="1314"/>
                </a:lnTo>
                <a:lnTo>
                  <a:pt x="17203" y="1241"/>
                </a:lnTo>
                <a:lnTo>
                  <a:pt x="17203" y="1193"/>
                </a:lnTo>
                <a:lnTo>
                  <a:pt x="17179" y="1144"/>
                </a:lnTo>
                <a:lnTo>
                  <a:pt x="17154" y="1095"/>
                </a:lnTo>
                <a:lnTo>
                  <a:pt x="17033" y="1047"/>
                </a:lnTo>
                <a:lnTo>
                  <a:pt x="16911" y="998"/>
                </a:lnTo>
                <a:lnTo>
                  <a:pt x="16789" y="974"/>
                </a:lnTo>
                <a:lnTo>
                  <a:pt x="16643" y="974"/>
                </a:lnTo>
                <a:lnTo>
                  <a:pt x="16351" y="998"/>
                </a:lnTo>
                <a:lnTo>
                  <a:pt x="16108" y="998"/>
                </a:lnTo>
                <a:lnTo>
                  <a:pt x="15062" y="974"/>
                </a:lnTo>
                <a:lnTo>
                  <a:pt x="14015" y="925"/>
                </a:lnTo>
                <a:lnTo>
                  <a:pt x="13456" y="901"/>
                </a:lnTo>
                <a:lnTo>
                  <a:pt x="12872" y="876"/>
                </a:lnTo>
                <a:lnTo>
                  <a:pt x="11704" y="901"/>
                </a:lnTo>
                <a:lnTo>
                  <a:pt x="9392" y="949"/>
                </a:lnTo>
                <a:lnTo>
                  <a:pt x="8930" y="949"/>
                </a:lnTo>
                <a:lnTo>
                  <a:pt x="8954" y="852"/>
                </a:lnTo>
                <a:lnTo>
                  <a:pt x="8954" y="779"/>
                </a:lnTo>
                <a:lnTo>
                  <a:pt x="8954" y="706"/>
                </a:lnTo>
                <a:lnTo>
                  <a:pt x="8906" y="609"/>
                </a:lnTo>
                <a:lnTo>
                  <a:pt x="8881" y="584"/>
                </a:lnTo>
                <a:lnTo>
                  <a:pt x="8857" y="463"/>
                </a:lnTo>
                <a:lnTo>
                  <a:pt x="8833" y="244"/>
                </a:lnTo>
                <a:lnTo>
                  <a:pt x="8808" y="146"/>
                </a:lnTo>
                <a:lnTo>
                  <a:pt x="8735" y="49"/>
                </a:lnTo>
                <a:lnTo>
                  <a:pt x="866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46"/>
          <p:cNvSpPr/>
          <p:nvPr/>
        </p:nvSpPr>
        <p:spPr>
          <a:xfrm>
            <a:off x="5039782" y="3461281"/>
            <a:ext cx="370704" cy="373504"/>
          </a:xfrm>
          <a:custGeom>
            <a:avLst/>
            <a:gdLst/>
            <a:ahLst/>
            <a:cxnLst/>
            <a:rect l="l" t="t" r="r" b="b"/>
            <a:pathLst>
              <a:path w="19200" h="19345" extrusionOk="0">
                <a:moveTo>
                  <a:pt x="15987" y="3382"/>
                </a:moveTo>
                <a:lnTo>
                  <a:pt x="16133" y="3528"/>
                </a:lnTo>
                <a:lnTo>
                  <a:pt x="15914" y="3577"/>
                </a:lnTo>
                <a:lnTo>
                  <a:pt x="15720" y="3601"/>
                </a:lnTo>
                <a:lnTo>
                  <a:pt x="15306" y="3626"/>
                </a:lnTo>
                <a:lnTo>
                  <a:pt x="15379" y="3601"/>
                </a:lnTo>
                <a:lnTo>
                  <a:pt x="15695" y="3504"/>
                </a:lnTo>
                <a:lnTo>
                  <a:pt x="15987" y="3382"/>
                </a:lnTo>
                <a:close/>
                <a:moveTo>
                  <a:pt x="10707" y="2628"/>
                </a:moveTo>
                <a:lnTo>
                  <a:pt x="10804" y="2652"/>
                </a:lnTo>
                <a:lnTo>
                  <a:pt x="10877" y="2677"/>
                </a:lnTo>
                <a:lnTo>
                  <a:pt x="10902" y="2701"/>
                </a:lnTo>
                <a:lnTo>
                  <a:pt x="10926" y="2750"/>
                </a:lnTo>
                <a:lnTo>
                  <a:pt x="10950" y="2798"/>
                </a:lnTo>
                <a:lnTo>
                  <a:pt x="10926" y="2847"/>
                </a:lnTo>
                <a:lnTo>
                  <a:pt x="10877" y="2969"/>
                </a:lnTo>
                <a:lnTo>
                  <a:pt x="10804" y="3090"/>
                </a:lnTo>
                <a:lnTo>
                  <a:pt x="10707" y="3188"/>
                </a:lnTo>
                <a:lnTo>
                  <a:pt x="10537" y="3358"/>
                </a:lnTo>
                <a:lnTo>
                  <a:pt x="10172" y="3650"/>
                </a:lnTo>
                <a:lnTo>
                  <a:pt x="9758" y="3893"/>
                </a:lnTo>
                <a:lnTo>
                  <a:pt x="9320" y="4112"/>
                </a:lnTo>
                <a:lnTo>
                  <a:pt x="8882" y="4258"/>
                </a:lnTo>
                <a:lnTo>
                  <a:pt x="8785" y="4283"/>
                </a:lnTo>
                <a:lnTo>
                  <a:pt x="8736" y="4258"/>
                </a:lnTo>
                <a:lnTo>
                  <a:pt x="8688" y="4210"/>
                </a:lnTo>
                <a:lnTo>
                  <a:pt x="8688" y="4161"/>
                </a:lnTo>
                <a:lnTo>
                  <a:pt x="8688" y="4015"/>
                </a:lnTo>
                <a:lnTo>
                  <a:pt x="8712" y="3869"/>
                </a:lnTo>
                <a:lnTo>
                  <a:pt x="8712" y="3577"/>
                </a:lnTo>
                <a:lnTo>
                  <a:pt x="8688" y="3285"/>
                </a:lnTo>
                <a:lnTo>
                  <a:pt x="8663" y="3236"/>
                </a:lnTo>
                <a:lnTo>
                  <a:pt x="8615" y="3212"/>
                </a:lnTo>
                <a:lnTo>
                  <a:pt x="8517" y="3163"/>
                </a:lnTo>
                <a:lnTo>
                  <a:pt x="8396" y="3139"/>
                </a:lnTo>
                <a:lnTo>
                  <a:pt x="8250" y="3090"/>
                </a:lnTo>
                <a:lnTo>
                  <a:pt x="8128" y="3017"/>
                </a:lnTo>
                <a:lnTo>
                  <a:pt x="8079" y="2944"/>
                </a:lnTo>
                <a:lnTo>
                  <a:pt x="8031" y="2896"/>
                </a:lnTo>
                <a:lnTo>
                  <a:pt x="8590" y="2774"/>
                </a:lnTo>
                <a:lnTo>
                  <a:pt x="8858" y="2725"/>
                </a:lnTo>
                <a:lnTo>
                  <a:pt x="9150" y="2677"/>
                </a:lnTo>
                <a:lnTo>
                  <a:pt x="9369" y="2652"/>
                </a:lnTo>
                <a:lnTo>
                  <a:pt x="10002" y="2652"/>
                </a:lnTo>
                <a:lnTo>
                  <a:pt x="10367" y="2628"/>
                </a:lnTo>
                <a:close/>
                <a:moveTo>
                  <a:pt x="10440" y="2360"/>
                </a:moveTo>
                <a:lnTo>
                  <a:pt x="10172" y="2385"/>
                </a:lnTo>
                <a:lnTo>
                  <a:pt x="9223" y="2385"/>
                </a:lnTo>
                <a:lnTo>
                  <a:pt x="8809" y="2433"/>
                </a:lnTo>
                <a:lnTo>
                  <a:pt x="8420" y="2482"/>
                </a:lnTo>
                <a:lnTo>
                  <a:pt x="8006" y="2579"/>
                </a:lnTo>
                <a:lnTo>
                  <a:pt x="7982" y="2579"/>
                </a:lnTo>
                <a:lnTo>
                  <a:pt x="7885" y="2604"/>
                </a:lnTo>
                <a:lnTo>
                  <a:pt x="7812" y="2652"/>
                </a:lnTo>
                <a:lnTo>
                  <a:pt x="7763" y="2701"/>
                </a:lnTo>
                <a:lnTo>
                  <a:pt x="7739" y="2774"/>
                </a:lnTo>
                <a:lnTo>
                  <a:pt x="7714" y="2847"/>
                </a:lnTo>
                <a:lnTo>
                  <a:pt x="7739" y="2944"/>
                </a:lnTo>
                <a:lnTo>
                  <a:pt x="7763" y="3017"/>
                </a:lnTo>
                <a:lnTo>
                  <a:pt x="7812" y="3115"/>
                </a:lnTo>
                <a:lnTo>
                  <a:pt x="7860" y="3188"/>
                </a:lnTo>
                <a:lnTo>
                  <a:pt x="8006" y="3334"/>
                </a:lnTo>
                <a:lnTo>
                  <a:pt x="8177" y="3431"/>
                </a:lnTo>
                <a:lnTo>
                  <a:pt x="8347" y="3480"/>
                </a:lnTo>
                <a:lnTo>
                  <a:pt x="8347" y="3845"/>
                </a:lnTo>
                <a:lnTo>
                  <a:pt x="8323" y="4015"/>
                </a:lnTo>
                <a:lnTo>
                  <a:pt x="8347" y="4210"/>
                </a:lnTo>
                <a:lnTo>
                  <a:pt x="8371" y="4356"/>
                </a:lnTo>
                <a:lnTo>
                  <a:pt x="8396" y="4429"/>
                </a:lnTo>
                <a:lnTo>
                  <a:pt x="8444" y="4502"/>
                </a:lnTo>
                <a:lnTo>
                  <a:pt x="8493" y="4550"/>
                </a:lnTo>
                <a:lnTo>
                  <a:pt x="8566" y="4575"/>
                </a:lnTo>
                <a:lnTo>
                  <a:pt x="8639" y="4599"/>
                </a:lnTo>
                <a:lnTo>
                  <a:pt x="8736" y="4623"/>
                </a:lnTo>
                <a:lnTo>
                  <a:pt x="8882" y="4623"/>
                </a:lnTo>
                <a:lnTo>
                  <a:pt x="9004" y="4599"/>
                </a:lnTo>
                <a:lnTo>
                  <a:pt x="9272" y="4502"/>
                </a:lnTo>
                <a:lnTo>
                  <a:pt x="9515" y="4380"/>
                </a:lnTo>
                <a:lnTo>
                  <a:pt x="9758" y="4234"/>
                </a:lnTo>
                <a:lnTo>
                  <a:pt x="10075" y="4064"/>
                </a:lnTo>
                <a:lnTo>
                  <a:pt x="10367" y="3869"/>
                </a:lnTo>
                <a:lnTo>
                  <a:pt x="10659" y="3650"/>
                </a:lnTo>
                <a:lnTo>
                  <a:pt x="10950" y="3431"/>
                </a:lnTo>
                <a:lnTo>
                  <a:pt x="11072" y="3261"/>
                </a:lnTo>
                <a:lnTo>
                  <a:pt x="11169" y="3090"/>
                </a:lnTo>
                <a:lnTo>
                  <a:pt x="11242" y="2920"/>
                </a:lnTo>
                <a:lnTo>
                  <a:pt x="11242" y="2774"/>
                </a:lnTo>
                <a:lnTo>
                  <a:pt x="11194" y="2628"/>
                </a:lnTo>
                <a:lnTo>
                  <a:pt x="11145" y="2579"/>
                </a:lnTo>
                <a:lnTo>
                  <a:pt x="11096" y="2506"/>
                </a:lnTo>
                <a:lnTo>
                  <a:pt x="10926" y="2433"/>
                </a:lnTo>
                <a:lnTo>
                  <a:pt x="10707" y="2385"/>
                </a:lnTo>
                <a:lnTo>
                  <a:pt x="10440" y="2360"/>
                </a:lnTo>
                <a:close/>
                <a:moveTo>
                  <a:pt x="11486" y="5037"/>
                </a:moveTo>
                <a:lnTo>
                  <a:pt x="11510" y="5061"/>
                </a:lnTo>
                <a:lnTo>
                  <a:pt x="11607" y="5134"/>
                </a:lnTo>
                <a:lnTo>
                  <a:pt x="11656" y="5232"/>
                </a:lnTo>
                <a:lnTo>
                  <a:pt x="11656" y="5329"/>
                </a:lnTo>
                <a:lnTo>
                  <a:pt x="11607" y="5426"/>
                </a:lnTo>
                <a:lnTo>
                  <a:pt x="11559" y="5499"/>
                </a:lnTo>
                <a:lnTo>
                  <a:pt x="11486" y="5548"/>
                </a:lnTo>
                <a:lnTo>
                  <a:pt x="11413" y="5572"/>
                </a:lnTo>
                <a:lnTo>
                  <a:pt x="11340" y="5572"/>
                </a:lnTo>
                <a:lnTo>
                  <a:pt x="11413" y="5280"/>
                </a:lnTo>
                <a:lnTo>
                  <a:pt x="11437" y="5159"/>
                </a:lnTo>
                <a:lnTo>
                  <a:pt x="11486" y="5037"/>
                </a:lnTo>
                <a:close/>
                <a:moveTo>
                  <a:pt x="11486" y="4672"/>
                </a:moveTo>
                <a:lnTo>
                  <a:pt x="11364" y="4721"/>
                </a:lnTo>
                <a:lnTo>
                  <a:pt x="11242" y="4818"/>
                </a:lnTo>
                <a:lnTo>
                  <a:pt x="11145" y="4940"/>
                </a:lnTo>
                <a:lnTo>
                  <a:pt x="11096" y="5086"/>
                </a:lnTo>
                <a:lnTo>
                  <a:pt x="11048" y="5256"/>
                </a:lnTo>
                <a:lnTo>
                  <a:pt x="11023" y="5426"/>
                </a:lnTo>
                <a:lnTo>
                  <a:pt x="10975" y="5499"/>
                </a:lnTo>
                <a:lnTo>
                  <a:pt x="10926" y="5572"/>
                </a:lnTo>
                <a:lnTo>
                  <a:pt x="10902" y="5645"/>
                </a:lnTo>
                <a:lnTo>
                  <a:pt x="10877" y="5742"/>
                </a:lnTo>
                <a:lnTo>
                  <a:pt x="10902" y="5815"/>
                </a:lnTo>
                <a:lnTo>
                  <a:pt x="10975" y="5864"/>
                </a:lnTo>
                <a:lnTo>
                  <a:pt x="11121" y="5937"/>
                </a:lnTo>
                <a:lnTo>
                  <a:pt x="11242" y="5961"/>
                </a:lnTo>
                <a:lnTo>
                  <a:pt x="11388" y="5961"/>
                </a:lnTo>
                <a:lnTo>
                  <a:pt x="11510" y="5937"/>
                </a:lnTo>
                <a:lnTo>
                  <a:pt x="11632" y="5913"/>
                </a:lnTo>
                <a:lnTo>
                  <a:pt x="11753" y="5840"/>
                </a:lnTo>
                <a:lnTo>
                  <a:pt x="11875" y="5742"/>
                </a:lnTo>
                <a:lnTo>
                  <a:pt x="11948" y="5621"/>
                </a:lnTo>
                <a:lnTo>
                  <a:pt x="12021" y="5499"/>
                </a:lnTo>
                <a:lnTo>
                  <a:pt x="12070" y="5378"/>
                </a:lnTo>
                <a:lnTo>
                  <a:pt x="12070" y="5256"/>
                </a:lnTo>
                <a:lnTo>
                  <a:pt x="12045" y="5110"/>
                </a:lnTo>
                <a:lnTo>
                  <a:pt x="11997" y="5013"/>
                </a:lnTo>
                <a:lnTo>
                  <a:pt x="11924" y="4891"/>
                </a:lnTo>
                <a:lnTo>
                  <a:pt x="11851" y="4794"/>
                </a:lnTo>
                <a:lnTo>
                  <a:pt x="11729" y="4721"/>
                </a:lnTo>
                <a:lnTo>
                  <a:pt x="11656" y="4696"/>
                </a:lnTo>
                <a:lnTo>
                  <a:pt x="11607" y="4696"/>
                </a:lnTo>
                <a:lnTo>
                  <a:pt x="11559" y="4672"/>
                </a:lnTo>
                <a:close/>
                <a:moveTo>
                  <a:pt x="14479" y="3991"/>
                </a:moveTo>
                <a:lnTo>
                  <a:pt x="15063" y="4064"/>
                </a:lnTo>
                <a:lnTo>
                  <a:pt x="15574" y="4064"/>
                </a:lnTo>
                <a:lnTo>
                  <a:pt x="15184" y="4234"/>
                </a:lnTo>
                <a:lnTo>
                  <a:pt x="14260" y="4599"/>
                </a:lnTo>
                <a:lnTo>
                  <a:pt x="13797" y="4818"/>
                </a:lnTo>
                <a:lnTo>
                  <a:pt x="13578" y="4940"/>
                </a:lnTo>
                <a:lnTo>
                  <a:pt x="13384" y="5061"/>
                </a:lnTo>
                <a:lnTo>
                  <a:pt x="13359" y="5086"/>
                </a:lnTo>
                <a:lnTo>
                  <a:pt x="13359" y="5134"/>
                </a:lnTo>
                <a:lnTo>
                  <a:pt x="13384" y="5159"/>
                </a:lnTo>
                <a:lnTo>
                  <a:pt x="13627" y="5159"/>
                </a:lnTo>
                <a:lnTo>
                  <a:pt x="13870" y="5110"/>
                </a:lnTo>
                <a:lnTo>
                  <a:pt x="14089" y="5061"/>
                </a:lnTo>
                <a:lnTo>
                  <a:pt x="14308" y="4988"/>
                </a:lnTo>
                <a:lnTo>
                  <a:pt x="14746" y="4818"/>
                </a:lnTo>
                <a:lnTo>
                  <a:pt x="15184" y="4648"/>
                </a:lnTo>
                <a:lnTo>
                  <a:pt x="16109" y="4283"/>
                </a:lnTo>
                <a:lnTo>
                  <a:pt x="16377" y="4185"/>
                </a:lnTo>
                <a:lnTo>
                  <a:pt x="16644" y="4088"/>
                </a:lnTo>
                <a:lnTo>
                  <a:pt x="17034" y="4623"/>
                </a:lnTo>
                <a:lnTo>
                  <a:pt x="16790" y="4696"/>
                </a:lnTo>
                <a:lnTo>
                  <a:pt x="16255" y="4842"/>
                </a:lnTo>
                <a:lnTo>
                  <a:pt x="15720" y="4964"/>
                </a:lnTo>
                <a:lnTo>
                  <a:pt x="15282" y="5061"/>
                </a:lnTo>
                <a:lnTo>
                  <a:pt x="15014" y="5110"/>
                </a:lnTo>
                <a:lnTo>
                  <a:pt x="14771" y="5207"/>
                </a:lnTo>
                <a:lnTo>
                  <a:pt x="14552" y="5305"/>
                </a:lnTo>
                <a:lnTo>
                  <a:pt x="14333" y="5426"/>
                </a:lnTo>
                <a:lnTo>
                  <a:pt x="14162" y="5572"/>
                </a:lnTo>
                <a:lnTo>
                  <a:pt x="14114" y="5669"/>
                </a:lnTo>
                <a:lnTo>
                  <a:pt x="14041" y="5767"/>
                </a:lnTo>
                <a:lnTo>
                  <a:pt x="14065" y="5815"/>
                </a:lnTo>
                <a:lnTo>
                  <a:pt x="14065" y="5840"/>
                </a:lnTo>
                <a:lnTo>
                  <a:pt x="14114" y="5840"/>
                </a:lnTo>
                <a:lnTo>
                  <a:pt x="14552" y="5694"/>
                </a:lnTo>
                <a:lnTo>
                  <a:pt x="15014" y="5572"/>
                </a:lnTo>
                <a:lnTo>
                  <a:pt x="15476" y="5426"/>
                </a:lnTo>
                <a:lnTo>
                  <a:pt x="15939" y="5329"/>
                </a:lnTo>
                <a:lnTo>
                  <a:pt x="16596" y="5232"/>
                </a:lnTo>
                <a:lnTo>
                  <a:pt x="16985" y="5134"/>
                </a:lnTo>
                <a:lnTo>
                  <a:pt x="17155" y="5086"/>
                </a:lnTo>
                <a:lnTo>
                  <a:pt x="17301" y="5013"/>
                </a:lnTo>
                <a:lnTo>
                  <a:pt x="17569" y="5451"/>
                </a:lnTo>
                <a:lnTo>
                  <a:pt x="14284" y="6740"/>
                </a:lnTo>
                <a:lnTo>
                  <a:pt x="14162" y="6667"/>
                </a:lnTo>
                <a:lnTo>
                  <a:pt x="13992" y="6594"/>
                </a:lnTo>
                <a:lnTo>
                  <a:pt x="13700" y="6399"/>
                </a:lnTo>
                <a:lnTo>
                  <a:pt x="13530" y="6302"/>
                </a:lnTo>
                <a:lnTo>
                  <a:pt x="13384" y="6253"/>
                </a:lnTo>
                <a:lnTo>
                  <a:pt x="13213" y="6253"/>
                </a:lnTo>
                <a:lnTo>
                  <a:pt x="13043" y="6278"/>
                </a:lnTo>
                <a:lnTo>
                  <a:pt x="12921" y="6351"/>
                </a:lnTo>
                <a:lnTo>
                  <a:pt x="12800" y="6424"/>
                </a:lnTo>
                <a:lnTo>
                  <a:pt x="12581" y="6594"/>
                </a:lnTo>
                <a:lnTo>
                  <a:pt x="12386" y="6789"/>
                </a:lnTo>
                <a:lnTo>
                  <a:pt x="12167" y="6983"/>
                </a:lnTo>
                <a:lnTo>
                  <a:pt x="11972" y="7081"/>
                </a:lnTo>
                <a:lnTo>
                  <a:pt x="11875" y="7129"/>
                </a:lnTo>
                <a:lnTo>
                  <a:pt x="11778" y="7154"/>
                </a:lnTo>
                <a:lnTo>
                  <a:pt x="11680" y="7154"/>
                </a:lnTo>
                <a:lnTo>
                  <a:pt x="11583" y="7129"/>
                </a:lnTo>
                <a:lnTo>
                  <a:pt x="11486" y="7105"/>
                </a:lnTo>
                <a:lnTo>
                  <a:pt x="11364" y="7056"/>
                </a:lnTo>
                <a:lnTo>
                  <a:pt x="11291" y="7008"/>
                </a:lnTo>
                <a:lnTo>
                  <a:pt x="11291" y="6935"/>
                </a:lnTo>
                <a:lnTo>
                  <a:pt x="11291" y="6886"/>
                </a:lnTo>
                <a:lnTo>
                  <a:pt x="11340" y="6837"/>
                </a:lnTo>
                <a:lnTo>
                  <a:pt x="11461" y="6740"/>
                </a:lnTo>
                <a:lnTo>
                  <a:pt x="11583" y="6691"/>
                </a:lnTo>
                <a:lnTo>
                  <a:pt x="11753" y="6618"/>
                </a:lnTo>
                <a:lnTo>
                  <a:pt x="11899" y="6545"/>
                </a:lnTo>
                <a:lnTo>
                  <a:pt x="12240" y="6424"/>
                </a:lnTo>
                <a:lnTo>
                  <a:pt x="12313" y="6375"/>
                </a:lnTo>
                <a:lnTo>
                  <a:pt x="12362" y="6326"/>
                </a:lnTo>
                <a:lnTo>
                  <a:pt x="12362" y="6278"/>
                </a:lnTo>
                <a:lnTo>
                  <a:pt x="12362" y="6205"/>
                </a:lnTo>
                <a:lnTo>
                  <a:pt x="12337" y="6059"/>
                </a:lnTo>
                <a:lnTo>
                  <a:pt x="12337" y="6010"/>
                </a:lnTo>
                <a:lnTo>
                  <a:pt x="12362" y="5937"/>
                </a:lnTo>
                <a:lnTo>
                  <a:pt x="12435" y="5840"/>
                </a:lnTo>
                <a:lnTo>
                  <a:pt x="12508" y="5742"/>
                </a:lnTo>
                <a:lnTo>
                  <a:pt x="12702" y="5597"/>
                </a:lnTo>
                <a:lnTo>
                  <a:pt x="12897" y="5426"/>
                </a:lnTo>
                <a:lnTo>
                  <a:pt x="12970" y="5329"/>
                </a:lnTo>
                <a:lnTo>
                  <a:pt x="13043" y="5207"/>
                </a:lnTo>
                <a:lnTo>
                  <a:pt x="13043" y="5134"/>
                </a:lnTo>
                <a:lnTo>
                  <a:pt x="13067" y="5061"/>
                </a:lnTo>
                <a:lnTo>
                  <a:pt x="13043" y="4915"/>
                </a:lnTo>
                <a:lnTo>
                  <a:pt x="13019" y="4769"/>
                </a:lnTo>
                <a:lnTo>
                  <a:pt x="13043" y="4623"/>
                </a:lnTo>
                <a:lnTo>
                  <a:pt x="13067" y="4526"/>
                </a:lnTo>
                <a:lnTo>
                  <a:pt x="13140" y="4429"/>
                </a:lnTo>
                <a:lnTo>
                  <a:pt x="13457" y="4380"/>
                </a:lnTo>
                <a:lnTo>
                  <a:pt x="13773" y="4283"/>
                </a:lnTo>
                <a:lnTo>
                  <a:pt x="14089" y="4161"/>
                </a:lnTo>
                <a:lnTo>
                  <a:pt x="14406" y="4039"/>
                </a:lnTo>
                <a:lnTo>
                  <a:pt x="14479" y="3991"/>
                </a:lnTo>
                <a:close/>
                <a:moveTo>
                  <a:pt x="17739" y="5767"/>
                </a:moveTo>
                <a:lnTo>
                  <a:pt x="18007" y="6326"/>
                </a:lnTo>
                <a:lnTo>
                  <a:pt x="17739" y="6399"/>
                </a:lnTo>
                <a:lnTo>
                  <a:pt x="17496" y="6497"/>
                </a:lnTo>
                <a:lnTo>
                  <a:pt x="17034" y="6691"/>
                </a:lnTo>
                <a:lnTo>
                  <a:pt x="16255" y="6983"/>
                </a:lnTo>
                <a:lnTo>
                  <a:pt x="15452" y="7251"/>
                </a:lnTo>
                <a:lnTo>
                  <a:pt x="15330" y="7154"/>
                </a:lnTo>
                <a:lnTo>
                  <a:pt x="15160" y="7056"/>
                </a:lnTo>
                <a:lnTo>
                  <a:pt x="14941" y="6959"/>
                </a:lnTo>
                <a:lnTo>
                  <a:pt x="14698" y="6862"/>
                </a:lnTo>
                <a:lnTo>
                  <a:pt x="15063" y="6789"/>
                </a:lnTo>
                <a:lnTo>
                  <a:pt x="15428" y="6691"/>
                </a:lnTo>
                <a:lnTo>
                  <a:pt x="16133" y="6448"/>
                </a:lnTo>
                <a:lnTo>
                  <a:pt x="16596" y="6253"/>
                </a:lnTo>
                <a:lnTo>
                  <a:pt x="17082" y="6059"/>
                </a:lnTo>
                <a:lnTo>
                  <a:pt x="17545" y="5864"/>
                </a:lnTo>
                <a:lnTo>
                  <a:pt x="17739" y="5767"/>
                </a:lnTo>
                <a:close/>
                <a:moveTo>
                  <a:pt x="13311" y="6618"/>
                </a:moveTo>
                <a:lnTo>
                  <a:pt x="13408" y="6643"/>
                </a:lnTo>
                <a:lnTo>
                  <a:pt x="13627" y="6716"/>
                </a:lnTo>
                <a:lnTo>
                  <a:pt x="13822" y="6813"/>
                </a:lnTo>
                <a:lnTo>
                  <a:pt x="14016" y="6935"/>
                </a:lnTo>
                <a:lnTo>
                  <a:pt x="14235" y="7032"/>
                </a:lnTo>
                <a:lnTo>
                  <a:pt x="14430" y="7105"/>
                </a:lnTo>
                <a:lnTo>
                  <a:pt x="14965" y="7275"/>
                </a:lnTo>
                <a:lnTo>
                  <a:pt x="15136" y="7373"/>
                </a:lnTo>
                <a:lnTo>
                  <a:pt x="15038" y="7397"/>
                </a:lnTo>
                <a:lnTo>
                  <a:pt x="15014" y="7421"/>
                </a:lnTo>
                <a:lnTo>
                  <a:pt x="15014" y="7446"/>
                </a:lnTo>
                <a:lnTo>
                  <a:pt x="15014" y="7470"/>
                </a:lnTo>
                <a:lnTo>
                  <a:pt x="15038" y="7494"/>
                </a:lnTo>
                <a:lnTo>
                  <a:pt x="15257" y="7543"/>
                </a:lnTo>
                <a:lnTo>
                  <a:pt x="15160" y="7616"/>
                </a:lnTo>
                <a:lnTo>
                  <a:pt x="15014" y="7665"/>
                </a:lnTo>
                <a:lnTo>
                  <a:pt x="14819" y="7713"/>
                </a:lnTo>
                <a:lnTo>
                  <a:pt x="14625" y="7689"/>
                </a:lnTo>
                <a:lnTo>
                  <a:pt x="14406" y="7665"/>
                </a:lnTo>
                <a:lnTo>
                  <a:pt x="14016" y="7567"/>
                </a:lnTo>
                <a:lnTo>
                  <a:pt x="13627" y="7446"/>
                </a:lnTo>
                <a:lnTo>
                  <a:pt x="13238" y="7324"/>
                </a:lnTo>
                <a:lnTo>
                  <a:pt x="12994" y="7251"/>
                </a:lnTo>
                <a:lnTo>
                  <a:pt x="12727" y="7202"/>
                </a:lnTo>
                <a:lnTo>
                  <a:pt x="12459" y="7178"/>
                </a:lnTo>
                <a:lnTo>
                  <a:pt x="12191" y="7178"/>
                </a:lnTo>
                <a:lnTo>
                  <a:pt x="12532" y="7032"/>
                </a:lnTo>
                <a:lnTo>
                  <a:pt x="12702" y="6910"/>
                </a:lnTo>
                <a:lnTo>
                  <a:pt x="12824" y="6789"/>
                </a:lnTo>
                <a:lnTo>
                  <a:pt x="12921" y="6716"/>
                </a:lnTo>
                <a:lnTo>
                  <a:pt x="13019" y="6667"/>
                </a:lnTo>
                <a:lnTo>
                  <a:pt x="13116" y="6643"/>
                </a:lnTo>
                <a:lnTo>
                  <a:pt x="13213" y="6618"/>
                </a:lnTo>
                <a:close/>
                <a:moveTo>
                  <a:pt x="18323" y="7227"/>
                </a:moveTo>
                <a:lnTo>
                  <a:pt x="18445" y="7665"/>
                </a:lnTo>
                <a:lnTo>
                  <a:pt x="18518" y="8103"/>
                </a:lnTo>
                <a:lnTo>
                  <a:pt x="18056" y="8224"/>
                </a:lnTo>
                <a:lnTo>
                  <a:pt x="17885" y="8127"/>
                </a:lnTo>
                <a:lnTo>
                  <a:pt x="17715" y="8005"/>
                </a:lnTo>
                <a:lnTo>
                  <a:pt x="17399" y="7762"/>
                </a:lnTo>
                <a:lnTo>
                  <a:pt x="17666" y="7665"/>
                </a:lnTo>
                <a:lnTo>
                  <a:pt x="17910" y="7543"/>
                </a:lnTo>
                <a:lnTo>
                  <a:pt x="18153" y="7397"/>
                </a:lnTo>
                <a:lnTo>
                  <a:pt x="18226" y="7324"/>
                </a:lnTo>
                <a:lnTo>
                  <a:pt x="18323" y="7227"/>
                </a:lnTo>
                <a:close/>
                <a:moveTo>
                  <a:pt x="17155" y="8030"/>
                </a:moveTo>
                <a:lnTo>
                  <a:pt x="17326" y="8103"/>
                </a:lnTo>
                <a:lnTo>
                  <a:pt x="17520" y="8273"/>
                </a:lnTo>
                <a:lnTo>
                  <a:pt x="17545" y="8297"/>
                </a:lnTo>
                <a:lnTo>
                  <a:pt x="17326" y="8200"/>
                </a:lnTo>
                <a:lnTo>
                  <a:pt x="17228" y="8151"/>
                </a:lnTo>
                <a:lnTo>
                  <a:pt x="17131" y="8078"/>
                </a:lnTo>
                <a:lnTo>
                  <a:pt x="17082" y="8054"/>
                </a:lnTo>
                <a:lnTo>
                  <a:pt x="17082" y="8030"/>
                </a:lnTo>
                <a:close/>
                <a:moveTo>
                  <a:pt x="16790" y="7981"/>
                </a:moveTo>
                <a:lnTo>
                  <a:pt x="16790" y="8054"/>
                </a:lnTo>
                <a:lnTo>
                  <a:pt x="16790" y="8151"/>
                </a:lnTo>
                <a:lnTo>
                  <a:pt x="16815" y="8224"/>
                </a:lnTo>
                <a:lnTo>
                  <a:pt x="16863" y="8273"/>
                </a:lnTo>
                <a:lnTo>
                  <a:pt x="16961" y="8395"/>
                </a:lnTo>
                <a:lnTo>
                  <a:pt x="17131" y="8468"/>
                </a:lnTo>
                <a:lnTo>
                  <a:pt x="17155" y="8492"/>
                </a:lnTo>
                <a:lnTo>
                  <a:pt x="16839" y="8589"/>
                </a:lnTo>
                <a:lnTo>
                  <a:pt x="16328" y="8711"/>
                </a:lnTo>
                <a:lnTo>
                  <a:pt x="16206" y="8468"/>
                </a:lnTo>
                <a:lnTo>
                  <a:pt x="16109" y="8224"/>
                </a:lnTo>
                <a:lnTo>
                  <a:pt x="16450" y="8103"/>
                </a:lnTo>
                <a:lnTo>
                  <a:pt x="16790" y="7981"/>
                </a:lnTo>
                <a:close/>
                <a:moveTo>
                  <a:pt x="15695" y="8322"/>
                </a:moveTo>
                <a:lnTo>
                  <a:pt x="15744" y="8370"/>
                </a:lnTo>
                <a:lnTo>
                  <a:pt x="15793" y="8443"/>
                </a:lnTo>
                <a:lnTo>
                  <a:pt x="15890" y="8614"/>
                </a:lnTo>
                <a:lnTo>
                  <a:pt x="15939" y="8784"/>
                </a:lnTo>
                <a:lnTo>
                  <a:pt x="15744" y="8833"/>
                </a:lnTo>
                <a:lnTo>
                  <a:pt x="15671" y="8662"/>
                </a:lnTo>
                <a:lnTo>
                  <a:pt x="15598" y="8468"/>
                </a:lnTo>
                <a:lnTo>
                  <a:pt x="15574" y="8395"/>
                </a:lnTo>
                <a:lnTo>
                  <a:pt x="15574" y="8346"/>
                </a:lnTo>
                <a:lnTo>
                  <a:pt x="15695" y="8322"/>
                </a:lnTo>
                <a:close/>
                <a:moveTo>
                  <a:pt x="17520" y="8784"/>
                </a:moveTo>
                <a:lnTo>
                  <a:pt x="17520" y="8906"/>
                </a:lnTo>
                <a:lnTo>
                  <a:pt x="17472" y="8979"/>
                </a:lnTo>
                <a:lnTo>
                  <a:pt x="17423" y="9052"/>
                </a:lnTo>
                <a:lnTo>
                  <a:pt x="17326" y="9100"/>
                </a:lnTo>
                <a:lnTo>
                  <a:pt x="17228" y="9125"/>
                </a:lnTo>
                <a:lnTo>
                  <a:pt x="17009" y="9149"/>
                </a:lnTo>
                <a:lnTo>
                  <a:pt x="16839" y="9125"/>
                </a:lnTo>
                <a:lnTo>
                  <a:pt x="16693" y="9076"/>
                </a:lnTo>
                <a:lnTo>
                  <a:pt x="16571" y="9027"/>
                </a:lnTo>
                <a:lnTo>
                  <a:pt x="16766" y="8979"/>
                </a:lnTo>
                <a:lnTo>
                  <a:pt x="17520" y="8784"/>
                </a:lnTo>
                <a:close/>
                <a:moveTo>
                  <a:pt x="18591" y="8614"/>
                </a:moveTo>
                <a:lnTo>
                  <a:pt x="18640" y="9027"/>
                </a:lnTo>
                <a:lnTo>
                  <a:pt x="18615" y="9027"/>
                </a:lnTo>
                <a:lnTo>
                  <a:pt x="18396" y="9052"/>
                </a:lnTo>
                <a:lnTo>
                  <a:pt x="18153" y="9076"/>
                </a:lnTo>
                <a:lnTo>
                  <a:pt x="17715" y="9198"/>
                </a:lnTo>
                <a:lnTo>
                  <a:pt x="17764" y="9100"/>
                </a:lnTo>
                <a:lnTo>
                  <a:pt x="17812" y="8979"/>
                </a:lnTo>
                <a:lnTo>
                  <a:pt x="17837" y="8857"/>
                </a:lnTo>
                <a:lnTo>
                  <a:pt x="17812" y="8711"/>
                </a:lnTo>
                <a:lnTo>
                  <a:pt x="18202" y="8614"/>
                </a:lnTo>
                <a:close/>
                <a:moveTo>
                  <a:pt x="16133" y="9125"/>
                </a:moveTo>
                <a:lnTo>
                  <a:pt x="16231" y="9222"/>
                </a:lnTo>
                <a:lnTo>
                  <a:pt x="16352" y="9319"/>
                </a:lnTo>
                <a:lnTo>
                  <a:pt x="16498" y="9392"/>
                </a:lnTo>
                <a:lnTo>
                  <a:pt x="16644" y="9465"/>
                </a:lnTo>
                <a:lnTo>
                  <a:pt x="16839" y="9490"/>
                </a:lnTo>
                <a:lnTo>
                  <a:pt x="16596" y="9587"/>
                </a:lnTo>
                <a:lnTo>
                  <a:pt x="16596" y="9611"/>
                </a:lnTo>
                <a:lnTo>
                  <a:pt x="16352" y="9490"/>
                </a:lnTo>
                <a:lnTo>
                  <a:pt x="16158" y="9344"/>
                </a:lnTo>
                <a:lnTo>
                  <a:pt x="15963" y="9149"/>
                </a:lnTo>
                <a:lnTo>
                  <a:pt x="16133" y="9125"/>
                </a:lnTo>
                <a:close/>
                <a:moveTo>
                  <a:pt x="18640" y="9368"/>
                </a:moveTo>
                <a:lnTo>
                  <a:pt x="18640" y="10001"/>
                </a:lnTo>
                <a:lnTo>
                  <a:pt x="18591" y="10025"/>
                </a:lnTo>
                <a:lnTo>
                  <a:pt x="18275" y="10122"/>
                </a:lnTo>
                <a:lnTo>
                  <a:pt x="17983" y="10244"/>
                </a:lnTo>
                <a:lnTo>
                  <a:pt x="17569" y="10366"/>
                </a:lnTo>
                <a:lnTo>
                  <a:pt x="17155" y="10463"/>
                </a:lnTo>
                <a:lnTo>
                  <a:pt x="17180" y="10317"/>
                </a:lnTo>
                <a:lnTo>
                  <a:pt x="17155" y="10147"/>
                </a:lnTo>
                <a:lnTo>
                  <a:pt x="17107" y="10001"/>
                </a:lnTo>
                <a:lnTo>
                  <a:pt x="17009" y="9903"/>
                </a:lnTo>
                <a:lnTo>
                  <a:pt x="18640" y="9368"/>
                </a:lnTo>
                <a:close/>
                <a:moveTo>
                  <a:pt x="18591" y="10487"/>
                </a:moveTo>
                <a:lnTo>
                  <a:pt x="18494" y="11169"/>
                </a:lnTo>
                <a:lnTo>
                  <a:pt x="18469" y="11169"/>
                </a:lnTo>
                <a:lnTo>
                  <a:pt x="18177" y="11217"/>
                </a:lnTo>
                <a:lnTo>
                  <a:pt x="17885" y="11315"/>
                </a:lnTo>
                <a:lnTo>
                  <a:pt x="17301" y="11534"/>
                </a:lnTo>
                <a:lnTo>
                  <a:pt x="16839" y="11680"/>
                </a:lnTo>
                <a:lnTo>
                  <a:pt x="16377" y="11826"/>
                </a:lnTo>
                <a:lnTo>
                  <a:pt x="16401" y="11728"/>
                </a:lnTo>
                <a:lnTo>
                  <a:pt x="16425" y="11607"/>
                </a:lnTo>
                <a:lnTo>
                  <a:pt x="16523" y="11412"/>
                </a:lnTo>
                <a:lnTo>
                  <a:pt x="16644" y="11217"/>
                </a:lnTo>
                <a:lnTo>
                  <a:pt x="16766" y="11071"/>
                </a:lnTo>
                <a:lnTo>
                  <a:pt x="16839" y="10974"/>
                </a:lnTo>
                <a:lnTo>
                  <a:pt x="16936" y="10950"/>
                </a:lnTo>
                <a:lnTo>
                  <a:pt x="17593" y="10804"/>
                </a:lnTo>
                <a:lnTo>
                  <a:pt x="18250" y="10609"/>
                </a:lnTo>
                <a:lnTo>
                  <a:pt x="18421" y="10560"/>
                </a:lnTo>
                <a:lnTo>
                  <a:pt x="18591" y="10487"/>
                </a:lnTo>
                <a:close/>
                <a:moveTo>
                  <a:pt x="18396" y="11607"/>
                </a:moveTo>
                <a:lnTo>
                  <a:pt x="18299" y="11972"/>
                </a:lnTo>
                <a:lnTo>
                  <a:pt x="18202" y="12361"/>
                </a:lnTo>
                <a:lnTo>
                  <a:pt x="18007" y="12337"/>
                </a:lnTo>
                <a:lnTo>
                  <a:pt x="17788" y="12337"/>
                </a:lnTo>
                <a:lnTo>
                  <a:pt x="17739" y="12239"/>
                </a:lnTo>
                <a:lnTo>
                  <a:pt x="17666" y="12166"/>
                </a:lnTo>
                <a:lnTo>
                  <a:pt x="17618" y="12142"/>
                </a:lnTo>
                <a:lnTo>
                  <a:pt x="17472" y="12142"/>
                </a:lnTo>
                <a:lnTo>
                  <a:pt x="17399" y="12191"/>
                </a:lnTo>
                <a:lnTo>
                  <a:pt x="17350" y="12215"/>
                </a:lnTo>
                <a:lnTo>
                  <a:pt x="17180" y="12337"/>
                </a:lnTo>
                <a:lnTo>
                  <a:pt x="17058" y="12458"/>
                </a:lnTo>
                <a:lnTo>
                  <a:pt x="16961" y="12580"/>
                </a:lnTo>
                <a:lnTo>
                  <a:pt x="16742" y="12653"/>
                </a:lnTo>
                <a:lnTo>
                  <a:pt x="16425" y="12799"/>
                </a:lnTo>
                <a:lnTo>
                  <a:pt x="16425" y="12702"/>
                </a:lnTo>
                <a:lnTo>
                  <a:pt x="16401" y="12239"/>
                </a:lnTo>
                <a:lnTo>
                  <a:pt x="16961" y="12069"/>
                </a:lnTo>
                <a:lnTo>
                  <a:pt x="17569" y="11850"/>
                </a:lnTo>
                <a:lnTo>
                  <a:pt x="18202" y="11655"/>
                </a:lnTo>
                <a:lnTo>
                  <a:pt x="18396" y="11607"/>
                </a:lnTo>
                <a:close/>
                <a:moveTo>
                  <a:pt x="18056" y="12799"/>
                </a:moveTo>
                <a:lnTo>
                  <a:pt x="17861" y="13261"/>
                </a:lnTo>
                <a:lnTo>
                  <a:pt x="17666" y="13286"/>
                </a:lnTo>
                <a:lnTo>
                  <a:pt x="17739" y="13067"/>
                </a:lnTo>
                <a:lnTo>
                  <a:pt x="17812" y="12823"/>
                </a:lnTo>
                <a:lnTo>
                  <a:pt x="18056" y="12799"/>
                </a:lnTo>
                <a:close/>
                <a:moveTo>
                  <a:pt x="17423" y="12921"/>
                </a:moveTo>
                <a:lnTo>
                  <a:pt x="17350" y="13115"/>
                </a:lnTo>
                <a:lnTo>
                  <a:pt x="17301" y="13213"/>
                </a:lnTo>
                <a:lnTo>
                  <a:pt x="17228" y="13310"/>
                </a:lnTo>
                <a:lnTo>
                  <a:pt x="17204" y="13334"/>
                </a:lnTo>
                <a:lnTo>
                  <a:pt x="17204" y="13310"/>
                </a:lnTo>
                <a:lnTo>
                  <a:pt x="17131" y="13237"/>
                </a:lnTo>
                <a:lnTo>
                  <a:pt x="17107" y="13164"/>
                </a:lnTo>
                <a:lnTo>
                  <a:pt x="17107" y="13091"/>
                </a:lnTo>
                <a:lnTo>
                  <a:pt x="17107" y="13018"/>
                </a:lnTo>
                <a:lnTo>
                  <a:pt x="17423" y="12921"/>
                </a:lnTo>
                <a:close/>
                <a:moveTo>
                  <a:pt x="16790" y="13140"/>
                </a:moveTo>
                <a:lnTo>
                  <a:pt x="16815" y="13237"/>
                </a:lnTo>
                <a:lnTo>
                  <a:pt x="16839" y="13359"/>
                </a:lnTo>
                <a:lnTo>
                  <a:pt x="16888" y="13456"/>
                </a:lnTo>
                <a:lnTo>
                  <a:pt x="16961" y="13553"/>
                </a:lnTo>
                <a:lnTo>
                  <a:pt x="16498" y="13772"/>
                </a:lnTo>
                <a:lnTo>
                  <a:pt x="16206" y="13918"/>
                </a:lnTo>
                <a:lnTo>
                  <a:pt x="15890" y="14040"/>
                </a:lnTo>
                <a:lnTo>
                  <a:pt x="15257" y="14210"/>
                </a:lnTo>
                <a:lnTo>
                  <a:pt x="15257" y="14210"/>
                </a:lnTo>
                <a:lnTo>
                  <a:pt x="15428" y="13967"/>
                </a:lnTo>
                <a:lnTo>
                  <a:pt x="15598" y="13748"/>
                </a:lnTo>
                <a:lnTo>
                  <a:pt x="15841" y="13553"/>
                </a:lnTo>
                <a:lnTo>
                  <a:pt x="16377" y="13286"/>
                </a:lnTo>
                <a:lnTo>
                  <a:pt x="16790" y="13140"/>
                </a:lnTo>
                <a:close/>
                <a:moveTo>
                  <a:pt x="18153" y="6740"/>
                </a:moveTo>
                <a:lnTo>
                  <a:pt x="18250" y="6983"/>
                </a:lnTo>
                <a:lnTo>
                  <a:pt x="18056" y="7008"/>
                </a:lnTo>
                <a:lnTo>
                  <a:pt x="17885" y="7056"/>
                </a:lnTo>
                <a:lnTo>
                  <a:pt x="17520" y="7227"/>
                </a:lnTo>
                <a:lnTo>
                  <a:pt x="17155" y="7397"/>
                </a:lnTo>
                <a:lnTo>
                  <a:pt x="16839" y="7543"/>
                </a:lnTo>
                <a:lnTo>
                  <a:pt x="16328" y="7713"/>
                </a:lnTo>
                <a:lnTo>
                  <a:pt x="16085" y="7811"/>
                </a:lnTo>
                <a:lnTo>
                  <a:pt x="15817" y="7908"/>
                </a:lnTo>
                <a:lnTo>
                  <a:pt x="15695" y="7859"/>
                </a:lnTo>
                <a:lnTo>
                  <a:pt x="15549" y="7835"/>
                </a:lnTo>
                <a:lnTo>
                  <a:pt x="15403" y="7859"/>
                </a:lnTo>
                <a:lnTo>
                  <a:pt x="15355" y="7908"/>
                </a:lnTo>
                <a:lnTo>
                  <a:pt x="15282" y="7932"/>
                </a:lnTo>
                <a:lnTo>
                  <a:pt x="15233" y="8030"/>
                </a:lnTo>
                <a:lnTo>
                  <a:pt x="15184" y="8151"/>
                </a:lnTo>
                <a:lnTo>
                  <a:pt x="15184" y="8273"/>
                </a:lnTo>
                <a:lnTo>
                  <a:pt x="15184" y="8395"/>
                </a:lnTo>
                <a:lnTo>
                  <a:pt x="15257" y="8638"/>
                </a:lnTo>
                <a:lnTo>
                  <a:pt x="15330" y="8857"/>
                </a:lnTo>
                <a:lnTo>
                  <a:pt x="15379" y="8930"/>
                </a:lnTo>
                <a:lnTo>
                  <a:pt x="15160" y="9003"/>
                </a:lnTo>
                <a:lnTo>
                  <a:pt x="14941" y="9100"/>
                </a:lnTo>
                <a:lnTo>
                  <a:pt x="14917" y="9125"/>
                </a:lnTo>
                <a:lnTo>
                  <a:pt x="14917" y="9149"/>
                </a:lnTo>
                <a:lnTo>
                  <a:pt x="14917" y="9173"/>
                </a:lnTo>
                <a:lnTo>
                  <a:pt x="14941" y="9198"/>
                </a:lnTo>
                <a:lnTo>
                  <a:pt x="15257" y="9222"/>
                </a:lnTo>
                <a:lnTo>
                  <a:pt x="15549" y="9222"/>
                </a:lnTo>
                <a:lnTo>
                  <a:pt x="15671" y="9368"/>
                </a:lnTo>
                <a:lnTo>
                  <a:pt x="15817" y="9514"/>
                </a:lnTo>
                <a:lnTo>
                  <a:pt x="15963" y="9660"/>
                </a:lnTo>
                <a:lnTo>
                  <a:pt x="16133" y="9782"/>
                </a:lnTo>
                <a:lnTo>
                  <a:pt x="15379" y="10074"/>
                </a:lnTo>
                <a:lnTo>
                  <a:pt x="15038" y="10244"/>
                </a:lnTo>
                <a:lnTo>
                  <a:pt x="14673" y="10439"/>
                </a:lnTo>
                <a:lnTo>
                  <a:pt x="14649" y="10487"/>
                </a:lnTo>
                <a:lnTo>
                  <a:pt x="14649" y="10536"/>
                </a:lnTo>
                <a:lnTo>
                  <a:pt x="14673" y="10585"/>
                </a:lnTo>
                <a:lnTo>
                  <a:pt x="14722" y="10585"/>
                </a:lnTo>
                <a:lnTo>
                  <a:pt x="14965" y="10560"/>
                </a:lnTo>
                <a:lnTo>
                  <a:pt x="15184" y="10536"/>
                </a:lnTo>
                <a:lnTo>
                  <a:pt x="15647" y="10390"/>
                </a:lnTo>
                <a:lnTo>
                  <a:pt x="16109" y="10244"/>
                </a:lnTo>
                <a:lnTo>
                  <a:pt x="16547" y="10074"/>
                </a:lnTo>
                <a:lnTo>
                  <a:pt x="16571" y="10049"/>
                </a:lnTo>
                <a:lnTo>
                  <a:pt x="16693" y="10171"/>
                </a:lnTo>
                <a:lnTo>
                  <a:pt x="16717" y="10220"/>
                </a:lnTo>
                <a:lnTo>
                  <a:pt x="16742" y="10293"/>
                </a:lnTo>
                <a:lnTo>
                  <a:pt x="16742" y="10366"/>
                </a:lnTo>
                <a:lnTo>
                  <a:pt x="16742" y="10439"/>
                </a:lnTo>
                <a:lnTo>
                  <a:pt x="16669" y="10585"/>
                </a:lnTo>
                <a:lnTo>
                  <a:pt x="16158" y="10706"/>
                </a:lnTo>
                <a:lnTo>
                  <a:pt x="15598" y="10804"/>
                </a:lnTo>
                <a:lnTo>
                  <a:pt x="15355" y="10877"/>
                </a:lnTo>
                <a:lnTo>
                  <a:pt x="15087" y="10974"/>
                </a:lnTo>
                <a:lnTo>
                  <a:pt x="14844" y="11096"/>
                </a:lnTo>
                <a:lnTo>
                  <a:pt x="14625" y="11217"/>
                </a:lnTo>
                <a:lnTo>
                  <a:pt x="14600" y="11266"/>
                </a:lnTo>
                <a:lnTo>
                  <a:pt x="14600" y="11315"/>
                </a:lnTo>
                <a:lnTo>
                  <a:pt x="14625" y="11363"/>
                </a:lnTo>
                <a:lnTo>
                  <a:pt x="14673" y="11363"/>
                </a:lnTo>
                <a:lnTo>
                  <a:pt x="15087" y="11339"/>
                </a:lnTo>
                <a:lnTo>
                  <a:pt x="15476" y="11266"/>
                </a:lnTo>
                <a:lnTo>
                  <a:pt x="16279" y="11096"/>
                </a:lnTo>
                <a:lnTo>
                  <a:pt x="16231" y="11193"/>
                </a:lnTo>
                <a:lnTo>
                  <a:pt x="16133" y="11388"/>
                </a:lnTo>
                <a:lnTo>
                  <a:pt x="16060" y="11558"/>
                </a:lnTo>
                <a:lnTo>
                  <a:pt x="16036" y="11728"/>
                </a:lnTo>
                <a:lnTo>
                  <a:pt x="16012" y="11923"/>
                </a:lnTo>
                <a:lnTo>
                  <a:pt x="15379" y="12069"/>
                </a:lnTo>
                <a:lnTo>
                  <a:pt x="15087" y="12142"/>
                </a:lnTo>
                <a:lnTo>
                  <a:pt x="14795" y="12264"/>
                </a:lnTo>
                <a:lnTo>
                  <a:pt x="14771" y="12288"/>
                </a:lnTo>
                <a:lnTo>
                  <a:pt x="14771" y="12312"/>
                </a:lnTo>
                <a:lnTo>
                  <a:pt x="14771" y="12337"/>
                </a:lnTo>
                <a:lnTo>
                  <a:pt x="14795" y="12361"/>
                </a:lnTo>
                <a:lnTo>
                  <a:pt x="14941" y="12410"/>
                </a:lnTo>
                <a:lnTo>
                  <a:pt x="15087" y="12434"/>
                </a:lnTo>
                <a:lnTo>
                  <a:pt x="15403" y="12434"/>
                </a:lnTo>
                <a:lnTo>
                  <a:pt x="15720" y="12410"/>
                </a:lnTo>
                <a:lnTo>
                  <a:pt x="16036" y="12337"/>
                </a:lnTo>
                <a:lnTo>
                  <a:pt x="16036" y="12556"/>
                </a:lnTo>
                <a:lnTo>
                  <a:pt x="16036" y="12702"/>
                </a:lnTo>
                <a:lnTo>
                  <a:pt x="16012" y="12823"/>
                </a:lnTo>
                <a:lnTo>
                  <a:pt x="15987" y="12945"/>
                </a:lnTo>
                <a:lnTo>
                  <a:pt x="15914" y="13018"/>
                </a:lnTo>
                <a:lnTo>
                  <a:pt x="15647" y="13164"/>
                </a:lnTo>
                <a:lnTo>
                  <a:pt x="15355" y="13261"/>
                </a:lnTo>
                <a:lnTo>
                  <a:pt x="15063" y="13383"/>
                </a:lnTo>
                <a:lnTo>
                  <a:pt x="14771" y="13505"/>
                </a:lnTo>
                <a:lnTo>
                  <a:pt x="14479" y="13651"/>
                </a:lnTo>
                <a:lnTo>
                  <a:pt x="14454" y="13699"/>
                </a:lnTo>
                <a:lnTo>
                  <a:pt x="14454" y="13723"/>
                </a:lnTo>
                <a:lnTo>
                  <a:pt x="14454" y="13772"/>
                </a:lnTo>
                <a:lnTo>
                  <a:pt x="14503" y="13796"/>
                </a:lnTo>
                <a:lnTo>
                  <a:pt x="14649" y="13821"/>
                </a:lnTo>
                <a:lnTo>
                  <a:pt x="14795" y="13845"/>
                </a:lnTo>
                <a:lnTo>
                  <a:pt x="14941" y="13821"/>
                </a:lnTo>
                <a:lnTo>
                  <a:pt x="15087" y="13821"/>
                </a:lnTo>
                <a:lnTo>
                  <a:pt x="14917" y="14040"/>
                </a:lnTo>
                <a:lnTo>
                  <a:pt x="14649" y="14332"/>
                </a:lnTo>
                <a:lnTo>
                  <a:pt x="14552" y="14405"/>
                </a:lnTo>
                <a:lnTo>
                  <a:pt x="14454" y="14429"/>
                </a:lnTo>
                <a:lnTo>
                  <a:pt x="14357" y="14429"/>
                </a:lnTo>
                <a:lnTo>
                  <a:pt x="14260" y="14380"/>
                </a:lnTo>
                <a:lnTo>
                  <a:pt x="14187" y="14332"/>
                </a:lnTo>
                <a:lnTo>
                  <a:pt x="14114" y="14259"/>
                </a:lnTo>
                <a:lnTo>
                  <a:pt x="13968" y="14088"/>
                </a:lnTo>
                <a:lnTo>
                  <a:pt x="13870" y="13967"/>
                </a:lnTo>
                <a:lnTo>
                  <a:pt x="13822" y="13821"/>
                </a:lnTo>
                <a:lnTo>
                  <a:pt x="13700" y="13553"/>
                </a:lnTo>
                <a:lnTo>
                  <a:pt x="13651" y="13261"/>
                </a:lnTo>
                <a:lnTo>
                  <a:pt x="13627" y="12969"/>
                </a:lnTo>
                <a:lnTo>
                  <a:pt x="13627" y="12653"/>
                </a:lnTo>
                <a:lnTo>
                  <a:pt x="13603" y="12361"/>
                </a:lnTo>
                <a:lnTo>
                  <a:pt x="13578" y="12215"/>
                </a:lnTo>
                <a:lnTo>
                  <a:pt x="13554" y="12069"/>
                </a:lnTo>
                <a:lnTo>
                  <a:pt x="13481" y="11947"/>
                </a:lnTo>
                <a:lnTo>
                  <a:pt x="13384" y="11801"/>
                </a:lnTo>
                <a:lnTo>
                  <a:pt x="13262" y="11631"/>
                </a:lnTo>
                <a:lnTo>
                  <a:pt x="13165" y="11461"/>
                </a:lnTo>
                <a:lnTo>
                  <a:pt x="13067" y="11266"/>
                </a:lnTo>
                <a:lnTo>
                  <a:pt x="13019" y="11047"/>
                </a:lnTo>
                <a:lnTo>
                  <a:pt x="12970" y="10901"/>
                </a:lnTo>
                <a:lnTo>
                  <a:pt x="12921" y="10755"/>
                </a:lnTo>
                <a:lnTo>
                  <a:pt x="12824" y="10633"/>
                </a:lnTo>
                <a:lnTo>
                  <a:pt x="12727" y="10512"/>
                </a:lnTo>
                <a:lnTo>
                  <a:pt x="12629" y="10439"/>
                </a:lnTo>
                <a:lnTo>
                  <a:pt x="12508" y="10390"/>
                </a:lnTo>
                <a:lnTo>
                  <a:pt x="12410" y="10341"/>
                </a:lnTo>
                <a:lnTo>
                  <a:pt x="12289" y="10317"/>
                </a:lnTo>
                <a:lnTo>
                  <a:pt x="11778" y="10317"/>
                </a:lnTo>
                <a:lnTo>
                  <a:pt x="11534" y="10293"/>
                </a:lnTo>
                <a:lnTo>
                  <a:pt x="11437" y="10268"/>
                </a:lnTo>
                <a:lnTo>
                  <a:pt x="11364" y="10220"/>
                </a:lnTo>
                <a:lnTo>
                  <a:pt x="11267" y="10171"/>
                </a:lnTo>
                <a:lnTo>
                  <a:pt x="11218" y="10122"/>
                </a:lnTo>
                <a:lnTo>
                  <a:pt x="11121" y="9976"/>
                </a:lnTo>
                <a:lnTo>
                  <a:pt x="11048" y="9806"/>
                </a:lnTo>
                <a:lnTo>
                  <a:pt x="11023" y="9611"/>
                </a:lnTo>
                <a:lnTo>
                  <a:pt x="11023" y="9417"/>
                </a:lnTo>
                <a:lnTo>
                  <a:pt x="11023" y="9198"/>
                </a:lnTo>
                <a:lnTo>
                  <a:pt x="11072" y="8906"/>
                </a:lnTo>
                <a:lnTo>
                  <a:pt x="11096" y="8589"/>
                </a:lnTo>
                <a:lnTo>
                  <a:pt x="11169" y="8297"/>
                </a:lnTo>
                <a:lnTo>
                  <a:pt x="11291" y="8030"/>
                </a:lnTo>
                <a:lnTo>
                  <a:pt x="11413" y="7859"/>
                </a:lnTo>
                <a:lnTo>
                  <a:pt x="11583" y="7713"/>
                </a:lnTo>
                <a:lnTo>
                  <a:pt x="11753" y="7616"/>
                </a:lnTo>
                <a:lnTo>
                  <a:pt x="11948" y="7567"/>
                </a:lnTo>
                <a:lnTo>
                  <a:pt x="12167" y="7519"/>
                </a:lnTo>
                <a:lnTo>
                  <a:pt x="12605" y="7519"/>
                </a:lnTo>
                <a:lnTo>
                  <a:pt x="12800" y="7543"/>
                </a:lnTo>
                <a:lnTo>
                  <a:pt x="13092" y="7592"/>
                </a:lnTo>
                <a:lnTo>
                  <a:pt x="13384" y="7689"/>
                </a:lnTo>
                <a:lnTo>
                  <a:pt x="13992" y="7859"/>
                </a:lnTo>
                <a:lnTo>
                  <a:pt x="14284" y="7932"/>
                </a:lnTo>
                <a:lnTo>
                  <a:pt x="14576" y="7957"/>
                </a:lnTo>
                <a:lnTo>
                  <a:pt x="15038" y="7957"/>
                </a:lnTo>
                <a:lnTo>
                  <a:pt x="15184" y="7908"/>
                </a:lnTo>
                <a:lnTo>
                  <a:pt x="15355" y="7835"/>
                </a:lnTo>
                <a:lnTo>
                  <a:pt x="15476" y="7762"/>
                </a:lnTo>
                <a:lnTo>
                  <a:pt x="15549" y="7665"/>
                </a:lnTo>
                <a:lnTo>
                  <a:pt x="15574" y="7543"/>
                </a:lnTo>
                <a:lnTo>
                  <a:pt x="15866" y="7519"/>
                </a:lnTo>
                <a:lnTo>
                  <a:pt x="16158" y="7446"/>
                </a:lnTo>
                <a:lnTo>
                  <a:pt x="16474" y="7348"/>
                </a:lnTo>
                <a:lnTo>
                  <a:pt x="16766" y="7227"/>
                </a:lnTo>
                <a:lnTo>
                  <a:pt x="17764" y="6837"/>
                </a:lnTo>
                <a:lnTo>
                  <a:pt x="18153" y="6740"/>
                </a:lnTo>
                <a:close/>
                <a:moveTo>
                  <a:pt x="6206" y="2725"/>
                </a:moveTo>
                <a:lnTo>
                  <a:pt x="6230" y="2774"/>
                </a:lnTo>
                <a:lnTo>
                  <a:pt x="6230" y="2847"/>
                </a:lnTo>
                <a:lnTo>
                  <a:pt x="6230" y="2944"/>
                </a:lnTo>
                <a:lnTo>
                  <a:pt x="6108" y="3236"/>
                </a:lnTo>
                <a:lnTo>
                  <a:pt x="6060" y="3382"/>
                </a:lnTo>
                <a:lnTo>
                  <a:pt x="6035" y="3528"/>
                </a:lnTo>
                <a:lnTo>
                  <a:pt x="6035" y="3601"/>
                </a:lnTo>
                <a:lnTo>
                  <a:pt x="6035" y="3699"/>
                </a:lnTo>
                <a:lnTo>
                  <a:pt x="6108" y="3845"/>
                </a:lnTo>
                <a:lnTo>
                  <a:pt x="6181" y="4015"/>
                </a:lnTo>
                <a:lnTo>
                  <a:pt x="6254" y="4161"/>
                </a:lnTo>
                <a:lnTo>
                  <a:pt x="6254" y="4210"/>
                </a:lnTo>
                <a:lnTo>
                  <a:pt x="6254" y="4234"/>
                </a:lnTo>
                <a:lnTo>
                  <a:pt x="6230" y="4234"/>
                </a:lnTo>
                <a:lnTo>
                  <a:pt x="6181" y="4258"/>
                </a:lnTo>
                <a:lnTo>
                  <a:pt x="6084" y="4234"/>
                </a:lnTo>
                <a:lnTo>
                  <a:pt x="5962" y="4185"/>
                </a:lnTo>
                <a:lnTo>
                  <a:pt x="5695" y="4064"/>
                </a:lnTo>
                <a:lnTo>
                  <a:pt x="5549" y="3966"/>
                </a:lnTo>
                <a:lnTo>
                  <a:pt x="5330" y="3820"/>
                </a:lnTo>
                <a:lnTo>
                  <a:pt x="5208" y="3772"/>
                </a:lnTo>
                <a:lnTo>
                  <a:pt x="5086" y="3747"/>
                </a:lnTo>
                <a:lnTo>
                  <a:pt x="4989" y="3747"/>
                </a:lnTo>
                <a:lnTo>
                  <a:pt x="4892" y="3772"/>
                </a:lnTo>
                <a:lnTo>
                  <a:pt x="4721" y="3845"/>
                </a:lnTo>
                <a:lnTo>
                  <a:pt x="4332" y="4039"/>
                </a:lnTo>
                <a:lnTo>
                  <a:pt x="3967" y="4210"/>
                </a:lnTo>
                <a:lnTo>
                  <a:pt x="3821" y="4258"/>
                </a:lnTo>
                <a:lnTo>
                  <a:pt x="3724" y="4331"/>
                </a:lnTo>
                <a:lnTo>
                  <a:pt x="3651" y="4429"/>
                </a:lnTo>
                <a:lnTo>
                  <a:pt x="3602" y="4526"/>
                </a:lnTo>
                <a:lnTo>
                  <a:pt x="3578" y="4623"/>
                </a:lnTo>
                <a:lnTo>
                  <a:pt x="3578" y="4721"/>
                </a:lnTo>
                <a:lnTo>
                  <a:pt x="3578" y="4818"/>
                </a:lnTo>
                <a:lnTo>
                  <a:pt x="3602" y="4915"/>
                </a:lnTo>
                <a:lnTo>
                  <a:pt x="3651" y="5013"/>
                </a:lnTo>
                <a:lnTo>
                  <a:pt x="3724" y="5086"/>
                </a:lnTo>
                <a:lnTo>
                  <a:pt x="3797" y="5159"/>
                </a:lnTo>
                <a:lnTo>
                  <a:pt x="3894" y="5232"/>
                </a:lnTo>
                <a:lnTo>
                  <a:pt x="3991" y="5256"/>
                </a:lnTo>
                <a:lnTo>
                  <a:pt x="4113" y="5280"/>
                </a:lnTo>
                <a:lnTo>
                  <a:pt x="4235" y="5280"/>
                </a:lnTo>
                <a:lnTo>
                  <a:pt x="4356" y="5256"/>
                </a:lnTo>
                <a:lnTo>
                  <a:pt x="4551" y="5183"/>
                </a:lnTo>
                <a:lnTo>
                  <a:pt x="4721" y="5086"/>
                </a:lnTo>
                <a:lnTo>
                  <a:pt x="5062" y="4891"/>
                </a:lnTo>
                <a:lnTo>
                  <a:pt x="5232" y="4842"/>
                </a:lnTo>
                <a:lnTo>
                  <a:pt x="5403" y="4818"/>
                </a:lnTo>
                <a:lnTo>
                  <a:pt x="5476" y="4842"/>
                </a:lnTo>
                <a:lnTo>
                  <a:pt x="5573" y="4867"/>
                </a:lnTo>
                <a:lnTo>
                  <a:pt x="5646" y="4915"/>
                </a:lnTo>
                <a:lnTo>
                  <a:pt x="5743" y="4988"/>
                </a:lnTo>
                <a:lnTo>
                  <a:pt x="5865" y="5134"/>
                </a:lnTo>
                <a:lnTo>
                  <a:pt x="5914" y="5256"/>
                </a:lnTo>
                <a:lnTo>
                  <a:pt x="5938" y="5353"/>
                </a:lnTo>
                <a:lnTo>
                  <a:pt x="5889" y="5451"/>
                </a:lnTo>
                <a:lnTo>
                  <a:pt x="5841" y="5524"/>
                </a:lnTo>
                <a:lnTo>
                  <a:pt x="5743" y="5597"/>
                </a:lnTo>
                <a:lnTo>
                  <a:pt x="5500" y="5718"/>
                </a:lnTo>
                <a:lnTo>
                  <a:pt x="5111" y="5888"/>
                </a:lnTo>
                <a:lnTo>
                  <a:pt x="4940" y="5986"/>
                </a:lnTo>
                <a:lnTo>
                  <a:pt x="4746" y="6107"/>
                </a:lnTo>
                <a:lnTo>
                  <a:pt x="4454" y="6351"/>
                </a:lnTo>
                <a:lnTo>
                  <a:pt x="4210" y="6618"/>
                </a:lnTo>
                <a:lnTo>
                  <a:pt x="3699" y="7178"/>
                </a:lnTo>
                <a:lnTo>
                  <a:pt x="3553" y="7324"/>
                </a:lnTo>
                <a:lnTo>
                  <a:pt x="3407" y="7421"/>
                </a:lnTo>
                <a:lnTo>
                  <a:pt x="3261" y="7519"/>
                </a:lnTo>
                <a:lnTo>
                  <a:pt x="3091" y="7592"/>
                </a:lnTo>
                <a:lnTo>
                  <a:pt x="2751" y="7738"/>
                </a:lnTo>
                <a:lnTo>
                  <a:pt x="2410" y="7859"/>
                </a:lnTo>
                <a:lnTo>
                  <a:pt x="2215" y="7957"/>
                </a:lnTo>
                <a:lnTo>
                  <a:pt x="1996" y="8054"/>
                </a:lnTo>
                <a:lnTo>
                  <a:pt x="1777" y="8200"/>
                </a:lnTo>
                <a:lnTo>
                  <a:pt x="1583" y="8370"/>
                </a:lnTo>
                <a:lnTo>
                  <a:pt x="1510" y="8468"/>
                </a:lnTo>
                <a:lnTo>
                  <a:pt x="1437" y="8565"/>
                </a:lnTo>
                <a:lnTo>
                  <a:pt x="1388" y="8687"/>
                </a:lnTo>
                <a:lnTo>
                  <a:pt x="1364" y="8784"/>
                </a:lnTo>
                <a:lnTo>
                  <a:pt x="1364" y="8881"/>
                </a:lnTo>
                <a:lnTo>
                  <a:pt x="1388" y="9003"/>
                </a:lnTo>
                <a:lnTo>
                  <a:pt x="1437" y="9100"/>
                </a:lnTo>
                <a:lnTo>
                  <a:pt x="1534" y="9222"/>
                </a:lnTo>
                <a:lnTo>
                  <a:pt x="1631" y="9295"/>
                </a:lnTo>
                <a:lnTo>
                  <a:pt x="1729" y="9319"/>
                </a:lnTo>
                <a:lnTo>
                  <a:pt x="1972" y="9392"/>
                </a:lnTo>
                <a:lnTo>
                  <a:pt x="2191" y="9441"/>
                </a:lnTo>
                <a:lnTo>
                  <a:pt x="2361" y="9538"/>
                </a:lnTo>
                <a:lnTo>
                  <a:pt x="2532" y="9660"/>
                </a:lnTo>
                <a:lnTo>
                  <a:pt x="2702" y="9830"/>
                </a:lnTo>
                <a:lnTo>
                  <a:pt x="2872" y="9976"/>
                </a:lnTo>
                <a:lnTo>
                  <a:pt x="3067" y="10074"/>
                </a:lnTo>
                <a:lnTo>
                  <a:pt x="3261" y="10147"/>
                </a:lnTo>
                <a:lnTo>
                  <a:pt x="3456" y="10195"/>
                </a:lnTo>
                <a:lnTo>
                  <a:pt x="3894" y="10293"/>
                </a:lnTo>
                <a:lnTo>
                  <a:pt x="4089" y="10317"/>
                </a:lnTo>
                <a:lnTo>
                  <a:pt x="4308" y="10390"/>
                </a:lnTo>
                <a:lnTo>
                  <a:pt x="4770" y="10536"/>
                </a:lnTo>
                <a:lnTo>
                  <a:pt x="5232" y="10755"/>
                </a:lnTo>
                <a:lnTo>
                  <a:pt x="6108" y="11217"/>
                </a:lnTo>
                <a:lnTo>
                  <a:pt x="6327" y="11339"/>
                </a:lnTo>
                <a:lnTo>
                  <a:pt x="6546" y="11485"/>
                </a:lnTo>
                <a:lnTo>
                  <a:pt x="6717" y="11680"/>
                </a:lnTo>
                <a:lnTo>
                  <a:pt x="6790" y="11777"/>
                </a:lnTo>
                <a:lnTo>
                  <a:pt x="6838" y="11899"/>
                </a:lnTo>
                <a:lnTo>
                  <a:pt x="6887" y="12045"/>
                </a:lnTo>
                <a:lnTo>
                  <a:pt x="6887" y="12191"/>
                </a:lnTo>
                <a:lnTo>
                  <a:pt x="6863" y="12337"/>
                </a:lnTo>
                <a:lnTo>
                  <a:pt x="6838" y="12483"/>
                </a:lnTo>
                <a:lnTo>
                  <a:pt x="6741" y="12750"/>
                </a:lnTo>
                <a:lnTo>
                  <a:pt x="6595" y="13018"/>
                </a:lnTo>
                <a:lnTo>
                  <a:pt x="6473" y="13237"/>
                </a:lnTo>
                <a:lnTo>
                  <a:pt x="6327" y="13456"/>
                </a:lnTo>
                <a:lnTo>
                  <a:pt x="6011" y="13869"/>
                </a:lnTo>
                <a:lnTo>
                  <a:pt x="5695" y="14283"/>
                </a:lnTo>
                <a:lnTo>
                  <a:pt x="5403" y="14697"/>
                </a:lnTo>
                <a:lnTo>
                  <a:pt x="5281" y="14891"/>
                </a:lnTo>
                <a:lnTo>
                  <a:pt x="5184" y="15110"/>
                </a:lnTo>
                <a:lnTo>
                  <a:pt x="5111" y="15329"/>
                </a:lnTo>
                <a:lnTo>
                  <a:pt x="5062" y="15548"/>
                </a:lnTo>
                <a:lnTo>
                  <a:pt x="5062" y="15840"/>
                </a:lnTo>
                <a:lnTo>
                  <a:pt x="5038" y="16011"/>
                </a:lnTo>
                <a:lnTo>
                  <a:pt x="5013" y="16157"/>
                </a:lnTo>
                <a:lnTo>
                  <a:pt x="4916" y="15889"/>
                </a:lnTo>
                <a:lnTo>
                  <a:pt x="4819" y="15621"/>
                </a:lnTo>
                <a:lnTo>
                  <a:pt x="4673" y="15062"/>
                </a:lnTo>
                <a:lnTo>
                  <a:pt x="4551" y="14478"/>
                </a:lnTo>
                <a:lnTo>
                  <a:pt x="4405" y="13918"/>
                </a:lnTo>
                <a:lnTo>
                  <a:pt x="4283" y="13578"/>
                </a:lnTo>
                <a:lnTo>
                  <a:pt x="4162" y="13237"/>
                </a:lnTo>
                <a:lnTo>
                  <a:pt x="3894" y="12580"/>
                </a:lnTo>
                <a:lnTo>
                  <a:pt x="3626" y="11923"/>
                </a:lnTo>
                <a:lnTo>
                  <a:pt x="3359" y="11242"/>
                </a:lnTo>
                <a:lnTo>
                  <a:pt x="3261" y="11023"/>
                </a:lnTo>
                <a:lnTo>
                  <a:pt x="3164" y="10804"/>
                </a:lnTo>
                <a:lnTo>
                  <a:pt x="3067" y="10609"/>
                </a:lnTo>
                <a:lnTo>
                  <a:pt x="2945" y="10414"/>
                </a:lnTo>
                <a:lnTo>
                  <a:pt x="2799" y="10244"/>
                </a:lnTo>
                <a:lnTo>
                  <a:pt x="2629" y="10074"/>
                </a:lnTo>
                <a:lnTo>
                  <a:pt x="2459" y="9903"/>
                </a:lnTo>
                <a:lnTo>
                  <a:pt x="2264" y="9757"/>
                </a:lnTo>
                <a:lnTo>
                  <a:pt x="2045" y="9611"/>
                </a:lnTo>
                <a:lnTo>
                  <a:pt x="1802" y="9465"/>
                </a:lnTo>
                <a:lnTo>
                  <a:pt x="1339" y="9222"/>
                </a:lnTo>
                <a:lnTo>
                  <a:pt x="1218" y="9125"/>
                </a:lnTo>
                <a:lnTo>
                  <a:pt x="1120" y="9052"/>
                </a:lnTo>
                <a:lnTo>
                  <a:pt x="974" y="8857"/>
                </a:lnTo>
                <a:lnTo>
                  <a:pt x="853" y="8662"/>
                </a:lnTo>
                <a:lnTo>
                  <a:pt x="731" y="8419"/>
                </a:lnTo>
                <a:lnTo>
                  <a:pt x="682" y="8346"/>
                </a:lnTo>
                <a:lnTo>
                  <a:pt x="804" y="7786"/>
                </a:lnTo>
                <a:lnTo>
                  <a:pt x="926" y="7227"/>
                </a:lnTo>
                <a:lnTo>
                  <a:pt x="1096" y="6691"/>
                </a:lnTo>
                <a:lnTo>
                  <a:pt x="1315" y="6156"/>
                </a:lnTo>
                <a:lnTo>
                  <a:pt x="1534" y="5621"/>
                </a:lnTo>
                <a:lnTo>
                  <a:pt x="1802" y="5134"/>
                </a:lnTo>
                <a:lnTo>
                  <a:pt x="2069" y="4648"/>
                </a:lnTo>
                <a:lnTo>
                  <a:pt x="2386" y="4185"/>
                </a:lnTo>
                <a:lnTo>
                  <a:pt x="2653" y="3820"/>
                </a:lnTo>
                <a:lnTo>
                  <a:pt x="2945" y="3480"/>
                </a:lnTo>
                <a:lnTo>
                  <a:pt x="3237" y="3626"/>
                </a:lnTo>
                <a:lnTo>
                  <a:pt x="3578" y="3723"/>
                </a:lnTo>
                <a:lnTo>
                  <a:pt x="3894" y="3772"/>
                </a:lnTo>
                <a:lnTo>
                  <a:pt x="4064" y="3772"/>
                </a:lnTo>
                <a:lnTo>
                  <a:pt x="4235" y="3747"/>
                </a:lnTo>
                <a:lnTo>
                  <a:pt x="4381" y="3723"/>
                </a:lnTo>
                <a:lnTo>
                  <a:pt x="4502" y="3674"/>
                </a:lnTo>
                <a:lnTo>
                  <a:pt x="4746" y="3553"/>
                </a:lnTo>
                <a:lnTo>
                  <a:pt x="4989" y="3382"/>
                </a:lnTo>
                <a:lnTo>
                  <a:pt x="5208" y="3212"/>
                </a:lnTo>
                <a:lnTo>
                  <a:pt x="5451" y="3042"/>
                </a:lnTo>
                <a:lnTo>
                  <a:pt x="5646" y="2920"/>
                </a:lnTo>
                <a:lnTo>
                  <a:pt x="5841" y="2823"/>
                </a:lnTo>
                <a:lnTo>
                  <a:pt x="6011" y="2750"/>
                </a:lnTo>
                <a:lnTo>
                  <a:pt x="6084" y="2725"/>
                </a:lnTo>
                <a:close/>
                <a:moveTo>
                  <a:pt x="12240" y="18079"/>
                </a:moveTo>
                <a:lnTo>
                  <a:pt x="12386" y="18128"/>
                </a:lnTo>
                <a:lnTo>
                  <a:pt x="12556" y="18152"/>
                </a:lnTo>
                <a:lnTo>
                  <a:pt x="12289" y="18225"/>
                </a:lnTo>
                <a:lnTo>
                  <a:pt x="12289" y="18152"/>
                </a:lnTo>
                <a:lnTo>
                  <a:pt x="12264" y="18103"/>
                </a:lnTo>
                <a:lnTo>
                  <a:pt x="12240" y="18079"/>
                </a:lnTo>
                <a:close/>
                <a:moveTo>
                  <a:pt x="10245" y="754"/>
                </a:moveTo>
                <a:lnTo>
                  <a:pt x="10804" y="779"/>
                </a:lnTo>
                <a:lnTo>
                  <a:pt x="11315" y="827"/>
                </a:lnTo>
                <a:lnTo>
                  <a:pt x="11534" y="852"/>
                </a:lnTo>
                <a:lnTo>
                  <a:pt x="11753" y="900"/>
                </a:lnTo>
                <a:lnTo>
                  <a:pt x="12216" y="1046"/>
                </a:lnTo>
                <a:lnTo>
                  <a:pt x="12678" y="1241"/>
                </a:lnTo>
                <a:lnTo>
                  <a:pt x="13116" y="1436"/>
                </a:lnTo>
                <a:lnTo>
                  <a:pt x="13578" y="1655"/>
                </a:lnTo>
                <a:lnTo>
                  <a:pt x="13043" y="1874"/>
                </a:lnTo>
                <a:lnTo>
                  <a:pt x="12824" y="1971"/>
                </a:lnTo>
                <a:lnTo>
                  <a:pt x="12629" y="2068"/>
                </a:lnTo>
                <a:lnTo>
                  <a:pt x="12435" y="2190"/>
                </a:lnTo>
                <a:lnTo>
                  <a:pt x="12264" y="2360"/>
                </a:lnTo>
                <a:lnTo>
                  <a:pt x="12240" y="2385"/>
                </a:lnTo>
                <a:lnTo>
                  <a:pt x="12264" y="2409"/>
                </a:lnTo>
                <a:lnTo>
                  <a:pt x="12289" y="2433"/>
                </a:lnTo>
                <a:lnTo>
                  <a:pt x="12532" y="2385"/>
                </a:lnTo>
                <a:lnTo>
                  <a:pt x="12751" y="2312"/>
                </a:lnTo>
                <a:lnTo>
                  <a:pt x="13213" y="2166"/>
                </a:lnTo>
                <a:lnTo>
                  <a:pt x="13603" y="2044"/>
                </a:lnTo>
                <a:lnTo>
                  <a:pt x="13822" y="1995"/>
                </a:lnTo>
                <a:lnTo>
                  <a:pt x="13992" y="1898"/>
                </a:lnTo>
                <a:lnTo>
                  <a:pt x="14162" y="1995"/>
                </a:lnTo>
                <a:lnTo>
                  <a:pt x="14114" y="2020"/>
                </a:lnTo>
                <a:lnTo>
                  <a:pt x="13724" y="2190"/>
                </a:lnTo>
                <a:lnTo>
                  <a:pt x="13311" y="2385"/>
                </a:lnTo>
                <a:lnTo>
                  <a:pt x="13140" y="2482"/>
                </a:lnTo>
                <a:lnTo>
                  <a:pt x="12946" y="2604"/>
                </a:lnTo>
                <a:lnTo>
                  <a:pt x="12775" y="2750"/>
                </a:lnTo>
                <a:lnTo>
                  <a:pt x="12654" y="2896"/>
                </a:lnTo>
                <a:lnTo>
                  <a:pt x="12629" y="2944"/>
                </a:lnTo>
                <a:lnTo>
                  <a:pt x="12654" y="2969"/>
                </a:lnTo>
                <a:lnTo>
                  <a:pt x="12678" y="2969"/>
                </a:lnTo>
                <a:lnTo>
                  <a:pt x="12824" y="2944"/>
                </a:lnTo>
                <a:lnTo>
                  <a:pt x="12994" y="2920"/>
                </a:lnTo>
                <a:lnTo>
                  <a:pt x="13286" y="2823"/>
                </a:lnTo>
                <a:lnTo>
                  <a:pt x="13846" y="2555"/>
                </a:lnTo>
                <a:lnTo>
                  <a:pt x="14211" y="2385"/>
                </a:lnTo>
                <a:lnTo>
                  <a:pt x="14576" y="2263"/>
                </a:lnTo>
                <a:lnTo>
                  <a:pt x="14698" y="2336"/>
                </a:lnTo>
                <a:lnTo>
                  <a:pt x="15014" y="2555"/>
                </a:lnTo>
                <a:lnTo>
                  <a:pt x="14503" y="2798"/>
                </a:lnTo>
                <a:lnTo>
                  <a:pt x="13749" y="3090"/>
                </a:lnTo>
                <a:lnTo>
                  <a:pt x="13359" y="3261"/>
                </a:lnTo>
                <a:lnTo>
                  <a:pt x="12994" y="3455"/>
                </a:lnTo>
                <a:lnTo>
                  <a:pt x="12970" y="3480"/>
                </a:lnTo>
                <a:lnTo>
                  <a:pt x="12970" y="3504"/>
                </a:lnTo>
                <a:lnTo>
                  <a:pt x="12994" y="3528"/>
                </a:lnTo>
                <a:lnTo>
                  <a:pt x="13019" y="3553"/>
                </a:lnTo>
                <a:lnTo>
                  <a:pt x="13213" y="3553"/>
                </a:lnTo>
                <a:lnTo>
                  <a:pt x="13432" y="3528"/>
                </a:lnTo>
                <a:lnTo>
                  <a:pt x="13822" y="3431"/>
                </a:lnTo>
                <a:lnTo>
                  <a:pt x="14235" y="3309"/>
                </a:lnTo>
                <a:lnTo>
                  <a:pt x="14625" y="3163"/>
                </a:lnTo>
                <a:lnTo>
                  <a:pt x="15014" y="3042"/>
                </a:lnTo>
                <a:lnTo>
                  <a:pt x="15452" y="2896"/>
                </a:lnTo>
                <a:lnTo>
                  <a:pt x="15647" y="3066"/>
                </a:lnTo>
                <a:lnTo>
                  <a:pt x="15428" y="3139"/>
                </a:lnTo>
                <a:lnTo>
                  <a:pt x="15209" y="3236"/>
                </a:lnTo>
                <a:lnTo>
                  <a:pt x="14795" y="3431"/>
                </a:lnTo>
                <a:lnTo>
                  <a:pt x="14430" y="3601"/>
                </a:lnTo>
                <a:lnTo>
                  <a:pt x="14138" y="3626"/>
                </a:lnTo>
                <a:lnTo>
                  <a:pt x="13870" y="3650"/>
                </a:lnTo>
                <a:lnTo>
                  <a:pt x="13578" y="3699"/>
                </a:lnTo>
                <a:lnTo>
                  <a:pt x="13311" y="3796"/>
                </a:lnTo>
                <a:lnTo>
                  <a:pt x="13189" y="3869"/>
                </a:lnTo>
                <a:lnTo>
                  <a:pt x="13067" y="3942"/>
                </a:lnTo>
                <a:lnTo>
                  <a:pt x="12970" y="4039"/>
                </a:lnTo>
                <a:lnTo>
                  <a:pt x="12873" y="4137"/>
                </a:lnTo>
                <a:lnTo>
                  <a:pt x="12800" y="4258"/>
                </a:lnTo>
                <a:lnTo>
                  <a:pt x="12727" y="4380"/>
                </a:lnTo>
                <a:lnTo>
                  <a:pt x="12654" y="4648"/>
                </a:lnTo>
                <a:lnTo>
                  <a:pt x="12629" y="4745"/>
                </a:lnTo>
                <a:lnTo>
                  <a:pt x="12629" y="4842"/>
                </a:lnTo>
                <a:lnTo>
                  <a:pt x="12629" y="5013"/>
                </a:lnTo>
                <a:lnTo>
                  <a:pt x="12629" y="5110"/>
                </a:lnTo>
                <a:lnTo>
                  <a:pt x="12605" y="5183"/>
                </a:lnTo>
                <a:lnTo>
                  <a:pt x="12556" y="5280"/>
                </a:lnTo>
                <a:lnTo>
                  <a:pt x="12459" y="5353"/>
                </a:lnTo>
                <a:lnTo>
                  <a:pt x="12240" y="5548"/>
                </a:lnTo>
                <a:lnTo>
                  <a:pt x="12045" y="5767"/>
                </a:lnTo>
                <a:lnTo>
                  <a:pt x="11997" y="5840"/>
                </a:lnTo>
                <a:lnTo>
                  <a:pt x="11972" y="5937"/>
                </a:lnTo>
                <a:lnTo>
                  <a:pt x="11972" y="6010"/>
                </a:lnTo>
                <a:lnTo>
                  <a:pt x="11997" y="6107"/>
                </a:lnTo>
                <a:lnTo>
                  <a:pt x="12045" y="6156"/>
                </a:lnTo>
                <a:lnTo>
                  <a:pt x="12070" y="6156"/>
                </a:lnTo>
                <a:lnTo>
                  <a:pt x="11948" y="6205"/>
                </a:lnTo>
                <a:lnTo>
                  <a:pt x="11534" y="6375"/>
                </a:lnTo>
                <a:lnTo>
                  <a:pt x="11364" y="6497"/>
                </a:lnTo>
                <a:lnTo>
                  <a:pt x="11169" y="6618"/>
                </a:lnTo>
                <a:lnTo>
                  <a:pt x="11048" y="6740"/>
                </a:lnTo>
                <a:lnTo>
                  <a:pt x="10999" y="6862"/>
                </a:lnTo>
                <a:lnTo>
                  <a:pt x="10999" y="6983"/>
                </a:lnTo>
                <a:lnTo>
                  <a:pt x="11048" y="7081"/>
                </a:lnTo>
                <a:lnTo>
                  <a:pt x="11121" y="7178"/>
                </a:lnTo>
                <a:lnTo>
                  <a:pt x="11218" y="7275"/>
                </a:lnTo>
                <a:lnTo>
                  <a:pt x="11364" y="7324"/>
                </a:lnTo>
                <a:lnTo>
                  <a:pt x="11486" y="7373"/>
                </a:lnTo>
                <a:lnTo>
                  <a:pt x="11340" y="7470"/>
                </a:lnTo>
                <a:lnTo>
                  <a:pt x="11194" y="7592"/>
                </a:lnTo>
                <a:lnTo>
                  <a:pt x="11072" y="7738"/>
                </a:lnTo>
                <a:lnTo>
                  <a:pt x="10950" y="7908"/>
                </a:lnTo>
                <a:lnTo>
                  <a:pt x="10853" y="8151"/>
                </a:lnTo>
                <a:lnTo>
                  <a:pt x="10804" y="8419"/>
                </a:lnTo>
                <a:lnTo>
                  <a:pt x="10731" y="8954"/>
                </a:lnTo>
                <a:lnTo>
                  <a:pt x="10683" y="9222"/>
                </a:lnTo>
                <a:lnTo>
                  <a:pt x="10659" y="9514"/>
                </a:lnTo>
                <a:lnTo>
                  <a:pt x="10683" y="9806"/>
                </a:lnTo>
                <a:lnTo>
                  <a:pt x="10707" y="9952"/>
                </a:lnTo>
                <a:lnTo>
                  <a:pt x="10780" y="10074"/>
                </a:lnTo>
                <a:lnTo>
                  <a:pt x="10926" y="10293"/>
                </a:lnTo>
                <a:lnTo>
                  <a:pt x="10999" y="10390"/>
                </a:lnTo>
                <a:lnTo>
                  <a:pt x="11096" y="10463"/>
                </a:lnTo>
                <a:lnTo>
                  <a:pt x="11194" y="10512"/>
                </a:lnTo>
                <a:lnTo>
                  <a:pt x="11315" y="10560"/>
                </a:lnTo>
                <a:lnTo>
                  <a:pt x="11583" y="10633"/>
                </a:lnTo>
                <a:lnTo>
                  <a:pt x="11875" y="10633"/>
                </a:lnTo>
                <a:lnTo>
                  <a:pt x="12191" y="10609"/>
                </a:lnTo>
                <a:lnTo>
                  <a:pt x="12337" y="10633"/>
                </a:lnTo>
                <a:lnTo>
                  <a:pt x="12459" y="10682"/>
                </a:lnTo>
                <a:lnTo>
                  <a:pt x="12556" y="10755"/>
                </a:lnTo>
                <a:lnTo>
                  <a:pt x="12629" y="10852"/>
                </a:lnTo>
                <a:lnTo>
                  <a:pt x="12702" y="10974"/>
                </a:lnTo>
                <a:lnTo>
                  <a:pt x="12751" y="11096"/>
                </a:lnTo>
                <a:lnTo>
                  <a:pt x="12800" y="11363"/>
                </a:lnTo>
                <a:lnTo>
                  <a:pt x="12848" y="11485"/>
                </a:lnTo>
                <a:lnTo>
                  <a:pt x="12897" y="11607"/>
                </a:lnTo>
                <a:lnTo>
                  <a:pt x="12946" y="11728"/>
                </a:lnTo>
                <a:lnTo>
                  <a:pt x="13043" y="11826"/>
                </a:lnTo>
                <a:lnTo>
                  <a:pt x="13165" y="12020"/>
                </a:lnTo>
                <a:lnTo>
                  <a:pt x="13262" y="12215"/>
                </a:lnTo>
                <a:lnTo>
                  <a:pt x="13311" y="12434"/>
                </a:lnTo>
                <a:lnTo>
                  <a:pt x="13311" y="12677"/>
                </a:lnTo>
                <a:lnTo>
                  <a:pt x="13311" y="13091"/>
                </a:lnTo>
                <a:lnTo>
                  <a:pt x="13359" y="13505"/>
                </a:lnTo>
                <a:lnTo>
                  <a:pt x="13408" y="13699"/>
                </a:lnTo>
                <a:lnTo>
                  <a:pt x="13457" y="13894"/>
                </a:lnTo>
                <a:lnTo>
                  <a:pt x="13554" y="14088"/>
                </a:lnTo>
                <a:lnTo>
                  <a:pt x="13651" y="14283"/>
                </a:lnTo>
                <a:lnTo>
                  <a:pt x="13822" y="14526"/>
                </a:lnTo>
                <a:lnTo>
                  <a:pt x="13919" y="14624"/>
                </a:lnTo>
                <a:lnTo>
                  <a:pt x="14016" y="14721"/>
                </a:lnTo>
                <a:lnTo>
                  <a:pt x="14138" y="14794"/>
                </a:lnTo>
                <a:lnTo>
                  <a:pt x="14260" y="14843"/>
                </a:lnTo>
                <a:lnTo>
                  <a:pt x="14406" y="14867"/>
                </a:lnTo>
                <a:lnTo>
                  <a:pt x="14576" y="14843"/>
                </a:lnTo>
                <a:lnTo>
                  <a:pt x="14698" y="14794"/>
                </a:lnTo>
                <a:lnTo>
                  <a:pt x="14819" y="14745"/>
                </a:lnTo>
                <a:lnTo>
                  <a:pt x="14917" y="14648"/>
                </a:lnTo>
                <a:lnTo>
                  <a:pt x="15014" y="14551"/>
                </a:lnTo>
                <a:lnTo>
                  <a:pt x="15355" y="14502"/>
                </a:lnTo>
                <a:lnTo>
                  <a:pt x="15695" y="14429"/>
                </a:lnTo>
                <a:lnTo>
                  <a:pt x="16377" y="14234"/>
                </a:lnTo>
                <a:lnTo>
                  <a:pt x="16717" y="14113"/>
                </a:lnTo>
                <a:lnTo>
                  <a:pt x="17034" y="13967"/>
                </a:lnTo>
                <a:lnTo>
                  <a:pt x="17350" y="13821"/>
                </a:lnTo>
                <a:lnTo>
                  <a:pt x="17691" y="13699"/>
                </a:lnTo>
                <a:lnTo>
                  <a:pt x="17472" y="14113"/>
                </a:lnTo>
                <a:lnTo>
                  <a:pt x="17228" y="14526"/>
                </a:lnTo>
                <a:lnTo>
                  <a:pt x="17107" y="14526"/>
                </a:lnTo>
                <a:lnTo>
                  <a:pt x="16961" y="14551"/>
                </a:lnTo>
                <a:lnTo>
                  <a:pt x="16669" y="14599"/>
                </a:lnTo>
                <a:lnTo>
                  <a:pt x="16231" y="14721"/>
                </a:lnTo>
                <a:lnTo>
                  <a:pt x="15233" y="15013"/>
                </a:lnTo>
                <a:lnTo>
                  <a:pt x="14284" y="15329"/>
                </a:lnTo>
                <a:lnTo>
                  <a:pt x="14260" y="15354"/>
                </a:lnTo>
                <a:lnTo>
                  <a:pt x="14235" y="15378"/>
                </a:lnTo>
                <a:lnTo>
                  <a:pt x="14235" y="15402"/>
                </a:lnTo>
                <a:lnTo>
                  <a:pt x="14284" y="15427"/>
                </a:lnTo>
                <a:lnTo>
                  <a:pt x="14454" y="15451"/>
                </a:lnTo>
                <a:lnTo>
                  <a:pt x="14673" y="15475"/>
                </a:lnTo>
                <a:lnTo>
                  <a:pt x="14868" y="15451"/>
                </a:lnTo>
                <a:lnTo>
                  <a:pt x="15063" y="15427"/>
                </a:lnTo>
                <a:lnTo>
                  <a:pt x="15452" y="15329"/>
                </a:lnTo>
                <a:lnTo>
                  <a:pt x="15841" y="15232"/>
                </a:lnTo>
                <a:lnTo>
                  <a:pt x="16304" y="15110"/>
                </a:lnTo>
                <a:lnTo>
                  <a:pt x="16766" y="14989"/>
                </a:lnTo>
                <a:lnTo>
                  <a:pt x="16936" y="14989"/>
                </a:lnTo>
                <a:lnTo>
                  <a:pt x="16815" y="15159"/>
                </a:lnTo>
                <a:lnTo>
                  <a:pt x="16571" y="15500"/>
                </a:lnTo>
                <a:lnTo>
                  <a:pt x="16231" y="15524"/>
                </a:lnTo>
                <a:lnTo>
                  <a:pt x="15890" y="15573"/>
                </a:lnTo>
                <a:lnTo>
                  <a:pt x="15233" y="15767"/>
                </a:lnTo>
                <a:lnTo>
                  <a:pt x="14381" y="16011"/>
                </a:lnTo>
                <a:lnTo>
                  <a:pt x="13968" y="16132"/>
                </a:lnTo>
                <a:lnTo>
                  <a:pt x="13530" y="16230"/>
                </a:lnTo>
                <a:lnTo>
                  <a:pt x="13505" y="16278"/>
                </a:lnTo>
                <a:lnTo>
                  <a:pt x="13481" y="16303"/>
                </a:lnTo>
                <a:lnTo>
                  <a:pt x="13505" y="16351"/>
                </a:lnTo>
                <a:lnTo>
                  <a:pt x="13554" y="16376"/>
                </a:lnTo>
                <a:lnTo>
                  <a:pt x="13919" y="16351"/>
                </a:lnTo>
                <a:lnTo>
                  <a:pt x="14284" y="16327"/>
                </a:lnTo>
                <a:lnTo>
                  <a:pt x="14625" y="16303"/>
                </a:lnTo>
                <a:lnTo>
                  <a:pt x="14990" y="16230"/>
                </a:lnTo>
                <a:lnTo>
                  <a:pt x="15549" y="16132"/>
                </a:lnTo>
                <a:lnTo>
                  <a:pt x="16133" y="16011"/>
                </a:lnTo>
                <a:lnTo>
                  <a:pt x="15866" y="16278"/>
                </a:lnTo>
                <a:lnTo>
                  <a:pt x="15574" y="16327"/>
                </a:lnTo>
                <a:lnTo>
                  <a:pt x="15282" y="16376"/>
                </a:lnTo>
                <a:lnTo>
                  <a:pt x="14698" y="16473"/>
                </a:lnTo>
                <a:lnTo>
                  <a:pt x="14308" y="16522"/>
                </a:lnTo>
                <a:lnTo>
                  <a:pt x="13943" y="16570"/>
                </a:lnTo>
                <a:lnTo>
                  <a:pt x="13578" y="16668"/>
                </a:lnTo>
                <a:lnTo>
                  <a:pt x="13408" y="16716"/>
                </a:lnTo>
                <a:lnTo>
                  <a:pt x="13238" y="16814"/>
                </a:lnTo>
                <a:lnTo>
                  <a:pt x="13213" y="16814"/>
                </a:lnTo>
                <a:lnTo>
                  <a:pt x="13213" y="16838"/>
                </a:lnTo>
                <a:lnTo>
                  <a:pt x="13238" y="16862"/>
                </a:lnTo>
                <a:lnTo>
                  <a:pt x="13262" y="16887"/>
                </a:lnTo>
                <a:lnTo>
                  <a:pt x="13457" y="16911"/>
                </a:lnTo>
                <a:lnTo>
                  <a:pt x="14065" y="16911"/>
                </a:lnTo>
                <a:lnTo>
                  <a:pt x="14479" y="16887"/>
                </a:lnTo>
                <a:lnTo>
                  <a:pt x="14868" y="16838"/>
                </a:lnTo>
                <a:lnTo>
                  <a:pt x="15282" y="16789"/>
                </a:lnTo>
                <a:lnTo>
                  <a:pt x="15014" y="17008"/>
                </a:lnTo>
                <a:lnTo>
                  <a:pt x="14722" y="17203"/>
                </a:lnTo>
                <a:lnTo>
                  <a:pt x="14552" y="17179"/>
                </a:lnTo>
                <a:lnTo>
                  <a:pt x="14357" y="17154"/>
                </a:lnTo>
                <a:lnTo>
                  <a:pt x="13968" y="17179"/>
                </a:lnTo>
                <a:lnTo>
                  <a:pt x="13603" y="17203"/>
                </a:lnTo>
                <a:lnTo>
                  <a:pt x="13238" y="17227"/>
                </a:lnTo>
                <a:lnTo>
                  <a:pt x="12532" y="17300"/>
                </a:lnTo>
                <a:lnTo>
                  <a:pt x="12483" y="17325"/>
                </a:lnTo>
                <a:lnTo>
                  <a:pt x="12459" y="17373"/>
                </a:lnTo>
                <a:lnTo>
                  <a:pt x="12483" y="17422"/>
                </a:lnTo>
                <a:lnTo>
                  <a:pt x="12532" y="17446"/>
                </a:lnTo>
                <a:lnTo>
                  <a:pt x="13165" y="17519"/>
                </a:lnTo>
                <a:lnTo>
                  <a:pt x="13481" y="17544"/>
                </a:lnTo>
                <a:lnTo>
                  <a:pt x="13797" y="17568"/>
                </a:lnTo>
                <a:lnTo>
                  <a:pt x="14089" y="17592"/>
                </a:lnTo>
                <a:lnTo>
                  <a:pt x="13846" y="17714"/>
                </a:lnTo>
                <a:lnTo>
                  <a:pt x="13530" y="17836"/>
                </a:lnTo>
                <a:lnTo>
                  <a:pt x="13505" y="17811"/>
                </a:lnTo>
                <a:lnTo>
                  <a:pt x="13432" y="17787"/>
                </a:lnTo>
                <a:lnTo>
                  <a:pt x="13335" y="17763"/>
                </a:lnTo>
                <a:lnTo>
                  <a:pt x="13140" y="17763"/>
                </a:lnTo>
                <a:lnTo>
                  <a:pt x="12946" y="17787"/>
                </a:lnTo>
                <a:lnTo>
                  <a:pt x="12751" y="17787"/>
                </a:lnTo>
                <a:lnTo>
                  <a:pt x="12337" y="17763"/>
                </a:lnTo>
                <a:lnTo>
                  <a:pt x="11948" y="17763"/>
                </a:lnTo>
                <a:lnTo>
                  <a:pt x="11899" y="17787"/>
                </a:lnTo>
                <a:lnTo>
                  <a:pt x="11899" y="17836"/>
                </a:lnTo>
                <a:lnTo>
                  <a:pt x="12021" y="17957"/>
                </a:lnTo>
                <a:lnTo>
                  <a:pt x="12167" y="18030"/>
                </a:lnTo>
                <a:lnTo>
                  <a:pt x="11948" y="17982"/>
                </a:lnTo>
                <a:lnTo>
                  <a:pt x="11656" y="17957"/>
                </a:lnTo>
                <a:lnTo>
                  <a:pt x="11534" y="17957"/>
                </a:lnTo>
                <a:lnTo>
                  <a:pt x="11413" y="17982"/>
                </a:lnTo>
                <a:lnTo>
                  <a:pt x="11340" y="18030"/>
                </a:lnTo>
                <a:lnTo>
                  <a:pt x="11340" y="18055"/>
                </a:lnTo>
                <a:lnTo>
                  <a:pt x="11315" y="18103"/>
                </a:lnTo>
                <a:lnTo>
                  <a:pt x="11340" y="18176"/>
                </a:lnTo>
                <a:lnTo>
                  <a:pt x="11388" y="18225"/>
                </a:lnTo>
                <a:lnTo>
                  <a:pt x="11559" y="18298"/>
                </a:lnTo>
                <a:lnTo>
                  <a:pt x="11753" y="18371"/>
                </a:lnTo>
                <a:lnTo>
                  <a:pt x="11510" y="18420"/>
                </a:lnTo>
                <a:lnTo>
                  <a:pt x="11437" y="18347"/>
                </a:lnTo>
                <a:lnTo>
                  <a:pt x="11291" y="18298"/>
                </a:lnTo>
                <a:lnTo>
                  <a:pt x="11121" y="18274"/>
                </a:lnTo>
                <a:lnTo>
                  <a:pt x="10926" y="18298"/>
                </a:lnTo>
                <a:lnTo>
                  <a:pt x="10756" y="18347"/>
                </a:lnTo>
                <a:lnTo>
                  <a:pt x="10731" y="18371"/>
                </a:lnTo>
                <a:lnTo>
                  <a:pt x="10731" y="18395"/>
                </a:lnTo>
                <a:lnTo>
                  <a:pt x="10731" y="18420"/>
                </a:lnTo>
                <a:lnTo>
                  <a:pt x="10756" y="18444"/>
                </a:lnTo>
                <a:lnTo>
                  <a:pt x="11023" y="18541"/>
                </a:lnTo>
                <a:lnTo>
                  <a:pt x="10926" y="18566"/>
                </a:lnTo>
                <a:lnTo>
                  <a:pt x="10877" y="18541"/>
                </a:lnTo>
                <a:lnTo>
                  <a:pt x="10488" y="18541"/>
                </a:lnTo>
                <a:lnTo>
                  <a:pt x="9515" y="18566"/>
                </a:lnTo>
                <a:lnTo>
                  <a:pt x="8396" y="18566"/>
                </a:lnTo>
                <a:lnTo>
                  <a:pt x="7885" y="18517"/>
                </a:lnTo>
                <a:lnTo>
                  <a:pt x="7666" y="18493"/>
                </a:lnTo>
                <a:lnTo>
                  <a:pt x="7471" y="18444"/>
                </a:lnTo>
                <a:lnTo>
                  <a:pt x="7082" y="18322"/>
                </a:lnTo>
                <a:lnTo>
                  <a:pt x="6692" y="18176"/>
                </a:lnTo>
                <a:lnTo>
                  <a:pt x="6303" y="18006"/>
                </a:lnTo>
                <a:lnTo>
                  <a:pt x="5938" y="17836"/>
                </a:lnTo>
                <a:lnTo>
                  <a:pt x="5208" y="17446"/>
                </a:lnTo>
                <a:lnTo>
                  <a:pt x="4527" y="17008"/>
                </a:lnTo>
                <a:lnTo>
                  <a:pt x="4162" y="16765"/>
                </a:lnTo>
                <a:lnTo>
                  <a:pt x="3797" y="16473"/>
                </a:lnTo>
                <a:lnTo>
                  <a:pt x="3456" y="16181"/>
                </a:lnTo>
                <a:lnTo>
                  <a:pt x="3140" y="15865"/>
                </a:lnTo>
                <a:lnTo>
                  <a:pt x="2823" y="15548"/>
                </a:lnTo>
                <a:lnTo>
                  <a:pt x="2532" y="15208"/>
                </a:lnTo>
                <a:lnTo>
                  <a:pt x="2264" y="14843"/>
                </a:lnTo>
                <a:lnTo>
                  <a:pt x="1996" y="14478"/>
                </a:lnTo>
                <a:lnTo>
                  <a:pt x="1753" y="14113"/>
                </a:lnTo>
                <a:lnTo>
                  <a:pt x="1534" y="13699"/>
                </a:lnTo>
                <a:lnTo>
                  <a:pt x="1339" y="13310"/>
                </a:lnTo>
                <a:lnTo>
                  <a:pt x="1169" y="12896"/>
                </a:lnTo>
                <a:lnTo>
                  <a:pt x="999" y="12483"/>
                </a:lnTo>
                <a:lnTo>
                  <a:pt x="877" y="12045"/>
                </a:lnTo>
                <a:lnTo>
                  <a:pt x="755" y="11607"/>
                </a:lnTo>
                <a:lnTo>
                  <a:pt x="682" y="11169"/>
                </a:lnTo>
                <a:lnTo>
                  <a:pt x="609" y="10658"/>
                </a:lnTo>
                <a:lnTo>
                  <a:pt x="561" y="10147"/>
                </a:lnTo>
                <a:lnTo>
                  <a:pt x="561" y="9611"/>
                </a:lnTo>
                <a:lnTo>
                  <a:pt x="585" y="9100"/>
                </a:lnTo>
                <a:lnTo>
                  <a:pt x="780" y="9319"/>
                </a:lnTo>
                <a:lnTo>
                  <a:pt x="974" y="9514"/>
                </a:lnTo>
                <a:lnTo>
                  <a:pt x="1218" y="9684"/>
                </a:lnTo>
                <a:lnTo>
                  <a:pt x="1510" y="9855"/>
                </a:lnTo>
                <a:lnTo>
                  <a:pt x="1777" y="10001"/>
                </a:lnTo>
                <a:lnTo>
                  <a:pt x="2021" y="10171"/>
                </a:lnTo>
                <a:lnTo>
                  <a:pt x="2215" y="10341"/>
                </a:lnTo>
                <a:lnTo>
                  <a:pt x="2410" y="10536"/>
                </a:lnTo>
                <a:lnTo>
                  <a:pt x="2580" y="10731"/>
                </a:lnTo>
                <a:lnTo>
                  <a:pt x="2702" y="10974"/>
                </a:lnTo>
                <a:lnTo>
                  <a:pt x="2848" y="11217"/>
                </a:lnTo>
                <a:lnTo>
                  <a:pt x="2945" y="11509"/>
                </a:lnTo>
                <a:lnTo>
                  <a:pt x="3213" y="12191"/>
                </a:lnTo>
                <a:lnTo>
                  <a:pt x="3480" y="12848"/>
                </a:lnTo>
                <a:lnTo>
                  <a:pt x="3772" y="13529"/>
                </a:lnTo>
                <a:lnTo>
                  <a:pt x="3894" y="13869"/>
                </a:lnTo>
                <a:lnTo>
                  <a:pt x="3991" y="14210"/>
                </a:lnTo>
                <a:lnTo>
                  <a:pt x="4162" y="14843"/>
                </a:lnTo>
                <a:lnTo>
                  <a:pt x="4308" y="15475"/>
                </a:lnTo>
                <a:lnTo>
                  <a:pt x="4405" y="15792"/>
                </a:lnTo>
                <a:lnTo>
                  <a:pt x="4502" y="16108"/>
                </a:lnTo>
                <a:lnTo>
                  <a:pt x="4648" y="16400"/>
                </a:lnTo>
                <a:lnTo>
                  <a:pt x="4819" y="16692"/>
                </a:lnTo>
                <a:lnTo>
                  <a:pt x="4867" y="16765"/>
                </a:lnTo>
                <a:lnTo>
                  <a:pt x="4940" y="16789"/>
                </a:lnTo>
                <a:lnTo>
                  <a:pt x="5038" y="16789"/>
                </a:lnTo>
                <a:lnTo>
                  <a:pt x="5111" y="16765"/>
                </a:lnTo>
                <a:lnTo>
                  <a:pt x="5232" y="16692"/>
                </a:lnTo>
                <a:lnTo>
                  <a:pt x="5305" y="16570"/>
                </a:lnTo>
                <a:lnTo>
                  <a:pt x="5378" y="16473"/>
                </a:lnTo>
                <a:lnTo>
                  <a:pt x="5403" y="16351"/>
                </a:lnTo>
                <a:lnTo>
                  <a:pt x="5451" y="16084"/>
                </a:lnTo>
                <a:lnTo>
                  <a:pt x="5476" y="15816"/>
                </a:lnTo>
                <a:lnTo>
                  <a:pt x="5524" y="15573"/>
                </a:lnTo>
                <a:lnTo>
                  <a:pt x="5573" y="15329"/>
                </a:lnTo>
                <a:lnTo>
                  <a:pt x="5670" y="15110"/>
                </a:lnTo>
                <a:lnTo>
                  <a:pt x="5792" y="14891"/>
                </a:lnTo>
                <a:lnTo>
                  <a:pt x="6035" y="14478"/>
                </a:lnTo>
                <a:lnTo>
                  <a:pt x="6327" y="14064"/>
                </a:lnTo>
                <a:lnTo>
                  <a:pt x="6522" y="13796"/>
                </a:lnTo>
                <a:lnTo>
                  <a:pt x="6741" y="13480"/>
                </a:lnTo>
                <a:lnTo>
                  <a:pt x="6936" y="13164"/>
                </a:lnTo>
                <a:lnTo>
                  <a:pt x="7106" y="12799"/>
                </a:lnTo>
                <a:lnTo>
                  <a:pt x="7155" y="12629"/>
                </a:lnTo>
                <a:lnTo>
                  <a:pt x="7203" y="12458"/>
                </a:lnTo>
                <a:lnTo>
                  <a:pt x="7228" y="12264"/>
                </a:lnTo>
                <a:lnTo>
                  <a:pt x="7228" y="12093"/>
                </a:lnTo>
                <a:lnTo>
                  <a:pt x="7203" y="11923"/>
                </a:lnTo>
                <a:lnTo>
                  <a:pt x="7155" y="11753"/>
                </a:lnTo>
                <a:lnTo>
                  <a:pt x="7082" y="11607"/>
                </a:lnTo>
                <a:lnTo>
                  <a:pt x="6960" y="11436"/>
                </a:lnTo>
                <a:lnTo>
                  <a:pt x="6863" y="11315"/>
                </a:lnTo>
                <a:lnTo>
                  <a:pt x="6717" y="11217"/>
                </a:lnTo>
                <a:lnTo>
                  <a:pt x="6449" y="11023"/>
                </a:lnTo>
                <a:lnTo>
                  <a:pt x="6157" y="10852"/>
                </a:lnTo>
                <a:lnTo>
                  <a:pt x="5865" y="10706"/>
                </a:lnTo>
                <a:lnTo>
                  <a:pt x="5062" y="10341"/>
                </a:lnTo>
                <a:lnTo>
                  <a:pt x="4648" y="10147"/>
                </a:lnTo>
                <a:lnTo>
                  <a:pt x="4235" y="10001"/>
                </a:lnTo>
                <a:lnTo>
                  <a:pt x="3991" y="9952"/>
                </a:lnTo>
                <a:lnTo>
                  <a:pt x="3724" y="9928"/>
                </a:lnTo>
                <a:lnTo>
                  <a:pt x="3456" y="9879"/>
                </a:lnTo>
                <a:lnTo>
                  <a:pt x="3334" y="9830"/>
                </a:lnTo>
                <a:lnTo>
                  <a:pt x="3213" y="9782"/>
                </a:lnTo>
                <a:lnTo>
                  <a:pt x="3042" y="9684"/>
                </a:lnTo>
                <a:lnTo>
                  <a:pt x="2872" y="9538"/>
                </a:lnTo>
                <a:lnTo>
                  <a:pt x="2726" y="9392"/>
                </a:lnTo>
                <a:lnTo>
                  <a:pt x="2580" y="9271"/>
                </a:lnTo>
                <a:lnTo>
                  <a:pt x="2459" y="9173"/>
                </a:lnTo>
                <a:lnTo>
                  <a:pt x="2337" y="9125"/>
                </a:lnTo>
                <a:lnTo>
                  <a:pt x="2069" y="9052"/>
                </a:lnTo>
                <a:lnTo>
                  <a:pt x="1923" y="9027"/>
                </a:lnTo>
                <a:lnTo>
                  <a:pt x="1826" y="8954"/>
                </a:lnTo>
                <a:lnTo>
                  <a:pt x="1777" y="8906"/>
                </a:lnTo>
                <a:lnTo>
                  <a:pt x="1753" y="8808"/>
                </a:lnTo>
                <a:lnTo>
                  <a:pt x="1753" y="8735"/>
                </a:lnTo>
                <a:lnTo>
                  <a:pt x="1777" y="8638"/>
                </a:lnTo>
                <a:lnTo>
                  <a:pt x="1850" y="8541"/>
                </a:lnTo>
                <a:lnTo>
                  <a:pt x="1948" y="8443"/>
                </a:lnTo>
                <a:lnTo>
                  <a:pt x="2069" y="8346"/>
                </a:lnTo>
                <a:lnTo>
                  <a:pt x="2191" y="8273"/>
                </a:lnTo>
                <a:lnTo>
                  <a:pt x="2483" y="8127"/>
                </a:lnTo>
                <a:lnTo>
                  <a:pt x="3091" y="7908"/>
                </a:lnTo>
                <a:lnTo>
                  <a:pt x="3261" y="7835"/>
                </a:lnTo>
                <a:lnTo>
                  <a:pt x="3407" y="7738"/>
                </a:lnTo>
                <a:lnTo>
                  <a:pt x="3675" y="7543"/>
                </a:lnTo>
                <a:lnTo>
                  <a:pt x="3918" y="7300"/>
                </a:lnTo>
                <a:lnTo>
                  <a:pt x="4137" y="7032"/>
                </a:lnTo>
                <a:lnTo>
                  <a:pt x="4429" y="6716"/>
                </a:lnTo>
                <a:lnTo>
                  <a:pt x="4721" y="6448"/>
                </a:lnTo>
                <a:lnTo>
                  <a:pt x="5038" y="6229"/>
                </a:lnTo>
                <a:lnTo>
                  <a:pt x="5208" y="6107"/>
                </a:lnTo>
                <a:lnTo>
                  <a:pt x="5403" y="6010"/>
                </a:lnTo>
                <a:lnTo>
                  <a:pt x="5646" y="5913"/>
                </a:lnTo>
                <a:lnTo>
                  <a:pt x="5889" y="5791"/>
                </a:lnTo>
                <a:lnTo>
                  <a:pt x="5987" y="5718"/>
                </a:lnTo>
                <a:lnTo>
                  <a:pt x="6084" y="5645"/>
                </a:lnTo>
                <a:lnTo>
                  <a:pt x="6157" y="5548"/>
                </a:lnTo>
                <a:lnTo>
                  <a:pt x="6206" y="5426"/>
                </a:lnTo>
                <a:lnTo>
                  <a:pt x="6206" y="5305"/>
                </a:lnTo>
                <a:lnTo>
                  <a:pt x="6181" y="5207"/>
                </a:lnTo>
                <a:lnTo>
                  <a:pt x="6108" y="5086"/>
                </a:lnTo>
                <a:lnTo>
                  <a:pt x="6035" y="5013"/>
                </a:lnTo>
                <a:lnTo>
                  <a:pt x="5841" y="4842"/>
                </a:lnTo>
                <a:lnTo>
                  <a:pt x="5670" y="4721"/>
                </a:lnTo>
                <a:lnTo>
                  <a:pt x="5573" y="4648"/>
                </a:lnTo>
                <a:lnTo>
                  <a:pt x="5330" y="4648"/>
                </a:lnTo>
                <a:lnTo>
                  <a:pt x="5232" y="4672"/>
                </a:lnTo>
                <a:lnTo>
                  <a:pt x="4989" y="4794"/>
                </a:lnTo>
                <a:lnTo>
                  <a:pt x="4794" y="4891"/>
                </a:lnTo>
                <a:lnTo>
                  <a:pt x="4429" y="5013"/>
                </a:lnTo>
                <a:lnTo>
                  <a:pt x="4235" y="5013"/>
                </a:lnTo>
                <a:lnTo>
                  <a:pt x="4113" y="4964"/>
                </a:lnTo>
                <a:lnTo>
                  <a:pt x="3991" y="4915"/>
                </a:lnTo>
                <a:lnTo>
                  <a:pt x="3894" y="4842"/>
                </a:lnTo>
                <a:lnTo>
                  <a:pt x="3870" y="4794"/>
                </a:lnTo>
                <a:lnTo>
                  <a:pt x="3845" y="4745"/>
                </a:lnTo>
                <a:lnTo>
                  <a:pt x="3845" y="4696"/>
                </a:lnTo>
                <a:lnTo>
                  <a:pt x="3870" y="4648"/>
                </a:lnTo>
                <a:lnTo>
                  <a:pt x="3918" y="4599"/>
                </a:lnTo>
                <a:lnTo>
                  <a:pt x="3991" y="4550"/>
                </a:lnTo>
                <a:lnTo>
                  <a:pt x="4113" y="4477"/>
                </a:lnTo>
                <a:lnTo>
                  <a:pt x="4259" y="4429"/>
                </a:lnTo>
                <a:lnTo>
                  <a:pt x="4575" y="4331"/>
                </a:lnTo>
                <a:lnTo>
                  <a:pt x="4770" y="4210"/>
                </a:lnTo>
                <a:lnTo>
                  <a:pt x="4940" y="4112"/>
                </a:lnTo>
                <a:lnTo>
                  <a:pt x="5013" y="4088"/>
                </a:lnTo>
                <a:lnTo>
                  <a:pt x="5111" y="4088"/>
                </a:lnTo>
                <a:lnTo>
                  <a:pt x="5208" y="4112"/>
                </a:lnTo>
                <a:lnTo>
                  <a:pt x="5354" y="4185"/>
                </a:lnTo>
                <a:lnTo>
                  <a:pt x="5646" y="4356"/>
                </a:lnTo>
                <a:lnTo>
                  <a:pt x="5768" y="4453"/>
                </a:lnTo>
                <a:lnTo>
                  <a:pt x="5914" y="4526"/>
                </a:lnTo>
                <a:lnTo>
                  <a:pt x="6060" y="4550"/>
                </a:lnTo>
                <a:lnTo>
                  <a:pt x="6206" y="4550"/>
                </a:lnTo>
                <a:lnTo>
                  <a:pt x="6327" y="4526"/>
                </a:lnTo>
                <a:lnTo>
                  <a:pt x="6425" y="4453"/>
                </a:lnTo>
                <a:lnTo>
                  <a:pt x="6498" y="4356"/>
                </a:lnTo>
                <a:lnTo>
                  <a:pt x="6546" y="4234"/>
                </a:lnTo>
                <a:lnTo>
                  <a:pt x="6571" y="4112"/>
                </a:lnTo>
                <a:lnTo>
                  <a:pt x="6546" y="3966"/>
                </a:lnTo>
                <a:lnTo>
                  <a:pt x="6473" y="3772"/>
                </a:lnTo>
                <a:lnTo>
                  <a:pt x="6400" y="3553"/>
                </a:lnTo>
                <a:lnTo>
                  <a:pt x="6376" y="3504"/>
                </a:lnTo>
                <a:lnTo>
                  <a:pt x="6400" y="3431"/>
                </a:lnTo>
                <a:lnTo>
                  <a:pt x="6449" y="3236"/>
                </a:lnTo>
                <a:lnTo>
                  <a:pt x="6546" y="3066"/>
                </a:lnTo>
                <a:lnTo>
                  <a:pt x="6595" y="2920"/>
                </a:lnTo>
                <a:lnTo>
                  <a:pt x="6619" y="2774"/>
                </a:lnTo>
                <a:lnTo>
                  <a:pt x="6595" y="2628"/>
                </a:lnTo>
                <a:lnTo>
                  <a:pt x="6522" y="2506"/>
                </a:lnTo>
                <a:lnTo>
                  <a:pt x="6400" y="2409"/>
                </a:lnTo>
                <a:lnTo>
                  <a:pt x="6327" y="2360"/>
                </a:lnTo>
                <a:lnTo>
                  <a:pt x="6254" y="2336"/>
                </a:lnTo>
                <a:lnTo>
                  <a:pt x="6157" y="2312"/>
                </a:lnTo>
                <a:lnTo>
                  <a:pt x="6084" y="2312"/>
                </a:lnTo>
                <a:lnTo>
                  <a:pt x="5914" y="2360"/>
                </a:lnTo>
                <a:lnTo>
                  <a:pt x="5719" y="2433"/>
                </a:lnTo>
                <a:lnTo>
                  <a:pt x="5549" y="2531"/>
                </a:lnTo>
                <a:lnTo>
                  <a:pt x="5378" y="2652"/>
                </a:lnTo>
                <a:lnTo>
                  <a:pt x="5135" y="2847"/>
                </a:lnTo>
                <a:lnTo>
                  <a:pt x="4770" y="3115"/>
                </a:lnTo>
                <a:lnTo>
                  <a:pt x="4600" y="3236"/>
                </a:lnTo>
                <a:lnTo>
                  <a:pt x="4405" y="3358"/>
                </a:lnTo>
                <a:lnTo>
                  <a:pt x="4283" y="3407"/>
                </a:lnTo>
                <a:lnTo>
                  <a:pt x="4113" y="3431"/>
                </a:lnTo>
                <a:lnTo>
                  <a:pt x="3967" y="3455"/>
                </a:lnTo>
                <a:lnTo>
                  <a:pt x="3797" y="3431"/>
                </a:lnTo>
                <a:lnTo>
                  <a:pt x="3456" y="3358"/>
                </a:lnTo>
                <a:lnTo>
                  <a:pt x="3140" y="3261"/>
                </a:lnTo>
                <a:lnTo>
                  <a:pt x="3383" y="3017"/>
                </a:lnTo>
                <a:lnTo>
                  <a:pt x="3651" y="2774"/>
                </a:lnTo>
                <a:lnTo>
                  <a:pt x="3918" y="2555"/>
                </a:lnTo>
                <a:lnTo>
                  <a:pt x="4186" y="2336"/>
                </a:lnTo>
                <a:lnTo>
                  <a:pt x="4478" y="2141"/>
                </a:lnTo>
                <a:lnTo>
                  <a:pt x="4770" y="1947"/>
                </a:lnTo>
                <a:lnTo>
                  <a:pt x="5062" y="1776"/>
                </a:lnTo>
                <a:lnTo>
                  <a:pt x="5378" y="1630"/>
                </a:lnTo>
                <a:lnTo>
                  <a:pt x="5719" y="1484"/>
                </a:lnTo>
                <a:lnTo>
                  <a:pt x="6084" y="1363"/>
                </a:lnTo>
                <a:lnTo>
                  <a:pt x="6814" y="1144"/>
                </a:lnTo>
                <a:lnTo>
                  <a:pt x="7544" y="949"/>
                </a:lnTo>
                <a:lnTo>
                  <a:pt x="8298" y="779"/>
                </a:lnTo>
                <a:lnTo>
                  <a:pt x="8323" y="803"/>
                </a:lnTo>
                <a:lnTo>
                  <a:pt x="8736" y="803"/>
                </a:lnTo>
                <a:lnTo>
                  <a:pt x="9685" y="779"/>
                </a:lnTo>
                <a:lnTo>
                  <a:pt x="10245" y="754"/>
                </a:lnTo>
                <a:close/>
                <a:moveTo>
                  <a:pt x="9588" y="0"/>
                </a:moveTo>
                <a:lnTo>
                  <a:pt x="9174" y="24"/>
                </a:lnTo>
                <a:lnTo>
                  <a:pt x="8761" y="122"/>
                </a:lnTo>
                <a:lnTo>
                  <a:pt x="7958" y="292"/>
                </a:lnTo>
                <a:lnTo>
                  <a:pt x="6984" y="511"/>
                </a:lnTo>
                <a:lnTo>
                  <a:pt x="6498" y="657"/>
                </a:lnTo>
                <a:lnTo>
                  <a:pt x="6035" y="779"/>
                </a:lnTo>
                <a:lnTo>
                  <a:pt x="5573" y="949"/>
                </a:lnTo>
                <a:lnTo>
                  <a:pt x="5135" y="1119"/>
                </a:lnTo>
                <a:lnTo>
                  <a:pt x="4721" y="1314"/>
                </a:lnTo>
                <a:lnTo>
                  <a:pt x="4332" y="1557"/>
                </a:lnTo>
                <a:lnTo>
                  <a:pt x="3943" y="1801"/>
                </a:lnTo>
                <a:lnTo>
                  <a:pt x="3578" y="2093"/>
                </a:lnTo>
                <a:lnTo>
                  <a:pt x="3213" y="2385"/>
                </a:lnTo>
                <a:lnTo>
                  <a:pt x="2872" y="2725"/>
                </a:lnTo>
                <a:lnTo>
                  <a:pt x="2580" y="3042"/>
                </a:lnTo>
                <a:lnTo>
                  <a:pt x="2288" y="3358"/>
                </a:lnTo>
                <a:lnTo>
                  <a:pt x="2021" y="3699"/>
                </a:lnTo>
                <a:lnTo>
                  <a:pt x="1777" y="4064"/>
                </a:lnTo>
                <a:lnTo>
                  <a:pt x="1534" y="4429"/>
                </a:lnTo>
                <a:lnTo>
                  <a:pt x="1315" y="4794"/>
                </a:lnTo>
                <a:lnTo>
                  <a:pt x="1120" y="5159"/>
                </a:lnTo>
                <a:lnTo>
                  <a:pt x="926" y="5548"/>
                </a:lnTo>
                <a:lnTo>
                  <a:pt x="780" y="5961"/>
                </a:lnTo>
                <a:lnTo>
                  <a:pt x="609" y="6351"/>
                </a:lnTo>
                <a:lnTo>
                  <a:pt x="488" y="6764"/>
                </a:lnTo>
                <a:lnTo>
                  <a:pt x="366" y="7178"/>
                </a:lnTo>
                <a:lnTo>
                  <a:pt x="269" y="7616"/>
                </a:lnTo>
                <a:lnTo>
                  <a:pt x="196" y="8030"/>
                </a:lnTo>
                <a:lnTo>
                  <a:pt x="123" y="8468"/>
                </a:lnTo>
                <a:lnTo>
                  <a:pt x="74" y="8906"/>
                </a:lnTo>
                <a:lnTo>
                  <a:pt x="25" y="9344"/>
                </a:lnTo>
                <a:lnTo>
                  <a:pt x="1" y="9782"/>
                </a:lnTo>
                <a:lnTo>
                  <a:pt x="25" y="10220"/>
                </a:lnTo>
                <a:lnTo>
                  <a:pt x="50" y="10633"/>
                </a:lnTo>
                <a:lnTo>
                  <a:pt x="98" y="11071"/>
                </a:lnTo>
                <a:lnTo>
                  <a:pt x="171" y="11485"/>
                </a:lnTo>
                <a:lnTo>
                  <a:pt x="244" y="11899"/>
                </a:lnTo>
                <a:lnTo>
                  <a:pt x="366" y="12288"/>
                </a:lnTo>
                <a:lnTo>
                  <a:pt x="488" y="12677"/>
                </a:lnTo>
                <a:lnTo>
                  <a:pt x="634" y="13067"/>
                </a:lnTo>
                <a:lnTo>
                  <a:pt x="804" y="13456"/>
                </a:lnTo>
                <a:lnTo>
                  <a:pt x="974" y="13821"/>
                </a:lnTo>
                <a:lnTo>
                  <a:pt x="1169" y="14186"/>
                </a:lnTo>
                <a:lnTo>
                  <a:pt x="1388" y="14526"/>
                </a:lnTo>
                <a:lnTo>
                  <a:pt x="1607" y="14891"/>
                </a:lnTo>
                <a:lnTo>
                  <a:pt x="1850" y="15208"/>
                </a:lnTo>
                <a:lnTo>
                  <a:pt x="2118" y="15548"/>
                </a:lnTo>
                <a:lnTo>
                  <a:pt x="2386" y="15840"/>
                </a:lnTo>
                <a:lnTo>
                  <a:pt x="2653" y="16157"/>
                </a:lnTo>
                <a:lnTo>
                  <a:pt x="2945" y="16449"/>
                </a:lnTo>
                <a:lnTo>
                  <a:pt x="3261" y="16741"/>
                </a:lnTo>
                <a:lnTo>
                  <a:pt x="3578" y="17008"/>
                </a:lnTo>
                <a:lnTo>
                  <a:pt x="3918" y="17252"/>
                </a:lnTo>
                <a:lnTo>
                  <a:pt x="4259" y="17495"/>
                </a:lnTo>
                <a:lnTo>
                  <a:pt x="4600" y="17738"/>
                </a:lnTo>
                <a:lnTo>
                  <a:pt x="4965" y="17957"/>
                </a:lnTo>
                <a:lnTo>
                  <a:pt x="5330" y="18176"/>
                </a:lnTo>
                <a:lnTo>
                  <a:pt x="5719" y="18371"/>
                </a:lnTo>
                <a:lnTo>
                  <a:pt x="6108" y="18541"/>
                </a:lnTo>
                <a:lnTo>
                  <a:pt x="6498" y="18712"/>
                </a:lnTo>
                <a:lnTo>
                  <a:pt x="6911" y="18858"/>
                </a:lnTo>
                <a:lnTo>
                  <a:pt x="7301" y="19004"/>
                </a:lnTo>
                <a:lnTo>
                  <a:pt x="7860" y="19150"/>
                </a:lnTo>
                <a:lnTo>
                  <a:pt x="8420" y="19271"/>
                </a:lnTo>
                <a:lnTo>
                  <a:pt x="8712" y="19320"/>
                </a:lnTo>
                <a:lnTo>
                  <a:pt x="8980" y="19344"/>
                </a:lnTo>
                <a:lnTo>
                  <a:pt x="9272" y="19344"/>
                </a:lnTo>
                <a:lnTo>
                  <a:pt x="9564" y="19320"/>
                </a:lnTo>
                <a:lnTo>
                  <a:pt x="9637" y="19344"/>
                </a:lnTo>
                <a:lnTo>
                  <a:pt x="10050" y="19296"/>
                </a:lnTo>
                <a:lnTo>
                  <a:pt x="10440" y="19223"/>
                </a:lnTo>
                <a:lnTo>
                  <a:pt x="11267" y="19028"/>
                </a:lnTo>
                <a:lnTo>
                  <a:pt x="12240" y="18809"/>
                </a:lnTo>
                <a:lnTo>
                  <a:pt x="12702" y="18687"/>
                </a:lnTo>
                <a:lnTo>
                  <a:pt x="13189" y="18566"/>
                </a:lnTo>
                <a:lnTo>
                  <a:pt x="13627" y="18395"/>
                </a:lnTo>
                <a:lnTo>
                  <a:pt x="14065" y="18225"/>
                </a:lnTo>
                <a:lnTo>
                  <a:pt x="14479" y="18006"/>
                </a:lnTo>
                <a:lnTo>
                  <a:pt x="14868" y="17787"/>
                </a:lnTo>
                <a:lnTo>
                  <a:pt x="15257" y="17519"/>
                </a:lnTo>
                <a:lnTo>
                  <a:pt x="15622" y="17252"/>
                </a:lnTo>
                <a:lnTo>
                  <a:pt x="15987" y="16960"/>
                </a:lnTo>
                <a:lnTo>
                  <a:pt x="16328" y="16619"/>
                </a:lnTo>
                <a:lnTo>
                  <a:pt x="16425" y="16522"/>
                </a:lnTo>
                <a:lnTo>
                  <a:pt x="16450" y="16522"/>
                </a:lnTo>
                <a:lnTo>
                  <a:pt x="16474" y="16473"/>
                </a:lnTo>
                <a:lnTo>
                  <a:pt x="16498" y="16449"/>
                </a:lnTo>
                <a:lnTo>
                  <a:pt x="16985" y="15913"/>
                </a:lnTo>
                <a:lnTo>
                  <a:pt x="17399" y="15354"/>
                </a:lnTo>
                <a:lnTo>
                  <a:pt x="17788" y="14745"/>
                </a:lnTo>
                <a:lnTo>
                  <a:pt x="18104" y="14137"/>
                </a:lnTo>
                <a:lnTo>
                  <a:pt x="18396" y="13505"/>
                </a:lnTo>
                <a:lnTo>
                  <a:pt x="18640" y="12823"/>
                </a:lnTo>
                <a:lnTo>
                  <a:pt x="18834" y="12166"/>
                </a:lnTo>
                <a:lnTo>
                  <a:pt x="19004" y="11461"/>
                </a:lnTo>
                <a:lnTo>
                  <a:pt x="19029" y="11412"/>
                </a:lnTo>
                <a:lnTo>
                  <a:pt x="19053" y="11339"/>
                </a:lnTo>
                <a:lnTo>
                  <a:pt x="19053" y="11290"/>
                </a:lnTo>
                <a:lnTo>
                  <a:pt x="19029" y="11217"/>
                </a:lnTo>
                <a:lnTo>
                  <a:pt x="19150" y="10439"/>
                </a:lnTo>
                <a:lnTo>
                  <a:pt x="19199" y="9903"/>
                </a:lnTo>
                <a:lnTo>
                  <a:pt x="19199" y="9344"/>
                </a:lnTo>
                <a:lnTo>
                  <a:pt x="19175" y="8833"/>
                </a:lnTo>
                <a:lnTo>
                  <a:pt x="19126" y="8297"/>
                </a:lnTo>
                <a:lnTo>
                  <a:pt x="19150" y="8224"/>
                </a:lnTo>
                <a:lnTo>
                  <a:pt x="19150" y="8151"/>
                </a:lnTo>
                <a:lnTo>
                  <a:pt x="19126" y="8078"/>
                </a:lnTo>
                <a:lnTo>
                  <a:pt x="19077" y="8005"/>
                </a:lnTo>
                <a:lnTo>
                  <a:pt x="19004" y="7616"/>
                </a:lnTo>
                <a:lnTo>
                  <a:pt x="18907" y="7227"/>
                </a:lnTo>
                <a:lnTo>
                  <a:pt x="18785" y="6862"/>
                </a:lnTo>
                <a:lnTo>
                  <a:pt x="18664" y="6472"/>
                </a:lnTo>
                <a:lnTo>
                  <a:pt x="18518" y="6107"/>
                </a:lnTo>
                <a:lnTo>
                  <a:pt x="18348" y="5767"/>
                </a:lnTo>
                <a:lnTo>
                  <a:pt x="18177" y="5402"/>
                </a:lnTo>
                <a:lnTo>
                  <a:pt x="17983" y="5061"/>
                </a:lnTo>
                <a:lnTo>
                  <a:pt x="17764" y="4721"/>
                </a:lnTo>
                <a:lnTo>
                  <a:pt x="17545" y="4404"/>
                </a:lnTo>
                <a:lnTo>
                  <a:pt x="17326" y="4088"/>
                </a:lnTo>
                <a:lnTo>
                  <a:pt x="17082" y="3772"/>
                </a:lnTo>
                <a:lnTo>
                  <a:pt x="16815" y="3480"/>
                </a:lnTo>
                <a:lnTo>
                  <a:pt x="16547" y="3188"/>
                </a:lnTo>
                <a:lnTo>
                  <a:pt x="16255" y="2896"/>
                </a:lnTo>
                <a:lnTo>
                  <a:pt x="15963" y="2628"/>
                </a:lnTo>
                <a:lnTo>
                  <a:pt x="16036" y="2579"/>
                </a:lnTo>
                <a:lnTo>
                  <a:pt x="16060" y="2555"/>
                </a:lnTo>
                <a:lnTo>
                  <a:pt x="16085" y="2506"/>
                </a:lnTo>
                <a:lnTo>
                  <a:pt x="16060" y="2433"/>
                </a:lnTo>
                <a:lnTo>
                  <a:pt x="16012" y="2360"/>
                </a:lnTo>
                <a:lnTo>
                  <a:pt x="15939" y="2336"/>
                </a:lnTo>
                <a:lnTo>
                  <a:pt x="15793" y="2336"/>
                </a:lnTo>
                <a:lnTo>
                  <a:pt x="15647" y="2360"/>
                </a:lnTo>
                <a:lnTo>
                  <a:pt x="15209" y="2020"/>
                </a:lnTo>
                <a:lnTo>
                  <a:pt x="15257" y="1947"/>
                </a:lnTo>
                <a:lnTo>
                  <a:pt x="15282" y="1898"/>
                </a:lnTo>
                <a:lnTo>
                  <a:pt x="15282" y="1849"/>
                </a:lnTo>
                <a:lnTo>
                  <a:pt x="15257" y="1825"/>
                </a:lnTo>
                <a:lnTo>
                  <a:pt x="15160" y="1776"/>
                </a:lnTo>
                <a:lnTo>
                  <a:pt x="15063" y="1752"/>
                </a:lnTo>
                <a:lnTo>
                  <a:pt x="14844" y="1752"/>
                </a:lnTo>
                <a:lnTo>
                  <a:pt x="14162" y="1338"/>
                </a:lnTo>
                <a:lnTo>
                  <a:pt x="13432" y="949"/>
                </a:lnTo>
                <a:lnTo>
                  <a:pt x="13067" y="779"/>
                </a:lnTo>
                <a:lnTo>
                  <a:pt x="12678" y="608"/>
                </a:lnTo>
                <a:lnTo>
                  <a:pt x="12289" y="462"/>
                </a:lnTo>
                <a:lnTo>
                  <a:pt x="11899" y="341"/>
                </a:lnTo>
                <a:lnTo>
                  <a:pt x="11364" y="170"/>
                </a:lnTo>
                <a:lnTo>
                  <a:pt x="10780" y="73"/>
                </a:lnTo>
                <a:lnTo>
                  <a:pt x="10513" y="24"/>
                </a:lnTo>
                <a:lnTo>
                  <a:pt x="10221" y="0"/>
                </a:lnTo>
                <a:lnTo>
                  <a:pt x="9929" y="0"/>
                </a:lnTo>
                <a:lnTo>
                  <a:pt x="9637" y="24"/>
                </a:lnTo>
                <a:lnTo>
                  <a:pt x="958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46"/>
          <p:cNvSpPr/>
          <p:nvPr/>
        </p:nvSpPr>
        <p:spPr>
          <a:xfrm>
            <a:off x="5585694" y="3482422"/>
            <a:ext cx="317589" cy="321817"/>
          </a:xfrm>
          <a:custGeom>
            <a:avLst/>
            <a:gdLst/>
            <a:ahLst/>
            <a:cxnLst/>
            <a:rect l="l" t="t" r="r" b="b"/>
            <a:pathLst>
              <a:path w="16449" h="16668" extrusionOk="0">
                <a:moveTo>
                  <a:pt x="12288" y="1995"/>
                </a:moveTo>
                <a:lnTo>
                  <a:pt x="12093" y="2117"/>
                </a:lnTo>
                <a:lnTo>
                  <a:pt x="11923" y="2239"/>
                </a:lnTo>
                <a:lnTo>
                  <a:pt x="11655" y="2531"/>
                </a:lnTo>
                <a:lnTo>
                  <a:pt x="11461" y="2433"/>
                </a:lnTo>
                <a:lnTo>
                  <a:pt x="11874" y="2214"/>
                </a:lnTo>
                <a:lnTo>
                  <a:pt x="12288" y="1995"/>
                </a:lnTo>
                <a:close/>
                <a:moveTo>
                  <a:pt x="13261" y="2239"/>
                </a:moveTo>
                <a:lnTo>
                  <a:pt x="13359" y="2263"/>
                </a:lnTo>
                <a:lnTo>
                  <a:pt x="13456" y="2287"/>
                </a:lnTo>
                <a:lnTo>
                  <a:pt x="13529" y="2336"/>
                </a:lnTo>
                <a:lnTo>
                  <a:pt x="13578" y="2433"/>
                </a:lnTo>
                <a:lnTo>
                  <a:pt x="13626" y="2531"/>
                </a:lnTo>
                <a:lnTo>
                  <a:pt x="13675" y="2725"/>
                </a:lnTo>
                <a:lnTo>
                  <a:pt x="13651" y="2896"/>
                </a:lnTo>
                <a:lnTo>
                  <a:pt x="13626" y="3090"/>
                </a:lnTo>
                <a:lnTo>
                  <a:pt x="13578" y="3285"/>
                </a:lnTo>
                <a:lnTo>
                  <a:pt x="13480" y="3480"/>
                </a:lnTo>
                <a:lnTo>
                  <a:pt x="13383" y="3650"/>
                </a:lnTo>
                <a:lnTo>
                  <a:pt x="13188" y="4015"/>
                </a:lnTo>
                <a:lnTo>
                  <a:pt x="12969" y="3674"/>
                </a:lnTo>
                <a:lnTo>
                  <a:pt x="12702" y="3358"/>
                </a:lnTo>
                <a:lnTo>
                  <a:pt x="12410" y="3066"/>
                </a:lnTo>
                <a:lnTo>
                  <a:pt x="12093" y="2823"/>
                </a:lnTo>
                <a:lnTo>
                  <a:pt x="12288" y="2677"/>
                </a:lnTo>
                <a:lnTo>
                  <a:pt x="12483" y="2531"/>
                </a:lnTo>
                <a:lnTo>
                  <a:pt x="12726" y="2385"/>
                </a:lnTo>
                <a:lnTo>
                  <a:pt x="12945" y="2287"/>
                </a:lnTo>
                <a:lnTo>
                  <a:pt x="13164" y="2239"/>
                </a:lnTo>
                <a:close/>
                <a:moveTo>
                  <a:pt x="7981" y="3699"/>
                </a:moveTo>
                <a:lnTo>
                  <a:pt x="7981" y="3723"/>
                </a:lnTo>
                <a:lnTo>
                  <a:pt x="7932" y="3723"/>
                </a:lnTo>
                <a:lnTo>
                  <a:pt x="7908" y="3747"/>
                </a:lnTo>
                <a:lnTo>
                  <a:pt x="7835" y="3796"/>
                </a:lnTo>
                <a:lnTo>
                  <a:pt x="7786" y="3845"/>
                </a:lnTo>
                <a:lnTo>
                  <a:pt x="7738" y="3918"/>
                </a:lnTo>
                <a:lnTo>
                  <a:pt x="7689" y="3991"/>
                </a:lnTo>
                <a:lnTo>
                  <a:pt x="7689" y="4064"/>
                </a:lnTo>
                <a:lnTo>
                  <a:pt x="7689" y="4088"/>
                </a:lnTo>
                <a:lnTo>
                  <a:pt x="7689" y="4112"/>
                </a:lnTo>
                <a:lnTo>
                  <a:pt x="7689" y="4137"/>
                </a:lnTo>
                <a:lnTo>
                  <a:pt x="7689" y="4161"/>
                </a:lnTo>
                <a:lnTo>
                  <a:pt x="7689" y="4307"/>
                </a:lnTo>
                <a:lnTo>
                  <a:pt x="7738" y="4453"/>
                </a:lnTo>
                <a:lnTo>
                  <a:pt x="7786" y="4526"/>
                </a:lnTo>
                <a:lnTo>
                  <a:pt x="7859" y="4574"/>
                </a:lnTo>
                <a:lnTo>
                  <a:pt x="8030" y="4672"/>
                </a:lnTo>
                <a:lnTo>
                  <a:pt x="8176" y="4720"/>
                </a:lnTo>
                <a:lnTo>
                  <a:pt x="8297" y="4720"/>
                </a:lnTo>
                <a:lnTo>
                  <a:pt x="8395" y="4696"/>
                </a:lnTo>
                <a:lnTo>
                  <a:pt x="8492" y="4672"/>
                </a:lnTo>
                <a:lnTo>
                  <a:pt x="8589" y="4599"/>
                </a:lnTo>
                <a:lnTo>
                  <a:pt x="8662" y="4526"/>
                </a:lnTo>
                <a:lnTo>
                  <a:pt x="8711" y="4429"/>
                </a:lnTo>
                <a:lnTo>
                  <a:pt x="8711" y="4307"/>
                </a:lnTo>
                <a:lnTo>
                  <a:pt x="8711" y="4185"/>
                </a:lnTo>
                <a:lnTo>
                  <a:pt x="8662" y="4064"/>
                </a:lnTo>
                <a:lnTo>
                  <a:pt x="8614" y="3942"/>
                </a:lnTo>
                <a:lnTo>
                  <a:pt x="8541" y="3845"/>
                </a:lnTo>
                <a:lnTo>
                  <a:pt x="8468" y="3772"/>
                </a:lnTo>
                <a:lnTo>
                  <a:pt x="8370" y="3723"/>
                </a:lnTo>
                <a:lnTo>
                  <a:pt x="8273" y="3699"/>
                </a:lnTo>
                <a:close/>
                <a:moveTo>
                  <a:pt x="9830" y="3966"/>
                </a:moveTo>
                <a:lnTo>
                  <a:pt x="9709" y="3991"/>
                </a:lnTo>
                <a:lnTo>
                  <a:pt x="9611" y="4064"/>
                </a:lnTo>
                <a:lnTo>
                  <a:pt x="9538" y="4161"/>
                </a:lnTo>
                <a:lnTo>
                  <a:pt x="9514" y="4258"/>
                </a:lnTo>
                <a:lnTo>
                  <a:pt x="9490" y="4356"/>
                </a:lnTo>
                <a:lnTo>
                  <a:pt x="9514" y="4453"/>
                </a:lnTo>
                <a:lnTo>
                  <a:pt x="9563" y="4574"/>
                </a:lnTo>
                <a:lnTo>
                  <a:pt x="9636" y="4647"/>
                </a:lnTo>
                <a:lnTo>
                  <a:pt x="9757" y="4720"/>
                </a:lnTo>
                <a:lnTo>
                  <a:pt x="9879" y="4745"/>
                </a:lnTo>
                <a:lnTo>
                  <a:pt x="10025" y="4696"/>
                </a:lnTo>
                <a:lnTo>
                  <a:pt x="10098" y="4672"/>
                </a:lnTo>
                <a:lnTo>
                  <a:pt x="10147" y="4623"/>
                </a:lnTo>
                <a:lnTo>
                  <a:pt x="10244" y="4502"/>
                </a:lnTo>
                <a:lnTo>
                  <a:pt x="10268" y="4429"/>
                </a:lnTo>
                <a:lnTo>
                  <a:pt x="10268" y="4356"/>
                </a:lnTo>
                <a:lnTo>
                  <a:pt x="10244" y="4234"/>
                </a:lnTo>
                <a:lnTo>
                  <a:pt x="10220" y="4161"/>
                </a:lnTo>
                <a:lnTo>
                  <a:pt x="10147" y="4064"/>
                </a:lnTo>
                <a:lnTo>
                  <a:pt x="10074" y="4015"/>
                </a:lnTo>
                <a:lnTo>
                  <a:pt x="9952" y="3966"/>
                </a:lnTo>
                <a:close/>
                <a:moveTo>
                  <a:pt x="9125" y="5572"/>
                </a:moveTo>
                <a:lnTo>
                  <a:pt x="9003" y="5596"/>
                </a:lnTo>
                <a:lnTo>
                  <a:pt x="8881" y="5669"/>
                </a:lnTo>
                <a:lnTo>
                  <a:pt x="8808" y="5791"/>
                </a:lnTo>
                <a:lnTo>
                  <a:pt x="8784" y="5913"/>
                </a:lnTo>
                <a:lnTo>
                  <a:pt x="8808" y="6034"/>
                </a:lnTo>
                <a:lnTo>
                  <a:pt x="8881" y="6156"/>
                </a:lnTo>
                <a:lnTo>
                  <a:pt x="9003" y="6229"/>
                </a:lnTo>
                <a:lnTo>
                  <a:pt x="9125" y="6253"/>
                </a:lnTo>
                <a:lnTo>
                  <a:pt x="9246" y="6229"/>
                </a:lnTo>
                <a:lnTo>
                  <a:pt x="9368" y="6156"/>
                </a:lnTo>
                <a:lnTo>
                  <a:pt x="9441" y="6034"/>
                </a:lnTo>
                <a:lnTo>
                  <a:pt x="9465" y="5913"/>
                </a:lnTo>
                <a:lnTo>
                  <a:pt x="9441" y="5791"/>
                </a:lnTo>
                <a:lnTo>
                  <a:pt x="9368" y="5669"/>
                </a:lnTo>
                <a:lnTo>
                  <a:pt x="9246" y="5596"/>
                </a:lnTo>
                <a:lnTo>
                  <a:pt x="9125" y="5572"/>
                </a:lnTo>
                <a:close/>
                <a:moveTo>
                  <a:pt x="5013" y="9441"/>
                </a:moveTo>
                <a:lnTo>
                  <a:pt x="4842" y="9538"/>
                </a:lnTo>
                <a:lnTo>
                  <a:pt x="4672" y="9684"/>
                </a:lnTo>
                <a:lnTo>
                  <a:pt x="4502" y="9855"/>
                </a:lnTo>
                <a:lnTo>
                  <a:pt x="4356" y="10025"/>
                </a:lnTo>
                <a:lnTo>
                  <a:pt x="4112" y="10414"/>
                </a:lnTo>
                <a:lnTo>
                  <a:pt x="3918" y="10779"/>
                </a:lnTo>
                <a:lnTo>
                  <a:pt x="3723" y="11144"/>
                </a:lnTo>
                <a:lnTo>
                  <a:pt x="3650" y="11363"/>
                </a:lnTo>
                <a:lnTo>
                  <a:pt x="3553" y="11582"/>
                </a:lnTo>
                <a:lnTo>
                  <a:pt x="3504" y="11826"/>
                </a:lnTo>
                <a:lnTo>
                  <a:pt x="3480" y="12045"/>
                </a:lnTo>
                <a:lnTo>
                  <a:pt x="3480" y="12239"/>
                </a:lnTo>
                <a:lnTo>
                  <a:pt x="3528" y="12337"/>
                </a:lnTo>
                <a:lnTo>
                  <a:pt x="3577" y="12410"/>
                </a:lnTo>
                <a:lnTo>
                  <a:pt x="3601" y="12434"/>
                </a:lnTo>
                <a:lnTo>
                  <a:pt x="3626" y="12458"/>
                </a:lnTo>
                <a:lnTo>
                  <a:pt x="3650" y="12434"/>
                </a:lnTo>
                <a:lnTo>
                  <a:pt x="3674" y="12410"/>
                </a:lnTo>
                <a:lnTo>
                  <a:pt x="3747" y="12288"/>
                </a:lnTo>
                <a:lnTo>
                  <a:pt x="3772" y="12166"/>
                </a:lnTo>
                <a:lnTo>
                  <a:pt x="3820" y="11874"/>
                </a:lnTo>
                <a:lnTo>
                  <a:pt x="3869" y="11631"/>
                </a:lnTo>
                <a:lnTo>
                  <a:pt x="3966" y="11388"/>
                </a:lnTo>
                <a:lnTo>
                  <a:pt x="4137" y="10925"/>
                </a:lnTo>
                <a:lnTo>
                  <a:pt x="4331" y="10536"/>
                </a:lnTo>
                <a:lnTo>
                  <a:pt x="4575" y="10171"/>
                </a:lnTo>
                <a:lnTo>
                  <a:pt x="4818" y="9830"/>
                </a:lnTo>
                <a:lnTo>
                  <a:pt x="5061" y="9490"/>
                </a:lnTo>
                <a:lnTo>
                  <a:pt x="5061" y="9465"/>
                </a:lnTo>
                <a:lnTo>
                  <a:pt x="5061" y="9441"/>
                </a:lnTo>
                <a:close/>
                <a:moveTo>
                  <a:pt x="9003" y="2287"/>
                </a:moveTo>
                <a:lnTo>
                  <a:pt x="9319" y="2312"/>
                </a:lnTo>
                <a:lnTo>
                  <a:pt x="9611" y="2360"/>
                </a:lnTo>
                <a:lnTo>
                  <a:pt x="9928" y="2409"/>
                </a:lnTo>
                <a:lnTo>
                  <a:pt x="10220" y="2482"/>
                </a:lnTo>
                <a:lnTo>
                  <a:pt x="10512" y="2579"/>
                </a:lnTo>
                <a:lnTo>
                  <a:pt x="10804" y="2677"/>
                </a:lnTo>
                <a:lnTo>
                  <a:pt x="11071" y="2798"/>
                </a:lnTo>
                <a:lnTo>
                  <a:pt x="11339" y="2944"/>
                </a:lnTo>
                <a:lnTo>
                  <a:pt x="11582" y="3066"/>
                </a:lnTo>
                <a:lnTo>
                  <a:pt x="11826" y="3236"/>
                </a:lnTo>
                <a:lnTo>
                  <a:pt x="12020" y="3382"/>
                </a:lnTo>
                <a:lnTo>
                  <a:pt x="12215" y="3577"/>
                </a:lnTo>
                <a:lnTo>
                  <a:pt x="12580" y="3966"/>
                </a:lnTo>
                <a:lnTo>
                  <a:pt x="12921" y="4380"/>
                </a:lnTo>
                <a:lnTo>
                  <a:pt x="12410" y="5012"/>
                </a:lnTo>
                <a:lnTo>
                  <a:pt x="11874" y="5596"/>
                </a:lnTo>
                <a:lnTo>
                  <a:pt x="11339" y="6180"/>
                </a:lnTo>
                <a:lnTo>
                  <a:pt x="10804" y="6764"/>
                </a:lnTo>
                <a:lnTo>
                  <a:pt x="9684" y="7908"/>
                </a:lnTo>
                <a:lnTo>
                  <a:pt x="9149" y="8492"/>
                </a:lnTo>
                <a:lnTo>
                  <a:pt x="8614" y="9076"/>
                </a:lnTo>
                <a:lnTo>
                  <a:pt x="6667" y="11217"/>
                </a:lnTo>
                <a:lnTo>
                  <a:pt x="6302" y="11631"/>
                </a:lnTo>
                <a:lnTo>
                  <a:pt x="5889" y="12045"/>
                </a:lnTo>
                <a:lnTo>
                  <a:pt x="5499" y="12410"/>
                </a:lnTo>
                <a:lnTo>
                  <a:pt x="5061" y="12774"/>
                </a:lnTo>
                <a:lnTo>
                  <a:pt x="5061" y="12774"/>
                </a:lnTo>
                <a:lnTo>
                  <a:pt x="5110" y="12677"/>
                </a:lnTo>
                <a:lnTo>
                  <a:pt x="5329" y="12166"/>
                </a:lnTo>
                <a:lnTo>
                  <a:pt x="5572" y="11631"/>
                </a:lnTo>
                <a:lnTo>
                  <a:pt x="5597" y="11582"/>
                </a:lnTo>
                <a:lnTo>
                  <a:pt x="5548" y="11558"/>
                </a:lnTo>
                <a:lnTo>
                  <a:pt x="5499" y="11534"/>
                </a:lnTo>
                <a:lnTo>
                  <a:pt x="5475" y="11582"/>
                </a:lnTo>
                <a:lnTo>
                  <a:pt x="5183" y="11996"/>
                </a:lnTo>
                <a:lnTo>
                  <a:pt x="4915" y="12434"/>
                </a:lnTo>
                <a:lnTo>
                  <a:pt x="4745" y="12750"/>
                </a:lnTo>
                <a:lnTo>
                  <a:pt x="4648" y="12920"/>
                </a:lnTo>
                <a:lnTo>
                  <a:pt x="4599" y="13091"/>
                </a:lnTo>
                <a:lnTo>
                  <a:pt x="4477" y="13188"/>
                </a:lnTo>
                <a:lnTo>
                  <a:pt x="4404" y="13115"/>
                </a:lnTo>
                <a:lnTo>
                  <a:pt x="4258" y="13042"/>
                </a:lnTo>
                <a:lnTo>
                  <a:pt x="4331" y="12750"/>
                </a:lnTo>
                <a:lnTo>
                  <a:pt x="4404" y="12507"/>
                </a:lnTo>
                <a:lnTo>
                  <a:pt x="4526" y="12264"/>
                </a:lnTo>
                <a:lnTo>
                  <a:pt x="4769" y="11801"/>
                </a:lnTo>
                <a:lnTo>
                  <a:pt x="5232" y="11071"/>
                </a:lnTo>
                <a:lnTo>
                  <a:pt x="5694" y="10366"/>
                </a:lnTo>
                <a:lnTo>
                  <a:pt x="5718" y="10341"/>
                </a:lnTo>
                <a:lnTo>
                  <a:pt x="5694" y="10317"/>
                </a:lnTo>
                <a:lnTo>
                  <a:pt x="5670" y="10293"/>
                </a:lnTo>
                <a:lnTo>
                  <a:pt x="5645" y="10317"/>
                </a:lnTo>
                <a:lnTo>
                  <a:pt x="5037" y="11047"/>
                </a:lnTo>
                <a:lnTo>
                  <a:pt x="4745" y="11412"/>
                </a:lnTo>
                <a:lnTo>
                  <a:pt x="4477" y="11801"/>
                </a:lnTo>
                <a:lnTo>
                  <a:pt x="4331" y="12020"/>
                </a:lnTo>
                <a:lnTo>
                  <a:pt x="4185" y="12288"/>
                </a:lnTo>
                <a:lnTo>
                  <a:pt x="4064" y="12556"/>
                </a:lnTo>
                <a:lnTo>
                  <a:pt x="3966" y="12847"/>
                </a:lnTo>
                <a:lnTo>
                  <a:pt x="3674" y="12604"/>
                </a:lnTo>
                <a:lnTo>
                  <a:pt x="3407" y="12312"/>
                </a:lnTo>
                <a:lnTo>
                  <a:pt x="3188" y="11996"/>
                </a:lnTo>
                <a:lnTo>
                  <a:pt x="2969" y="11655"/>
                </a:lnTo>
                <a:lnTo>
                  <a:pt x="3066" y="11436"/>
                </a:lnTo>
                <a:lnTo>
                  <a:pt x="3139" y="11193"/>
                </a:lnTo>
                <a:lnTo>
                  <a:pt x="3236" y="10950"/>
                </a:lnTo>
                <a:lnTo>
                  <a:pt x="3358" y="10706"/>
                </a:lnTo>
                <a:lnTo>
                  <a:pt x="3626" y="10220"/>
                </a:lnTo>
                <a:lnTo>
                  <a:pt x="3869" y="9782"/>
                </a:lnTo>
                <a:lnTo>
                  <a:pt x="4161" y="9368"/>
                </a:lnTo>
                <a:lnTo>
                  <a:pt x="4453" y="8954"/>
                </a:lnTo>
                <a:lnTo>
                  <a:pt x="4769" y="8565"/>
                </a:lnTo>
                <a:lnTo>
                  <a:pt x="4794" y="8541"/>
                </a:lnTo>
                <a:lnTo>
                  <a:pt x="4769" y="8516"/>
                </a:lnTo>
                <a:lnTo>
                  <a:pt x="4745" y="8492"/>
                </a:lnTo>
                <a:lnTo>
                  <a:pt x="4721" y="8492"/>
                </a:lnTo>
                <a:lnTo>
                  <a:pt x="4331" y="8808"/>
                </a:lnTo>
                <a:lnTo>
                  <a:pt x="3991" y="9149"/>
                </a:lnTo>
                <a:lnTo>
                  <a:pt x="3699" y="9514"/>
                </a:lnTo>
                <a:lnTo>
                  <a:pt x="3407" y="9928"/>
                </a:lnTo>
                <a:lnTo>
                  <a:pt x="3236" y="10195"/>
                </a:lnTo>
                <a:lnTo>
                  <a:pt x="3042" y="10512"/>
                </a:lnTo>
                <a:lnTo>
                  <a:pt x="2871" y="10852"/>
                </a:lnTo>
                <a:lnTo>
                  <a:pt x="2798" y="11047"/>
                </a:lnTo>
                <a:lnTo>
                  <a:pt x="2750" y="11217"/>
                </a:lnTo>
                <a:lnTo>
                  <a:pt x="2579" y="10852"/>
                </a:lnTo>
                <a:lnTo>
                  <a:pt x="2458" y="10487"/>
                </a:lnTo>
                <a:lnTo>
                  <a:pt x="2579" y="10341"/>
                </a:lnTo>
                <a:lnTo>
                  <a:pt x="2652" y="10195"/>
                </a:lnTo>
                <a:lnTo>
                  <a:pt x="2798" y="9830"/>
                </a:lnTo>
                <a:lnTo>
                  <a:pt x="3236" y="8954"/>
                </a:lnTo>
                <a:lnTo>
                  <a:pt x="3455" y="8565"/>
                </a:lnTo>
                <a:lnTo>
                  <a:pt x="3699" y="8200"/>
                </a:lnTo>
                <a:lnTo>
                  <a:pt x="3966" y="7835"/>
                </a:lnTo>
                <a:lnTo>
                  <a:pt x="4185" y="7446"/>
                </a:lnTo>
                <a:lnTo>
                  <a:pt x="4210" y="7421"/>
                </a:lnTo>
                <a:lnTo>
                  <a:pt x="4185" y="7397"/>
                </a:lnTo>
                <a:lnTo>
                  <a:pt x="4161" y="7373"/>
                </a:lnTo>
                <a:lnTo>
                  <a:pt x="4137" y="7397"/>
                </a:lnTo>
                <a:lnTo>
                  <a:pt x="3966" y="7494"/>
                </a:lnTo>
                <a:lnTo>
                  <a:pt x="3820" y="7640"/>
                </a:lnTo>
                <a:lnTo>
                  <a:pt x="3674" y="7786"/>
                </a:lnTo>
                <a:lnTo>
                  <a:pt x="3528" y="7957"/>
                </a:lnTo>
                <a:lnTo>
                  <a:pt x="3285" y="8346"/>
                </a:lnTo>
                <a:lnTo>
                  <a:pt x="3066" y="8687"/>
                </a:lnTo>
                <a:lnTo>
                  <a:pt x="2798" y="9198"/>
                </a:lnTo>
                <a:lnTo>
                  <a:pt x="2555" y="9709"/>
                </a:lnTo>
                <a:lnTo>
                  <a:pt x="2458" y="9928"/>
                </a:lnTo>
                <a:lnTo>
                  <a:pt x="2360" y="10171"/>
                </a:lnTo>
                <a:lnTo>
                  <a:pt x="2239" y="9757"/>
                </a:lnTo>
                <a:lnTo>
                  <a:pt x="2166" y="9368"/>
                </a:lnTo>
                <a:lnTo>
                  <a:pt x="2239" y="9173"/>
                </a:lnTo>
                <a:lnTo>
                  <a:pt x="2385" y="8833"/>
                </a:lnTo>
                <a:lnTo>
                  <a:pt x="2555" y="8492"/>
                </a:lnTo>
                <a:lnTo>
                  <a:pt x="2725" y="8176"/>
                </a:lnTo>
                <a:lnTo>
                  <a:pt x="2920" y="7859"/>
                </a:lnTo>
                <a:lnTo>
                  <a:pt x="3309" y="7300"/>
                </a:lnTo>
                <a:lnTo>
                  <a:pt x="3528" y="7056"/>
                </a:lnTo>
                <a:lnTo>
                  <a:pt x="3747" y="6789"/>
                </a:lnTo>
                <a:lnTo>
                  <a:pt x="3893" y="6667"/>
                </a:lnTo>
                <a:lnTo>
                  <a:pt x="4088" y="6545"/>
                </a:lnTo>
                <a:lnTo>
                  <a:pt x="4234" y="6399"/>
                </a:lnTo>
                <a:lnTo>
                  <a:pt x="4380" y="6253"/>
                </a:lnTo>
                <a:lnTo>
                  <a:pt x="4356" y="6229"/>
                </a:lnTo>
                <a:lnTo>
                  <a:pt x="4283" y="6205"/>
                </a:lnTo>
                <a:lnTo>
                  <a:pt x="4185" y="6180"/>
                </a:lnTo>
                <a:lnTo>
                  <a:pt x="4064" y="6229"/>
                </a:lnTo>
                <a:lnTo>
                  <a:pt x="3942" y="6278"/>
                </a:lnTo>
                <a:lnTo>
                  <a:pt x="3820" y="6375"/>
                </a:lnTo>
                <a:lnTo>
                  <a:pt x="3699" y="6472"/>
                </a:lnTo>
                <a:lnTo>
                  <a:pt x="3455" y="6716"/>
                </a:lnTo>
                <a:lnTo>
                  <a:pt x="3236" y="6983"/>
                </a:lnTo>
                <a:lnTo>
                  <a:pt x="3017" y="7251"/>
                </a:lnTo>
                <a:lnTo>
                  <a:pt x="2750" y="7640"/>
                </a:lnTo>
                <a:lnTo>
                  <a:pt x="2579" y="7908"/>
                </a:lnTo>
                <a:lnTo>
                  <a:pt x="2409" y="8176"/>
                </a:lnTo>
                <a:lnTo>
                  <a:pt x="2239" y="8468"/>
                </a:lnTo>
                <a:lnTo>
                  <a:pt x="2093" y="8784"/>
                </a:lnTo>
                <a:lnTo>
                  <a:pt x="2093" y="8565"/>
                </a:lnTo>
                <a:lnTo>
                  <a:pt x="2093" y="8224"/>
                </a:lnTo>
                <a:lnTo>
                  <a:pt x="2239" y="7835"/>
                </a:lnTo>
                <a:lnTo>
                  <a:pt x="2385" y="7567"/>
                </a:lnTo>
                <a:lnTo>
                  <a:pt x="2506" y="7324"/>
                </a:lnTo>
                <a:lnTo>
                  <a:pt x="2823" y="6837"/>
                </a:lnTo>
                <a:lnTo>
                  <a:pt x="3139" y="6375"/>
                </a:lnTo>
                <a:lnTo>
                  <a:pt x="3309" y="6156"/>
                </a:lnTo>
                <a:lnTo>
                  <a:pt x="3504" y="5961"/>
                </a:lnTo>
                <a:lnTo>
                  <a:pt x="3723" y="5742"/>
                </a:lnTo>
                <a:lnTo>
                  <a:pt x="3942" y="5572"/>
                </a:lnTo>
                <a:lnTo>
                  <a:pt x="4161" y="5402"/>
                </a:lnTo>
                <a:lnTo>
                  <a:pt x="4404" y="5256"/>
                </a:lnTo>
                <a:lnTo>
                  <a:pt x="4429" y="5207"/>
                </a:lnTo>
                <a:lnTo>
                  <a:pt x="4429" y="5158"/>
                </a:lnTo>
                <a:lnTo>
                  <a:pt x="4380" y="5110"/>
                </a:lnTo>
                <a:lnTo>
                  <a:pt x="4331" y="5110"/>
                </a:lnTo>
                <a:lnTo>
                  <a:pt x="4088" y="5207"/>
                </a:lnTo>
                <a:lnTo>
                  <a:pt x="3845" y="5353"/>
                </a:lnTo>
                <a:lnTo>
                  <a:pt x="3626" y="5499"/>
                </a:lnTo>
                <a:lnTo>
                  <a:pt x="3431" y="5645"/>
                </a:lnTo>
                <a:lnTo>
                  <a:pt x="3236" y="5840"/>
                </a:lnTo>
                <a:lnTo>
                  <a:pt x="3042" y="6034"/>
                </a:lnTo>
                <a:lnTo>
                  <a:pt x="2701" y="6424"/>
                </a:lnTo>
                <a:lnTo>
                  <a:pt x="2409" y="6837"/>
                </a:lnTo>
                <a:lnTo>
                  <a:pt x="2166" y="7251"/>
                </a:lnTo>
                <a:lnTo>
                  <a:pt x="2239" y="6910"/>
                </a:lnTo>
                <a:lnTo>
                  <a:pt x="2312" y="6570"/>
                </a:lnTo>
                <a:lnTo>
                  <a:pt x="2409" y="6229"/>
                </a:lnTo>
                <a:lnTo>
                  <a:pt x="2531" y="5888"/>
                </a:lnTo>
                <a:lnTo>
                  <a:pt x="2774" y="5621"/>
                </a:lnTo>
                <a:lnTo>
                  <a:pt x="3042" y="5402"/>
                </a:lnTo>
                <a:lnTo>
                  <a:pt x="3626" y="4964"/>
                </a:lnTo>
                <a:lnTo>
                  <a:pt x="3650" y="4915"/>
                </a:lnTo>
                <a:lnTo>
                  <a:pt x="3650" y="4866"/>
                </a:lnTo>
                <a:lnTo>
                  <a:pt x="3626" y="4818"/>
                </a:lnTo>
                <a:lnTo>
                  <a:pt x="3407" y="4818"/>
                </a:lnTo>
                <a:lnTo>
                  <a:pt x="3261" y="4866"/>
                </a:lnTo>
                <a:lnTo>
                  <a:pt x="3090" y="4939"/>
                </a:lnTo>
                <a:lnTo>
                  <a:pt x="2944" y="5012"/>
                </a:lnTo>
                <a:lnTo>
                  <a:pt x="3236" y="4574"/>
                </a:lnTo>
                <a:lnTo>
                  <a:pt x="3577" y="4161"/>
                </a:lnTo>
                <a:lnTo>
                  <a:pt x="3747" y="3966"/>
                </a:lnTo>
                <a:lnTo>
                  <a:pt x="3942" y="3796"/>
                </a:lnTo>
                <a:lnTo>
                  <a:pt x="4137" y="3626"/>
                </a:lnTo>
                <a:lnTo>
                  <a:pt x="4356" y="3480"/>
                </a:lnTo>
                <a:lnTo>
                  <a:pt x="4623" y="3309"/>
                </a:lnTo>
                <a:lnTo>
                  <a:pt x="4867" y="3163"/>
                </a:lnTo>
                <a:lnTo>
                  <a:pt x="5426" y="2896"/>
                </a:lnTo>
                <a:lnTo>
                  <a:pt x="5986" y="2677"/>
                </a:lnTo>
                <a:lnTo>
                  <a:pt x="6594" y="2506"/>
                </a:lnTo>
                <a:lnTo>
                  <a:pt x="7178" y="2385"/>
                </a:lnTo>
                <a:lnTo>
                  <a:pt x="7786" y="2312"/>
                </a:lnTo>
                <a:lnTo>
                  <a:pt x="8419" y="2287"/>
                </a:lnTo>
                <a:close/>
                <a:moveTo>
                  <a:pt x="2506" y="11947"/>
                </a:moveTo>
                <a:lnTo>
                  <a:pt x="2798" y="12410"/>
                </a:lnTo>
                <a:lnTo>
                  <a:pt x="2969" y="12628"/>
                </a:lnTo>
                <a:lnTo>
                  <a:pt x="3139" y="12823"/>
                </a:lnTo>
                <a:lnTo>
                  <a:pt x="3334" y="12993"/>
                </a:lnTo>
                <a:lnTo>
                  <a:pt x="3528" y="13188"/>
                </a:lnTo>
                <a:lnTo>
                  <a:pt x="3723" y="13334"/>
                </a:lnTo>
                <a:lnTo>
                  <a:pt x="3918" y="13480"/>
                </a:lnTo>
                <a:lnTo>
                  <a:pt x="3528" y="13675"/>
                </a:lnTo>
                <a:lnTo>
                  <a:pt x="3309" y="13748"/>
                </a:lnTo>
                <a:lnTo>
                  <a:pt x="3090" y="13821"/>
                </a:lnTo>
                <a:lnTo>
                  <a:pt x="2871" y="13845"/>
                </a:lnTo>
                <a:lnTo>
                  <a:pt x="2677" y="13845"/>
                </a:lnTo>
                <a:lnTo>
                  <a:pt x="2506" y="13796"/>
                </a:lnTo>
                <a:lnTo>
                  <a:pt x="2409" y="13772"/>
                </a:lnTo>
                <a:lnTo>
                  <a:pt x="2336" y="13723"/>
                </a:lnTo>
                <a:lnTo>
                  <a:pt x="2239" y="13626"/>
                </a:lnTo>
                <a:lnTo>
                  <a:pt x="2190" y="13553"/>
                </a:lnTo>
                <a:lnTo>
                  <a:pt x="2141" y="13456"/>
                </a:lnTo>
                <a:lnTo>
                  <a:pt x="2117" y="13358"/>
                </a:lnTo>
                <a:lnTo>
                  <a:pt x="2117" y="13139"/>
                </a:lnTo>
                <a:lnTo>
                  <a:pt x="2166" y="12896"/>
                </a:lnTo>
                <a:lnTo>
                  <a:pt x="2239" y="12653"/>
                </a:lnTo>
                <a:lnTo>
                  <a:pt x="2336" y="12410"/>
                </a:lnTo>
                <a:lnTo>
                  <a:pt x="2506" y="11947"/>
                </a:lnTo>
                <a:close/>
                <a:moveTo>
                  <a:pt x="14064" y="6570"/>
                </a:moveTo>
                <a:lnTo>
                  <a:pt x="14113" y="6740"/>
                </a:lnTo>
                <a:lnTo>
                  <a:pt x="14162" y="6910"/>
                </a:lnTo>
                <a:lnTo>
                  <a:pt x="14210" y="7105"/>
                </a:lnTo>
                <a:lnTo>
                  <a:pt x="14235" y="7324"/>
                </a:lnTo>
                <a:lnTo>
                  <a:pt x="14235" y="7713"/>
                </a:lnTo>
                <a:lnTo>
                  <a:pt x="14235" y="8078"/>
                </a:lnTo>
                <a:lnTo>
                  <a:pt x="14235" y="8541"/>
                </a:lnTo>
                <a:lnTo>
                  <a:pt x="14210" y="9003"/>
                </a:lnTo>
                <a:lnTo>
                  <a:pt x="14162" y="9465"/>
                </a:lnTo>
                <a:lnTo>
                  <a:pt x="14064" y="9928"/>
                </a:lnTo>
                <a:lnTo>
                  <a:pt x="13943" y="10341"/>
                </a:lnTo>
                <a:lnTo>
                  <a:pt x="13797" y="10731"/>
                </a:lnTo>
                <a:lnTo>
                  <a:pt x="13602" y="11120"/>
                </a:lnTo>
                <a:lnTo>
                  <a:pt x="13383" y="11485"/>
                </a:lnTo>
                <a:lnTo>
                  <a:pt x="13140" y="11850"/>
                </a:lnTo>
                <a:lnTo>
                  <a:pt x="12848" y="12166"/>
                </a:lnTo>
                <a:lnTo>
                  <a:pt x="12556" y="12483"/>
                </a:lnTo>
                <a:lnTo>
                  <a:pt x="12239" y="12799"/>
                </a:lnTo>
                <a:lnTo>
                  <a:pt x="12191" y="12726"/>
                </a:lnTo>
                <a:lnTo>
                  <a:pt x="12142" y="12701"/>
                </a:lnTo>
                <a:lnTo>
                  <a:pt x="12020" y="12628"/>
                </a:lnTo>
                <a:lnTo>
                  <a:pt x="11972" y="12628"/>
                </a:lnTo>
                <a:lnTo>
                  <a:pt x="11947" y="12653"/>
                </a:lnTo>
                <a:lnTo>
                  <a:pt x="11947" y="12677"/>
                </a:lnTo>
                <a:lnTo>
                  <a:pt x="11947" y="12726"/>
                </a:lnTo>
                <a:lnTo>
                  <a:pt x="11996" y="12774"/>
                </a:lnTo>
                <a:lnTo>
                  <a:pt x="12020" y="12823"/>
                </a:lnTo>
                <a:lnTo>
                  <a:pt x="12045" y="12969"/>
                </a:lnTo>
                <a:lnTo>
                  <a:pt x="11680" y="13237"/>
                </a:lnTo>
                <a:lnTo>
                  <a:pt x="11582" y="13018"/>
                </a:lnTo>
                <a:lnTo>
                  <a:pt x="11558" y="12896"/>
                </a:lnTo>
                <a:lnTo>
                  <a:pt x="11534" y="12774"/>
                </a:lnTo>
                <a:lnTo>
                  <a:pt x="11509" y="12726"/>
                </a:lnTo>
                <a:lnTo>
                  <a:pt x="11461" y="12701"/>
                </a:lnTo>
                <a:lnTo>
                  <a:pt x="11412" y="12726"/>
                </a:lnTo>
                <a:lnTo>
                  <a:pt x="11388" y="12774"/>
                </a:lnTo>
                <a:lnTo>
                  <a:pt x="11363" y="13115"/>
                </a:lnTo>
                <a:lnTo>
                  <a:pt x="11363" y="13285"/>
                </a:lnTo>
                <a:lnTo>
                  <a:pt x="11388" y="13431"/>
                </a:lnTo>
                <a:lnTo>
                  <a:pt x="11266" y="13529"/>
                </a:lnTo>
                <a:lnTo>
                  <a:pt x="11096" y="13626"/>
                </a:lnTo>
                <a:lnTo>
                  <a:pt x="11023" y="13310"/>
                </a:lnTo>
                <a:lnTo>
                  <a:pt x="10925" y="12993"/>
                </a:lnTo>
                <a:lnTo>
                  <a:pt x="10877" y="12969"/>
                </a:lnTo>
                <a:lnTo>
                  <a:pt x="10828" y="12993"/>
                </a:lnTo>
                <a:lnTo>
                  <a:pt x="10779" y="13188"/>
                </a:lnTo>
                <a:lnTo>
                  <a:pt x="10779" y="13383"/>
                </a:lnTo>
                <a:lnTo>
                  <a:pt x="10804" y="13577"/>
                </a:lnTo>
                <a:lnTo>
                  <a:pt x="10852" y="13772"/>
                </a:lnTo>
                <a:lnTo>
                  <a:pt x="10487" y="13918"/>
                </a:lnTo>
                <a:lnTo>
                  <a:pt x="10487" y="13821"/>
                </a:lnTo>
                <a:lnTo>
                  <a:pt x="10463" y="13480"/>
                </a:lnTo>
                <a:lnTo>
                  <a:pt x="10439" y="13310"/>
                </a:lnTo>
                <a:lnTo>
                  <a:pt x="10414" y="13139"/>
                </a:lnTo>
                <a:lnTo>
                  <a:pt x="10390" y="13091"/>
                </a:lnTo>
                <a:lnTo>
                  <a:pt x="10293" y="13091"/>
                </a:lnTo>
                <a:lnTo>
                  <a:pt x="10268" y="13139"/>
                </a:lnTo>
                <a:lnTo>
                  <a:pt x="10195" y="13480"/>
                </a:lnTo>
                <a:lnTo>
                  <a:pt x="10195" y="13821"/>
                </a:lnTo>
                <a:lnTo>
                  <a:pt x="10171" y="14040"/>
                </a:lnTo>
                <a:lnTo>
                  <a:pt x="9782" y="14186"/>
                </a:lnTo>
                <a:lnTo>
                  <a:pt x="9806" y="13845"/>
                </a:lnTo>
                <a:lnTo>
                  <a:pt x="9879" y="13504"/>
                </a:lnTo>
                <a:lnTo>
                  <a:pt x="9928" y="13164"/>
                </a:lnTo>
                <a:lnTo>
                  <a:pt x="9952" y="12823"/>
                </a:lnTo>
                <a:lnTo>
                  <a:pt x="9952" y="12774"/>
                </a:lnTo>
                <a:lnTo>
                  <a:pt x="9928" y="12750"/>
                </a:lnTo>
                <a:lnTo>
                  <a:pt x="9879" y="12726"/>
                </a:lnTo>
                <a:lnTo>
                  <a:pt x="9806" y="12750"/>
                </a:lnTo>
                <a:lnTo>
                  <a:pt x="9757" y="12799"/>
                </a:lnTo>
                <a:lnTo>
                  <a:pt x="9636" y="13139"/>
                </a:lnTo>
                <a:lnTo>
                  <a:pt x="9490" y="13504"/>
                </a:lnTo>
                <a:lnTo>
                  <a:pt x="9417" y="13894"/>
                </a:lnTo>
                <a:lnTo>
                  <a:pt x="9392" y="14088"/>
                </a:lnTo>
                <a:lnTo>
                  <a:pt x="9368" y="14283"/>
                </a:lnTo>
                <a:lnTo>
                  <a:pt x="9125" y="14332"/>
                </a:lnTo>
                <a:lnTo>
                  <a:pt x="9125" y="14064"/>
                </a:lnTo>
                <a:lnTo>
                  <a:pt x="9149" y="13821"/>
                </a:lnTo>
                <a:lnTo>
                  <a:pt x="9173" y="13431"/>
                </a:lnTo>
                <a:lnTo>
                  <a:pt x="9222" y="13237"/>
                </a:lnTo>
                <a:lnTo>
                  <a:pt x="9246" y="13139"/>
                </a:lnTo>
                <a:lnTo>
                  <a:pt x="9295" y="13091"/>
                </a:lnTo>
                <a:lnTo>
                  <a:pt x="9295" y="13066"/>
                </a:lnTo>
                <a:lnTo>
                  <a:pt x="9295" y="13042"/>
                </a:lnTo>
                <a:lnTo>
                  <a:pt x="9246" y="13042"/>
                </a:lnTo>
                <a:lnTo>
                  <a:pt x="9173" y="13091"/>
                </a:lnTo>
                <a:lnTo>
                  <a:pt x="9125" y="13139"/>
                </a:lnTo>
                <a:lnTo>
                  <a:pt x="9027" y="13310"/>
                </a:lnTo>
                <a:lnTo>
                  <a:pt x="8954" y="13480"/>
                </a:lnTo>
                <a:lnTo>
                  <a:pt x="8906" y="13650"/>
                </a:lnTo>
                <a:lnTo>
                  <a:pt x="8808" y="13991"/>
                </a:lnTo>
                <a:lnTo>
                  <a:pt x="8784" y="14210"/>
                </a:lnTo>
                <a:lnTo>
                  <a:pt x="8784" y="14405"/>
                </a:lnTo>
                <a:lnTo>
                  <a:pt x="8443" y="14453"/>
                </a:lnTo>
                <a:lnTo>
                  <a:pt x="8443" y="14332"/>
                </a:lnTo>
                <a:lnTo>
                  <a:pt x="8492" y="13894"/>
                </a:lnTo>
                <a:lnTo>
                  <a:pt x="8589" y="13456"/>
                </a:lnTo>
                <a:lnTo>
                  <a:pt x="8735" y="13042"/>
                </a:lnTo>
                <a:lnTo>
                  <a:pt x="8833" y="12847"/>
                </a:lnTo>
                <a:lnTo>
                  <a:pt x="8930" y="12653"/>
                </a:lnTo>
                <a:lnTo>
                  <a:pt x="8930" y="12628"/>
                </a:lnTo>
                <a:lnTo>
                  <a:pt x="8906" y="12580"/>
                </a:lnTo>
                <a:lnTo>
                  <a:pt x="8881" y="12580"/>
                </a:lnTo>
                <a:lnTo>
                  <a:pt x="8857" y="12604"/>
                </a:lnTo>
                <a:lnTo>
                  <a:pt x="8687" y="12799"/>
                </a:lnTo>
                <a:lnTo>
                  <a:pt x="8516" y="12993"/>
                </a:lnTo>
                <a:lnTo>
                  <a:pt x="8395" y="13237"/>
                </a:lnTo>
                <a:lnTo>
                  <a:pt x="8297" y="13456"/>
                </a:lnTo>
                <a:lnTo>
                  <a:pt x="8200" y="13723"/>
                </a:lnTo>
                <a:lnTo>
                  <a:pt x="8127" y="13967"/>
                </a:lnTo>
                <a:lnTo>
                  <a:pt x="8103" y="14234"/>
                </a:lnTo>
                <a:lnTo>
                  <a:pt x="8078" y="14478"/>
                </a:lnTo>
                <a:lnTo>
                  <a:pt x="7762" y="14502"/>
                </a:lnTo>
                <a:lnTo>
                  <a:pt x="7811" y="14259"/>
                </a:lnTo>
                <a:lnTo>
                  <a:pt x="7859" y="14113"/>
                </a:lnTo>
                <a:lnTo>
                  <a:pt x="7908" y="13967"/>
                </a:lnTo>
                <a:lnTo>
                  <a:pt x="7957" y="13796"/>
                </a:lnTo>
                <a:lnTo>
                  <a:pt x="7981" y="13650"/>
                </a:lnTo>
                <a:lnTo>
                  <a:pt x="7957" y="13602"/>
                </a:lnTo>
                <a:lnTo>
                  <a:pt x="7932" y="13577"/>
                </a:lnTo>
                <a:lnTo>
                  <a:pt x="7884" y="13577"/>
                </a:lnTo>
                <a:lnTo>
                  <a:pt x="7811" y="13626"/>
                </a:lnTo>
                <a:lnTo>
                  <a:pt x="7738" y="13699"/>
                </a:lnTo>
                <a:lnTo>
                  <a:pt x="7689" y="13772"/>
                </a:lnTo>
                <a:lnTo>
                  <a:pt x="7640" y="13869"/>
                </a:lnTo>
                <a:lnTo>
                  <a:pt x="7567" y="14064"/>
                </a:lnTo>
                <a:lnTo>
                  <a:pt x="7519" y="14259"/>
                </a:lnTo>
                <a:lnTo>
                  <a:pt x="7446" y="14526"/>
                </a:lnTo>
                <a:lnTo>
                  <a:pt x="7105" y="14526"/>
                </a:lnTo>
                <a:lnTo>
                  <a:pt x="7129" y="14380"/>
                </a:lnTo>
                <a:lnTo>
                  <a:pt x="7178" y="14210"/>
                </a:lnTo>
                <a:lnTo>
                  <a:pt x="7300" y="13894"/>
                </a:lnTo>
                <a:lnTo>
                  <a:pt x="7421" y="13577"/>
                </a:lnTo>
                <a:lnTo>
                  <a:pt x="7421" y="13529"/>
                </a:lnTo>
                <a:lnTo>
                  <a:pt x="7397" y="13504"/>
                </a:lnTo>
                <a:lnTo>
                  <a:pt x="7324" y="13504"/>
                </a:lnTo>
                <a:lnTo>
                  <a:pt x="7154" y="13650"/>
                </a:lnTo>
                <a:lnTo>
                  <a:pt x="7008" y="13821"/>
                </a:lnTo>
                <a:lnTo>
                  <a:pt x="6886" y="13991"/>
                </a:lnTo>
                <a:lnTo>
                  <a:pt x="6789" y="14210"/>
                </a:lnTo>
                <a:lnTo>
                  <a:pt x="6740" y="14332"/>
                </a:lnTo>
                <a:lnTo>
                  <a:pt x="6716" y="14502"/>
                </a:lnTo>
                <a:lnTo>
                  <a:pt x="6497" y="14453"/>
                </a:lnTo>
                <a:lnTo>
                  <a:pt x="6302" y="14380"/>
                </a:lnTo>
                <a:lnTo>
                  <a:pt x="5889" y="14210"/>
                </a:lnTo>
                <a:lnTo>
                  <a:pt x="7008" y="13358"/>
                </a:lnTo>
                <a:lnTo>
                  <a:pt x="8078" y="12458"/>
                </a:lnTo>
                <a:lnTo>
                  <a:pt x="8881" y="11777"/>
                </a:lnTo>
                <a:lnTo>
                  <a:pt x="9271" y="11436"/>
                </a:lnTo>
                <a:lnTo>
                  <a:pt x="9684" y="11120"/>
                </a:lnTo>
                <a:lnTo>
                  <a:pt x="10463" y="10512"/>
                </a:lnTo>
                <a:lnTo>
                  <a:pt x="10828" y="10195"/>
                </a:lnTo>
                <a:lnTo>
                  <a:pt x="11193" y="9855"/>
                </a:lnTo>
                <a:lnTo>
                  <a:pt x="11388" y="9636"/>
                </a:lnTo>
                <a:lnTo>
                  <a:pt x="11582" y="9417"/>
                </a:lnTo>
                <a:lnTo>
                  <a:pt x="11923" y="8930"/>
                </a:lnTo>
                <a:lnTo>
                  <a:pt x="12264" y="8443"/>
                </a:lnTo>
                <a:lnTo>
                  <a:pt x="12434" y="8200"/>
                </a:lnTo>
                <a:lnTo>
                  <a:pt x="12629" y="7981"/>
                </a:lnTo>
                <a:lnTo>
                  <a:pt x="12969" y="7616"/>
                </a:lnTo>
                <a:lnTo>
                  <a:pt x="13334" y="7251"/>
                </a:lnTo>
                <a:lnTo>
                  <a:pt x="13699" y="6910"/>
                </a:lnTo>
                <a:lnTo>
                  <a:pt x="14064" y="6570"/>
                </a:lnTo>
                <a:close/>
                <a:moveTo>
                  <a:pt x="14356" y="1460"/>
                </a:moveTo>
                <a:lnTo>
                  <a:pt x="14575" y="1509"/>
                </a:lnTo>
                <a:lnTo>
                  <a:pt x="14721" y="1582"/>
                </a:lnTo>
                <a:lnTo>
                  <a:pt x="14843" y="1679"/>
                </a:lnTo>
                <a:lnTo>
                  <a:pt x="14916" y="1825"/>
                </a:lnTo>
                <a:lnTo>
                  <a:pt x="14964" y="1971"/>
                </a:lnTo>
                <a:lnTo>
                  <a:pt x="14989" y="2141"/>
                </a:lnTo>
                <a:lnTo>
                  <a:pt x="14964" y="2312"/>
                </a:lnTo>
                <a:lnTo>
                  <a:pt x="14940" y="2506"/>
                </a:lnTo>
                <a:lnTo>
                  <a:pt x="14867" y="2701"/>
                </a:lnTo>
                <a:lnTo>
                  <a:pt x="14721" y="3090"/>
                </a:lnTo>
                <a:lnTo>
                  <a:pt x="14551" y="3455"/>
                </a:lnTo>
                <a:lnTo>
                  <a:pt x="14381" y="3747"/>
                </a:lnTo>
                <a:lnTo>
                  <a:pt x="14162" y="4112"/>
                </a:lnTo>
                <a:lnTo>
                  <a:pt x="13918" y="4477"/>
                </a:lnTo>
                <a:lnTo>
                  <a:pt x="13432" y="5183"/>
                </a:lnTo>
                <a:lnTo>
                  <a:pt x="12385" y="6545"/>
                </a:lnTo>
                <a:lnTo>
                  <a:pt x="12045" y="7008"/>
                </a:lnTo>
                <a:lnTo>
                  <a:pt x="11704" y="7421"/>
                </a:lnTo>
                <a:lnTo>
                  <a:pt x="11339" y="7835"/>
                </a:lnTo>
                <a:lnTo>
                  <a:pt x="10950" y="8224"/>
                </a:lnTo>
                <a:lnTo>
                  <a:pt x="10560" y="8614"/>
                </a:lnTo>
                <a:lnTo>
                  <a:pt x="10171" y="9003"/>
                </a:lnTo>
                <a:lnTo>
                  <a:pt x="9319" y="9733"/>
                </a:lnTo>
                <a:lnTo>
                  <a:pt x="8565" y="10341"/>
                </a:lnTo>
                <a:lnTo>
                  <a:pt x="7835" y="10974"/>
                </a:lnTo>
                <a:lnTo>
                  <a:pt x="7129" y="11607"/>
                </a:lnTo>
                <a:lnTo>
                  <a:pt x="6789" y="11947"/>
                </a:lnTo>
                <a:lnTo>
                  <a:pt x="6448" y="12288"/>
                </a:lnTo>
                <a:lnTo>
                  <a:pt x="5791" y="12945"/>
                </a:lnTo>
                <a:lnTo>
                  <a:pt x="5134" y="13602"/>
                </a:lnTo>
                <a:lnTo>
                  <a:pt x="4794" y="13918"/>
                </a:lnTo>
                <a:lnTo>
                  <a:pt x="4429" y="14210"/>
                </a:lnTo>
                <a:lnTo>
                  <a:pt x="4064" y="14478"/>
                </a:lnTo>
                <a:lnTo>
                  <a:pt x="3674" y="14745"/>
                </a:lnTo>
                <a:lnTo>
                  <a:pt x="3431" y="14891"/>
                </a:lnTo>
                <a:lnTo>
                  <a:pt x="3115" y="15037"/>
                </a:lnTo>
                <a:lnTo>
                  <a:pt x="2750" y="15208"/>
                </a:lnTo>
                <a:lnTo>
                  <a:pt x="2360" y="15305"/>
                </a:lnTo>
                <a:lnTo>
                  <a:pt x="2166" y="15354"/>
                </a:lnTo>
                <a:lnTo>
                  <a:pt x="1971" y="15378"/>
                </a:lnTo>
                <a:lnTo>
                  <a:pt x="1776" y="15402"/>
                </a:lnTo>
                <a:lnTo>
                  <a:pt x="1606" y="15378"/>
                </a:lnTo>
                <a:lnTo>
                  <a:pt x="1460" y="15329"/>
                </a:lnTo>
                <a:lnTo>
                  <a:pt x="1314" y="15256"/>
                </a:lnTo>
                <a:lnTo>
                  <a:pt x="1192" y="15159"/>
                </a:lnTo>
                <a:lnTo>
                  <a:pt x="1095" y="15037"/>
                </a:lnTo>
                <a:lnTo>
                  <a:pt x="1022" y="14867"/>
                </a:lnTo>
                <a:lnTo>
                  <a:pt x="973" y="14672"/>
                </a:lnTo>
                <a:lnTo>
                  <a:pt x="973" y="14478"/>
                </a:lnTo>
                <a:lnTo>
                  <a:pt x="973" y="14283"/>
                </a:lnTo>
                <a:lnTo>
                  <a:pt x="998" y="14064"/>
                </a:lnTo>
                <a:lnTo>
                  <a:pt x="1046" y="13869"/>
                </a:lnTo>
                <a:lnTo>
                  <a:pt x="1168" y="13456"/>
                </a:lnTo>
                <a:lnTo>
                  <a:pt x="1752" y="12288"/>
                </a:lnTo>
                <a:lnTo>
                  <a:pt x="2020" y="11753"/>
                </a:lnTo>
                <a:lnTo>
                  <a:pt x="2141" y="11558"/>
                </a:lnTo>
                <a:lnTo>
                  <a:pt x="2190" y="11485"/>
                </a:lnTo>
                <a:lnTo>
                  <a:pt x="2239" y="11436"/>
                </a:lnTo>
                <a:lnTo>
                  <a:pt x="2287" y="11534"/>
                </a:lnTo>
                <a:lnTo>
                  <a:pt x="2263" y="11558"/>
                </a:lnTo>
                <a:lnTo>
                  <a:pt x="1995" y="12118"/>
                </a:lnTo>
                <a:lnTo>
                  <a:pt x="1874" y="12410"/>
                </a:lnTo>
                <a:lnTo>
                  <a:pt x="1776" y="12701"/>
                </a:lnTo>
                <a:lnTo>
                  <a:pt x="1703" y="12993"/>
                </a:lnTo>
                <a:lnTo>
                  <a:pt x="1703" y="13139"/>
                </a:lnTo>
                <a:lnTo>
                  <a:pt x="1703" y="13285"/>
                </a:lnTo>
                <a:lnTo>
                  <a:pt x="1703" y="13431"/>
                </a:lnTo>
                <a:lnTo>
                  <a:pt x="1728" y="13577"/>
                </a:lnTo>
                <a:lnTo>
                  <a:pt x="1776" y="13723"/>
                </a:lnTo>
                <a:lnTo>
                  <a:pt x="1849" y="13869"/>
                </a:lnTo>
                <a:lnTo>
                  <a:pt x="1922" y="13967"/>
                </a:lnTo>
                <a:lnTo>
                  <a:pt x="2020" y="14064"/>
                </a:lnTo>
                <a:lnTo>
                  <a:pt x="2117" y="14137"/>
                </a:lnTo>
                <a:lnTo>
                  <a:pt x="2214" y="14210"/>
                </a:lnTo>
                <a:lnTo>
                  <a:pt x="2336" y="14234"/>
                </a:lnTo>
                <a:lnTo>
                  <a:pt x="2458" y="14283"/>
                </a:lnTo>
                <a:lnTo>
                  <a:pt x="2701" y="14283"/>
                </a:lnTo>
                <a:lnTo>
                  <a:pt x="2969" y="14259"/>
                </a:lnTo>
                <a:lnTo>
                  <a:pt x="3236" y="14210"/>
                </a:lnTo>
                <a:lnTo>
                  <a:pt x="3480" y="14137"/>
                </a:lnTo>
                <a:lnTo>
                  <a:pt x="3674" y="14040"/>
                </a:lnTo>
                <a:lnTo>
                  <a:pt x="4064" y="13869"/>
                </a:lnTo>
                <a:lnTo>
                  <a:pt x="4404" y="13650"/>
                </a:lnTo>
                <a:lnTo>
                  <a:pt x="4745" y="13407"/>
                </a:lnTo>
                <a:lnTo>
                  <a:pt x="5086" y="13139"/>
                </a:lnTo>
                <a:lnTo>
                  <a:pt x="5718" y="12580"/>
                </a:lnTo>
                <a:lnTo>
                  <a:pt x="6351" y="12020"/>
                </a:lnTo>
                <a:lnTo>
                  <a:pt x="7056" y="11315"/>
                </a:lnTo>
                <a:lnTo>
                  <a:pt x="7762" y="10585"/>
                </a:lnTo>
                <a:lnTo>
                  <a:pt x="8443" y="9855"/>
                </a:lnTo>
                <a:lnTo>
                  <a:pt x="9149" y="9125"/>
                </a:lnTo>
                <a:lnTo>
                  <a:pt x="10585" y="7665"/>
                </a:lnTo>
                <a:lnTo>
                  <a:pt x="11315" y="6910"/>
                </a:lnTo>
                <a:lnTo>
                  <a:pt x="12045" y="6180"/>
                </a:lnTo>
                <a:lnTo>
                  <a:pt x="12580" y="5596"/>
                </a:lnTo>
                <a:lnTo>
                  <a:pt x="13091" y="4988"/>
                </a:lnTo>
                <a:lnTo>
                  <a:pt x="13334" y="4672"/>
                </a:lnTo>
                <a:lnTo>
                  <a:pt x="13553" y="4356"/>
                </a:lnTo>
                <a:lnTo>
                  <a:pt x="13772" y="4015"/>
                </a:lnTo>
                <a:lnTo>
                  <a:pt x="13943" y="3674"/>
                </a:lnTo>
                <a:lnTo>
                  <a:pt x="14040" y="3407"/>
                </a:lnTo>
                <a:lnTo>
                  <a:pt x="14113" y="3163"/>
                </a:lnTo>
                <a:lnTo>
                  <a:pt x="14162" y="2896"/>
                </a:lnTo>
                <a:lnTo>
                  <a:pt x="14186" y="2628"/>
                </a:lnTo>
                <a:lnTo>
                  <a:pt x="14137" y="2385"/>
                </a:lnTo>
                <a:lnTo>
                  <a:pt x="14089" y="2263"/>
                </a:lnTo>
                <a:lnTo>
                  <a:pt x="14040" y="2141"/>
                </a:lnTo>
                <a:lnTo>
                  <a:pt x="13967" y="2044"/>
                </a:lnTo>
                <a:lnTo>
                  <a:pt x="13894" y="1947"/>
                </a:lnTo>
                <a:lnTo>
                  <a:pt x="13772" y="1849"/>
                </a:lnTo>
                <a:lnTo>
                  <a:pt x="13651" y="1776"/>
                </a:lnTo>
                <a:lnTo>
                  <a:pt x="13480" y="1703"/>
                </a:lnTo>
                <a:lnTo>
                  <a:pt x="13334" y="1679"/>
                </a:lnTo>
                <a:lnTo>
                  <a:pt x="12994" y="1679"/>
                </a:lnTo>
                <a:lnTo>
                  <a:pt x="13261" y="1606"/>
                </a:lnTo>
                <a:lnTo>
                  <a:pt x="13529" y="1533"/>
                </a:lnTo>
                <a:lnTo>
                  <a:pt x="13821" y="1484"/>
                </a:lnTo>
                <a:lnTo>
                  <a:pt x="14113" y="1460"/>
                </a:lnTo>
                <a:close/>
                <a:moveTo>
                  <a:pt x="15573" y="535"/>
                </a:moveTo>
                <a:lnTo>
                  <a:pt x="15694" y="584"/>
                </a:lnTo>
                <a:lnTo>
                  <a:pt x="15767" y="633"/>
                </a:lnTo>
                <a:lnTo>
                  <a:pt x="15816" y="681"/>
                </a:lnTo>
                <a:lnTo>
                  <a:pt x="15840" y="754"/>
                </a:lnTo>
                <a:lnTo>
                  <a:pt x="15889" y="852"/>
                </a:lnTo>
                <a:lnTo>
                  <a:pt x="15938" y="1119"/>
                </a:lnTo>
                <a:lnTo>
                  <a:pt x="15938" y="1387"/>
                </a:lnTo>
                <a:lnTo>
                  <a:pt x="15913" y="1679"/>
                </a:lnTo>
                <a:lnTo>
                  <a:pt x="15865" y="1971"/>
                </a:lnTo>
                <a:lnTo>
                  <a:pt x="15719" y="2531"/>
                </a:lnTo>
                <a:lnTo>
                  <a:pt x="15548" y="3066"/>
                </a:lnTo>
                <a:lnTo>
                  <a:pt x="15378" y="3577"/>
                </a:lnTo>
                <a:lnTo>
                  <a:pt x="15159" y="4088"/>
                </a:lnTo>
                <a:lnTo>
                  <a:pt x="14916" y="4574"/>
                </a:lnTo>
                <a:lnTo>
                  <a:pt x="14624" y="5061"/>
                </a:lnTo>
                <a:lnTo>
                  <a:pt x="14332" y="5499"/>
                </a:lnTo>
                <a:lnTo>
                  <a:pt x="13991" y="5937"/>
                </a:lnTo>
                <a:lnTo>
                  <a:pt x="13626" y="6351"/>
                </a:lnTo>
                <a:lnTo>
                  <a:pt x="13261" y="6740"/>
                </a:lnTo>
                <a:lnTo>
                  <a:pt x="12604" y="7397"/>
                </a:lnTo>
                <a:lnTo>
                  <a:pt x="12288" y="7738"/>
                </a:lnTo>
                <a:lnTo>
                  <a:pt x="11996" y="8103"/>
                </a:lnTo>
                <a:lnTo>
                  <a:pt x="11363" y="8979"/>
                </a:lnTo>
                <a:lnTo>
                  <a:pt x="11047" y="9392"/>
                </a:lnTo>
                <a:lnTo>
                  <a:pt x="10877" y="9611"/>
                </a:lnTo>
                <a:lnTo>
                  <a:pt x="10682" y="9806"/>
                </a:lnTo>
                <a:lnTo>
                  <a:pt x="10293" y="10122"/>
                </a:lnTo>
                <a:lnTo>
                  <a:pt x="9903" y="10439"/>
                </a:lnTo>
                <a:lnTo>
                  <a:pt x="9100" y="11047"/>
                </a:lnTo>
                <a:lnTo>
                  <a:pt x="8687" y="11388"/>
                </a:lnTo>
                <a:lnTo>
                  <a:pt x="8297" y="11728"/>
                </a:lnTo>
                <a:lnTo>
                  <a:pt x="7519" y="12410"/>
                </a:lnTo>
                <a:lnTo>
                  <a:pt x="6837" y="12969"/>
                </a:lnTo>
                <a:lnTo>
                  <a:pt x="6156" y="13529"/>
                </a:lnTo>
                <a:lnTo>
                  <a:pt x="5475" y="14064"/>
                </a:lnTo>
                <a:lnTo>
                  <a:pt x="4769" y="14575"/>
                </a:lnTo>
                <a:lnTo>
                  <a:pt x="4283" y="14916"/>
                </a:lnTo>
                <a:lnTo>
                  <a:pt x="3796" y="15208"/>
                </a:lnTo>
                <a:lnTo>
                  <a:pt x="3285" y="15500"/>
                </a:lnTo>
                <a:lnTo>
                  <a:pt x="2750" y="15767"/>
                </a:lnTo>
                <a:lnTo>
                  <a:pt x="2287" y="15962"/>
                </a:lnTo>
                <a:lnTo>
                  <a:pt x="2020" y="16059"/>
                </a:lnTo>
                <a:lnTo>
                  <a:pt x="1752" y="16132"/>
                </a:lnTo>
                <a:lnTo>
                  <a:pt x="1484" y="16205"/>
                </a:lnTo>
                <a:lnTo>
                  <a:pt x="1217" y="16230"/>
                </a:lnTo>
                <a:lnTo>
                  <a:pt x="949" y="16205"/>
                </a:lnTo>
                <a:lnTo>
                  <a:pt x="827" y="16181"/>
                </a:lnTo>
                <a:lnTo>
                  <a:pt x="730" y="16132"/>
                </a:lnTo>
                <a:lnTo>
                  <a:pt x="633" y="16084"/>
                </a:lnTo>
                <a:lnTo>
                  <a:pt x="560" y="16011"/>
                </a:lnTo>
                <a:lnTo>
                  <a:pt x="511" y="15938"/>
                </a:lnTo>
                <a:lnTo>
                  <a:pt x="462" y="15840"/>
                </a:lnTo>
                <a:lnTo>
                  <a:pt x="438" y="15646"/>
                </a:lnTo>
                <a:lnTo>
                  <a:pt x="438" y="15402"/>
                </a:lnTo>
                <a:lnTo>
                  <a:pt x="487" y="15159"/>
                </a:lnTo>
                <a:lnTo>
                  <a:pt x="560" y="14891"/>
                </a:lnTo>
                <a:lnTo>
                  <a:pt x="754" y="14405"/>
                </a:lnTo>
                <a:lnTo>
                  <a:pt x="754" y="14599"/>
                </a:lnTo>
                <a:lnTo>
                  <a:pt x="754" y="14794"/>
                </a:lnTo>
                <a:lnTo>
                  <a:pt x="803" y="14964"/>
                </a:lnTo>
                <a:lnTo>
                  <a:pt x="827" y="15110"/>
                </a:lnTo>
                <a:lnTo>
                  <a:pt x="900" y="15232"/>
                </a:lnTo>
                <a:lnTo>
                  <a:pt x="973" y="15354"/>
                </a:lnTo>
                <a:lnTo>
                  <a:pt x="1046" y="15427"/>
                </a:lnTo>
                <a:lnTo>
                  <a:pt x="1144" y="15500"/>
                </a:lnTo>
                <a:lnTo>
                  <a:pt x="1241" y="15573"/>
                </a:lnTo>
                <a:lnTo>
                  <a:pt x="1338" y="15597"/>
                </a:lnTo>
                <a:lnTo>
                  <a:pt x="1460" y="15646"/>
                </a:lnTo>
                <a:lnTo>
                  <a:pt x="1849" y="15646"/>
                </a:lnTo>
                <a:lnTo>
                  <a:pt x="2141" y="15597"/>
                </a:lnTo>
                <a:lnTo>
                  <a:pt x="2433" y="15500"/>
                </a:lnTo>
                <a:lnTo>
                  <a:pt x="2750" y="15402"/>
                </a:lnTo>
                <a:lnTo>
                  <a:pt x="3042" y="15256"/>
                </a:lnTo>
                <a:lnTo>
                  <a:pt x="3626" y="14964"/>
                </a:lnTo>
                <a:lnTo>
                  <a:pt x="4112" y="14648"/>
                </a:lnTo>
                <a:lnTo>
                  <a:pt x="4453" y="14405"/>
                </a:lnTo>
                <a:lnTo>
                  <a:pt x="4794" y="14137"/>
                </a:lnTo>
                <a:lnTo>
                  <a:pt x="5134" y="13845"/>
                </a:lnTo>
                <a:lnTo>
                  <a:pt x="5767" y="13261"/>
                </a:lnTo>
                <a:lnTo>
                  <a:pt x="6375" y="12653"/>
                </a:lnTo>
                <a:lnTo>
                  <a:pt x="6983" y="12045"/>
                </a:lnTo>
                <a:lnTo>
                  <a:pt x="7738" y="11363"/>
                </a:lnTo>
                <a:lnTo>
                  <a:pt x="8492" y="10731"/>
                </a:lnTo>
                <a:lnTo>
                  <a:pt x="9271" y="10098"/>
                </a:lnTo>
                <a:lnTo>
                  <a:pt x="10049" y="9465"/>
                </a:lnTo>
                <a:lnTo>
                  <a:pt x="10439" y="9125"/>
                </a:lnTo>
                <a:lnTo>
                  <a:pt x="10828" y="8760"/>
                </a:lnTo>
                <a:lnTo>
                  <a:pt x="11193" y="8395"/>
                </a:lnTo>
                <a:lnTo>
                  <a:pt x="11558" y="8030"/>
                </a:lnTo>
                <a:lnTo>
                  <a:pt x="11899" y="7665"/>
                </a:lnTo>
                <a:lnTo>
                  <a:pt x="12239" y="7275"/>
                </a:lnTo>
                <a:lnTo>
                  <a:pt x="12896" y="6448"/>
                </a:lnTo>
                <a:lnTo>
                  <a:pt x="13894" y="5110"/>
                </a:lnTo>
                <a:lnTo>
                  <a:pt x="14381" y="4429"/>
                </a:lnTo>
                <a:lnTo>
                  <a:pt x="14599" y="4064"/>
                </a:lnTo>
                <a:lnTo>
                  <a:pt x="14818" y="3723"/>
                </a:lnTo>
                <a:lnTo>
                  <a:pt x="14989" y="3382"/>
                </a:lnTo>
                <a:lnTo>
                  <a:pt x="15159" y="2993"/>
                </a:lnTo>
                <a:lnTo>
                  <a:pt x="15281" y="2604"/>
                </a:lnTo>
                <a:lnTo>
                  <a:pt x="15329" y="2409"/>
                </a:lnTo>
                <a:lnTo>
                  <a:pt x="15378" y="2214"/>
                </a:lnTo>
                <a:lnTo>
                  <a:pt x="15378" y="2020"/>
                </a:lnTo>
                <a:lnTo>
                  <a:pt x="15354" y="1849"/>
                </a:lnTo>
                <a:lnTo>
                  <a:pt x="15305" y="1655"/>
                </a:lnTo>
                <a:lnTo>
                  <a:pt x="15232" y="1509"/>
                </a:lnTo>
                <a:lnTo>
                  <a:pt x="15135" y="1363"/>
                </a:lnTo>
                <a:lnTo>
                  <a:pt x="14989" y="1241"/>
                </a:lnTo>
                <a:lnTo>
                  <a:pt x="14794" y="1144"/>
                </a:lnTo>
                <a:lnTo>
                  <a:pt x="14575" y="1046"/>
                </a:lnTo>
                <a:lnTo>
                  <a:pt x="14332" y="998"/>
                </a:lnTo>
                <a:lnTo>
                  <a:pt x="14089" y="973"/>
                </a:lnTo>
                <a:lnTo>
                  <a:pt x="14818" y="730"/>
                </a:lnTo>
                <a:lnTo>
                  <a:pt x="15110" y="608"/>
                </a:lnTo>
                <a:lnTo>
                  <a:pt x="15281" y="560"/>
                </a:lnTo>
                <a:lnTo>
                  <a:pt x="15427" y="535"/>
                </a:lnTo>
                <a:close/>
                <a:moveTo>
                  <a:pt x="15451" y="0"/>
                </a:moveTo>
                <a:lnTo>
                  <a:pt x="15305" y="24"/>
                </a:lnTo>
                <a:lnTo>
                  <a:pt x="15013" y="97"/>
                </a:lnTo>
                <a:lnTo>
                  <a:pt x="13845" y="462"/>
                </a:lnTo>
                <a:lnTo>
                  <a:pt x="13261" y="657"/>
                </a:lnTo>
                <a:lnTo>
                  <a:pt x="12702" y="876"/>
                </a:lnTo>
                <a:lnTo>
                  <a:pt x="12118" y="1119"/>
                </a:lnTo>
                <a:lnTo>
                  <a:pt x="11582" y="1411"/>
                </a:lnTo>
                <a:lnTo>
                  <a:pt x="11047" y="1703"/>
                </a:lnTo>
                <a:lnTo>
                  <a:pt x="10536" y="2020"/>
                </a:lnTo>
                <a:lnTo>
                  <a:pt x="10512" y="2068"/>
                </a:lnTo>
                <a:lnTo>
                  <a:pt x="10195" y="1971"/>
                </a:lnTo>
                <a:lnTo>
                  <a:pt x="9879" y="1898"/>
                </a:lnTo>
                <a:lnTo>
                  <a:pt x="9246" y="1801"/>
                </a:lnTo>
                <a:lnTo>
                  <a:pt x="8906" y="1776"/>
                </a:lnTo>
                <a:lnTo>
                  <a:pt x="8565" y="1752"/>
                </a:lnTo>
                <a:lnTo>
                  <a:pt x="8224" y="1752"/>
                </a:lnTo>
                <a:lnTo>
                  <a:pt x="7884" y="1776"/>
                </a:lnTo>
                <a:lnTo>
                  <a:pt x="7543" y="1801"/>
                </a:lnTo>
                <a:lnTo>
                  <a:pt x="7178" y="1849"/>
                </a:lnTo>
                <a:lnTo>
                  <a:pt x="6837" y="1898"/>
                </a:lnTo>
                <a:lnTo>
                  <a:pt x="6497" y="1971"/>
                </a:lnTo>
                <a:lnTo>
                  <a:pt x="6181" y="2068"/>
                </a:lnTo>
                <a:lnTo>
                  <a:pt x="5840" y="2166"/>
                </a:lnTo>
                <a:lnTo>
                  <a:pt x="5524" y="2287"/>
                </a:lnTo>
                <a:lnTo>
                  <a:pt x="5207" y="2409"/>
                </a:lnTo>
                <a:lnTo>
                  <a:pt x="4891" y="2555"/>
                </a:lnTo>
                <a:lnTo>
                  <a:pt x="4575" y="2725"/>
                </a:lnTo>
                <a:lnTo>
                  <a:pt x="4283" y="2896"/>
                </a:lnTo>
                <a:lnTo>
                  <a:pt x="3991" y="3090"/>
                </a:lnTo>
                <a:lnTo>
                  <a:pt x="3626" y="3358"/>
                </a:lnTo>
                <a:lnTo>
                  <a:pt x="3285" y="3699"/>
                </a:lnTo>
                <a:lnTo>
                  <a:pt x="2969" y="4039"/>
                </a:lnTo>
                <a:lnTo>
                  <a:pt x="2677" y="4429"/>
                </a:lnTo>
                <a:lnTo>
                  <a:pt x="2433" y="4842"/>
                </a:lnTo>
                <a:lnTo>
                  <a:pt x="2214" y="5256"/>
                </a:lnTo>
                <a:lnTo>
                  <a:pt x="2044" y="5718"/>
                </a:lnTo>
                <a:lnTo>
                  <a:pt x="1874" y="6156"/>
                </a:lnTo>
                <a:lnTo>
                  <a:pt x="1776" y="6351"/>
                </a:lnTo>
                <a:lnTo>
                  <a:pt x="1679" y="6521"/>
                </a:lnTo>
                <a:lnTo>
                  <a:pt x="1630" y="6691"/>
                </a:lnTo>
                <a:lnTo>
                  <a:pt x="1630" y="6862"/>
                </a:lnTo>
                <a:lnTo>
                  <a:pt x="1655" y="6910"/>
                </a:lnTo>
                <a:lnTo>
                  <a:pt x="1703" y="6935"/>
                </a:lnTo>
                <a:lnTo>
                  <a:pt x="1630" y="7348"/>
                </a:lnTo>
                <a:lnTo>
                  <a:pt x="1582" y="7762"/>
                </a:lnTo>
                <a:lnTo>
                  <a:pt x="1557" y="8151"/>
                </a:lnTo>
                <a:lnTo>
                  <a:pt x="1557" y="8565"/>
                </a:lnTo>
                <a:lnTo>
                  <a:pt x="1557" y="8881"/>
                </a:lnTo>
                <a:lnTo>
                  <a:pt x="1606" y="9198"/>
                </a:lnTo>
                <a:lnTo>
                  <a:pt x="1655" y="9514"/>
                </a:lnTo>
                <a:lnTo>
                  <a:pt x="1703" y="9830"/>
                </a:lnTo>
                <a:lnTo>
                  <a:pt x="1776" y="10171"/>
                </a:lnTo>
                <a:lnTo>
                  <a:pt x="1874" y="10487"/>
                </a:lnTo>
                <a:lnTo>
                  <a:pt x="1995" y="10828"/>
                </a:lnTo>
                <a:lnTo>
                  <a:pt x="2117" y="11144"/>
                </a:lnTo>
                <a:lnTo>
                  <a:pt x="2020" y="11193"/>
                </a:lnTo>
                <a:lnTo>
                  <a:pt x="1898" y="11290"/>
                </a:lnTo>
                <a:lnTo>
                  <a:pt x="1776" y="11412"/>
                </a:lnTo>
                <a:lnTo>
                  <a:pt x="1655" y="11607"/>
                </a:lnTo>
                <a:lnTo>
                  <a:pt x="1387" y="12045"/>
                </a:lnTo>
                <a:lnTo>
                  <a:pt x="1119" y="12556"/>
                </a:lnTo>
                <a:lnTo>
                  <a:pt x="876" y="13091"/>
                </a:lnTo>
                <a:lnTo>
                  <a:pt x="657" y="13553"/>
                </a:lnTo>
                <a:lnTo>
                  <a:pt x="414" y="14113"/>
                </a:lnTo>
                <a:lnTo>
                  <a:pt x="243" y="14551"/>
                </a:lnTo>
                <a:lnTo>
                  <a:pt x="97" y="14989"/>
                </a:lnTo>
                <a:lnTo>
                  <a:pt x="49" y="15208"/>
                </a:lnTo>
                <a:lnTo>
                  <a:pt x="0" y="15427"/>
                </a:lnTo>
                <a:lnTo>
                  <a:pt x="0" y="15670"/>
                </a:lnTo>
                <a:lnTo>
                  <a:pt x="49" y="15889"/>
                </a:lnTo>
                <a:lnTo>
                  <a:pt x="97" y="16084"/>
                </a:lnTo>
                <a:lnTo>
                  <a:pt x="195" y="16254"/>
                </a:lnTo>
                <a:lnTo>
                  <a:pt x="316" y="16400"/>
                </a:lnTo>
                <a:lnTo>
                  <a:pt x="487" y="16497"/>
                </a:lnTo>
                <a:lnTo>
                  <a:pt x="657" y="16595"/>
                </a:lnTo>
                <a:lnTo>
                  <a:pt x="827" y="16643"/>
                </a:lnTo>
                <a:lnTo>
                  <a:pt x="1046" y="16668"/>
                </a:lnTo>
                <a:lnTo>
                  <a:pt x="1241" y="16668"/>
                </a:lnTo>
                <a:lnTo>
                  <a:pt x="1509" y="16643"/>
                </a:lnTo>
                <a:lnTo>
                  <a:pt x="1776" y="16570"/>
                </a:lnTo>
                <a:lnTo>
                  <a:pt x="2044" y="16497"/>
                </a:lnTo>
                <a:lnTo>
                  <a:pt x="2312" y="16400"/>
                </a:lnTo>
                <a:lnTo>
                  <a:pt x="2823" y="16157"/>
                </a:lnTo>
                <a:lnTo>
                  <a:pt x="3309" y="15913"/>
                </a:lnTo>
                <a:lnTo>
                  <a:pt x="3796" y="15646"/>
                </a:lnTo>
                <a:lnTo>
                  <a:pt x="4258" y="15378"/>
                </a:lnTo>
                <a:lnTo>
                  <a:pt x="4721" y="15062"/>
                </a:lnTo>
                <a:lnTo>
                  <a:pt x="5183" y="14745"/>
                </a:lnTo>
                <a:lnTo>
                  <a:pt x="5791" y="14307"/>
                </a:lnTo>
                <a:lnTo>
                  <a:pt x="5767" y="14405"/>
                </a:lnTo>
                <a:lnTo>
                  <a:pt x="5767" y="14502"/>
                </a:lnTo>
                <a:lnTo>
                  <a:pt x="5791" y="14599"/>
                </a:lnTo>
                <a:lnTo>
                  <a:pt x="5864" y="14672"/>
                </a:lnTo>
                <a:lnTo>
                  <a:pt x="5937" y="14745"/>
                </a:lnTo>
                <a:lnTo>
                  <a:pt x="6035" y="14794"/>
                </a:lnTo>
                <a:lnTo>
                  <a:pt x="6302" y="14867"/>
                </a:lnTo>
                <a:lnTo>
                  <a:pt x="6594" y="14940"/>
                </a:lnTo>
                <a:lnTo>
                  <a:pt x="6910" y="14964"/>
                </a:lnTo>
                <a:lnTo>
                  <a:pt x="7227" y="14989"/>
                </a:lnTo>
                <a:lnTo>
                  <a:pt x="7543" y="14989"/>
                </a:lnTo>
                <a:lnTo>
                  <a:pt x="7567" y="15037"/>
                </a:lnTo>
                <a:lnTo>
                  <a:pt x="7640" y="15062"/>
                </a:lnTo>
                <a:lnTo>
                  <a:pt x="7689" y="15062"/>
                </a:lnTo>
                <a:lnTo>
                  <a:pt x="7713" y="15037"/>
                </a:lnTo>
                <a:lnTo>
                  <a:pt x="7738" y="14964"/>
                </a:lnTo>
                <a:lnTo>
                  <a:pt x="8127" y="14940"/>
                </a:lnTo>
                <a:lnTo>
                  <a:pt x="8224" y="14940"/>
                </a:lnTo>
                <a:lnTo>
                  <a:pt x="8322" y="14964"/>
                </a:lnTo>
                <a:lnTo>
                  <a:pt x="8395" y="14916"/>
                </a:lnTo>
                <a:lnTo>
                  <a:pt x="8808" y="14867"/>
                </a:lnTo>
                <a:lnTo>
                  <a:pt x="9198" y="14794"/>
                </a:lnTo>
                <a:lnTo>
                  <a:pt x="9611" y="14697"/>
                </a:lnTo>
                <a:lnTo>
                  <a:pt x="10001" y="14599"/>
                </a:lnTo>
                <a:lnTo>
                  <a:pt x="10390" y="14453"/>
                </a:lnTo>
                <a:lnTo>
                  <a:pt x="10779" y="14307"/>
                </a:lnTo>
                <a:lnTo>
                  <a:pt x="11144" y="14137"/>
                </a:lnTo>
                <a:lnTo>
                  <a:pt x="11509" y="13918"/>
                </a:lnTo>
                <a:lnTo>
                  <a:pt x="12020" y="13577"/>
                </a:lnTo>
                <a:lnTo>
                  <a:pt x="12507" y="13164"/>
                </a:lnTo>
                <a:lnTo>
                  <a:pt x="12969" y="12726"/>
                </a:lnTo>
                <a:lnTo>
                  <a:pt x="13359" y="12264"/>
                </a:lnTo>
                <a:lnTo>
                  <a:pt x="13553" y="11996"/>
                </a:lnTo>
                <a:lnTo>
                  <a:pt x="13724" y="11753"/>
                </a:lnTo>
                <a:lnTo>
                  <a:pt x="13894" y="11485"/>
                </a:lnTo>
                <a:lnTo>
                  <a:pt x="14040" y="11193"/>
                </a:lnTo>
                <a:lnTo>
                  <a:pt x="14186" y="10925"/>
                </a:lnTo>
                <a:lnTo>
                  <a:pt x="14308" y="10633"/>
                </a:lnTo>
                <a:lnTo>
                  <a:pt x="14405" y="10341"/>
                </a:lnTo>
                <a:lnTo>
                  <a:pt x="14478" y="10049"/>
                </a:lnTo>
                <a:lnTo>
                  <a:pt x="14599" y="9538"/>
                </a:lnTo>
                <a:lnTo>
                  <a:pt x="14648" y="9003"/>
                </a:lnTo>
                <a:lnTo>
                  <a:pt x="14672" y="8468"/>
                </a:lnTo>
                <a:lnTo>
                  <a:pt x="14697" y="7957"/>
                </a:lnTo>
                <a:lnTo>
                  <a:pt x="14697" y="7519"/>
                </a:lnTo>
                <a:lnTo>
                  <a:pt x="14672" y="7032"/>
                </a:lnTo>
                <a:lnTo>
                  <a:pt x="14624" y="6813"/>
                </a:lnTo>
                <a:lnTo>
                  <a:pt x="14575" y="6594"/>
                </a:lnTo>
                <a:lnTo>
                  <a:pt x="14502" y="6375"/>
                </a:lnTo>
                <a:lnTo>
                  <a:pt x="14381" y="6180"/>
                </a:lnTo>
                <a:lnTo>
                  <a:pt x="14745" y="5718"/>
                </a:lnTo>
                <a:lnTo>
                  <a:pt x="15086" y="5207"/>
                </a:lnTo>
                <a:lnTo>
                  <a:pt x="15378" y="4696"/>
                </a:lnTo>
                <a:lnTo>
                  <a:pt x="15646" y="4185"/>
                </a:lnTo>
                <a:lnTo>
                  <a:pt x="15889" y="3650"/>
                </a:lnTo>
                <a:lnTo>
                  <a:pt x="16084" y="3090"/>
                </a:lnTo>
                <a:lnTo>
                  <a:pt x="16254" y="2506"/>
                </a:lnTo>
                <a:lnTo>
                  <a:pt x="16376" y="1922"/>
                </a:lnTo>
                <a:lnTo>
                  <a:pt x="16449" y="1509"/>
                </a:lnTo>
                <a:lnTo>
                  <a:pt x="16449" y="1290"/>
                </a:lnTo>
                <a:lnTo>
                  <a:pt x="16449" y="1046"/>
                </a:lnTo>
                <a:lnTo>
                  <a:pt x="16424" y="803"/>
                </a:lnTo>
                <a:lnTo>
                  <a:pt x="16376" y="584"/>
                </a:lnTo>
                <a:lnTo>
                  <a:pt x="16303" y="389"/>
                </a:lnTo>
                <a:lnTo>
                  <a:pt x="16230" y="316"/>
                </a:lnTo>
                <a:lnTo>
                  <a:pt x="16157" y="243"/>
                </a:lnTo>
                <a:lnTo>
                  <a:pt x="16035" y="122"/>
                </a:lnTo>
                <a:lnTo>
                  <a:pt x="15889" y="49"/>
                </a:lnTo>
                <a:lnTo>
                  <a:pt x="15767" y="24"/>
                </a:lnTo>
                <a:lnTo>
                  <a:pt x="1562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46"/>
          <p:cNvSpPr/>
          <p:nvPr/>
        </p:nvSpPr>
        <p:spPr>
          <a:xfrm>
            <a:off x="894363" y="3987901"/>
            <a:ext cx="361765" cy="352362"/>
          </a:xfrm>
          <a:custGeom>
            <a:avLst/>
            <a:gdLst/>
            <a:ahLst/>
            <a:cxnLst/>
            <a:rect l="l" t="t" r="r" b="b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46"/>
          <p:cNvSpPr/>
          <p:nvPr/>
        </p:nvSpPr>
        <p:spPr>
          <a:xfrm>
            <a:off x="1397509" y="4044741"/>
            <a:ext cx="385725" cy="235860"/>
          </a:xfrm>
          <a:custGeom>
            <a:avLst/>
            <a:gdLst/>
            <a:ahLst/>
            <a:cxnLst/>
            <a:rect l="l" t="t" r="r" b="b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46"/>
          <p:cNvSpPr/>
          <p:nvPr/>
        </p:nvSpPr>
        <p:spPr>
          <a:xfrm>
            <a:off x="2007290" y="3963941"/>
            <a:ext cx="226477" cy="386189"/>
          </a:xfrm>
          <a:custGeom>
            <a:avLst/>
            <a:gdLst/>
            <a:ahLst/>
            <a:cxnLst/>
            <a:rect l="l" t="t" r="r" b="b"/>
            <a:pathLst>
              <a:path w="11730" h="20002" extrusionOk="0">
                <a:moveTo>
                  <a:pt x="6425" y="414"/>
                </a:moveTo>
                <a:lnTo>
                  <a:pt x="6571" y="439"/>
                </a:lnTo>
                <a:lnTo>
                  <a:pt x="6692" y="487"/>
                </a:lnTo>
                <a:lnTo>
                  <a:pt x="6814" y="560"/>
                </a:lnTo>
                <a:lnTo>
                  <a:pt x="6936" y="633"/>
                </a:lnTo>
                <a:lnTo>
                  <a:pt x="7033" y="731"/>
                </a:lnTo>
                <a:lnTo>
                  <a:pt x="7130" y="828"/>
                </a:lnTo>
                <a:lnTo>
                  <a:pt x="7179" y="950"/>
                </a:lnTo>
                <a:lnTo>
                  <a:pt x="7228" y="1096"/>
                </a:lnTo>
                <a:lnTo>
                  <a:pt x="7252" y="1242"/>
                </a:lnTo>
                <a:lnTo>
                  <a:pt x="7276" y="1534"/>
                </a:lnTo>
                <a:lnTo>
                  <a:pt x="7228" y="1801"/>
                </a:lnTo>
                <a:lnTo>
                  <a:pt x="7155" y="2093"/>
                </a:lnTo>
                <a:lnTo>
                  <a:pt x="7033" y="2385"/>
                </a:lnTo>
                <a:lnTo>
                  <a:pt x="6790" y="2945"/>
                </a:lnTo>
                <a:lnTo>
                  <a:pt x="6522" y="3480"/>
                </a:lnTo>
                <a:lnTo>
                  <a:pt x="6303" y="3456"/>
                </a:lnTo>
                <a:lnTo>
                  <a:pt x="5938" y="3456"/>
                </a:lnTo>
                <a:lnTo>
                  <a:pt x="5646" y="2629"/>
                </a:lnTo>
                <a:lnTo>
                  <a:pt x="5427" y="2069"/>
                </a:lnTo>
                <a:lnTo>
                  <a:pt x="5305" y="1826"/>
                </a:lnTo>
                <a:lnTo>
                  <a:pt x="5208" y="1631"/>
                </a:lnTo>
                <a:lnTo>
                  <a:pt x="5184" y="1388"/>
                </a:lnTo>
                <a:lnTo>
                  <a:pt x="5208" y="1266"/>
                </a:lnTo>
                <a:lnTo>
                  <a:pt x="5232" y="1169"/>
                </a:lnTo>
                <a:lnTo>
                  <a:pt x="5281" y="1047"/>
                </a:lnTo>
                <a:lnTo>
                  <a:pt x="5330" y="925"/>
                </a:lnTo>
                <a:lnTo>
                  <a:pt x="5403" y="828"/>
                </a:lnTo>
                <a:lnTo>
                  <a:pt x="5500" y="731"/>
                </a:lnTo>
                <a:lnTo>
                  <a:pt x="5622" y="633"/>
                </a:lnTo>
                <a:lnTo>
                  <a:pt x="5743" y="536"/>
                </a:lnTo>
                <a:lnTo>
                  <a:pt x="5865" y="487"/>
                </a:lnTo>
                <a:lnTo>
                  <a:pt x="6011" y="439"/>
                </a:lnTo>
                <a:lnTo>
                  <a:pt x="6157" y="414"/>
                </a:lnTo>
                <a:close/>
                <a:moveTo>
                  <a:pt x="9052" y="1339"/>
                </a:moveTo>
                <a:lnTo>
                  <a:pt x="9198" y="1388"/>
                </a:lnTo>
                <a:lnTo>
                  <a:pt x="9344" y="1436"/>
                </a:lnTo>
                <a:lnTo>
                  <a:pt x="9490" y="1534"/>
                </a:lnTo>
                <a:lnTo>
                  <a:pt x="9588" y="1631"/>
                </a:lnTo>
                <a:lnTo>
                  <a:pt x="9709" y="1753"/>
                </a:lnTo>
                <a:lnTo>
                  <a:pt x="9782" y="1874"/>
                </a:lnTo>
                <a:lnTo>
                  <a:pt x="9855" y="2020"/>
                </a:lnTo>
                <a:lnTo>
                  <a:pt x="9904" y="2166"/>
                </a:lnTo>
                <a:lnTo>
                  <a:pt x="9928" y="2312"/>
                </a:lnTo>
                <a:lnTo>
                  <a:pt x="9928" y="2483"/>
                </a:lnTo>
                <a:lnTo>
                  <a:pt x="9928" y="2629"/>
                </a:lnTo>
                <a:lnTo>
                  <a:pt x="9904" y="2775"/>
                </a:lnTo>
                <a:lnTo>
                  <a:pt x="9831" y="2945"/>
                </a:lnTo>
                <a:lnTo>
                  <a:pt x="9758" y="3067"/>
                </a:lnTo>
                <a:lnTo>
                  <a:pt x="9661" y="3213"/>
                </a:lnTo>
                <a:lnTo>
                  <a:pt x="9442" y="3383"/>
                </a:lnTo>
                <a:lnTo>
                  <a:pt x="9198" y="3553"/>
                </a:lnTo>
                <a:lnTo>
                  <a:pt x="8931" y="3675"/>
                </a:lnTo>
                <a:lnTo>
                  <a:pt x="8615" y="3796"/>
                </a:lnTo>
                <a:lnTo>
                  <a:pt x="8323" y="3869"/>
                </a:lnTo>
                <a:lnTo>
                  <a:pt x="8006" y="3967"/>
                </a:lnTo>
                <a:lnTo>
                  <a:pt x="7447" y="4088"/>
                </a:lnTo>
                <a:lnTo>
                  <a:pt x="7349" y="3942"/>
                </a:lnTo>
                <a:lnTo>
                  <a:pt x="7228" y="3821"/>
                </a:lnTo>
                <a:lnTo>
                  <a:pt x="7106" y="3724"/>
                </a:lnTo>
                <a:lnTo>
                  <a:pt x="6960" y="3626"/>
                </a:lnTo>
                <a:lnTo>
                  <a:pt x="7228" y="3091"/>
                </a:lnTo>
                <a:lnTo>
                  <a:pt x="7447" y="2531"/>
                </a:lnTo>
                <a:lnTo>
                  <a:pt x="7568" y="2288"/>
                </a:lnTo>
                <a:lnTo>
                  <a:pt x="7690" y="2069"/>
                </a:lnTo>
                <a:lnTo>
                  <a:pt x="7836" y="1874"/>
                </a:lnTo>
                <a:lnTo>
                  <a:pt x="7982" y="1704"/>
                </a:lnTo>
                <a:lnTo>
                  <a:pt x="8177" y="1558"/>
                </a:lnTo>
                <a:lnTo>
                  <a:pt x="8371" y="1436"/>
                </a:lnTo>
                <a:lnTo>
                  <a:pt x="8590" y="1363"/>
                </a:lnTo>
                <a:lnTo>
                  <a:pt x="8858" y="1339"/>
                </a:lnTo>
                <a:close/>
                <a:moveTo>
                  <a:pt x="3991" y="1242"/>
                </a:moveTo>
                <a:lnTo>
                  <a:pt x="4162" y="1266"/>
                </a:lnTo>
                <a:lnTo>
                  <a:pt x="4308" y="1315"/>
                </a:lnTo>
                <a:lnTo>
                  <a:pt x="4454" y="1412"/>
                </a:lnTo>
                <a:lnTo>
                  <a:pt x="4575" y="1534"/>
                </a:lnTo>
                <a:lnTo>
                  <a:pt x="4697" y="1704"/>
                </a:lnTo>
                <a:lnTo>
                  <a:pt x="4819" y="1874"/>
                </a:lnTo>
                <a:lnTo>
                  <a:pt x="4916" y="2312"/>
                </a:lnTo>
                <a:lnTo>
                  <a:pt x="5086" y="2775"/>
                </a:lnTo>
                <a:lnTo>
                  <a:pt x="5184" y="2994"/>
                </a:lnTo>
                <a:lnTo>
                  <a:pt x="5305" y="3213"/>
                </a:lnTo>
                <a:lnTo>
                  <a:pt x="5427" y="3407"/>
                </a:lnTo>
                <a:lnTo>
                  <a:pt x="5573" y="3578"/>
                </a:lnTo>
                <a:lnTo>
                  <a:pt x="5476" y="3626"/>
                </a:lnTo>
                <a:lnTo>
                  <a:pt x="5305" y="3724"/>
                </a:lnTo>
                <a:lnTo>
                  <a:pt x="5135" y="3845"/>
                </a:lnTo>
                <a:lnTo>
                  <a:pt x="5013" y="4015"/>
                </a:lnTo>
                <a:lnTo>
                  <a:pt x="4892" y="4186"/>
                </a:lnTo>
                <a:lnTo>
                  <a:pt x="4794" y="4113"/>
                </a:lnTo>
                <a:lnTo>
                  <a:pt x="4697" y="4040"/>
                </a:lnTo>
                <a:lnTo>
                  <a:pt x="4478" y="3894"/>
                </a:lnTo>
                <a:lnTo>
                  <a:pt x="4016" y="3699"/>
                </a:lnTo>
                <a:lnTo>
                  <a:pt x="3578" y="3432"/>
                </a:lnTo>
                <a:lnTo>
                  <a:pt x="3213" y="3213"/>
                </a:lnTo>
                <a:lnTo>
                  <a:pt x="3115" y="3164"/>
                </a:lnTo>
                <a:lnTo>
                  <a:pt x="3018" y="3091"/>
                </a:lnTo>
                <a:lnTo>
                  <a:pt x="2969" y="2994"/>
                </a:lnTo>
                <a:lnTo>
                  <a:pt x="2921" y="2896"/>
                </a:lnTo>
                <a:lnTo>
                  <a:pt x="2921" y="2799"/>
                </a:lnTo>
                <a:lnTo>
                  <a:pt x="2921" y="2677"/>
                </a:lnTo>
                <a:lnTo>
                  <a:pt x="2969" y="2434"/>
                </a:lnTo>
                <a:lnTo>
                  <a:pt x="3067" y="2118"/>
                </a:lnTo>
                <a:lnTo>
                  <a:pt x="3213" y="1826"/>
                </a:lnTo>
                <a:lnTo>
                  <a:pt x="3310" y="1680"/>
                </a:lnTo>
                <a:lnTo>
                  <a:pt x="3432" y="1558"/>
                </a:lnTo>
                <a:lnTo>
                  <a:pt x="3529" y="1436"/>
                </a:lnTo>
                <a:lnTo>
                  <a:pt x="3675" y="1339"/>
                </a:lnTo>
                <a:lnTo>
                  <a:pt x="3845" y="1266"/>
                </a:lnTo>
                <a:lnTo>
                  <a:pt x="3991" y="1242"/>
                </a:lnTo>
                <a:close/>
                <a:moveTo>
                  <a:pt x="6157" y="3967"/>
                </a:moveTo>
                <a:lnTo>
                  <a:pt x="6181" y="4015"/>
                </a:lnTo>
                <a:lnTo>
                  <a:pt x="6084" y="4088"/>
                </a:lnTo>
                <a:lnTo>
                  <a:pt x="5962" y="4161"/>
                </a:lnTo>
                <a:lnTo>
                  <a:pt x="5768" y="4380"/>
                </a:lnTo>
                <a:lnTo>
                  <a:pt x="5597" y="4624"/>
                </a:lnTo>
                <a:lnTo>
                  <a:pt x="5451" y="4843"/>
                </a:lnTo>
                <a:lnTo>
                  <a:pt x="5305" y="5110"/>
                </a:lnTo>
                <a:lnTo>
                  <a:pt x="5281" y="4989"/>
                </a:lnTo>
                <a:lnTo>
                  <a:pt x="5281" y="4867"/>
                </a:lnTo>
                <a:lnTo>
                  <a:pt x="5281" y="4745"/>
                </a:lnTo>
                <a:lnTo>
                  <a:pt x="5330" y="4624"/>
                </a:lnTo>
                <a:lnTo>
                  <a:pt x="5378" y="4526"/>
                </a:lnTo>
                <a:lnTo>
                  <a:pt x="5524" y="4307"/>
                </a:lnTo>
                <a:lnTo>
                  <a:pt x="5695" y="4137"/>
                </a:lnTo>
                <a:lnTo>
                  <a:pt x="5816" y="4064"/>
                </a:lnTo>
                <a:lnTo>
                  <a:pt x="5914" y="4015"/>
                </a:lnTo>
                <a:lnTo>
                  <a:pt x="6035" y="3991"/>
                </a:lnTo>
                <a:lnTo>
                  <a:pt x="6157" y="3967"/>
                </a:lnTo>
                <a:close/>
                <a:moveTo>
                  <a:pt x="6425" y="4064"/>
                </a:moveTo>
                <a:lnTo>
                  <a:pt x="6595" y="4113"/>
                </a:lnTo>
                <a:lnTo>
                  <a:pt x="6741" y="4186"/>
                </a:lnTo>
                <a:lnTo>
                  <a:pt x="6571" y="4307"/>
                </a:lnTo>
                <a:lnTo>
                  <a:pt x="6400" y="4453"/>
                </a:lnTo>
                <a:lnTo>
                  <a:pt x="6254" y="4624"/>
                </a:lnTo>
                <a:lnTo>
                  <a:pt x="6108" y="4794"/>
                </a:lnTo>
                <a:lnTo>
                  <a:pt x="5987" y="4964"/>
                </a:lnTo>
                <a:lnTo>
                  <a:pt x="5841" y="5208"/>
                </a:lnTo>
                <a:lnTo>
                  <a:pt x="5743" y="5427"/>
                </a:lnTo>
                <a:lnTo>
                  <a:pt x="5695" y="5548"/>
                </a:lnTo>
                <a:lnTo>
                  <a:pt x="5670" y="5670"/>
                </a:lnTo>
                <a:lnTo>
                  <a:pt x="5573" y="5597"/>
                </a:lnTo>
                <a:lnTo>
                  <a:pt x="5500" y="5500"/>
                </a:lnTo>
                <a:lnTo>
                  <a:pt x="5549" y="5281"/>
                </a:lnTo>
                <a:lnTo>
                  <a:pt x="5646" y="5062"/>
                </a:lnTo>
                <a:lnTo>
                  <a:pt x="5768" y="4867"/>
                </a:lnTo>
                <a:lnTo>
                  <a:pt x="5914" y="4672"/>
                </a:lnTo>
                <a:lnTo>
                  <a:pt x="6157" y="4405"/>
                </a:lnTo>
                <a:lnTo>
                  <a:pt x="6303" y="4210"/>
                </a:lnTo>
                <a:lnTo>
                  <a:pt x="6425" y="4064"/>
                </a:lnTo>
                <a:close/>
                <a:moveTo>
                  <a:pt x="7009" y="4551"/>
                </a:moveTo>
                <a:lnTo>
                  <a:pt x="7033" y="4721"/>
                </a:lnTo>
                <a:lnTo>
                  <a:pt x="7009" y="4891"/>
                </a:lnTo>
                <a:lnTo>
                  <a:pt x="6960" y="5062"/>
                </a:lnTo>
                <a:lnTo>
                  <a:pt x="6887" y="5232"/>
                </a:lnTo>
                <a:lnTo>
                  <a:pt x="6790" y="5378"/>
                </a:lnTo>
                <a:lnTo>
                  <a:pt x="6644" y="5524"/>
                </a:lnTo>
                <a:lnTo>
                  <a:pt x="6498" y="5646"/>
                </a:lnTo>
                <a:lnTo>
                  <a:pt x="6327" y="5743"/>
                </a:lnTo>
                <a:lnTo>
                  <a:pt x="6376" y="5597"/>
                </a:lnTo>
                <a:lnTo>
                  <a:pt x="6692" y="4989"/>
                </a:lnTo>
                <a:lnTo>
                  <a:pt x="7009" y="4551"/>
                </a:lnTo>
                <a:close/>
                <a:moveTo>
                  <a:pt x="6814" y="4234"/>
                </a:moveTo>
                <a:lnTo>
                  <a:pt x="6911" y="4332"/>
                </a:lnTo>
                <a:lnTo>
                  <a:pt x="6790" y="4453"/>
                </a:lnTo>
                <a:lnTo>
                  <a:pt x="6692" y="4575"/>
                </a:lnTo>
                <a:lnTo>
                  <a:pt x="6571" y="4745"/>
                </a:lnTo>
                <a:lnTo>
                  <a:pt x="6376" y="5086"/>
                </a:lnTo>
                <a:lnTo>
                  <a:pt x="6206" y="5427"/>
                </a:lnTo>
                <a:lnTo>
                  <a:pt x="6108" y="5597"/>
                </a:lnTo>
                <a:lnTo>
                  <a:pt x="6011" y="5792"/>
                </a:lnTo>
                <a:lnTo>
                  <a:pt x="5865" y="5767"/>
                </a:lnTo>
                <a:lnTo>
                  <a:pt x="5962" y="5597"/>
                </a:lnTo>
                <a:lnTo>
                  <a:pt x="6035" y="5427"/>
                </a:lnTo>
                <a:lnTo>
                  <a:pt x="6108" y="5256"/>
                </a:lnTo>
                <a:lnTo>
                  <a:pt x="6181" y="5086"/>
                </a:lnTo>
                <a:lnTo>
                  <a:pt x="6303" y="4843"/>
                </a:lnTo>
                <a:lnTo>
                  <a:pt x="6473" y="4624"/>
                </a:lnTo>
                <a:lnTo>
                  <a:pt x="6619" y="4429"/>
                </a:lnTo>
                <a:lnTo>
                  <a:pt x="6814" y="4234"/>
                </a:lnTo>
                <a:close/>
                <a:moveTo>
                  <a:pt x="2848" y="3821"/>
                </a:moveTo>
                <a:lnTo>
                  <a:pt x="3067" y="3845"/>
                </a:lnTo>
                <a:lnTo>
                  <a:pt x="3310" y="3894"/>
                </a:lnTo>
                <a:lnTo>
                  <a:pt x="3456" y="3942"/>
                </a:lnTo>
                <a:lnTo>
                  <a:pt x="3626" y="4040"/>
                </a:lnTo>
                <a:lnTo>
                  <a:pt x="4016" y="4234"/>
                </a:lnTo>
                <a:lnTo>
                  <a:pt x="4210" y="4332"/>
                </a:lnTo>
                <a:lnTo>
                  <a:pt x="4405" y="4405"/>
                </a:lnTo>
                <a:lnTo>
                  <a:pt x="4575" y="4453"/>
                </a:lnTo>
                <a:lnTo>
                  <a:pt x="4770" y="4478"/>
                </a:lnTo>
                <a:lnTo>
                  <a:pt x="4697" y="4745"/>
                </a:lnTo>
                <a:lnTo>
                  <a:pt x="4697" y="4891"/>
                </a:lnTo>
                <a:lnTo>
                  <a:pt x="4697" y="5062"/>
                </a:lnTo>
                <a:lnTo>
                  <a:pt x="4527" y="5086"/>
                </a:lnTo>
                <a:lnTo>
                  <a:pt x="4356" y="5135"/>
                </a:lnTo>
                <a:lnTo>
                  <a:pt x="4186" y="5183"/>
                </a:lnTo>
                <a:lnTo>
                  <a:pt x="4040" y="5281"/>
                </a:lnTo>
                <a:lnTo>
                  <a:pt x="3724" y="5451"/>
                </a:lnTo>
                <a:lnTo>
                  <a:pt x="3432" y="5646"/>
                </a:lnTo>
                <a:lnTo>
                  <a:pt x="2896" y="5986"/>
                </a:lnTo>
                <a:lnTo>
                  <a:pt x="2604" y="6011"/>
                </a:lnTo>
                <a:lnTo>
                  <a:pt x="2312" y="6035"/>
                </a:lnTo>
                <a:lnTo>
                  <a:pt x="2191" y="6035"/>
                </a:lnTo>
                <a:lnTo>
                  <a:pt x="2069" y="5986"/>
                </a:lnTo>
                <a:lnTo>
                  <a:pt x="1947" y="5889"/>
                </a:lnTo>
                <a:lnTo>
                  <a:pt x="1826" y="5767"/>
                </a:lnTo>
                <a:lnTo>
                  <a:pt x="1753" y="5621"/>
                </a:lnTo>
                <a:lnTo>
                  <a:pt x="1680" y="5451"/>
                </a:lnTo>
                <a:lnTo>
                  <a:pt x="1655" y="5305"/>
                </a:lnTo>
                <a:lnTo>
                  <a:pt x="1631" y="5135"/>
                </a:lnTo>
                <a:lnTo>
                  <a:pt x="1631" y="4964"/>
                </a:lnTo>
                <a:lnTo>
                  <a:pt x="1655" y="4794"/>
                </a:lnTo>
                <a:lnTo>
                  <a:pt x="1704" y="4624"/>
                </a:lnTo>
                <a:lnTo>
                  <a:pt x="1753" y="4478"/>
                </a:lnTo>
                <a:lnTo>
                  <a:pt x="1874" y="4259"/>
                </a:lnTo>
                <a:lnTo>
                  <a:pt x="2020" y="4113"/>
                </a:lnTo>
                <a:lnTo>
                  <a:pt x="2215" y="3991"/>
                </a:lnTo>
                <a:lnTo>
                  <a:pt x="2410" y="3894"/>
                </a:lnTo>
                <a:lnTo>
                  <a:pt x="2629" y="3845"/>
                </a:lnTo>
                <a:lnTo>
                  <a:pt x="2848" y="3821"/>
                </a:lnTo>
                <a:close/>
                <a:moveTo>
                  <a:pt x="10220" y="3869"/>
                </a:moveTo>
                <a:lnTo>
                  <a:pt x="10488" y="3918"/>
                </a:lnTo>
                <a:lnTo>
                  <a:pt x="10658" y="3991"/>
                </a:lnTo>
                <a:lnTo>
                  <a:pt x="10756" y="4088"/>
                </a:lnTo>
                <a:lnTo>
                  <a:pt x="10853" y="4234"/>
                </a:lnTo>
                <a:lnTo>
                  <a:pt x="10902" y="4380"/>
                </a:lnTo>
                <a:lnTo>
                  <a:pt x="10950" y="4551"/>
                </a:lnTo>
                <a:lnTo>
                  <a:pt x="10975" y="4697"/>
                </a:lnTo>
                <a:lnTo>
                  <a:pt x="10975" y="5013"/>
                </a:lnTo>
                <a:lnTo>
                  <a:pt x="10950" y="5183"/>
                </a:lnTo>
                <a:lnTo>
                  <a:pt x="10902" y="5354"/>
                </a:lnTo>
                <a:lnTo>
                  <a:pt x="10853" y="5548"/>
                </a:lnTo>
                <a:lnTo>
                  <a:pt x="10780" y="5694"/>
                </a:lnTo>
                <a:lnTo>
                  <a:pt x="10683" y="5865"/>
                </a:lnTo>
                <a:lnTo>
                  <a:pt x="10561" y="6011"/>
                </a:lnTo>
                <a:lnTo>
                  <a:pt x="10439" y="6108"/>
                </a:lnTo>
                <a:lnTo>
                  <a:pt x="10293" y="6205"/>
                </a:lnTo>
                <a:lnTo>
                  <a:pt x="10123" y="6230"/>
                </a:lnTo>
                <a:lnTo>
                  <a:pt x="9953" y="6254"/>
                </a:lnTo>
                <a:lnTo>
                  <a:pt x="9782" y="6230"/>
                </a:lnTo>
                <a:lnTo>
                  <a:pt x="9612" y="6181"/>
                </a:lnTo>
                <a:lnTo>
                  <a:pt x="9344" y="6035"/>
                </a:lnTo>
                <a:lnTo>
                  <a:pt x="9052" y="5889"/>
                </a:lnTo>
                <a:lnTo>
                  <a:pt x="8833" y="5792"/>
                </a:lnTo>
                <a:lnTo>
                  <a:pt x="8590" y="5646"/>
                </a:lnTo>
                <a:lnTo>
                  <a:pt x="8347" y="5475"/>
                </a:lnTo>
                <a:lnTo>
                  <a:pt x="8104" y="5305"/>
                </a:lnTo>
                <a:lnTo>
                  <a:pt x="7860" y="5183"/>
                </a:lnTo>
                <a:lnTo>
                  <a:pt x="7714" y="5135"/>
                </a:lnTo>
                <a:lnTo>
                  <a:pt x="7593" y="5110"/>
                </a:lnTo>
                <a:lnTo>
                  <a:pt x="7617" y="5062"/>
                </a:lnTo>
                <a:lnTo>
                  <a:pt x="7641" y="4867"/>
                </a:lnTo>
                <a:lnTo>
                  <a:pt x="7641" y="4672"/>
                </a:lnTo>
                <a:lnTo>
                  <a:pt x="7812" y="4502"/>
                </a:lnTo>
                <a:lnTo>
                  <a:pt x="8225" y="4405"/>
                </a:lnTo>
                <a:lnTo>
                  <a:pt x="8639" y="4283"/>
                </a:lnTo>
                <a:lnTo>
                  <a:pt x="9052" y="4137"/>
                </a:lnTo>
                <a:lnTo>
                  <a:pt x="9417" y="3967"/>
                </a:lnTo>
                <a:lnTo>
                  <a:pt x="9685" y="3894"/>
                </a:lnTo>
                <a:lnTo>
                  <a:pt x="9953" y="3869"/>
                </a:lnTo>
                <a:close/>
                <a:moveTo>
                  <a:pt x="7349" y="5646"/>
                </a:moveTo>
                <a:lnTo>
                  <a:pt x="7617" y="5767"/>
                </a:lnTo>
                <a:lnTo>
                  <a:pt x="7885" y="5913"/>
                </a:lnTo>
                <a:lnTo>
                  <a:pt x="8152" y="6059"/>
                </a:lnTo>
                <a:lnTo>
                  <a:pt x="8444" y="6205"/>
                </a:lnTo>
                <a:lnTo>
                  <a:pt x="8542" y="6278"/>
                </a:lnTo>
                <a:lnTo>
                  <a:pt x="8882" y="6424"/>
                </a:lnTo>
                <a:lnTo>
                  <a:pt x="9198" y="6546"/>
                </a:lnTo>
                <a:lnTo>
                  <a:pt x="9369" y="6643"/>
                </a:lnTo>
                <a:lnTo>
                  <a:pt x="9515" y="6741"/>
                </a:lnTo>
                <a:lnTo>
                  <a:pt x="9612" y="6838"/>
                </a:lnTo>
                <a:lnTo>
                  <a:pt x="9709" y="6984"/>
                </a:lnTo>
                <a:lnTo>
                  <a:pt x="9782" y="7106"/>
                </a:lnTo>
                <a:lnTo>
                  <a:pt x="9855" y="7252"/>
                </a:lnTo>
                <a:lnTo>
                  <a:pt x="9880" y="7398"/>
                </a:lnTo>
                <a:lnTo>
                  <a:pt x="9880" y="7568"/>
                </a:lnTo>
                <a:lnTo>
                  <a:pt x="9855" y="7738"/>
                </a:lnTo>
                <a:lnTo>
                  <a:pt x="9807" y="7860"/>
                </a:lnTo>
                <a:lnTo>
                  <a:pt x="9734" y="7957"/>
                </a:lnTo>
                <a:lnTo>
                  <a:pt x="9636" y="8055"/>
                </a:lnTo>
                <a:lnTo>
                  <a:pt x="9539" y="8152"/>
                </a:lnTo>
                <a:lnTo>
                  <a:pt x="9296" y="8274"/>
                </a:lnTo>
                <a:lnTo>
                  <a:pt x="9052" y="8347"/>
                </a:lnTo>
                <a:lnTo>
                  <a:pt x="8931" y="8371"/>
                </a:lnTo>
                <a:lnTo>
                  <a:pt x="8809" y="8395"/>
                </a:lnTo>
                <a:lnTo>
                  <a:pt x="8688" y="8371"/>
                </a:lnTo>
                <a:lnTo>
                  <a:pt x="8590" y="8371"/>
                </a:lnTo>
                <a:lnTo>
                  <a:pt x="8396" y="8298"/>
                </a:lnTo>
                <a:lnTo>
                  <a:pt x="8201" y="8176"/>
                </a:lnTo>
                <a:lnTo>
                  <a:pt x="8055" y="8006"/>
                </a:lnTo>
                <a:lnTo>
                  <a:pt x="7909" y="7836"/>
                </a:lnTo>
                <a:lnTo>
                  <a:pt x="7787" y="7641"/>
                </a:lnTo>
                <a:lnTo>
                  <a:pt x="7666" y="7446"/>
                </a:lnTo>
                <a:lnTo>
                  <a:pt x="7568" y="7227"/>
                </a:lnTo>
                <a:lnTo>
                  <a:pt x="7495" y="6984"/>
                </a:lnTo>
                <a:lnTo>
                  <a:pt x="7349" y="6546"/>
                </a:lnTo>
                <a:lnTo>
                  <a:pt x="7276" y="6205"/>
                </a:lnTo>
                <a:lnTo>
                  <a:pt x="7228" y="6035"/>
                </a:lnTo>
                <a:lnTo>
                  <a:pt x="7155" y="5889"/>
                </a:lnTo>
                <a:lnTo>
                  <a:pt x="7349" y="5646"/>
                </a:lnTo>
                <a:close/>
                <a:moveTo>
                  <a:pt x="4721" y="5256"/>
                </a:moveTo>
                <a:lnTo>
                  <a:pt x="4819" y="5475"/>
                </a:lnTo>
                <a:lnTo>
                  <a:pt x="4916" y="5719"/>
                </a:lnTo>
                <a:lnTo>
                  <a:pt x="5062" y="5913"/>
                </a:lnTo>
                <a:lnTo>
                  <a:pt x="5257" y="6084"/>
                </a:lnTo>
                <a:lnTo>
                  <a:pt x="5184" y="6351"/>
                </a:lnTo>
                <a:lnTo>
                  <a:pt x="5159" y="6668"/>
                </a:lnTo>
                <a:lnTo>
                  <a:pt x="5135" y="6935"/>
                </a:lnTo>
                <a:lnTo>
                  <a:pt x="5013" y="7325"/>
                </a:lnTo>
                <a:lnTo>
                  <a:pt x="4916" y="7690"/>
                </a:lnTo>
                <a:lnTo>
                  <a:pt x="4867" y="7787"/>
                </a:lnTo>
                <a:lnTo>
                  <a:pt x="4721" y="8030"/>
                </a:lnTo>
                <a:lnTo>
                  <a:pt x="4527" y="8225"/>
                </a:lnTo>
                <a:lnTo>
                  <a:pt x="4308" y="8395"/>
                </a:lnTo>
                <a:lnTo>
                  <a:pt x="4064" y="8493"/>
                </a:lnTo>
                <a:lnTo>
                  <a:pt x="3943" y="8541"/>
                </a:lnTo>
                <a:lnTo>
                  <a:pt x="3797" y="8566"/>
                </a:lnTo>
                <a:lnTo>
                  <a:pt x="3553" y="8566"/>
                </a:lnTo>
                <a:lnTo>
                  <a:pt x="3407" y="8541"/>
                </a:lnTo>
                <a:lnTo>
                  <a:pt x="3286" y="8493"/>
                </a:lnTo>
                <a:lnTo>
                  <a:pt x="3164" y="8420"/>
                </a:lnTo>
                <a:lnTo>
                  <a:pt x="3067" y="8322"/>
                </a:lnTo>
                <a:lnTo>
                  <a:pt x="2969" y="8225"/>
                </a:lnTo>
                <a:lnTo>
                  <a:pt x="2872" y="8128"/>
                </a:lnTo>
                <a:lnTo>
                  <a:pt x="2750" y="7884"/>
                </a:lnTo>
                <a:lnTo>
                  <a:pt x="2677" y="7641"/>
                </a:lnTo>
                <a:lnTo>
                  <a:pt x="2677" y="7398"/>
                </a:lnTo>
                <a:lnTo>
                  <a:pt x="2702" y="7154"/>
                </a:lnTo>
                <a:lnTo>
                  <a:pt x="2775" y="6911"/>
                </a:lnTo>
                <a:lnTo>
                  <a:pt x="2896" y="6692"/>
                </a:lnTo>
                <a:lnTo>
                  <a:pt x="3091" y="6497"/>
                </a:lnTo>
                <a:lnTo>
                  <a:pt x="3261" y="6327"/>
                </a:lnTo>
                <a:lnTo>
                  <a:pt x="3480" y="6157"/>
                </a:lnTo>
                <a:lnTo>
                  <a:pt x="3894" y="5865"/>
                </a:lnTo>
                <a:lnTo>
                  <a:pt x="4332" y="5573"/>
                </a:lnTo>
                <a:lnTo>
                  <a:pt x="4721" y="5256"/>
                </a:lnTo>
                <a:close/>
                <a:moveTo>
                  <a:pt x="6619" y="6278"/>
                </a:moveTo>
                <a:lnTo>
                  <a:pt x="6741" y="6522"/>
                </a:lnTo>
                <a:lnTo>
                  <a:pt x="6838" y="6789"/>
                </a:lnTo>
                <a:lnTo>
                  <a:pt x="6984" y="7252"/>
                </a:lnTo>
                <a:lnTo>
                  <a:pt x="7130" y="7690"/>
                </a:lnTo>
                <a:lnTo>
                  <a:pt x="7325" y="8201"/>
                </a:lnTo>
                <a:lnTo>
                  <a:pt x="7398" y="8444"/>
                </a:lnTo>
                <a:lnTo>
                  <a:pt x="7422" y="8712"/>
                </a:lnTo>
                <a:lnTo>
                  <a:pt x="7422" y="8906"/>
                </a:lnTo>
                <a:lnTo>
                  <a:pt x="7349" y="9052"/>
                </a:lnTo>
                <a:lnTo>
                  <a:pt x="7276" y="9174"/>
                </a:lnTo>
                <a:lnTo>
                  <a:pt x="7155" y="9296"/>
                </a:lnTo>
                <a:lnTo>
                  <a:pt x="7009" y="9369"/>
                </a:lnTo>
                <a:lnTo>
                  <a:pt x="6863" y="9417"/>
                </a:lnTo>
                <a:lnTo>
                  <a:pt x="6692" y="9442"/>
                </a:lnTo>
                <a:lnTo>
                  <a:pt x="6522" y="9442"/>
                </a:lnTo>
                <a:lnTo>
                  <a:pt x="6279" y="9417"/>
                </a:lnTo>
                <a:lnTo>
                  <a:pt x="6060" y="9369"/>
                </a:lnTo>
                <a:lnTo>
                  <a:pt x="5841" y="9296"/>
                </a:lnTo>
                <a:lnTo>
                  <a:pt x="5622" y="9174"/>
                </a:lnTo>
                <a:lnTo>
                  <a:pt x="5500" y="9077"/>
                </a:lnTo>
                <a:lnTo>
                  <a:pt x="5378" y="8979"/>
                </a:lnTo>
                <a:lnTo>
                  <a:pt x="5305" y="8858"/>
                </a:lnTo>
                <a:lnTo>
                  <a:pt x="5257" y="8736"/>
                </a:lnTo>
                <a:lnTo>
                  <a:pt x="5232" y="8590"/>
                </a:lnTo>
                <a:lnTo>
                  <a:pt x="5232" y="8444"/>
                </a:lnTo>
                <a:lnTo>
                  <a:pt x="5257" y="8128"/>
                </a:lnTo>
                <a:lnTo>
                  <a:pt x="5354" y="7957"/>
                </a:lnTo>
                <a:lnTo>
                  <a:pt x="5451" y="7763"/>
                </a:lnTo>
                <a:lnTo>
                  <a:pt x="5500" y="7568"/>
                </a:lnTo>
                <a:lnTo>
                  <a:pt x="5549" y="7398"/>
                </a:lnTo>
                <a:lnTo>
                  <a:pt x="5622" y="7008"/>
                </a:lnTo>
                <a:lnTo>
                  <a:pt x="5695" y="6741"/>
                </a:lnTo>
                <a:lnTo>
                  <a:pt x="5841" y="6376"/>
                </a:lnTo>
                <a:lnTo>
                  <a:pt x="6011" y="6400"/>
                </a:lnTo>
                <a:lnTo>
                  <a:pt x="6181" y="6400"/>
                </a:lnTo>
                <a:lnTo>
                  <a:pt x="6400" y="6351"/>
                </a:lnTo>
                <a:lnTo>
                  <a:pt x="6619" y="6278"/>
                </a:lnTo>
                <a:close/>
                <a:moveTo>
                  <a:pt x="11194" y="9734"/>
                </a:moveTo>
                <a:lnTo>
                  <a:pt x="11194" y="9782"/>
                </a:lnTo>
                <a:lnTo>
                  <a:pt x="10999" y="10512"/>
                </a:lnTo>
                <a:lnTo>
                  <a:pt x="10756" y="11461"/>
                </a:lnTo>
                <a:lnTo>
                  <a:pt x="10634" y="11923"/>
                </a:lnTo>
                <a:lnTo>
                  <a:pt x="10488" y="12361"/>
                </a:lnTo>
                <a:lnTo>
                  <a:pt x="10366" y="12653"/>
                </a:lnTo>
                <a:lnTo>
                  <a:pt x="10220" y="12897"/>
                </a:lnTo>
                <a:lnTo>
                  <a:pt x="10050" y="13116"/>
                </a:lnTo>
                <a:lnTo>
                  <a:pt x="9831" y="13335"/>
                </a:lnTo>
                <a:lnTo>
                  <a:pt x="9612" y="13529"/>
                </a:lnTo>
                <a:lnTo>
                  <a:pt x="9369" y="13675"/>
                </a:lnTo>
                <a:lnTo>
                  <a:pt x="9101" y="13821"/>
                </a:lnTo>
                <a:lnTo>
                  <a:pt x="8833" y="13943"/>
                </a:lnTo>
                <a:lnTo>
                  <a:pt x="8615" y="14016"/>
                </a:lnTo>
                <a:lnTo>
                  <a:pt x="8371" y="14040"/>
                </a:lnTo>
                <a:lnTo>
                  <a:pt x="8128" y="14040"/>
                </a:lnTo>
                <a:lnTo>
                  <a:pt x="7885" y="14016"/>
                </a:lnTo>
                <a:lnTo>
                  <a:pt x="7812" y="13992"/>
                </a:lnTo>
                <a:lnTo>
                  <a:pt x="8055" y="13846"/>
                </a:lnTo>
                <a:lnTo>
                  <a:pt x="8298" y="13675"/>
                </a:lnTo>
                <a:lnTo>
                  <a:pt x="8688" y="13359"/>
                </a:lnTo>
                <a:lnTo>
                  <a:pt x="8906" y="13140"/>
                </a:lnTo>
                <a:lnTo>
                  <a:pt x="9150" y="12897"/>
                </a:lnTo>
                <a:lnTo>
                  <a:pt x="9393" y="12629"/>
                </a:lnTo>
                <a:lnTo>
                  <a:pt x="9612" y="12313"/>
                </a:lnTo>
                <a:lnTo>
                  <a:pt x="9807" y="12021"/>
                </a:lnTo>
                <a:lnTo>
                  <a:pt x="9953" y="11680"/>
                </a:lnTo>
                <a:lnTo>
                  <a:pt x="10074" y="11364"/>
                </a:lnTo>
                <a:lnTo>
                  <a:pt x="10099" y="11194"/>
                </a:lnTo>
                <a:lnTo>
                  <a:pt x="10099" y="11048"/>
                </a:lnTo>
                <a:lnTo>
                  <a:pt x="10099" y="10975"/>
                </a:lnTo>
                <a:lnTo>
                  <a:pt x="10050" y="10902"/>
                </a:lnTo>
                <a:lnTo>
                  <a:pt x="10001" y="10853"/>
                </a:lnTo>
                <a:lnTo>
                  <a:pt x="9953" y="10829"/>
                </a:lnTo>
                <a:lnTo>
                  <a:pt x="9880" y="10829"/>
                </a:lnTo>
                <a:lnTo>
                  <a:pt x="9807" y="10853"/>
                </a:lnTo>
                <a:lnTo>
                  <a:pt x="9734" y="10877"/>
                </a:lnTo>
                <a:lnTo>
                  <a:pt x="9685" y="10926"/>
                </a:lnTo>
                <a:lnTo>
                  <a:pt x="9539" y="11169"/>
                </a:lnTo>
                <a:lnTo>
                  <a:pt x="9417" y="11413"/>
                </a:lnTo>
                <a:lnTo>
                  <a:pt x="9296" y="11680"/>
                </a:lnTo>
                <a:lnTo>
                  <a:pt x="9174" y="11923"/>
                </a:lnTo>
                <a:lnTo>
                  <a:pt x="9004" y="12167"/>
                </a:lnTo>
                <a:lnTo>
                  <a:pt x="8809" y="12410"/>
                </a:lnTo>
                <a:lnTo>
                  <a:pt x="8615" y="12653"/>
                </a:lnTo>
                <a:lnTo>
                  <a:pt x="8396" y="12872"/>
                </a:lnTo>
                <a:lnTo>
                  <a:pt x="8152" y="13067"/>
                </a:lnTo>
                <a:lnTo>
                  <a:pt x="7909" y="13262"/>
                </a:lnTo>
                <a:lnTo>
                  <a:pt x="7666" y="13432"/>
                </a:lnTo>
                <a:lnTo>
                  <a:pt x="7398" y="13578"/>
                </a:lnTo>
                <a:lnTo>
                  <a:pt x="7301" y="13627"/>
                </a:lnTo>
                <a:lnTo>
                  <a:pt x="7276" y="13432"/>
                </a:lnTo>
                <a:lnTo>
                  <a:pt x="7252" y="13262"/>
                </a:lnTo>
                <a:lnTo>
                  <a:pt x="7252" y="13018"/>
                </a:lnTo>
                <a:lnTo>
                  <a:pt x="7252" y="12799"/>
                </a:lnTo>
                <a:lnTo>
                  <a:pt x="7325" y="12337"/>
                </a:lnTo>
                <a:lnTo>
                  <a:pt x="7422" y="11972"/>
                </a:lnTo>
                <a:lnTo>
                  <a:pt x="7544" y="11607"/>
                </a:lnTo>
                <a:lnTo>
                  <a:pt x="7617" y="11461"/>
                </a:lnTo>
                <a:lnTo>
                  <a:pt x="7714" y="11291"/>
                </a:lnTo>
                <a:lnTo>
                  <a:pt x="7836" y="11145"/>
                </a:lnTo>
                <a:lnTo>
                  <a:pt x="7982" y="11023"/>
                </a:lnTo>
                <a:lnTo>
                  <a:pt x="8323" y="10756"/>
                </a:lnTo>
                <a:lnTo>
                  <a:pt x="8688" y="10512"/>
                </a:lnTo>
                <a:lnTo>
                  <a:pt x="9077" y="10318"/>
                </a:lnTo>
                <a:lnTo>
                  <a:pt x="9490" y="10147"/>
                </a:lnTo>
                <a:lnTo>
                  <a:pt x="9904" y="10001"/>
                </a:lnTo>
                <a:lnTo>
                  <a:pt x="10342" y="9880"/>
                </a:lnTo>
                <a:lnTo>
                  <a:pt x="10780" y="9782"/>
                </a:lnTo>
                <a:lnTo>
                  <a:pt x="11194" y="9734"/>
                </a:lnTo>
                <a:close/>
                <a:moveTo>
                  <a:pt x="390" y="11218"/>
                </a:moveTo>
                <a:lnTo>
                  <a:pt x="731" y="11267"/>
                </a:lnTo>
                <a:lnTo>
                  <a:pt x="1071" y="11291"/>
                </a:lnTo>
                <a:lnTo>
                  <a:pt x="1412" y="11315"/>
                </a:lnTo>
                <a:lnTo>
                  <a:pt x="1753" y="11364"/>
                </a:lnTo>
                <a:lnTo>
                  <a:pt x="2239" y="11437"/>
                </a:lnTo>
                <a:lnTo>
                  <a:pt x="2702" y="11583"/>
                </a:lnTo>
                <a:lnTo>
                  <a:pt x="3164" y="11729"/>
                </a:lnTo>
                <a:lnTo>
                  <a:pt x="3602" y="11948"/>
                </a:lnTo>
                <a:lnTo>
                  <a:pt x="3797" y="12069"/>
                </a:lnTo>
                <a:lnTo>
                  <a:pt x="3991" y="12215"/>
                </a:lnTo>
                <a:lnTo>
                  <a:pt x="4162" y="12361"/>
                </a:lnTo>
                <a:lnTo>
                  <a:pt x="4332" y="12556"/>
                </a:lnTo>
                <a:lnTo>
                  <a:pt x="4478" y="12726"/>
                </a:lnTo>
                <a:lnTo>
                  <a:pt x="4624" y="12921"/>
                </a:lnTo>
                <a:lnTo>
                  <a:pt x="4867" y="13335"/>
                </a:lnTo>
                <a:lnTo>
                  <a:pt x="4989" y="13578"/>
                </a:lnTo>
                <a:lnTo>
                  <a:pt x="5038" y="13797"/>
                </a:lnTo>
                <a:lnTo>
                  <a:pt x="5062" y="14040"/>
                </a:lnTo>
                <a:lnTo>
                  <a:pt x="5038" y="14284"/>
                </a:lnTo>
                <a:lnTo>
                  <a:pt x="4989" y="14746"/>
                </a:lnTo>
                <a:lnTo>
                  <a:pt x="4916" y="15233"/>
                </a:lnTo>
                <a:lnTo>
                  <a:pt x="4746" y="15160"/>
                </a:lnTo>
                <a:lnTo>
                  <a:pt x="4551" y="15062"/>
                </a:lnTo>
                <a:lnTo>
                  <a:pt x="4210" y="14843"/>
                </a:lnTo>
                <a:lnTo>
                  <a:pt x="3870" y="14576"/>
                </a:lnTo>
                <a:lnTo>
                  <a:pt x="3529" y="14284"/>
                </a:lnTo>
                <a:lnTo>
                  <a:pt x="3091" y="13919"/>
                </a:lnTo>
                <a:lnTo>
                  <a:pt x="2702" y="13529"/>
                </a:lnTo>
                <a:lnTo>
                  <a:pt x="2531" y="13335"/>
                </a:lnTo>
                <a:lnTo>
                  <a:pt x="2385" y="13116"/>
                </a:lnTo>
                <a:lnTo>
                  <a:pt x="2239" y="12897"/>
                </a:lnTo>
                <a:lnTo>
                  <a:pt x="2069" y="12726"/>
                </a:lnTo>
                <a:lnTo>
                  <a:pt x="2020" y="12702"/>
                </a:lnTo>
                <a:lnTo>
                  <a:pt x="1972" y="12702"/>
                </a:lnTo>
                <a:lnTo>
                  <a:pt x="1923" y="12726"/>
                </a:lnTo>
                <a:lnTo>
                  <a:pt x="1899" y="12775"/>
                </a:lnTo>
                <a:lnTo>
                  <a:pt x="1874" y="12921"/>
                </a:lnTo>
                <a:lnTo>
                  <a:pt x="1874" y="13043"/>
                </a:lnTo>
                <a:lnTo>
                  <a:pt x="1899" y="13189"/>
                </a:lnTo>
                <a:lnTo>
                  <a:pt x="1947" y="13335"/>
                </a:lnTo>
                <a:lnTo>
                  <a:pt x="2020" y="13456"/>
                </a:lnTo>
                <a:lnTo>
                  <a:pt x="2118" y="13602"/>
                </a:lnTo>
                <a:lnTo>
                  <a:pt x="2337" y="13870"/>
                </a:lnTo>
                <a:lnTo>
                  <a:pt x="2580" y="14113"/>
                </a:lnTo>
                <a:lnTo>
                  <a:pt x="2823" y="14357"/>
                </a:lnTo>
                <a:lnTo>
                  <a:pt x="3261" y="14722"/>
                </a:lnTo>
                <a:lnTo>
                  <a:pt x="3578" y="14989"/>
                </a:lnTo>
                <a:lnTo>
                  <a:pt x="3918" y="15257"/>
                </a:lnTo>
                <a:lnTo>
                  <a:pt x="4259" y="15476"/>
                </a:lnTo>
                <a:lnTo>
                  <a:pt x="4600" y="15671"/>
                </a:lnTo>
                <a:lnTo>
                  <a:pt x="4210" y="15841"/>
                </a:lnTo>
                <a:lnTo>
                  <a:pt x="3797" y="15938"/>
                </a:lnTo>
                <a:lnTo>
                  <a:pt x="3383" y="15987"/>
                </a:lnTo>
                <a:lnTo>
                  <a:pt x="3188" y="16011"/>
                </a:lnTo>
                <a:lnTo>
                  <a:pt x="2994" y="15987"/>
                </a:lnTo>
                <a:lnTo>
                  <a:pt x="2799" y="15963"/>
                </a:lnTo>
                <a:lnTo>
                  <a:pt x="2604" y="15914"/>
                </a:lnTo>
                <a:lnTo>
                  <a:pt x="2410" y="15865"/>
                </a:lnTo>
                <a:lnTo>
                  <a:pt x="2215" y="15768"/>
                </a:lnTo>
                <a:lnTo>
                  <a:pt x="2045" y="15671"/>
                </a:lnTo>
                <a:lnTo>
                  <a:pt x="1850" y="15549"/>
                </a:lnTo>
                <a:lnTo>
                  <a:pt x="1680" y="15403"/>
                </a:lnTo>
                <a:lnTo>
                  <a:pt x="1509" y="15233"/>
                </a:lnTo>
                <a:lnTo>
                  <a:pt x="1339" y="15038"/>
                </a:lnTo>
                <a:lnTo>
                  <a:pt x="1193" y="14819"/>
                </a:lnTo>
                <a:lnTo>
                  <a:pt x="1071" y="14600"/>
                </a:lnTo>
                <a:lnTo>
                  <a:pt x="950" y="14357"/>
                </a:lnTo>
                <a:lnTo>
                  <a:pt x="852" y="14113"/>
                </a:lnTo>
                <a:lnTo>
                  <a:pt x="779" y="13846"/>
                </a:lnTo>
                <a:lnTo>
                  <a:pt x="658" y="13335"/>
                </a:lnTo>
                <a:lnTo>
                  <a:pt x="585" y="12799"/>
                </a:lnTo>
                <a:lnTo>
                  <a:pt x="512" y="12288"/>
                </a:lnTo>
                <a:lnTo>
                  <a:pt x="463" y="11753"/>
                </a:lnTo>
                <a:lnTo>
                  <a:pt x="390" y="11218"/>
                </a:lnTo>
                <a:close/>
                <a:moveTo>
                  <a:pt x="6230" y="1"/>
                </a:moveTo>
                <a:lnTo>
                  <a:pt x="5914" y="25"/>
                </a:lnTo>
                <a:lnTo>
                  <a:pt x="5622" y="122"/>
                </a:lnTo>
                <a:lnTo>
                  <a:pt x="5451" y="195"/>
                </a:lnTo>
                <a:lnTo>
                  <a:pt x="5305" y="293"/>
                </a:lnTo>
                <a:lnTo>
                  <a:pt x="5159" y="390"/>
                </a:lnTo>
                <a:lnTo>
                  <a:pt x="5062" y="536"/>
                </a:lnTo>
                <a:lnTo>
                  <a:pt x="4965" y="658"/>
                </a:lnTo>
                <a:lnTo>
                  <a:pt x="4892" y="804"/>
                </a:lnTo>
                <a:lnTo>
                  <a:pt x="4843" y="974"/>
                </a:lnTo>
                <a:lnTo>
                  <a:pt x="4794" y="1120"/>
                </a:lnTo>
                <a:lnTo>
                  <a:pt x="4648" y="998"/>
                </a:lnTo>
                <a:lnTo>
                  <a:pt x="4454" y="877"/>
                </a:lnTo>
                <a:lnTo>
                  <a:pt x="4283" y="804"/>
                </a:lnTo>
                <a:lnTo>
                  <a:pt x="4089" y="779"/>
                </a:lnTo>
                <a:lnTo>
                  <a:pt x="3894" y="779"/>
                </a:lnTo>
                <a:lnTo>
                  <a:pt x="3675" y="804"/>
                </a:lnTo>
                <a:lnTo>
                  <a:pt x="3480" y="877"/>
                </a:lnTo>
                <a:lnTo>
                  <a:pt x="3286" y="998"/>
                </a:lnTo>
                <a:lnTo>
                  <a:pt x="3115" y="1144"/>
                </a:lnTo>
                <a:lnTo>
                  <a:pt x="2945" y="1315"/>
                </a:lnTo>
                <a:lnTo>
                  <a:pt x="2799" y="1509"/>
                </a:lnTo>
                <a:lnTo>
                  <a:pt x="2677" y="1704"/>
                </a:lnTo>
                <a:lnTo>
                  <a:pt x="2580" y="1923"/>
                </a:lnTo>
                <a:lnTo>
                  <a:pt x="2507" y="2142"/>
                </a:lnTo>
                <a:lnTo>
                  <a:pt x="2458" y="2385"/>
                </a:lnTo>
                <a:lnTo>
                  <a:pt x="2410" y="2604"/>
                </a:lnTo>
                <a:lnTo>
                  <a:pt x="2410" y="2799"/>
                </a:lnTo>
                <a:lnTo>
                  <a:pt x="2434" y="2994"/>
                </a:lnTo>
                <a:lnTo>
                  <a:pt x="2483" y="3188"/>
                </a:lnTo>
                <a:lnTo>
                  <a:pt x="2556" y="3359"/>
                </a:lnTo>
                <a:lnTo>
                  <a:pt x="2312" y="3407"/>
                </a:lnTo>
                <a:lnTo>
                  <a:pt x="2093" y="3480"/>
                </a:lnTo>
                <a:lnTo>
                  <a:pt x="1899" y="3602"/>
                </a:lnTo>
                <a:lnTo>
                  <a:pt x="1728" y="3748"/>
                </a:lnTo>
                <a:lnTo>
                  <a:pt x="1558" y="3918"/>
                </a:lnTo>
                <a:lnTo>
                  <a:pt x="1436" y="4113"/>
                </a:lnTo>
                <a:lnTo>
                  <a:pt x="1315" y="4307"/>
                </a:lnTo>
                <a:lnTo>
                  <a:pt x="1217" y="4526"/>
                </a:lnTo>
                <a:lnTo>
                  <a:pt x="1169" y="4745"/>
                </a:lnTo>
                <a:lnTo>
                  <a:pt x="1144" y="4964"/>
                </a:lnTo>
                <a:lnTo>
                  <a:pt x="1144" y="5183"/>
                </a:lnTo>
                <a:lnTo>
                  <a:pt x="1169" y="5402"/>
                </a:lnTo>
                <a:lnTo>
                  <a:pt x="1242" y="5597"/>
                </a:lnTo>
                <a:lnTo>
                  <a:pt x="1315" y="5816"/>
                </a:lnTo>
                <a:lnTo>
                  <a:pt x="1412" y="5986"/>
                </a:lnTo>
                <a:lnTo>
                  <a:pt x="1534" y="6181"/>
                </a:lnTo>
                <a:lnTo>
                  <a:pt x="1607" y="6254"/>
                </a:lnTo>
                <a:lnTo>
                  <a:pt x="1704" y="6327"/>
                </a:lnTo>
                <a:lnTo>
                  <a:pt x="1899" y="6449"/>
                </a:lnTo>
                <a:lnTo>
                  <a:pt x="2142" y="6522"/>
                </a:lnTo>
                <a:lnTo>
                  <a:pt x="2385" y="6570"/>
                </a:lnTo>
                <a:lnTo>
                  <a:pt x="2264" y="6814"/>
                </a:lnTo>
                <a:lnTo>
                  <a:pt x="2191" y="7081"/>
                </a:lnTo>
                <a:lnTo>
                  <a:pt x="2166" y="7349"/>
                </a:lnTo>
                <a:lnTo>
                  <a:pt x="2191" y="7617"/>
                </a:lnTo>
                <a:lnTo>
                  <a:pt x="2239" y="7884"/>
                </a:lnTo>
                <a:lnTo>
                  <a:pt x="2337" y="8152"/>
                </a:lnTo>
                <a:lnTo>
                  <a:pt x="2458" y="8395"/>
                </a:lnTo>
                <a:lnTo>
                  <a:pt x="2629" y="8614"/>
                </a:lnTo>
                <a:lnTo>
                  <a:pt x="2750" y="8712"/>
                </a:lnTo>
                <a:lnTo>
                  <a:pt x="2848" y="8809"/>
                </a:lnTo>
                <a:lnTo>
                  <a:pt x="2969" y="8906"/>
                </a:lnTo>
                <a:lnTo>
                  <a:pt x="3115" y="8955"/>
                </a:lnTo>
                <a:lnTo>
                  <a:pt x="3237" y="9004"/>
                </a:lnTo>
                <a:lnTo>
                  <a:pt x="3359" y="9052"/>
                </a:lnTo>
                <a:lnTo>
                  <a:pt x="3651" y="9077"/>
                </a:lnTo>
                <a:lnTo>
                  <a:pt x="3918" y="9052"/>
                </a:lnTo>
                <a:lnTo>
                  <a:pt x="4186" y="9004"/>
                </a:lnTo>
                <a:lnTo>
                  <a:pt x="4478" y="8882"/>
                </a:lnTo>
                <a:lnTo>
                  <a:pt x="4721" y="8736"/>
                </a:lnTo>
                <a:lnTo>
                  <a:pt x="4794" y="8687"/>
                </a:lnTo>
                <a:lnTo>
                  <a:pt x="4843" y="8906"/>
                </a:lnTo>
                <a:lnTo>
                  <a:pt x="4940" y="9101"/>
                </a:lnTo>
                <a:lnTo>
                  <a:pt x="5062" y="9296"/>
                </a:lnTo>
                <a:lnTo>
                  <a:pt x="5232" y="9442"/>
                </a:lnTo>
                <a:lnTo>
                  <a:pt x="5403" y="9588"/>
                </a:lnTo>
                <a:lnTo>
                  <a:pt x="5622" y="9685"/>
                </a:lnTo>
                <a:lnTo>
                  <a:pt x="5841" y="9782"/>
                </a:lnTo>
                <a:lnTo>
                  <a:pt x="6084" y="9855"/>
                </a:lnTo>
                <a:lnTo>
                  <a:pt x="6011" y="10074"/>
                </a:lnTo>
                <a:lnTo>
                  <a:pt x="5987" y="10293"/>
                </a:lnTo>
                <a:lnTo>
                  <a:pt x="5962" y="10537"/>
                </a:lnTo>
                <a:lnTo>
                  <a:pt x="5962" y="10780"/>
                </a:lnTo>
                <a:lnTo>
                  <a:pt x="5987" y="11267"/>
                </a:lnTo>
                <a:lnTo>
                  <a:pt x="6011" y="11705"/>
                </a:lnTo>
                <a:lnTo>
                  <a:pt x="5987" y="12459"/>
                </a:lnTo>
                <a:lnTo>
                  <a:pt x="5962" y="13213"/>
                </a:lnTo>
                <a:lnTo>
                  <a:pt x="5889" y="13943"/>
                </a:lnTo>
                <a:lnTo>
                  <a:pt x="5792" y="14697"/>
                </a:lnTo>
                <a:lnTo>
                  <a:pt x="5670" y="15403"/>
                </a:lnTo>
                <a:lnTo>
                  <a:pt x="5451" y="15379"/>
                </a:lnTo>
                <a:lnTo>
                  <a:pt x="5524" y="14843"/>
                </a:lnTo>
                <a:lnTo>
                  <a:pt x="5573" y="14308"/>
                </a:lnTo>
                <a:lnTo>
                  <a:pt x="5573" y="14065"/>
                </a:lnTo>
                <a:lnTo>
                  <a:pt x="5549" y="13797"/>
                </a:lnTo>
                <a:lnTo>
                  <a:pt x="5500" y="13529"/>
                </a:lnTo>
                <a:lnTo>
                  <a:pt x="5403" y="13262"/>
                </a:lnTo>
                <a:lnTo>
                  <a:pt x="5305" y="13043"/>
                </a:lnTo>
                <a:lnTo>
                  <a:pt x="5159" y="12799"/>
                </a:lnTo>
                <a:lnTo>
                  <a:pt x="5013" y="12580"/>
                </a:lnTo>
                <a:lnTo>
                  <a:pt x="4843" y="12361"/>
                </a:lnTo>
                <a:lnTo>
                  <a:pt x="4673" y="12167"/>
                </a:lnTo>
                <a:lnTo>
                  <a:pt x="4478" y="11972"/>
                </a:lnTo>
                <a:lnTo>
                  <a:pt x="4259" y="11802"/>
                </a:lnTo>
                <a:lnTo>
                  <a:pt x="4064" y="11656"/>
                </a:lnTo>
                <a:lnTo>
                  <a:pt x="3845" y="11510"/>
                </a:lnTo>
                <a:lnTo>
                  <a:pt x="3626" y="11388"/>
                </a:lnTo>
                <a:lnTo>
                  <a:pt x="3383" y="11291"/>
                </a:lnTo>
                <a:lnTo>
                  <a:pt x="3140" y="11218"/>
                </a:lnTo>
                <a:lnTo>
                  <a:pt x="2653" y="11072"/>
                </a:lnTo>
                <a:lnTo>
                  <a:pt x="2142" y="10975"/>
                </a:lnTo>
                <a:lnTo>
                  <a:pt x="1655" y="10877"/>
                </a:lnTo>
                <a:lnTo>
                  <a:pt x="1120" y="10804"/>
                </a:lnTo>
                <a:lnTo>
                  <a:pt x="852" y="10780"/>
                </a:lnTo>
                <a:lnTo>
                  <a:pt x="585" y="10780"/>
                </a:lnTo>
                <a:lnTo>
                  <a:pt x="342" y="10804"/>
                </a:lnTo>
                <a:lnTo>
                  <a:pt x="98" y="10877"/>
                </a:lnTo>
                <a:lnTo>
                  <a:pt x="25" y="10926"/>
                </a:lnTo>
                <a:lnTo>
                  <a:pt x="1" y="10999"/>
                </a:lnTo>
                <a:lnTo>
                  <a:pt x="1" y="11072"/>
                </a:lnTo>
                <a:lnTo>
                  <a:pt x="50" y="11145"/>
                </a:lnTo>
                <a:lnTo>
                  <a:pt x="25" y="11437"/>
                </a:lnTo>
                <a:lnTo>
                  <a:pt x="1" y="11729"/>
                </a:lnTo>
                <a:lnTo>
                  <a:pt x="1" y="12045"/>
                </a:lnTo>
                <a:lnTo>
                  <a:pt x="1" y="12337"/>
                </a:lnTo>
                <a:lnTo>
                  <a:pt x="25" y="12678"/>
                </a:lnTo>
                <a:lnTo>
                  <a:pt x="74" y="12994"/>
                </a:lnTo>
                <a:lnTo>
                  <a:pt x="123" y="13310"/>
                </a:lnTo>
                <a:lnTo>
                  <a:pt x="196" y="13627"/>
                </a:lnTo>
                <a:lnTo>
                  <a:pt x="293" y="13919"/>
                </a:lnTo>
                <a:lnTo>
                  <a:pt x="415" y="14235"/>
                </a:lnTo>
                <a:lnTo>
                  <a:pt x="536" y="14527"/>
                </a:lnTo>
                <a:lnTo>
                  <a:pt x="658" y="14819"/>
                </a:lnTo>
                <a:lnTo>
                  <a:pt x="828" y="15087"/>
                </a:lnTo>
                <a:lnTo>
                  <a:pt x="974" y="15330"/>
                </a:lnTo>
                <a:lnTo>
                  <a:pt x="1169" y="15549"/>
                </a:lnTo>
                <a:lnTo>
                  <a:pt x="1363" y="15768"/>
                </a:lnTo>
                <a:lnTo>
                  <a:pt x="1558" y="15938"/>
                </a:lnTo>
                <a:lnTo>
                  <a:pt x="1777" y="16060"/>
                </a:lnTo>
                <a:lnTo>
                  <a:pt x="1996" y="16182"/>
                </a:lnTo>
                <a:lnTo>
                  <a:pt x="2215" y="16303"/>
                </a:lnTo>
                <a:lnTo>
                  <a:pt x="2458" y="16376"/>
                </a:lnTo>
                <a:lnTo>
                  <a:pt x="2702" y="16425"/>
                </a:lnTo>
                <a:lnTo>
                  <a:pt x="2945" y="16474"/>
                </a:lnTo>
                <a:lnTo>
                  <a:pt x="3213" y="16498"/>
                </a:lnTo>
                <a:lnTo>
                  <a:pt x="3456" y="16474"/>
                </a:lnTo>
                <a:lnTo>
                  <a:pt x="3724" y="16474"/>
                </a:lnTo>
                <a:lnTo>
                  <a:pt x="3967" y="16425"/>
                </a:lnTo>
                <a:lnTo>
                  <a:pt x="4210" y="16352"/>
                </a:lnTo>
                <a:lnTo>
                  <a:pt x="4454" y="16279"/>
                </a:lnTo>
                <a:lnTo>
                  <a:pt x="4673" y="16157"/>
                </a:lnTo>
                <a:lnTo>
                  <a:pt x="4892" y="16036"/>
                </a:lnTo>
                <a:lnTo>
                  <a:pt x="5086" y="15890"/>
                </a:lnTo>
                <a:lnTo>
                  <a:pt x="5257" y="15890"/>
                </a:lnTo>
                <a:lnTo>
                  <a:pt x="5549" y="15914"/>
                </a:lnTo>
                <a:lnTo>
                  <a:pt x="5330" y="16693"/>
                </a:lnTo>
                <a:lnTo>
                  <a:pt x="5111" y="17471"/>
                </a:lnTo>
                <a:lnTo>
                  <a:pt x="4867" y="18128"/>
                </a:lnTo>
                <a:lnTo>
                  <a:pt x="4746" y="18445"/>
                </a:lnTo>
                <a:lnTo>
                  <a:pt x="4575" y="18761"/>
                </a:lnTo>
                <a:lnTo>
                  <a:pt x="4429" y="19004"/>
                </a:lnTo>
                <a:lnTo>
                  <a:pt x="4259" y="19272"/>
                </a:lnTo>
                <a:lnTo>
                  <a:pt x="4186" y="19394"/>
                </a:lnTo>
                <a:lnTo>
                  <a:pt x="4113" y="19540"/>
                </a:lnTo>
                <a:lnTo>
                  <a:pt x="4089" y="19686"/>
                </a:lnTo>
                <a:lnTo>
                  <a:pt x="4064" y="19832"/>
                </a:lnTo>
                <a:lnTo>
                  <a:pt x="4089" y="19880"/>
                </a:lnTo>
                <a:lnTo>
                  <a:pt x="4089" y="19929"/>
                </a:lnTo>
                <a:lnTo>
                  <a:pt x="4162" y="19977"/>
                </a:lnTo>
                <a:lnTo>
                  <a:pt x="4259" y="20002"/>
                </a:lnTo>
                <a:lnTo>
                  <a:pt x="4356" y="19953"/>
                </a:lnTo>
                <a:lnTo>
                  <a:pt x="4575" y="19734"/>
                </a:lnTo>
                <a:lnTo>
                  <a:pt x="4770" y="19491"/>
                </a:lnTo>
                <a:lnTo>
                  <a:pt x="4940" y="19223"/>
                </a:lnTo>
                <a:lnTo>
                  <a:pt x="5086" y="18931"/>
                </a:lnTo>
                <a:lnTo>
                  <a:pt x="5208" y="18639"/>
                </a:lnTo>
                <a:lnTo>
                  <a:pt x="5330" y="18347"/>
                </a:lnTo>
                <a:lnTo>
                  <a:pt x="5549" y="17763"/>
                </a:lnTo>
                <a:lnTo>
                  <a:pt x="5768" y="17082"/>
                </a:lnTo>
                <a:lnTo>
                  <a:pt x="5962" y="16376"/>
                </a:lnTo>
                <a:lnTo>
                  <a:pt x="6108" y="15695"/>
                </a:lnTo>
                <a:lnTo>
                  <a:pt x="6254" y="14989"/>
                </a:lnTo>
                <a:lnTo>
                  <a:pt x="6352" y="14308"/>
                </a:lnTo>
                <a:lnTo>
                  <a:pt x="6571" y="14357"/>
                </a:lnTo>
                <a:lnTo>
                  <a:pt x="6814" y="14357"/>
                </a:lnTo>
                <a:lnTo>
                  <a:pt x="7033" y="14332"/>
                </a:lnTo>
                <a:lnTo>
                  <a:pt x="7276" y="14259"/>
                </a:lnTo>
                <a:lnTo>
                  <a:pt x="7422" y="14332"/>
                </a:lnTo>
                <a:lnTo>
                  <a:pt x="7593" y="14405"/>
                </a:lnTo>
                <a:lnTo>
                  <a:pt x="7763" y="14454"/>
                </a:lnTo>
                <a:lnTo>
                  <a:pt x="7933" y="14478"/>
                </a:lnTo>
                <a:lnTo>
                  <a:pt x="8298" y="14527"/>
                </a:lnTo>
                <a:lnTo>
                  <a:pt x="8615" y="14478"/>
                </a:lnTo>
                <a:lnTo>
                  <a:pt x="8882" y="14430"/>
                </a:lnTo>
                <a:lnTo>
                  <a:pt x="9150" y="14332"/>
                </a:lnTo>
                <a:lnTo>
                  <a:pt x="9442" y="14211"/>
                </a:lnTo>
                <a:lnTo>
                  <a:pt x="9685" y="14065"/>
                </a:lnTo>
                <a:lnTo>
                  <a:pt x="9928" y="13894"/>
                </a:lnTo>
                <a:lnTo>
                  <a:pt x="10172" y="13724"/>
                </a:lnTo>
                <a:lnTo>
                  <a:pt x="10366" y="13505"/>
                </a:lnTo>
                <a:lnTo>
                  <a:pt x="10537" y="13286"/>
                </a:lnTo>
                <a:lnTo>
                  <a:pt x="10731" y="12994"/>
                </a:lnTo>
                <a:lnTo>
                  <a:pt x="10877" y="12702"/>
                </a:lnTo>
                <a:lnTo>
                  <a:pt x="10999" y="12386"/>
                </a:lnTo>
                <a:lnTo>
                  <a:pt x="11121" y="12069"/>
                </a:lnTo>
                <a:lnTo>
                  <a:pt x="11291" y="11413"/>
                </a:lnTo>
                <a:lnTo>
                  <a:pt x="11461" y="10756"/>
                </a:lnTo>
                <a:lnTo>
                  <a:pt x="11559" y="10391"/>
                </a:lnTo>
                <a:lnTo>
                  <a:pt x="11632" y="10172"/>
                </a:lnTo>
                <a:lnTo>
                  <a:pt x="11705" y="9928"/>
                </a:lnTo>
                <a:lnTo>
                  <a:pt x="11729" y="9709"/>
                </a:lnTo>
                <a:lnTo>
                  <a:pt x="11729" y="9490"/>
                </a:lnTo>
                <a:lnTo>
                  <a:pt x="11729" y="9393"/>
                </a:lnTo>
                <a:lnTo>
                  <a:pt x="11680" y="9296"/>
                </a:lnTo>
                <a:lnTo>
                  <a:pt x="11632" y="9223"/>
                </a:lnTo>
                <a:lnTo>
                  <a:pt x="11583" y="9174"/>
                </a:lnTo>
                <a:lnTo>
                  <a:pt x="11486" y="9125"/>
                </a:lnTo>
                <a:lnTo>
                  <a:pt x="11413" y="9150"/>
                </a:lnTo>
                <a:lnTo>
                  <a:pt x="11340" y="9174"/>
                </a:lnTo>
                <a:lnTo>
                  <a:pt x="11291" y="9247"/>
                </a:lnTo>
                <a:lnTo>
                  <a:pt x="11072" y="9223"/>
                </a:lnTo>
                <a:lnTo>
                  <a:pt x="10829" y="9247"/>
                </a:lnTo>
                <a:lnTo>
                  <a:pt x="10610" y="9296"/>
                </a:lnTo>
                <a:lnTo>
                  <a:pt x="10366" y="9344"/>
                </a:lnTo>
                <a:lnTo>
                  <a:pt x="9904" y="9490"/>
                </a:lnTo>
                <a:lnTo>
                  <a:pt x="9466" y="9661"/>
                </a:lnTo>
                <a:lnTo>
                  <a:pt x="8955" y="9880"/>
                </a:lnTo>
                <a:lnTo>
                  <a:pt x="8444" y="10147"/>
                </a:lnTo>
                <a:lnTo>
                  <a:pt x="8177" y="10293"/>
                </a:lnTo>
                <a:lnTo>
                  <a:pt x="7958" y="10439"/>
                </a:lnTo>
                <a:lnTo>
                  <a:pt x="7714" y="10610"/>
                </a:lnTo>
                <a:lnTo>
                  <a:pt x="7495" y="10804"/>
                </a:lnTo>
                <a:lnTo>
                  <a:pt x="7349" y="10950"/>
                </a:lnTo>
                <a:lnTo>
                  <a:pt x="7228" y="11145"/>
                </a:lnTo>
                <a:lnTo>
                  <a:pt x="7130" y="11340"/>
                </a:lnTo>
                <a:lnTo>
                  <a:pt x="7033" y="11559"/>
                </a:lnTo>
                <a:lnTo>
                  <a:pt x="6984" y="11778"/>
                </a:lnTo>
                <a:lnTo>
                  <a:pt x="6911" y="12021"/>
                </a:lnTo>
                <a:lnTo>
                  <a:pt x="6838" y="12459"/>
                </a:lnTo>
                <a:lnTo>
                  <a:pt x="6814" y="12726"/>
                </a:lnTo>
                <a:lnTo>
                  <a:pt x="6790" y="13091"/>
                </a:lnTo>
                <a:lnTo>
                  <a:pt x="6814" y="13286"/>
                </a:lnTo>
                <a:lnTo>
                  <a:pt x="6838" y="13481"/>
                </a:lnTo>
                <a:lnTo>
                  <a:pt x="6887" y="13627"/>
                </a:lnTo>
                <a:lnTo>
                  <a:pt x="6984" y="13748"/>
                </a:lnTo>
                <a:lnTo>
                  <a:pt x="6692" y="13846"/>
                </a:lnTo>
                <a:lnTo>
                  <a:pt x="6400" y="13967"/>
                </a:lnTo>
                <a:lnTo>
                  <a:pt x="6449" y="13116"/>
                </a:lnTo>
                <a:lnTo>
                  <a:pt x="6473" y="12240"/>
                </a:lnTo>
                <a:lnTo>
                  <a:pt x="6449" y="11656"/>
                </a:lnTo>
                <a:lnTo>
                  <a:pt x="6400" y="11072"/>
                </a:lnTo>
                <a:lnTo>
                  <a:pt x="6352" y="10488"/>
                </a:lnTo>
                <a:lnTo>
                  <a:pt x="6352" y="9904"/>
                </a:lnTo>
                <a:lnTo>
                  <a:pt x="6522" y="9928"/>
                </a:lnTo>
                <a:lnTo>
                  <a:pt x="6668" y="9928"/>
                </a:lnTo>
                <a:lnTo>
                  <a:pt x="6814" y="9904"/>
                </a:lnTo>
                <a:lnTo>
                  <a:pt x="6960" y="9880"/>
                </a:lnTo>
                <a:lnTo>
                  <a:pt x="7106" y="9831"/>
                </a:lnTo>
                <a:lnTo>
                  <a:pt x="7252" y="9782"/>
                </a:lnTo>
                <a:lnTo>
                  <a:pt x="7374" y="9709"/>
                </a:lnTo>
                <a:lnTo>
                  <a:pt x="7495" y="9636"/>
                </a:lnTo>
                <a:lnTo>
                  <a:pt x="7593" y="9539"/>
                </a:lnTo>
                <a:lnTo>
                  <a:pt x="7690" y="9417"/>
                </a:lnTo>
                <a:lnTo>
                  <a:pt x="7763" y="9320"/>
                </a:lnTo>
                <a:lnTo>
                  <a:pt x="7812" y="9174"/>
                </a:lnTo>
                <a:lnTo>
                  <a:pt x="7860" y="9052"/>
                </a:lnTo>
                <a:lnTo>
                  <a:pt x="7885" y="8906"/>
                </a:lnTo>
                <a:lnTo>
                  <a:pt x="7909" y="8736"/>
                </a:lnTo>
                <a:lnTo>
                  <a:pt x="7885" y="8566"/>
                </a:lnTo>
                <a:lnTo>
                  <a:pt x="8079" y="8687"/>
                </a:lnTo>
                <a:lnTo>
                  <a:pt x="8250" y="8785"/>
                </a:lnTo>
                <a:lnTo>
                  <a:pt x="8444" y="8858"/>
                </a:lnTo>
                <a:lnTo>
                  <a:pt x="8639" y="8882"/>
                </a:lnTo>
                <a:lnTo>
                  <a:pt x="9077" y="8882"/>
                </a:lnTo>
                <a:lnTo>
                  <a:pt x="9296" y="8809"/>
                </a:lnTo>
                <a:lnTo>
                  <a:pt x="9515" y="8736"/>
                </a:lnTo>
                <a:lnTo>
                  <a:pt x="9661" y="8663"/>
                </a:lnTo>
                <a:lnTo>
                  <a:pt x="9807" y="8590"/>
                </a:lnTo>
                <a:lnTo>
                  <a:pt x="9928" y="8493"/>
                </a:lnTo>
                <a:lnTo>
                  <a:pt x="10026" y="8395"/>
                </a:lnTo>
                <a:lnTo>
                  <a:pt x="10123" y="8274"/>
                </a:lnTo>
                <a:lnTo>
                  <a:pt x="10220" y="8152"/>
                </a:lnTo>
                <a:lnTo>
                  <a:pt x="10269" y="8006"/>
                </a:lnTo>
                <a:lnTo>
                  <a:pt x="10318" y="7884"/>
                </a:lnTo>
                <a:lnTo>
                  <a:pt x="10366" y="7738"/>
                </a:lnTo>
                <a:lnTo>
                  <a:pt x="10391" y="7592"/>
                </a:lnTo>
                <a:lnTo>
                  <a:pt x="10391" y="7446"/>
                </a:lnTo>
                <a:lnTo>
                  <a:pt x="10391" y="7300"/>
                </a:lnTo>
                <a:lnTo>
                  <a:pt x="10366" y="7154"/>
                </a:lnTo>
                <a:lnTo>
                  <a:pt x="10318" y="7008"/>
                </a:lnTo>
                <a:lnTo>
                  <a:pt x="10245" y="6862"/>
                </a:lnTo>
                <a:lnTo>
                  <a:pt x="10172" y="6716"/>
                </a:lnTo>
                <a:lnTo>
                  <a:pt x="10172" y="6692"/>
                </a:lnTo>
                <a:lnTo>
                  <a:pt x="10342" y="6668"/>
                </a:lnTo>
                <a:lnTo>
                  <a:pt x="10488" y="6619"/>
                </a:lnTo>
                <a:lnTo>
                  <a:pt x="10634" y="6546"/>
                </a:lnTo>
                <a:lnTo>
                  <a:pt x="10780" y="6449"/>
                </a:lnTo>
                <a:lnTo>
                  <a:pt x="10877" y="6327"/>
                </a:lnTo>
                <a:lnTo>
                  <a:pt x="10999" y="6205"/>
                </a:lnTo>
                <a:lnTo>
                  <a:pt x="11096" y="6059"/>
                </a:lnTo>
                <a:lnTo>
                  <a:pt x="11169" y="5913"/>
                </a:lnTo>
                <a:lnTo>
                  <a:pt x="11291" y="5597"/>
                </a:lnTo>
                <a:lnTo>
                  <a:pt x="11364" y="5256"/>
                </a:lnTo>
                <a:lnTo>
                  <a:pt x="11388" y="4916"/>
                </a:lnTo>
                <a:lnTo>
                  <a:pt x="11388" y="4599"/>
                </a:lnTo>
                <a:lnTo>
                  <a:pt x="11315" y="4307"/>
                </a:lnTo>
                <a:lnTo>
                  <a:pt x="11218" y="4088"/>
                </a:lnTo>
                <a:lnTo>
                  <a:pt x="11096" y="3894"/>
                </a:lnTo>
                <a:lnTo>
                  <a:pt x="10926" y="3748"/>
                </a:lnTo>
                <a:lnTo>
                  <a:pt x="10731" y="3626"/>
                </a:lnTo>
                <a:lnTo>
                  <a:pt x="10512" y="3553"/>
                </a:lnTo>
                <a:lnTo>
                  <a:pt x="10269" y="3529"/>
                </a:lnTo>
                <a:lnTo>
                  <a:pt x="10026" y="3505"/>
                </a:lnTo>
                <a:lnTo>
                  <a:pt x="10196" y="3310"/>
                </a:lnTo>
                <a:lnTo>
                  <a:pt x="10269" y="3188"/>
                </a:lnTo>
                <a:lnTo>
                  <a:pt x="10342" y="3042"/>
                </a:lnTo>
                <a:lnTo>
                  <a:pt x="10391" y="2896"/>
                </a:lnTo>
                <a:lnTo>
                  <a:pt x="10415" y="2726"/>
                </a:lnTo>
                <a:lnTo>
                  <a:pt x="10439" y="2580"/>
                </a:lnTo>
                <a:lnTo>
                  <a:pt x="10439" y="2434"/>
                </a:lnTo>
                <a:lnTo>
                  <a:pt x="10415" y="2264"/>
                </a:lnTo>
                <a:lnTo>
                  <a:pt x="10366" y="2118"/>
                </a:lnTo>
                <a:lnTo>
                  <a:pt x="10269" y="1826"/>
                </a:lnTo>
                <a:lnTo>
                  <a:pt x="10123" y="1534"/>
                </a:lnTo>
                <a:lnTo>
                  <a:pt x="9928" y="1290"/>
                </a:lnTo>
                <a:lnTo>
                  <a:pt x="9807" y="1193"/>
                </a:lnTo>
                <a:lnTo>
                  <a:pt x="9685" y="1096"/>
                </a:lnTo>
                <a:lnTo>
                  <a:pt x="9563" y="1023"/>
                </a:lnTo>
                <a:lnTo>
                  <a:pt x="9442" y="974"/>
                </a:lnTo>
                <a:lnTo>
                  <a:pt x="9198" y="901"/>
                </a:lnTo>
                <a:lnTo>
                  <a:pt x="8931" y="877"/>
                </a:lnTo>
                <a:lnTo>
                  <a:pt x="8663" y="901"/>
                </a:lnTo>
                <a:lnTo>
                  <a:pt x="8396" y="974"/>
                </a:lnTo>
                <a:lnTo>
                  <a:pt x="8152" y="1071"/>
                </a:lnTo>
                <a:lnTo>
                  <a:pt x="7909" y="1217"/>
                </a:lnTo>
                <a:lnTo>
                  <a:pt x="7714" y="1388"/>
                </a:lnTo>
                <a:lnTo>
                  <a:pt x="7714" y="1120"/>
                </a:lnTo>
                <a:lnTo>
                  <a:pt x="7666" y="852"/>
                </a:lnTo>
                <a:lnTo>
                  <a:pt x="7617" y="706"/>
                </a:lnTo>
                <a:lnTo>
                  <a:pt x="7568" y="560"/>
                </a:lnTo>
                <a:lnTo>
                  <a:pt x="7471" y="439"/>
                </a:lnTo>
                <a:lnTo>
                  <a:pt x="7374" y="317"/>
                </a:lnTo>
                <a:lnTo>
                  <a:pt x="7252" y="220"/>
                </a:lnTo>
                <a:lnTo>
                  <a:pt x="7130" y="147"/>
                </a:lnTo>
                <a:lnTo>
                  <a:pt x="6984" y="98"/>
                </a:lnTo>
                <a:lnTo>
                  <a:pt x="6838" y="49"/>
                </a:lnTo>
                <a:lnTo>
                  <a:pt x="654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46"/>
          <p:cNvSpPr/>
          <p:nvPr/>
        </p:nvSpPr>
        <p:spPr>
          <a:xfrm>
            <a:off x="2494006" y="4001050"/>
            <a:ext cx="284245" cy="356610"/>
          </a:xfrm>
          <a:custGeom>
            <a:avLst/>
            <a:gdLst/>
            <a:ahLst/>
            <a:cxnLst/>
            <a:rect l="l" t="t" r="r" b="b"/>
            <a:pathLst>
              <a:path w="14722" h="18470" extrusionOk="0">
                <a:moveTo>
                  <a:pt x="11874" y="658"/>
                </a:moveTo>
                <a:lnTo>
                  <a:pt x="11826" y="1291"/>
                </a:lnTo>
                <a:lnTo>
                  <a:pt x="11777" y="1923"/>
                </a:lnTo>
                <a:lnTo>
                  <a:pt x="11753" y="2264"/>
                </a:lnTo>
                <a:lnTo>
                  <a:pt x="11680" y="2580"/>
                </a:lnTo>
                <a:lnTo>
                  <a:pt x="11607" y="2872"/>
                </a:lnTo>
                <a:lnTo>
                  <a:pt x="11509" y="3188"/>
                </a:lnTo>
                <a:lnTo>
                  <a:pt x="11412" y="3407"/>
                </a:lnTo>
                <a:lnTo>
                  <a:pt x="11290" y="3626"/>
                </a:lnTo>
                <a:lnTo>
                  <a:pt x="11144" y="3797"/>
                </a:lnTo>
                <a:lnTo>
                  <a:pt x="10974" y="3943"/>
                </a:lnTo>
                <a:lnTo>
                  <a:pt x="10779" y="4064"/>
                </a:lnTo>
                <a:lnTo>
                  <a:pt x="10560" y="4162"/>
                </a:lnTo>
                <a:lnTo>
                  <a:pt x="10341" y="4235"/>
                </a:lnTo>
                <a:lnTo>
                  <a:pt x="10122" y="4308"/>
                </a:lnTo>
                <a:lnTo>
                  <a:pt x="9976" y="4332"/>
                </a:lnTo>
                <a:lnTo>
                  <a:pt x="9855" y="4332"/>
                </a:lnTo>
                <a:lnTo>
                  <a:pt x="9563" y="4308"/>
                </a:lnTo>
                <a:lnTo>
                  <a:pt x="9295" y="4259"/>
                </a:lnTo>
                <a:lnTo>
                  <a:pt x="9052" y="4162"/>
                </a:lnTo>
                <a:lnTo>
                  <a:pt x="9392" y="3894"/>
                </a:lnTo>
                <a:lnTo>
                  <a:pt x="9611" y="3675"/>
                </a:lnTo>
                <a:lnTo>
                  <a:pt x="9806" y="3432"/>
                </a:lnTo>
                <a:lnTo>
                  <a:pt x="10025" y="3188"/>
                </a:lnTo>
                <a:lnTo>
                  <a:pt x="10220" y="2921"/>
                </a:lnTo>
                <a:lnTo>
                  <a:pt x="10366" y="2629"/>
                </a:lnTo>
                <a:lnTo>
                  <a:pt x="10512" y="2337"/>
                </a:lnTo>
                <a:lnTo>
                  <a:pt x="10633" y="2045"/>
                </a:lnTo>
                <a:lnTo>
                  <a:pt x="10706" y="1753"/>
                </a:lnTo>
                <a:lnTo>
                  <a:pt x="10706" y="1680"/>
                </a:lnTo>
                <a:lnTo>
                  <a:pt x="10682" y="1607"/>
                </a:lnTo>
                <a:lnTo>
                  <a:pt x="10658" y="1558"/>
                </a:lnTo>
                <a:lnTo>
                  <a:pt x="10585" y="1534"/>
                </a:lnTo>
                <a:lnTo>
                  <a:pt x="10536" y="1510"/>
                </a:lnTo>
                <a:lnTo>
                  <a:pt x="10463" y="1510"/>
                </a:lnTo>
                <a:lnTo>
                  <a:pt x="10414" y="1558"/>
                </a:lnTo>
                <a:lnTo>
                  <a:pt x="10366" y="1607"/>
                </a:lnTo>
                <a:lnTo>
                  <a:pt x="10098" y="2069"/>
                </a:lnTo>
                <a:lnTo>
                  <a:pt x="9855" y="2531"/>
                </a:lnTo>
                <a:lnTo>
                  <a:pt x="9587" y="2969"/>
                </a:lnTo>
                <a:lnTo>
                  <a:pt x="9441" y="3188"/>
                </a:lnTo>
                <a:lnTo>
                  <a:pt x="9271" y="3383"/>
                </a:lnTo>
                <a:lnTo>
                  <a:pt x="9027" y="3626"/>
                </a:lnTo>
                <a:lnTo>
                  <a:pt x="8760" y="3845"/>
                </a:lnTo>
                <a:lnTo>
                  <a:pt x="8735" y="3845"/>
                </a:lnTo>
                <a:lnTo>
                  <a:pt x="8638" y="3724"/>
                </a:lnTo>
                <a:lnTo>
                  <a:pt x="8589" y="3578"/>
                </a:lnTo>
                <a:lnTo>
                  <a:pt x="8565" y="3432"/>
                </a:lnTo>
                <a:lnTo>
                  <a:pt x="8541" y="3261"/>
                </a:lnTo>
                <a:lnTo>
                  <a:pt x="8589" y="2921"/>
                </a:lnTo>
                <a:lnTo>
                  <a:pt x="8638" y="2629"/>
                </a:lnTo>
                <a:lnTo>
                  <a:pt x="8711" y="2410"/>
                </a:lnTo>
                <a:lnTo>
                  <a:pt x="8808" y="2215"/>
                </a:lnTo>
                <a:lnTo>
                  <a:pt x="8930" y="2020"/>
                </a:lnTo>
                <a:lnTo>
                  <a:pt x="9052" y="1850"/>
                </a:lnTo>
                <a:lnTo>
                  <a:pt x="9222" y="1680"/>
                </a:lnTo>
                <a:lnTo>
                  <a:pt x="9392" y="1510"/>
                </a:lnTo>
                <a:lnTo>
                  <a:pt x="9563" y="1388"/>
                </a:lnTo>
                <a:lnTo>
                  <a:pt x="9757" y="1266"/>
                </a:lnTo>
                <a:lnTo>
                  <a:pt x="10001" y="1120"/>
                </a:lnTo>
                <a:lnTo>
                  <a:pt x="10244" y="1023"/>
                </a:lnTo>
                <a:lnTo>
                  <a:pt x="10512" y="950"/>
                </a:lnTo>
                <a:lnTo>
                  <a:pt x="10779" y="877"/>
                </a:lnTo>
                <a:lnTo>
                  <a:pt x="11339" y="755"/>
                </a:lnTo>
                <a:lnTo>
                  <a:pt x="11874" y="658"/>
                </a:lnTo>
                <a:close/>
                <a:moveTo>
                  <a:pt x="1849" y="4527"/>
                </a:moveTo>
                <a:lnTo>
                  <a:pt x="2141" y="4551"/>
                </a:lnTo>
                <a:lnTo>
                  <a:pt x="2433" y="4600"/>
                </a:lnTo>
                <a:lnTo>
                  <a:pt x="2701" y="4648"/>
                </a:lnTo>
                <a:lnTo>
                  <a:pt x="2993" y="4746"/>
                </a:lnTo>
                <a:lnTo>
                  <a:pt x="3236" y="4819"/>
                </a:lnTo>
                <a:lnTo>
                  <a:pt x="3772" y="5062"/>
                </a:lnTo>
                <a:lnTo>
                  <a:pt x="4258" y="5330"/>
                </a:lnTo>
                <a:lnTo>
                  <a:pt x="4721" y="5622"/>
                </a:lnTo>
                <a:lnTo>
                  <a:pt x="4915" y="5768"/>
                </a:lnTo>
                <a:lnTo>
                  <a:pt x="5061" y="5914"/>
                </a:lnTo>
                <a:lnTo>
                  <a:pt x="5232" y="6084"/>
                </a:lnTo>
                <a:lnTo>
                  <a:pt x="5353" y="6254"/>
                </a:lnTo>
                <a:lnTo>
                  <a:pt x="5597" y="6644"/>
                </a:lnTo>
                <a:lnTo>
                  <a:pt x="5816" y="7057"/>
                </a:lnTo>
                <a:lnTo>
                  <a:pt x="5913" y="7301"/>
                </a:lnTo>
                <a:lnTo>
                  <a:pt x="5986" y="7568"/>
                </a:lnTo>
                <a:lnTo>
                  <a:pt x="6059" y="7836"/>
                </a:lnTo>
                <a:lnTo>
                  <a:pt x="6083" y="8104"/>
                </a:lnTo>
                <a:lnTo>
                  <a:pt x="6083" y="8323"/>
                </a:lnTo>
                <a:lnTo>
                  <a:pt x="6059" y="8542"/>
                </a:lnTo>
                <a:lnTo>
                  <a:pt x="5962" y="8858"/>
                </a:lnTo>
                <a:lnTo>
                  <a:pt x="5670" y="8712"/>
                </a:lnTo>
                <a:lnTo>
                  <a:pt x="5305" y="8493"/>
                </a:lnTo>
                <a:lnTo>
                  <a:pt x="4988" y="8250"/>
                </a:lnTo>
                <a:lnTo>
                  <a:pt x="4672" y="7958"/>
                </a:lnTo>
                <a:lnTo>
                  <a:pt x="4380" y="7666"/>
                </a:lnTo>
                <a:lnTo>
                  <a:pt x="4015" y="7179"/>
                </a:lnTo>
                <a:lnTo>
                  <a:pt x="3796" y="6911"/>
                </a:lnTo>
                <a:lnTo>
                  <a:pt x="3553" y="6619"/>
                </a:lnTo>
                <a:lnTo>
                  <a:pt x="3309" y="6376"/>
                </a:lnTo>
                <a:lnTo>
                  <a:pt x="3163" y="6279"/>
                </a:lnTo>
                <a:lnTo>
                  <a:pt x="3042" y="6181"/>
                </a:lnTo>
                <a:lnTo>
                  <a:pt x="2896" y="6108"/>
                </a:lnTo>
                <a:lnTo>
                  <a:pt x="2774" y="6060"/>
                </a:lnTo>
                <a:lnTo>
                  <a:pt x="2628" y="6035"/>
                </a:lnTo>
                <a:lnTo>
                  <a:pt x="2433" y="6035"/>
                </a:lnTo>
                <a:lnTo>
                  <a:pt x="2409" y="6060"/>
                </a:lnTo>
                <a:lnTo>
                  <a:pt x="2409" y="6108"/>
                </a:lnTo>
                <a:lnTo>
                  <a:pt x="2409" y="6157"/>
                </a:lnTo>
                <a:lnTo>
                  <a:pt x="2506" y="6279"/>
                </a:lnTo>
                <a:lnTo>
                  <a:pt x="2604" y="6425"/>
                </a:lnTo>
                <a:lnTo>
                  <a:pt x="2847" y="6668"/>
                </a:lnTo>
                <a:lnTo>
                  <a:pt x="3090" y="6911"/>
                </a:lnTo>
                <a:lnTo>
                  <a:pt x="3309" y="7130"/>
                </a:lnTo>
                <a:lnTo>
                  <a:pt x="3772" y="7739"/>
                </a:lnTo>
                <a:lnTo>
                  <a:pt x="4015" y="8031"/>
                </a:lnTo>
                <a:lnTo>
                  <a:pt x="4258" y="8323"/>
                </a:lnTo>
                <a:lnTo>
                  <a:pt x="4404" y="8444"/>
                </a:lnTo>
                <a:lnTo>
                  <a:pt x="4550" y="8590"/>
                </a:lnTo>
                <a:lnTo>
                  <a:pt x="4867" y="8834"/>
                </a:lnTo>
                <a:lnTo>
                  <a:pt x="5207" y="9053"/>
                </a:lnTo>
                <a:lnTo>
                  <a:pt x="5548" y="9247"/>
                </a:lnTo>
                <a:lnTo>
                  <a:pt x="5353" y="9345"/>
                </a:lnTo>
                <a:lnTo>
                  <a:pt x="5159" y="9418"/>
                </a:lnTo>
                <a:lnTo>
                  <a:pt x="4940" y="9466"/>
                </a:lnTo>
                <a:lnTo>
                  <a:pt x="4745" y="9491"/>
                </a:lnTo>
                <a:lnTo>
                  <a:pt x="4550" y="9491"/>
                </a:lnTo>
                <a:lnTo>
                  <a:pt x="4331" y="9466"/>
                </a:lnTo>
                <a:lnTo>
                  <a:pt x="4112" y="9442"/>
                </a:lnTo>
                <a:lnTo>
                  <a:pt x="3869" y="9369"/>
                </a:lnTo>
                <a:lnTo>
                  <a:pt x="3650" y="9296"/>
                </a:lnTo>
                <a:lnTo>
                  <a:pt x="3407" y="9174"/>
                </a:lnTo>
                <a:lnTo>
                  <a:pt x="3188" y="9053"/>
                </a:lnTo>
                <a:lnTo>
                  <a:pt x="2969" y="8907"/>
                </a:lnTo>
                <a:lnTo>
                  <a:pt x="2774" y="8761"/>
                </a:lnTo>
                <a:lnTo>
                  <a:pt x="2579" y="8590"/>
                </a:lnTo>
                <a:lnTo>
                  <a:pt x="2239" y="8201"/>
                </a:lnTo>
                <a:lnTo>
                  <a:pt x="2068" y="7982"/>
                </a:lnTo>
                <a:lnTo>
                  <a:pt x="1898" y="7714"/>
                </a:lnTo>
                <a:lnTo>
                  <a:pt x="1776" y="7471"/>
                </a:lnTo>
                <a:lnTo>
                  <a:pt x="1655" y="7179"/>
                </a:lnTo>
                <a:lnTo>
                  <a:pt x="1460" y="6619"/>
                </a:lnTo>
                <a:lnTo>
                  <a:pt x="1314" y="6060"/>
                </a:lnTo>
                <a:lnTo>
                  <a:pt x="1144" y="5330"/>
                </a:lnTo>
                <a:lnTo>
                  <a:pt x="1046" y="4940"/>
                </a:lnTo>
                <a:lnTo>
                  <a:pt x="998" y="4575"/>
                </a:lnTo>
                <a:lnTo>
                  <a:pt x="1265" y="4551"/>
                </a:lnTo>
                <a:lnTo>
                  <a:pt x="1557" y="4527"/>
                </a:lnTo>
                <a:close/>
                <a:moveTo>
                  <a:pt x="10974" y="14138"/>
                </a:moveTo>
                <a:lnTo>
                  <a:pt x="10755" y="14187"/>
                </a:lnTo>
                <a:lnTo>
                  <a:pt x="10536" y="14260"/>
                </a:lnTo>
                <a:lnTo>
                  <a:pt x="10098" y="14430"/>
                </a:lnTo>
                <a:lnTo>
                  <a:pt x="9855" y="14503"/>
                </a:lnTo>
                <a:lnTo>
                  <a:pt x="9636" y="14600"/>
                </a:lnTo>
                <a:lnTo>
                  <a:pt x="9198" y="14844"/>
                </a:lnTo>
                <a:lnTo>
                  <a:pt x="9173" y="14868"/>
                </a:lnTo>
                <a:lnTo>
                  <a:pt x="9149" y="14892"/>
                </a:lnTo>
                <a:lnTo>
                  <a:pt x="9173" y="14965"/>
                </a:lnTo>
                <a:lnTo>
                  <a:pt x="9198" y="14990"/>
                </a:lnTo>
                <a:lnTo>
                  <a:pt x="9246" y="15014"/>
                </a:lnTo>
                <a:lnTo>
                  <a:pt x="9271" y="15014"/>
                </a:lnTo>
                <a:lnTo>
                  <a:pt x="9490" y="14941"/>
                </a:lnTo>
                <a:lnTo>
                  <a:pt x="9757" y="14892"/>
                </a:lnTo>
                <a:lnTo>
                  <a:pt x="10268" y="14795"/>
                </a:lnTo>
                <a:lnTo>
                  <a:pt x="10512" y="14722"/>
                </a:lnTo>
                <a:lnTo>
                  <a:pt x="10731" y="14625"/>
                </a:lnTo>
                <a:lnTo>
                  <a:pt x="10828" y="14552"/>
                </a:lnTo>
                <a:lnTo>
                  <a:pt x="10925" y="14479"/>
                </a:lnTo>
                <a:lnTo>
                  <a:pt x="11023" y="14381"/>
                </a:lnTo>
                <a:lnTo>
                  <a:pt x="11096" y="14284"/>
                </a:lnTo>
                <a:lnTo>
                  <a:pt x="11096" y="14235"/>
                </a:lnTo>
                <a:lnTo>
                  <a:pt x="11071" y="14162"/>
                </a:lnTo>
                <a:lnTo>
                  <a:pt x="11023" y="14138"/>
                </a:lnTo>
                <a:close/>
                <a:moveTo>
                  <a:pt x="8297" y="13116"/>
                </a:moveTo>
                <a:lnTo>
                  <a:pt x="8614" y="13140"/>
                </a:lnTo>
                <a:lnTo>
                  <a:pt x="8443" y="13238"/>
                </a:lnTo>
                <a:lnTo>
                  <a:pt x="8370" y="13286"/>
                </a:lnTo>
                <a:lnTo>
                  <a:pt x="8297" y="13335"/>
                </a:lnTo>
                <a:lnTo>
                  <a:pt x="8273" y="13384"/>
                </a:lnTo>
                <a:lnTo>
                  <a:pt x="8249" y="13432"/>
                </a:lnTo>
                <a:lnTo>
                  <a:pt x="8273" y="13505"/>
                </a:lnTo>
                <a:lnTo>
                  <a:pt x="8322" y="13578"/>
                </a:lnTo>
                <a:lnTo>
                  <a:pt x="8370" y="13603"/>
                </a:lnTo>
                <a:lnTo>
                  <a:pt x="8419" y="13627"/>
                </a:lnTo>
                <a:lnTo>
                  <a:pt x="8614" y="13603"/>
                </a:lnTo>
                <a:lnTo>
                  <a:pt x="8784" y="13554"/>
                </a:lnTo>
                <a:lnTo>
                  <a:pt x="9125" y="13432"/>
                </a:lnTo>
                <a:lnTo>
                  <a:pt x="9271" y="13408"/>
                </a:lnTo>
                <a:lnTo>
                  <a:pt x="9538" y="13408"/>
                </a:lnTo>
                <a:lnTo>
                  <a:pt x="9660" y="13384"/>
                </a:lnTo>
                <a:lnTo>
                  <a:pt x="9782" y="13432"/>
                </a:lnTo>
                <a:lnTo>
                  <a:pt x="10220" y="13651"/>
                </a:lnTo>
                <a:lnTo>
                  <a:pt x="9952" y="13724"/>
                </a:lnTo>
                <a:lnTo>
                  <a:pt x="9709" y="13797"/>
                </a:lnTo>
                <a:lnTo>
                  <a:pt x="9149" y="13919"/>
                </a:lnTo>
                <a:lnTo>
                  <a:pt x="8857" y="13968"/>
                </a:lnTo>
                <a:lnTo>
                  <a:pt x="8589" y="14041"/>
                </a:lnTo>
                <a:lnTo>
                  <a:pt x="8541" y="14089"/>
                </a:lnTo>
                <a:lnTo>
                  <a:pt x="8516" y="14138"/>
                </a:lnTo>
                <a:lnTo>
                  <a:pt x="8541" y="14187"/>
                </a:lnTo>
                <a:lnTo>
                  <a:pt x="8589" y="14235"/>
                </a:lnTo>
                <a:lnTo>
                  <a:pt x="8857" y="14284"/>
                </a:lnTo>
                <a:lnTo>
                  <a:pt x="9125" y="14284"/>
                </a:lnTo>
                <a:lnTo>
                  <a:pt x="9392" y="14260"/>
                </a:lnTo>
                <a:lnTo>
                  <a:pt x="9660" y="14211"/>
                </a:lnTo>
                <a:lnTo>
                  <a:pt x="9903" y="14162"/>
                </a:lnTo>
                <a:lnTo>
                  <a:pt x="10171" y="14114"/>
                </a:lnTo>
                <a:lnTo>
                  <a:pt x="10414" y="14016"/>
                </a:lnTo>
                <a:lnTo>
                  <a:pt x="10536" y="13943"/>
                </a:lnTo>
                <a:lnTo>
                  <a:pt x="10633" y="13870"/>
                </a:lnTo>
                <a:lnTo>
                  <a:pt x="11096" y="14162"/>
                </a:lnTo>
                <a:lnTo>
                  <a:pt x="11558" y="14479"/>
                </a:lnTo>
                <a:lnTo>
                  <a:pt x="11631" y="14527"/>
                </a:lnTo>
                <a:lnTo>
                  <a:pt x="11193" y="14722"/>
                </a:lnTo>
                <a:lnTo>
                  <a:pt x="10852" y="14892"/>
                </a:lnTo>
                <a:lnTo>
                  <a:pt x="10512" y="15014"/>
                </a:lnTo>
                <a:lnTo>
                  <a:pt x="10171" y="15136"/>
                </a:lnTo>
                <a:lnTo>
                  <a:pt x="9830" y="15209"/>
                </a:lnTo>
                <a:lnTo>
                  <a:pt x="9782" y="15233"/>
                </a:lnTo>
                <a:lnTo>
                  <a:pt x="9782" y="15257"/>
                </a:lnTo>
                <a:lnTo>
                  <a:pt x="9782" y="15282"/>
                </a:lnTo>
                <a:lnTo>
                  <a:pt x="9830" y="15306"/>
                </a:lnTo>
                <a:lnTo>
                  <a:pt x="9976" y="15330"/>
                </a:lnTo>
                <a:lnTo>
                  <a:pt x="10122" y="15330"/>
                </a:lnTo>
                <a:lnTo>
                  <a:pt x="10414" y="15306"/>
                </a:lnTo>
                <a:lnTo>
                  <a:pt x="10731" y="15233"/>
                </a:lnTo>
                <a:lnTo>
                  <a:pt x="11023" y="15136"/>
                </a:lnTo>
                <a:lnTo>
                  <a:pt x="11485" y="14965"/>
                </a:lnTo>
                <a:lnTo>
                  <a:pt x="11996" y="14771"/>
                </a:lnTo>
                <a:lnTo>
                  <a:pt x="12337" y="15038"/>
                </a:lnTo>
                <a:lnTo>
                  <a:pt x="12093" y="15111"/>
                </a:lnTo>
                <a:lnTo>
                  <a:pt x="11874" y="15209"/>
                </a:lnTo>
                <a:lnTo>
                  <a:pt x="11436" y="15403"/>
                </a:lnTo>
                <a:lnTo>
                  <a:pt x="11047" y="15525"/>
                </a:lnTo>
                <a:lnTo>
                  <a:pt x="10682" y="15647"/>
                </a:lnTo>
                <a:lnTo>
                  <a:pt x="10293" y="15744"/>
                </a:lnTo>
                <a:lnTo>
                  <a:pt x="9903" y="15890"/>
                </a:lnTo>
                <a:lnTo>
                  <a:pt x="9879" y="15914"/>
                </a:lnTo>
                <a:lnTo>
                  <a:pt x="9879" y="15939"/>
                </a:lnTo>
                <a:lnTo>
                  <a:pt x="9879" y="15963"/>
                </a:lnTo>
                <a:lnTo>
                  <a:pt x="9903" y="15987"/>
                </a:lnTo>
                <a:lnTo>
                  <a:pt x="10098" y="16036"/>
                </a:lnTo>
                <a:lnTo>
                  <a:pt x="10268" y="16060"/>
                </a:lnTo>
                <a:lnTo>
                  <a:pt x="10463" y="16036"/>
                </a:lnTo>
                <a:lnTo>
                  <a:pt x="10658" y="16012"/>
                </a:lnTo>
                <a:lnTo>
                  <a:pt x="11023" y="15939"/>
                </a:lnTo>
                <a:lnTo>
                  <a:pt x="11388" y="15817"/>
                </a:lnTo>
                <a:lnTo>
                  <a:pt x="12020" y="15598"/>
                </a:lnTo>
                <a:lnTo>
                  <a:pt x="12337" y="15476"/>
                </a:lnTo>
                <a:lnTo>
                  <a:pt x="12629" y="15306"/>
                </a:lnTo>
                <a:lnTo>
                  <a:pt x="12921" y="15598"/>
                </a:lnTo>
                <a:lnTo>
                  <a:pt x="12434" y="15793"/>
                </a:lnTo>
                <a:lnTo>
                  <a:pt x="11947" y="15963"/>
                </a:lnTo>
                <a:lnTo>
                  <a:pt x="11534" y="16060"/>
                </a:lnTo>
                <a:lnTo>
                  <a:pt x="11096" y="16158"/>
                </a:lnTo>
                <a:lnTo>
                  <a:pt x="10682" y="16255"/>
                </a:lnTo>
                <a:lnTo>
                  <a:pt x="10487" y="16328"/>
                </a:lnTo>
                <a:lnTo>
                  <a:pt x="10293" y="16425"/>
                </a:lnTo>
                <a:lnTo>
                  <a:pt x="10268" y="16450"/>
                </a:lnTo>
                <a:lnTo>
                  <a:pt x="10268" y="16474"/>
                </a:lnTo>
                <a:lnTo>
                  <a:pt x="10268" y="16498"/>
                </a:lnTo>
                <a:lnTo>
                  <a:pt x="10293" y="16523"/>
                </a:lnTo>
                <a:lnTo>
                  <a:pt x="10512" y="16547"/>
                </a:lnTo>
                <a:lnTo>
                  <a:pt x="10731" y="16547"/>
                </a:lnTo>
                <a:lnTo>
                  <a:pt x="10950" y="16523"/>
                </a:lnTo>
                <a:lnTo>
                  <a:pt x="11169" y="16498"/>
                </a:lnTo>
                <a:lnTo>
                  <a:pt x="11607" y="16401"/>
                </a:lnTo>
                <a:lnTo>
                  <a:pt x="12020" y="16279"/>
                </a:lnTo>
                <a:lnTo>
                  <a:pt x="12312" y="16182"/>
                </a:lnTo>
                <a:lnTo>
                  <a:pt x="12604" y="16085"/>
                </a:lnTo>
                <a:lnTo>
                  <a:pt x="12872" y="15963"/>
                </a:lnTo>
                <a:lnTo>
                  <a:pt x="13140" y="15841"/>
                </a:lnTo>
                <a:lnTo>
                  <a:pt x="13164" y="15866"/>
                </a:lnTo>
                <a:lnTo>
                  <a:pt x="13407" y="16133"/>
                </a:lnTo>
                <a:lnTo>
                  <a:pt x="12994" y="16231"/>
                </a:lnTo>
                <a:lnTo>
                  <a:pt x="12604" y="16377"/>
                </a:lnTo>
                <a:lnTo>
                  <a:pt x="11680" y="16669"/>
                </a:lnTo>
                <a:lnTo>
                  <a:pt x="10779" y="16912"/>
                </a:lnTo>
                <a:lnTo>
                  <a:pt x="10731" y="16961"/>
                </a:lnTo>
                <a:lnTo>
                  <a:pt x="10706" y="17034"/>
                </a:lnTo>
                <a:lnTo>
                  <a:pt x="10731" y="17082"/>
                </a:lnTo>
                <a:lnTo>
                  <a:pt x="10804" y="17107"/>
                </a:lnTo>
                <a:lnTo>
                  <a:pt x="11023" y="17082"/>
                </a:lnTo>
                <a:lnTo>
                  <a:pt x="11242" y="17082"/>
                </a:lnTo>
                <a:lnTo>
                  <a:pt x="11680" y="16985"/>
                </a:lnTo>
                <a:lnTo>
                  <a:pt x="12093" y="16888"/>
                </a:lnTo>
                <a:lnTo>
                  <a:pt x="12531" y="16742"/>
                </a:lnTo>
                <a:lnTo>
                  <a:pt x="13091" y="16571"/>
                </a:lnTo>
                <a:lnTo>
                  <a:pt x="13626" y="16401"/>
                </a:lnTo>
                <a:lnTo>
                  <a:pt x="13870" y="16717"/>
                </a:lnTo>
                <a:lnTo>
                  <a:pt x="14089" y="17058"/>
                </a:lnTo>
                <a:lnTo>
                  <a:pt x="13894" y="17155"/>
                </a:lnTo>
                <a:lnTo>
                  <a:pt x="13699" y="17228"/>
                </a:lnTo>
                <a:lnTo>
                  <a:pt x="13286" y="17350"/>
                </a:lnTo>
                <a:lnTo>
                  <a:pt x="12872" y="17423"/>
                </a:lnTo>
                <a:lnTo>
                  <a:pt x="12434" y="17472"/>
                </a:lnTo>
                <a:lnTo>
                  <a:pt x="11339" y="17618"/>
                </a:lnTo>
                <a:lnTo>
                  <a:pt x="10220" y="17788"/>
                </a:lnTo>
                <a:lnTo>
                  <a:pt x="9587" y="17885"/>
                </a:lnTo>
                <a:lnTo>
                  <a:pt x="8930" y="17934"/>
                </a:lnTo>
                <a:lnTo>
                  <a:pt x="8297" y="17958"/>
                </a:lnTo>
                <a:lnTo>
                  <a:pt x="7032" y="17958"/>
                </a:lnTo>
                <a:lnTo>
                  <a:pt x="6400" y="17910"/>
                </a:lnTo>
                <a:lnTo>
                  <a:pt x="5110" y="17837"/>
                </a:lnTo>
                <a:lnTo>
                  <a:pt x="3918" y="17764"/>
                </a:lnTo>
                <a:lnTo>
                  <a:pt x="3334" y="17715"/>
                </a:lnTo>
                <a:lnTo>
                  <a:pt x="2725" y="17666"/>
                </a:lnTo>
                <a:lnTo>
                  <a:pt x="2166" y="17618"/>
                </a:lnTo>
                <a:lnTo>
                  <a:pt x="1849" y="17569"/>
                </a:lnTo>
                <a:lnTo>
                  <a:pt x="1533" y="17520"/>
                </a:lnTo>
                <a:lnTo>
                  <a:pt x="1217" y="17447"/>
                </a:lnTo>
                <a:lnTo>
                  <a:pt x="925" y="17350"/>
                </a:lnTo>
                <a:lnTo>
                  <a:pt x="681" y="17204"/>
                </a:lnTo>
                <a:lnTo>
                  <a:pt x="560" y="17131"/>
                </a:lnTo>
                <a:lnTo>
                  <a:pt x="462" y="17034"/>
                </a:lnTo>
                <a:lnTo>
                  <a:pt x="754" y="16644"/>
                </a:lnTo>
                <a:lnTo>
                  <a:pt x="1046" y="16279"/>
                </a:lnTo>
                <a:lnTo>
                  <a:pt x="1363" y="15914"/>
                </a:lnTo>
                <a:lnTo>
                  <a:pt x="1703" y="15574"/>
                </a:lnTo>
                <a:lnTo>
                  <a:pt x="2044" y="15257"/>
                </a:lnTo>
                <a:lnTo>
                  <a:pt x="2409" y="14941"/>
                </a:lnTo>
                <a:lnTo>
                  <a:pt x="2798" y="14649"/>
                </a:lnTo>
                <a:lnTo>
                  <a:pt x="3212" y="14381"/>
                </a:lnTo>
                <a:lnTo>
                  <a:pt x="3699" y="14089"/>
                </a:lnTo>
                <a:lnTo>
                  <a:pt x="4185" y="13870"/>
                </a:lnTo>
                <a:lnTo>
                  <a:pt x="4721" y="13676"/>
                </a:lnTo>
                <a:lnTo>
                  <a:pt x="5232" y="13505"/>
                </a:lnTo>
                <a:lnTo>
                  <a:pt x="5767" y="13384"/>
                </a:lnTo>
                <a:lnTo>
                  <a:pt x="6327" y="13286"/>
                </a:lnTo>
                <a:lnTo>
                  <a:pt x="6862" y="13189"/>
                </a:lnTo>
                <a:lnTo>
                  <a:pt x="7421" y="13140"/>
                </a:lnTo>
                <a:lnTo>
                  <a:pt x="7373" y="13603"/>
                </a:lnTo>
                <a:lnTo>
                  <a:pt x="7276" y="14065"/>
                </a:lnTo>
                <a:lnTo>
                  <a:pt x="7276" y="14187"/>
                </a:lnTo>
                <a:lnTo>
                  <a:pt x="7324" y="14284"/>
                </a:lnTo>
                <a:lnTo>
                  <a:pt x="7397" y="14357"/>
                </a:lnTo>
                <a:lnTo>
                  <a:pt x="7494" y="14381"/>
                </a:lnTo>
                <a:lnTo>
                  <a:pt x="7592" y="14406"/>
                </a:lnTo>
                <a:lnTo>
                  <a:pt x="7689" y="14381"/>
                </a:lnTo>
                <a:lnTo>
                  <a:pt x="7762" y="14308"/>
                </a:lnTo>
                <a:lnTo>
                  <a:pt x="7811" y="14211"/>
                </a:lnTo>
                <a:lnTo>
                  <a:pt x="7884" y="13676"/>
                </a:lnTo>
                <a:lnTo>
                  <a:pt x="7957" y="13116"/>
                </a:lnTo>
                <a:close/>
                <a:moveTo>
                  <a:pt x="6886" y="1"/>
                </a:moveTo>
                <a:lnTo>
                  <a:pt x="6813" y="25"/>
                </a:lnTo>
                <a:lnTo>
                  <a:pt x="6765" y="25"/>
                </a:lnTo>
                <a:lnTo>
                  <a:pt x="6740" y="74"/>
                </a:lnTo>
                <a:lnTo>
                  <a:pt x="6740" y="98"/>
                </a:lnTo>
                <a:lnTo>
                  <a:pt x="6740" y="147"/>
                </a:lnTo>
                <a:lnTo>
                  <a:pt x="6862" y="536"/>
                </a:lnTo>
                <a:lnTo>
                  <a:pt x="7008" y="926"/>
                </a:lnTo>
                <a:lnTo>
                  <a:pt x="7130" y="1315"/>
                </a:lnTo>
                <a:lnTo>
                  <a:pt x="7227" y="1704"/>
                </a:lnTo>
                <a:lnTo>
                  <a:pt x="7300" y="2118"/>
                </a:lnTo>
                <a:lnTo>
                  <a:pt x="7349" y="2556"/>
                </a:lnTo>
                <a:lnTo>
                  <a:pt x="7373" y="2994"/>
                </a:lnTo>
                <a:lnTo>
                  <a:pt x="7373" y="3407"/>
                </a:lnTo>
                <a:lnTo>
                  <a:pt x="7324" y="3870"/>
                </a:lnTo>
                <a:lnTo>
                  <a:pt x="7276" y="4332"/>
                </a:lnTo>
                <a:lnTo>
                  <a:pt x="7105" y="5257"/>
                </a:lnTo>
                <a:lnTo>
                  <a:pt x="6911" y="6181"/>
                </a:lnTo>
                <a:lnTo>
                  <a:pt x="6838" y="6644"/>
                </a:lnTo>
                <a:lnTo>
                  <a:pt x="6765" y="7106"/>
                </a:lnTo>
                <a:lnTo>
                  <a:pt x="6716" y="7666"/>
                </a:lnTo>
                <a:lnTo>
                  <a:pt x="6716" y="8201"/>
                </a:lnTo>
                <a:lnTo>
                  <a:pt x="6765" y="8712"/>
                </a:lnTo>
                <a:lnTo>
                  <a:pt x="6838" y="9223"/>
                </a:lnTo>
                <a:lnTo>
                  <a:pt x="6424" y="9077"/>
                </a:lnTo>
                <a:lnTo>
                  <a:pt x="6497" y="8834"/>
                </a:lnTo>
                <a:lnTo>
                  <a:pt x="6570" y="8590"/>
                </a:lnTo>
                <a:lnTo>
                  <a:pt x="6594" y="8347"/>
                </a:lnTo>
                <a:lnTo>
                  <a:pt x="6594" y="8079"/>
                </a:lnTo>
                <a:lnTo>
                  <a:pt x="6570" y="7836"/>
                </a:lnTo>
                <a:lnTo>
                  <a:pt x="6521" y="7568"/>
                </a:lnTo>
                <a:lnTo>
                  <a:pt x="6448" y="7325"/>
                </a:lnTo>
                <a:lnTo>
                  <a:pt x="6351" y="7082"/>
                </a:lnTo>
                <a:lnTo>
                  <a:pt x="6254" y="6838"/>
                </a:lnTo>
                <a:lnTo>
                  <a:pt x="6132" y="6595"/>
                </a:lnTo>
                <a:lnTo>
                  <a:pt x="6010" y="6352"/>
                </a:lnTo>
                <a:lnTo>
                  <a:pt x="5864" y="6133"/>
                </a:lnTo>
                <a:lnTo>
                  <a:pt x="5694" y="5938"/>
                </a:lnTo>
                <a:lnTo>
                  <a:pt x="5548" y="5743"/>
                </a:lnTo>
                <a:lnTo>
                  <a:pt x="5378" y="5549"/>
                </a:lnTo>
                <a:lnTo>
                  <a:pt x="5207" y="5403"/>
                </a:lnTo>
                <a:lnTo>
                  <a:pt x="4964" y="5208"/>
                </a:lnTo>
                <a:lnTo>
                  <a:pt x="4696" y="5013"/>
                </a:lnTo>
                <a:lnTo>
                  <a:pt x="4429" y="4867"/>
                </a:lnTo>
                <a:lnTo>
                  <a:pt x="4161" y="4721"/>
                </a:lnTo>
                <a:lnTo>
                  <a:pt x="3869" y="4575"/>
                </a:lnTo>
                <a:lnTo>
                  <a:pt x="3577" y="4454"/>
                </a:lnTo>
                <a:lnTo>
                  <a:pt x="2993" y="4259"/>
                </a:lnTo>
                <a:lnTo>
                  <a:pt x="2506" y="4137"/>
                </a:lnTo>
                <a:lnTo>
                  <a:pt x="2239" y="4089"/>
                </a:lnTo>
                <a:lnTo>
                  <a:pt x="1971" y="4064"/>
                </a:lnTo>
                <a:lnTo>
                  <a:pt x="1679" y="4040"/>
                </a:lnTo>
                <a:lnTo>
                  <a:pt x="1411" y="4064"/>
                </a:lnTo>
                <a:lnTo>
                  <a:pt x="1168" y="4137"/>
                </a:lnTo>
                <a:lnTo>
                  <a:pt x="949" y="4235"/>
                </a:lnTo>
                <a:lnTo>
                  <a:pt x="900" y="4186"/>
                </a:lnTo>
                <a:lnTo>
                  <a:pt x="852" y="4137"/>
                </a:lnTo>
                <a:lnTo>
                  <a:pt x="803" y="4137"/>
                </a:lnTo>
                <a:lnTo>
                  <a:pt x="754" y="4186"/>
                </a:lnTo>
                <a:lnTo>
                  <a:pt x="681" y="4259"/>
                </a:lnTo>
                <a:lnTo>
                  <a:pt x="633" y="4356"/>
                </a:lnTo>
                <a:lnTo>
                  <a:pt x="608" y="4454"/>
                </a:lnTo>
                <a:lnTo>
                  <a:pt x="584" y="4575"/>
                </a:lnTo>
                <a:lnTo>
                  <a:pt x="584" y="4819"/>
                </a:lnTo>
                <a:lnTo>
                  <a:pt x="608" y="5062"/>
                </a:lnTo>
                <a:lnTo>
                  <a:pt x="657" y="5330"/>
                </a:lnTo>
                <a:lnTo>
                  <a:pt x="706" y="5597"/>
                </a:lnTo>
                <a:lnTo>
                  <a:pt x="803" y="6011"/>
                </a:lnTo>
                <a:lnTo>
                  <a:pt x="876" y="6352"/>
                </a:lnTo>
                <a:lnTo>
                  <a:pt x="973" y="6692"/>
                </a:lnTo>
                <a:lnTo>
                  <a:pt x="1071" y="7033"/>
                </a:lnTo>
                <a:lnTo>
                  <a:pt x="1192" y="7349"/>
                </a:lnTo>
                <a:lnTo>
                  <a:pt x="1338" y="7690"/>
                </a:lnTo>
                <a:lnTo>
                  <a:pt x="1484" y="8006"/>
                </a:lnTo>
                <a:lnTo>
                  <a:pt x="1679" y="8298"/>
                </a:lnTo>
                <a:lnTo>
                  <a:pt x="1874" y="8566"/>
                </a:lnTo>
                <a:lnTo>
                  <a:pt x="2068" y="8809"/>
                </a:lnTo>
                <a:lnTo>
                  <a:pt x="2287" y="9004"/>
                </a:lnTo>
                <a:lnTo>
                  <a:pt x="2531" y="9199"/>
                </a:lnTo>
                <a:lnTo>
                  <a:pt x="2774" y="9393"/>
                </a:lnTo>
                <a:lnTo>
                  <a:pt x="3042" y="9539"/>
                </a:lnTo>
                <a:lnTo>
                  <a:pt x="3309" y="9685"/>
                </a:lnTo>
                <a:lnTo>
                  <a:pt x="3577" y="9807"/>
                </a:lnTo>
                <a:lnTo>
                  <a:pt x="3869" y="9904"/>
                </a:lnTo>
                <a:lnTo>
                  <a:pt x="4161" y="9977"/>
                </a:lnTo>
                <a:lnTo>
                  <a:pt x="4453" y="10001"/>
                </a:lnTo>
                <a:lnTo>
                  <a:pt x="4745" y="10001"/>
                </a:lnTo>
                <a:lnTo>
                  <a:pt x="5013" y="9977"/>
                </a:lnTo>
                <a:lnTo>
                  <a:pt x="5280" y="9904"/>
                </a:lnTo>
                <a:lnTo>
                  <a:pt x="5548" y="9807"/>
                </a:lnTo>
                <a:lnTo>
                  <a:pt x="5816" y="9685"/>
                </a:lnTo>
                <a:lnTo>
                  <a:pt x="6059" y="9539"/>
                </a:lnTo>
                <a:lnTo>
                  <a:pt x="6278" y="9637"/>
                </a:lnTo>
                <a:lnTo>
                  <a:pt x="6521" y="9734"/>
                </a:lnTo>
                <a:lnTo>
                  <a:pt x="6740" y="9783"/>
                </a:lnTo>
                <a:lnTo>
                  <a:pt x="6984" y="9807"/>
                </a:lnTo>
                <a:lnTo>
                  <a:pt x="7203" y="10634"/>
                </a:lnTo>
                <a:lnTo>
                  <a:pt x="7324" y="11145"/>
                </a:lnTo>
                <a:lnTo>
                  <a:pt x="7421" y="11632"/>
                </a:lnTo>
                <a:lnTo>
                  <a:pt x="7446" y="12143"/>
                </a:lnTo>
                <a:lnTo>
                  <a:pt x="7446" y="12629"/>
                </a:lnTo>
                <a:lnTo>
                  <a:pt x="6886" y="12678"/>
                </a:lnTo>
                <a:lnTo>
                  <a:pt x="6327" y="12775"/>
                </a:lnTo>
                <a:lnTo>
                  <a:pt x="5767" y="12873"/>
                </a:lnTo>
                <a:lnTo>
                  <a:pt x="5207" y="12994"/>
                </a:lnTo>
                <a:lnTo>
                  <a:pt x="4648" y="13165"/>
                </a:lnTo>
                <a:lnTo>
                  <a:pt x="4112" y="13359"/>
                </a:lnTo>
                <a:lnTo>
                  <a:pt x="3601" y="13603"/>
                </a:lnTo>
                <a:lnTo>
                  <a:pt x="3090" y="13870"/>
                </a:lnTo>
                <a:lnTo>
                  <a:pt x="2652" y="14138"/>
                </a:lnTo>
                <a:lnTo>
                  <a:pt x="2239" y="14454"/>
                </a:lnTo>
                <a:lnTo>
                  <a:pt x="1825" y="14795"/>
                </a:lnTo>
                <a:lnTo>
                  <a:pt x="1411" y="15136"/>
                </a:lnTo>
                <a:lnTo>
                  <a:pt x="1046" y="15525"/>
                </a:lnTo>
                <a:lnTo>
                  <a:pt x="706" y="15939"/>
                </a:lnTo>
                <a:lnTo>
                  <a:pt x="414" y="16377"/>
                </a:lnTo>
                <a:lnTo>
                  <a:pt x="146" y="16839"/>
                </a:lnTo>
                <a:lnTo>
                  <a:pt x="73" y="16863"/>
                </a:lnTo>
                <a:lnTo>
                  <a:pt x="24" y="16912"/>
                </a:lnTo>
                <a:lnTo>
                  <a:pt x="0" y="16985"/>
                </a:lnTo>
                <a:lnTo>
                  <a:pt x="0" y="17058"/>
                </a:lnTo>
                <a:lnTo>
                  <a:pt x="73" y="17204"/>
                </a:lnTo>
                <a:lnTo>
                  <a:pt x="146" y="17326"/>
                </a:lnTo>
                <a:lnTo>
                  <a:pt x="219" y="17423"/>
                </a:lnTo>
                <a:lnTo>
                  <a:pt x="316" y="17520"/>
                </a:lnTo>
                <a:lnTo>
                  <a:pt x="438" y="17618"/>
                </a:lnTo>
                <a:lnTo>
                  <a:pt x="560" y="17691"/>
                </a:lnTo>
                <a:lnTo>
                  <a:pt x="852" y="17812"/>
                </a:lnTo>
                <a:lnTo>
                  <a:pt x="1144" y="17910"/>
                </a:lnTo>
                <a:lnTo>
                  <a:pt x="1460" y="17982"/>
                </a:lnTo>
                <a:lnTo>
                  <a:pt x="1995" y="18080"/>
                </a:lnTo>
                <a:lnTo>
                  <a:pt x="2725" y="18177"/>
                </a:lnTo>
                <a:lnTo>
                  <a:pt x="3455" y="18226"/>
                </a:lnTo>
                <a:lnTo>
                  <a:pt x="4940" y="18323"/>
                </a:lnTo>
                <a:lnTo>
                  <a:pt x="6205" y="18396"/>
                </a:lnTo>
                <a:lnTo>
                  <a:pt x="7470" y="18469"/>
                </a:lnTo>
                <a:lnTo>
                  <a:pt x="8078" y="18469"/>
                </a:lnTo>
                <a:lnTo>
                  <a:pt x="8711" y="18445"/>
                </a:lnTo>
                <a:lnTo>
                  <a:pt x="9344" y="18396"/>
                </a:lnTo>
                <a:lnTo>
                  <a:pt x="9976" y="18323"/>
                </a:lnTo>
                <a:lnTo>
                  <a:pt x="11339" y="18128"/>
                </a:lnTo>
                <a:lnTo>
                  <a:pt x="12726" y="17958"/>
                </a:lnTo>
                <a:lnTo>
                  <a:pt x="13140" y="17885"/>
                </a:lnTo>
                <a:lnTo>
                  <a:pt x="13553" y="17812"/>
                </a:lnTo>
                <a:lnTo>
                  <a:pt x="13967" y="17666"/>
                </a:lnTo>
                <a:lnTo>
                  <a:pt x="14162" y="17593"/>
                </a:lnTo>
                <a:lnTo>
                  <a:pt x="14356" y="17472"/>
                </a:lnTo>
                <a:lnTo>
                  <a:pt x="14429" y="17496"/>
                </a:lnTo>
                <a:lnTo>
                  <a:pt x="14502" y="17496"/>
                </a:lnTo>
                <a:lnTo>
                  <a:pt x="14575" y="17472"/>
                </a:lnTo>
                <a:lnTo>
                  <a:pt x="14624" y="17447"/>
                </a:lnTo>
                <a:lnTo>
                  <a:pt x="14673" y="17399"/>
                </a:lnTo>
                <a:lnTo>
                  <a:pt x="14721" y="17326"/>
                </a:lnTo>
                <a:lnTo>
                  <a:pt x="14721" y="17277"/>
                </a:lnTo>
                <a:lnTo>
                  <a:pt x="14697" y="17180"/>
                </a:lnTo>
                <a:lnTo>
                  <a:pt x="14600" y="16912"/>
                </a:lnTo>
                <a:lnTo>
                  <a:pt x="14454" y="16669"/>
                </a:lnTo>
                <a:lnTo>
                  <a:pt x="14283" y="16401"/>
                </a:lnTo>
                <a:lnTo>
                  <a:pt x="14113" y="16182"/>
                </a:lnTo>
                <a:lnTo>
                  <a:pt x="14137" y="16158"/>
                </a:lnTo>
                <a:lnTo>
                  <a:pt x="14137" y="16133"/>
                </a:lnTo>
                <a:lnTo>
                  <a:pt x="14137" y="16109"/>
                </a:lnTo>
                <a:lnTo>
                  <a:pt x="14113" y="16109"/>
                </a:lnTo>
                <a:lnTo>
                  <a:pt x="14040" y="16085"/>
                </a:lnTo>
                <a:lnTo>
                  <a:pt x="13699" y="15671"/>
                </a:lnTo>
                <a:lnTo>
                  <a:pt x="13553" y="15525"/>
                </a:lnTo>
                <a:lnTo>
                  <a:pt x="13626" y="15452"/>
                </a:lnTo>
                <a:lnTo>
                  <a:pt x="13626" y="15403"/>
                </a:lnTo>
                <a:lnTo>
                  <a:pt x="13626" y="15379"/>
                </a:lnTo>
                <a:lnTo>
                  <a:pt x="13602" y="15355"/>
                </a:lnTo>
                <a:lnTo>
                  <a:pt x="13553" y="15355"/>
                </a:lnTo>
                <a:lnTo>
                  <a:pt x="13432" y="15379"/>
                </a:lnTo>
                <a:lnTo>
                  <a:pt x="13188" y="15136"/>
                </a:lnTo>
                <a:lnTo>
                  <a:pt x="12945" y="14892"/>
                </a:lnTo>
                <a:lnTo>
                  <a:pt x="12385" y="14454"/>
                </a:lnTo>
                <a:lnTo>
                  <a:pt x="12361" y="14381"/>
                </a:lnTo>
                <a:lnTo>
                  <a:pt x="12312" y="14357"/>
                </a:lnTo>
                <a:lnTo>
                  <a:pt x="12264" y="14333"/>
                </a:lnTo>
                <a:lnTo>
                  <a:pt x="12069" y="14211"/>
                </a:lnTo>
                <a:lnTo>
                  <a:pt x="11582" y="13870"/>
                </a:lnTo>
                <a:lnTo>
                  <a:pt x="11071" y="13554"/>
                </a:lnTo>
                <a:lnTo>
                  <a:pt x="10560" y="13262"/>
                </a:lnTo>
                <a:lnTo>
                  <a:pt x="10025" y="12994"/>
                </a:lnTo>
                <a:lnTo>
                  <a:pt x="9782" y="12897"/>
                </a:lnTo>
                <a:lnTo>
                  <a:pt x="9538" y="12824"/>
                </a:lnTo>
                <a:lnTo>
                  <a:pt x="9295" y="12751"/>
                </a:lnTo>
                <a:lnTo>
                  <a:pt x="9027" y="12702"/>
                </a:lnTo>
                <a:lnTo>
                  <a:pt x="8516" y="12629"/>
                </a:lnTo>
                <a:lnTo>
                  <a:pt x="8005" y="12629"/>
                </a:lnTo>
                <a:lnTo>
                  <a:pt x="8005" y="12264"/>
                </a:lnTo>
                <a:lnTo>
                  <a:pt x="7981" y="11899"/>
                </a:lnTo>
                <a:lnTo>
                  <a:pt x="7957" y="11559"/>
                </a:lnTo>
                <a:lnTo>
                  <a:pt x="7884" y="11194"/>
                </a:lnTo>
                <a:lnTo>
                  <a:pt x="7786" y="10731"/>
                </a:lnTo>
                <a:lnTo>
                  <a:pt x="7640" y="10269"/>
                </a:lnTo>
                <a:lnTo>
                  <a:pt x="7494" y="9807"/>
                </a:lnTo>
                <a:lnTo>
                  <a:pt x="7349" y="9345"/>
                </a:lnTo>
                <a:lnTo>
                  <a:pt x="7300" y="9077"/>
                </a:lnTo>
                <a:lnTo>
                  <a:pt x="7251" y="8809"/>
                </a:lnTo>
                <a:lnTo>
                  <a:pt x="7203" y="8250"/>
                </a:lnTo>
                <a:lnTo>
                  <a:pt x="7203" y="7666"/>
                </a:lnTo>
                <a:lnTo>
                  <a:pt x="7251" y="7106"/>
                </a:lnTo>
                <a:lnTo>
                  <a:pt x="7324" y="6522"/>
                </a:lnTo>
                <a:lnTo>
                  <a:pt x="7421" y="5938"/>
                </a:lnTo>
                <a:lnTo>
                  <a:pt x="7616" y="4746"/>
                </a:lnTo>
                <a:lnTo>
                  <a:pt x="7884" y="4746"/>
                </a:lnTo>
                <a:lnTo>
                  <a:pt x="8127" y="4673"/>
                </a:lnTo>
                <a:lnTo>
                  <a:pt x="8370" y="4575"/>
                </a:lnTo>
                <a:lnTo>
                  <a:pt x="8638" y="4454"/>
                </a:lnTo>
                <a:lnTo>
                  <a:pt x="8760" y="4527"/>
                </a:lnTo>
                <a:lnTo>
                  <a:pt x="8906" y="4624"/>
                </a:lnTo>
                <a:lnTo>
                  <a:pt x="9076" y="4673"/>
                </a:lnTo>
                <a:lnTo>
                  <a:pt x="9246" y="4721"/>
                </a:lnTo>
                <a:lnTo>
                  <a:pt x="9587" y="4794"/>
                </a:lnTo>
                <a:lnTo>
                  <a:pt x="10122" y="4794"/>
                </a:lnTo>
                <a:lnTo>
                  <a:pt x="10366" y="4746"/>
                </a:lnTo>
                <a:lnTo>
                  <a:pt x="10609" y="4673"/>
                </a:lnTo>
                <a:lnTo>
                  <a:pt x="10828" y="4575"/>
                </a:lnTo>
                <a:lnTo>
                  <a:pt x="11071" y="4454"/>
                </a:lnTo>
                <a:lnTo>
                  <a:pt x="11266" y="4308"/>
                </a:lnTo>
                <a:lnTo>
                  <a:pt x="11461" y="4162"/>
                </a:lnTo>
                <a:lnTo>
                  <a:pt x="11607" y="3967"/>
                </a:lnTo>
                <a:lnTo>
                  <a:pt x="11728" y="3797"/>
                </a:lnTo>
                <a:lnTo>
                  <a:pt x="11850" y="3602"/>
                </a:lnTo>
                <a:lnTo>
                  <a:pt x="11947" y="3407"/>
                </a:lnTo>
                <a:lnTo>
                  <a:pt x="12020" y="3188"/>
                </a:lnTo>
                <a:lnTo>
                  <a:pt x="12142" y="2775"/>
                </a:lnTo>
                <a:lnTo>
                  <a:pt x="12215" y="2312"/>
                </a:lnTo>
                <a:lnTo>
                  <a:pt x="12288" y="1850"/>
                </a:lnTo>
                <a:lnTo>
                  <a:pt x="12312" y="1412"/>
                </a:lnTo>
                <a:lnTo>
                  <a:pt x="12361" y="512"/>
                </a:lnTo>
                <a:lnTo>
                  <a:pt x="12458" y="463"/>
                </a:lnTo>
                <a:lnTo>
                  <a:pt x="12507" y="390"/>
                </a:lnTo>
                <a:lnTo>
                  <a:pt x="12531" y="317"/>
                </a:lnTo>
                <a:lnTo>
                  <a:pt x="12507" y="220"/>
                </a:lnTo>
                <a:lnTo>
                  <a:pt x="12483" y="147"/>
                </a:lnTo>
                <a:lnTo>
                  <a:pt x="12434" y="98"/>
                </a:lnTo>
                <a:lnTo>
                  <a:pt x="12337" y="74"/>
                </a:lnTo>
                <a:lnTo>
                  <a:pt x="12264" y="98"/>
                </a:lnTo>
                <a:lnTo>
                  <a:pt x="12069" y="147"/>
                </a:lnTo>
                <a:lnTo>
                  <a:pt x="12045" y="147"/>
                </a:lnTo>
                <a:lnTo>
                  <a:pt x="11631" y="269"/>
                </a:lnTo>
                <a:lnTo>
                  <a:pt x="11217" y="366"/>
                </a:lnTo>
                <a:lnTo>
                  <a:pt x="10804" y="463"/>
                </a:lnTo>
                <a:lnTo>
                  <a:pt x="10390" y="561"/>
                </a:lnTo>
                <a:lnTo>
                  <a:pt x="10001" y="707"/>
                </a:lnTo>
                <a:lnTo>
                  <a:pt x="9611" y="877"/>
                </a:lnTo>
                <a:lnTo>
                  <a:pt x="9417" y="974"/>
                </a:lnTo>
                <a:lnTo>
                  <a:pt x="9246" y="1096"/>
                </a:lnTo>
                <a:lnTo>
                  <a:pt x="9076" y="1242"/>
                </a:lnTo>
                <a:lnTo>
                  <a:pt x="8906" y="1388"/>
                </a:lnTo>
                <a:lnTo>
                  <a:pt x="8735" y="1558"/>
                </a:lnTo>
                <a:lnTo>
                  <a:pt x="8614" y="1753"/>
                </a:lnTo>
                <a:lnTo>
                  <a:pt x="8492" y="1947"/>
                </a:lnTo>
                <a:lnTo>
                  <a:pt x="8395" y="2142"/>
                </a:lnTo>
                <a:lnTo>
                  <a:pt x="8297" y="2361"/>
                </a:lnTo>
                <a:lnTo>
                  <a:pt x="8249" y="2580"/>
                </a:lnTo>
                <a:lnTo>
                  <a:pt x="8200" y="2799"/>
                </a:lnTo>
                <a:lnTo>
                  <a:pt x="8151" y="3042"/>
                </a:lnTo>
                <a:lnTo>
                  <a:pt x="8151" y="3286"/>
                </a:lnTo>
                <a:lnTo>
                  <a:pt x="8200" y="3578"/>
                </a:lnTo>
                <a:lnTo>
                  <a:pt x="8224" y="3724"/>
                </a:lnTo>
                <a:lnTo>
                  <a:pt x="8297" y="3845"/>
                </a:lnTo>
                <a:lnTo>
                  <a:pt x="8370" y="3967"/>
                </a:lnTo>
                <a:lnTo>
                  <a:pt x="8443" y="4040"/>
                </a:lnTo>
                <a:lnTo>
                  <a:pt x="8443" y="4064"/>
                </a:lnTo>
                <a:lnTo>
                  <a:pt x="8370" y="4089"/>
                </a:lnTo>
                <a:lnTo>
                  <a:pt x="8200" y="4186"/>
                </a:lnTo>
                <a:lnTo>
                  <a:pt x="8030" y="4259"/>
                </a:lnTo>
                <a:lnTo>
                  <a:pt x="7689" y="4381"/>
                </a:lnTo>
                <a:lnTo>
                  <a:pt x="7762" y="3797"/>
                </a:lnTo>
                <a:lnTo>
                  <a:pt x="7811" y="3237"/>
                </a:lnTo>
                <a:lnTo>
                  <a:pt x="7811" y="2702"/>
                </a:lnTo>
                <a:lnTo>
                  <a:pt x="7786" y="2142"/>
                </a:lnTo>
                <a:lnTo>
                  <a:pt x="7738" y="1874"/>
                </a:lnTo>
                <a:lnTo>
                  <a:pt x="7689" y="1607"/>
                </a:lnTo>
                <a:lnTo>
                  <a:pt x="7616" y="1339"/>
                </a:lnTo>
                <a:lnTo>
                  <a:pt x="7519" y="1072"/>
                </a:lnTo>
                <a:lnTo>
                  <a:pt x="7421" y="828"/>
                </a:lnTo>
                <a:lnTo>
                  <a:pt x="7300" y="561"/>
                </a:lnTo>
                <a:lnTo>
                  <a:pt x="7130" y="317"/>
                </a:lnTo>
                <a:lnTo>
                  <a:pt x="6959" y="50"/>
                </a:lnTo>
                <a:lnTo>
                  <a:pt x="6935" y="25"/>
                </a:lnTo>
                <a:lnTo>
                  <a:pt x="688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46"/>
          <p:cNvSpPr/>
          <p:nvPr/>
        </p:nvSpPr>
        <p:spPr>
          <a:xfrm>
            <a:off x="2991515" y="4028311"/>
            <a:ext cx="319945" cy="278125"/>
          </a:xfrm>
          <a:custGeom>
            <a:avLst/>
            <a:gdLst/>
            <a:ahLst/>
            <a:cxnLst/>
            <a:rect l="l" t="t" r="r" b="b"/>
            <a:pathLst>
              <a:path w="16571" h="14405" extrusionOk="0">
                <a:moveTo>
                  <a:pt x="8103" y="4623"/>
                </a:moveTo>
                <a:lnTo>
                  <a:pt x="7811" y="4818"/>
                </a:lnTo>
                <a:lnTo>
                  <a:pt x="7665" y="4915"/>
                </a:lnTo>
                <a:lnTo>
                  <a:pt x="7519" y="5013"/>
                </a:lnTo>
                <a:lnTo>
                  <a:pt x="7470" y="4623"/>
                </a:lnTo>
                <a:close/>
                <a:moveTo>
                  <a:pt x="8516" y="4599"/>
                </a:moveTo>
                <a:lnTo>
                  <a:pt x="8760" y="4623"/>
                </a:lnTo>
                <a:lnTo>
                  <a:pt x="9003" y="4648"/>
                </a:lnTo>
                <a:lnTo>
                  <a:pt x="9027" y="4648"/>
                </a:lnTo>
                <a:lnTo>
                  <a:pt x="8979" y="4672"/>
                </a:lnTo>
                <a:lnTo>
                  <a:pt x="8930" y="4721"/>
                </a:lnTo>
                <a:lnTo>
                  <a:pt x="8930" y="4696"/>
                </a:lnTo>
                <a:lnTo>
                  <a:pt x="8857" y="4769"/>
                </a:lnTo>
                <a:lnTo>
                  <a:pt x="8735" y="4818"/>
                </a:lnTo>
                <a:lnTo>
                  <a:pt x="8541" y="4940"/>
                </a:lnTo>
                <a:lnTo>
                  <a:pt x="8273" y="5134"/>
                </a:lnTo>
                <a:lnTo>
                  <a:pt x="8030" y="5329"/>
                </a:lnTo>
                <a:lnTo>
                  <a:pt x="7811" y="5475"/>
                </a:lnTo>
                <a:lnTo>
                  <a:pt x="7567" y="5621"/>
                </a:lnTo>
                <a:lnTo>
                  <a:pt x="7543" y="5256"/>
                </a:lnTo>
                <a:lnTo>
                  <a:pt x="7665" y="5232"/>
                </a:lnTo>
                <a:lnTo>
                  <a:pt x="7786" y="5159"/>
                </a:lnTo>
                <a:lnTo>
                  <a:pt x="8005" y="5037"/>
                </a:lnTo>
                <a:lnTo>
                  <a:pt x="8297" y="4842"/>
                </a:lnTo>
                <a:lnTo>
                  <a:pt x="8443" y="4745"/>
                </a:lnTo>
                <a:lnTo>
                  <a:pt x="8516" y="4599"/>
                </a:lnTo>
                <a:close/>
                <a:moveTo>
                  <a:pt x="9003" y="5086"/>
                </a:moveTo>
                <a:lnTo>
                  <a:pt x="8930" y="5572"/>
                </a:lnTo>
                <a:lnTo>
                  <a:pt x="8881" y="5572"/>
                </a:lnTo>
                <a:lnTo>
                  <a:pt x="8833" y="5597"/>
                </a:lnTo>
                <a:lnTo>
                  <a:pt x="8419" y="5864"/>
                </a:lnTo>
                <a:lnTo>
                  <a:pt x="8005" y="6108"/>
                </a:lnTo>
                <a:lnTo>
                  <a:pt x="7835" y="6181"/>
                </a:lnTo>
                <a:lnTo>
                  <a:pt x="7640" y="6278"/>
                </a:lnTo>
                <a:lnTo>
                  <a:pt x="7616" y="5889"/>
                </a:lnTo>
                <a:lnTo>
                  <a:pt x="7738" y="5840"/>
                </a:lnTo>
                <a:lnTo>
                  <a:pt x="7859" y="5791"/>
                </a:lnTo>
                <a:lnTo>
                  <a:pt x="8103" y="5645"/>
                </a:lnTo>
                <a:lnTo>
                  <a:pt x="9003" y="5086"/>
                </a:lnTo>
                <a:close/>
                <a:moveTo>
                  <a:pt x="8881" y="6010"/>
                </a:moveTo>
                <a:lnTo>
                  <a:pt x="8857" y="6181"/>
                </a:lnTo>
                <a:lnTo>
                  <a:pt x="8857" y="6254"/>
                </a:lnTo>
                <a:lnTo>
                  <a:pt x="8784" y="6254"/>
                </a:lnTo>
                <a:lnTo>
                  <a:pt x="8735" y="6278"/>
                </a:lnTo>
                <a:lnTo>
                  <a:pt x="8200" y="6570"/>
                </a:lnTo>
                <a:lnTo>
                  <a:pt x="7689" y="6862"/>
                </a:lnTo>
                <a:lnTo>
                  <a:pt x="7665" y="6594"/>
                </a:lnTo>
                <a:lnTo>
                  <a:pt x="7811" y="6570"/>
                </a:lnTo>
                <a:lnTo>
                  <a:pt x="7932" y="6521"/>
                </a:lnTo>
                <a:lnTo>
                  <a:pt x="8176" y="6400"/>
                </a:lnTo>
                <a:lnTo>
                  <a:pt x="8541" y="6229"/>
                </a:lnTo>
                <a:lnTo>
                  <a:pt x="8711" y="6132"/>
                </a:lnTo>
                <a:lnTo>
                  <a:pt x="8881" y="6010"/>
                </a:lnTo>
                <a:close/>
                <a:moveTo>
                  <a:pt x="8833" y="6594"/>
                </a:moveTo>
                <a:lnTo>
                  <a:pt x="8808" y="6765"/>
                </a:lnTo>
                <a:lnTo>
                  <a:pt x="8760" y="6789"/>
                </a:lnTo>
                <a:lnTo>
                  <a:pt x="8565" y="6862"/>
                </a:lnTo>
                <a:lnTo>
                  <a:pt x="8395" y="6959"/>
                </a:lnTo>
                <a:lnTo>
                  <a:pt x="8054" y="7178"/>
                </a:lnTo>
                <a:lnTo>
                  <a:pt x="7859" y="7300"/>
                </a:lnTo>
                <a:lnTo>
                  <a:pt x="7689" y="7446"/>
                </a:lnTo>
                <a:lnTo>
                  <a:pt x="7689" y="7105"/>
                </a:lnTo>
                <a:lnTo>
                  <a:pt x="8273" y="6862"/>
                </a:lnTo>
                <a:lnTo>
                  <a:pt x="8833" y="6594"/>
                </a:lnTo>
                <a:close/>
                <a:moveTo>
                  <a:pt x="8784" y="7154"/>
                </a:moveTo>
                <a:lnTo>
                  <a:pt x="8760" y="7470"/>
                </a:lnTo>
                <a:lnTo>
                  <a:pt x="8687" y="7495"/>
                </a:lnTo>
                <a:lnTo>
                  <a:pt x="8516" y="7568"/>
                </a:lnTo>
                <a:lnTo>
                  <a:pt x="8370" y="7665"/>
                </a:lnTo>
                <a:lnTo>
                  <a:pt x="8103" y="7884"/>
                </a:lnTo>
                <a:lnTo>
                  <a:pt x="7908" y="8030"/>
                </a:lnTo>
                <a:lnTo>
                  <a:pt x="7713" y="8200"/>
                </a:lnTo>
                <a:lnTo>
                  <a:pt x="7689" y="7787"/>
                </a:lnTo>
                <a:lnTo>
                  <a:pt x="7835" y="7714"/>
                </a:lnTo>
                <a:lnTo>
                  <a:pt x="7981" y="7641"/>
                </a:lnTo>
                <a:lnTo>
                  <a:pt x="8249" y="7470"/>
                </a:lnTo>
                <a:lnTo>
                  <a:pt x="8516" y="7300"/>
                </a:lnTo>
                <a:lnTo>
                  <a:pt x="8784" y="7154"/>
                </a:lnTo>
                <a:close/>
                <a:moveTo>
                  <a:pt x="8735" y="7835"/>
                </a:moveTo>
                <a:lnTo>
                  <a:pt x="8711" y="8103"/>
                </a:lnTo>
                <a:lnTo>
                  <a:pt x="8638" y="8127"/>
                </a:lnTo>
                <a:lnTo>
                  <a:pt x="8468" y="8249"/>
                </a:lnTo>
                <a:lnTo>
                  <a:pt x="8322" y="8371"/>
                </a:lnTo>
                <a:lnTo>
                  <a:pt x="8030" y="8662"/>
                </a:lnTo>
                <a:lnTo>
                  <a:pt x="7811" y="8857"/>
                </a:lnTo>
                <a:lnTo>
                  <a:pt x="7738" y="8444"/>
                </a:lnTo>
                <a:lnTo>
                  <a:pt x="7859" y="8395"/>
                </a:lnTo>
                <a:lnTo>
                  <a:pt x="8005" y="8322"/>
                </a:lnTo>
                <a:lnTo>
                  <a:pt x="8249" y="8176"/>
                </a:lnTo>
                <a:lnTo>
                  <a:pt x="8492" y="8006"/>
                </a:lnTo>
                <a:lnTo>
                  <a:pt x="8735" y="7835"/>
                </a:lnTo>
                <a:close/>
                <a:moveTo>
                  <a:pt x="8662" y="8687"/>
                </a:moveTo>
                <a:lnTo>
                  <a:pt x="8589" y="9198"/>
                </a:lnTo>
                <a:lnTo>
                  <a:pt x="8346" y="9125"/>
                </a:lnTo>
                <a:lnTo>
                  <a:pt x="8103" y="9100"/>
                </a:lnTo>
                <a:lnTo>
                  <a:pt x="8273" y="8979"/>
                </a:lnTo>
                <a:lnTo>
                  <a:pt x="8468" y="8833"/>
                </a:lnTo>
                <a:lnTo>
                  <a:pt x="8662" y="8687"/>
                </a:lnTo>
                <a:close/>
                <a:moveTo>
                  <a:pt x="7981" y="4088"/>
                </a:moveTo>
                <a:lnTo>
                  <a:pt x="7713" y="4112"/>
                </a:lnTo>
                <a:lnTo>
                  <a:pt x="7421" y="4137"/>
                </a:lnTo>
                <a:lnTo>
                  <a:pt x="7324" y="4137"/>
                </a:lnTo>
                <a:lnTo>
                  <a:pt x="7300" y="4161"/>
                </a:lnTo>
                <a:lnTo>
                  <a:pt x="7348" y="4210"/>
                </a:lnTo>
                <a:lnTo>
                  <a:pt x="7348" y="4210"/>
                </a:lnTo>
                <a:lnTo>
                  <a:pt x="7275" y="4185"/>
                </a:lnTo>
                <a:lnTo>
                  <a:pt x="7178" y="4185"/>
                </a:lnTo>
                <a:lnTo>
                  <a:pt x="7081" y="4234"/>
                </a:lnTo>
                <a:lnTo>
                  <a:pt x="7056" y="4283"/>
                </a:lnTo>
                <a:lnTo>
                  <a:pt x="7032" y="4331"/>
                </a:lnTo>
                <a:lnTo>
                  <a:pt x="7008" y="4502"/>
                </a:lnTo>
                <a:lnTo>
                  <a:pt x="6983" y="4672"/>
                </a:lnTo>
                <a:lnTo>
                  <a:pt x="6983" y="5037"/>
                </a:lnTo>
                <a:lnTo>
                  <a:pt x="7056" y="5743"/>
                </a:lnTo>
                <a:lnTo>
                  <a:pt x="7105" y="6448"/>
                </a:lnTo>
                <a:lnTo>
                  <a:pt x="7105" y="7154"/>
                </a:lnTo>
                <a:lnTo>
                  <a:pt x="7105" y="7738"/>
                </a:lnTo>
                <a:lnTo>
                  <a:pt x="7129" y="8322"/>
                </a:lnTo>
                <a:lnTo>
                  <a:pt x="7154" y="8638"/>
                </a:lnTo>
                <a:lnTo>
                  <a:pt x="7202" y="8930"/>
                </a:lnTo>
                <a:lnTo>
                  <a:pt x="7275" y="9198"/>
                </a:lnTo>
                <a:lnTo>
                  <a:pt x="7397" y="9465"/>
                </a:lnTo>
                <a:lnTo>
                  <a:pt x="7446" y="9538"/>
                </a:lnTo>
                <a:lnTo>
                  <a:pt x="7519" y="9587"/>
                </a:lnTo>
                <a:lnTo>
                  <a:pt x="7567" y="9636"/>
                </a:lnTo>
                <a:lnTo>
                  <a:pt x="7592" y="9660"/>
                </a:lnTo>
                <a:lnTo>
                  <a:pt x="7713" y="9660"/>
                </a:lnTo>
                <a:lnTo>
                  <a:pt x="7932" y="9563"/>
                </a:lnTo>
                <a:lnTo>
                  <a:pt x="8054" y="9538"/>
                </a:lnTo>
                <a:lnTo>
                  <a:pt x="8176" y="9538"/>
                </a:lnTo>
                <a:lnTo>
                  <a:pt x="8297" y="9587"/>
                </a:lnTo>
                <a:lnTo>
                  <a:pt x="8419" y="9636"/>
                </a:lnTo>
                <a:lnTo>
                  <a:pt x="8541" y="9684"/>
                </a:lnTo>
                <a:lnTo>
                  <a:pt x="8687" y="9709"/>
                </a:lnTo>
                <a:lnTo>
                  <a:pt x="8760" y="9709"/>
                </a:lnTo>
                <a:lnTo>
                  <a:pt x="8833" y="9684"/>
                </a:lnTo>
                <a:lnTo>
                  <a:pt x="8906" y="9636"/>
                </a:lnTo>
                <a:lnTo>
                  <a:pt x="8930" y="9563"/>
                </a:lnTo>
                <a:lnTo>
                  <a:pt x="9027" y="9490"/>
                </a:lnTo>
                <a:lnTo>
                  <a:pt x="9052" y="9441"/>
                </a:lnTo>
                <a:lnTo>
                  <a:pt x="9076" y="9392"/>
                </a:lnTo>
                <a:lnTo>
                  <a:pt x="9198" y="8760"/>
                </a:lnTo>
                <a:lnTo>
                  <a:pt x="9246" y="8127"/>
                </a:lnTo>
                <a:lnTo>
                  <a:pt x="9295" y="7495"/>
                </a:lnTo>
                <a:lnTo>
                  <a:pt x="9319" y="6886"/>
                </a:lnTo>
                <a:lnTo>
                  <a:pt x="9368" y="6278"/>
                </a:lnTo>
                <a:lnTo>
                  <a:pt x="9417" y="5694"/>
                </a:lnTo>
                <a:lnTo>
                  <a:pt x="9490" y="5110"/>
                </a:lnTo>
                <a:lnTo>
                  <a:pt x="9514" y="4526"/>
                </a:lnTo>
                <a:lnTo>
                  <a:pt x="9514" y="4453"/>
                </a:lnTo>
                <a:lnTo>
                  <a:pt x="9490" y="4404"/>
                </a:lnTo>
                <a:lnTo>
                  <a:pt x="9465" y="4356"/>
                </a:lnTo>
                <a:lnTo>
                  <a:pt x="9417" y="4331"/>
                </a:lnTo>
                <a:lnTo>
                  <a:pt x="9319" y="4307"/>
                </a:lnTo>
                <a:lnTo>
                  <a:pt x="9246" y="4210"/>
                </a:lnTo>
                <a:lnTo>
                  <a:pt x="9198" y="4185"/>
                </a:lnTo>
                <a:lnTo>
                  <a:pt x="9149" y="4161"/>
                </a:lnTo>
                <a:lnTo>
                  <a:pt x="8857" y="4112"/>
                </a:lnTo>
                <a:lnTo>
                  <a:pt x="8565" y="4088"/>
                </a:lnTo>
                <a:close/>
                <a:moveTo>
                  <a:pt x="8176" y="10585"/>
                </a:moveTo>
                <a:lnTo>
                  <a:pt x="7932" y="10804"/>
                </a:lnTo>
                <a:lnTo>
                  <a:pt x="7689" y="10974"/>
                </a:lnTo>
                <a:lnTo>
                  <a:pt x="7738" y="10877"/>
                </a:lnTo>
                <a:lnTo>
                  <a:pt x="7786" y="10755"/>
                </a:lnTo>
                <a:lnTo>
                  <a:pt x="7859" y="10658"/>
                </a:lnTo>
                <a:lnTo>
                  <a:pt x="7957" y="10585"/>
                </a:lnTo>
                <a:lnTo>
                  <a:pt x="8030" y="10609"/>
                </a:lnTo>
                <a:lnTo>
                  <a:pt x="8103" y="10585"/>
                </a:lnTo>
                <a:close/>
                <a:moveTo>
                  <a:pt x="8614" y="10682"/>
                </a:moveTo>
                <a:lnTo>
                  <a:pt x="8687" y="10779"/>
                </a:lnTo>
                <a:lnTo>
                  <a:pt x="8760" y="10877"/>
                </a:lnTo>
                <a:lnTo>
                  <a:pt x="8565" y="10998"/>
                </a:lnTo>
                <a:lnTo>
                  <a:pt x="8395" y="11144"/>
                </a:lnTo>
                <a:lnTo>
                  <a:pt x="8078" y="11436"/>
                </a:lnTo>
                <a:lnTo>
                  <a:pt x="7957" y="11582"/>
                </a:lnTo>
                <a:lnTo>
                  <a:pt x="7859" y="11704"/>
                </a:lnTo>
                <a:lnTo>
                  <a:pt x="7786" y="11826"/>
                </a:lnTo>
                <a:lnTo>
                  <a:pt x="7713" y="11728"/>
                </a:lnTo>
                <a:lnTo>
                  <a:pt x="7665" y="11607"/>
                </a:lnTo>
                <a:lnTo>
                  <a:pt x="7640" y="11485"/>
                </a:lnTo>
                <a:lnTo>
                  <a:pt x="7640" y="11363"/>
                </a:lnTo>
                <a:lnTo>
                  <a:pt x="7786" y="11315"/>
                </a:lnTo>
                <a:lnTo>
                  <a:pt x="7908" y="11242"/>
                </a:lnTo>
                <a:lnTo>
                  <a:pt x="8176" y="11071"/>
                </a:lnTo>
                <a:lnTo>
                  <a:pt x="8395" y="10901"/>
                </a:lnTo>
                <a:lnTo>
                  <a:pt x="8614" y="10682"/>
                </a:lnTo>
                <a:close/>
                <a:moveTo>
                  <a:pt x="8857" y="11266"/>
                </a:moveTo>
                <a:lnTo>
                  <a:pt x="8833" y="11412"/>
                </a:lnTo>
                <a:lnTo>
                  <a:pt x="8784" y="11558"/>
                </a:lnTo>
                <a:lnTo>
                  <a:pt x="8711" y="11655"/>
                </a:lnTo>
                <a:lnTo>
                  <a:pt x="8614" y="11753"/>
                </a:lnTo>
                <a:lnTo>
                  <a:pt x="8492" y="11826"/>
                </a:lnTo>
                <a:lnTo>
                  <a:pt x="8370" y="11899"/>
                </a:lnTo>
                <a:lnTo>
                  <a:pt x="8200" y="11923"/>
                </a:lnTo>
                <a:lnTo>
                  <a:pt x="8030" y="11923"/>
                </a:lnTo>
                <a:lnTo>
                  <a:pt x="8176" y="11801"/>
                </a:lnTo>
                <a:lnTo>
                  <a:pt x="8273" y="11728"/>
                </a:lnTo>
                <a:lnTo>
                  <a:pt x="8565" y="11485"/>
                </a:lnTo>
                <a:lnTo>
                  <a:pt x="8857" y="11266"/>
                </a:lnTo>
                <a:close/>
                <a:moveTo>
                  <a:pt x="8176" y="10049"/>
                </a:moveTo>
                <a:lnTo>
                  <a:pt x="8054" y="10074"/>
                </a:lnTo>
                <a:lnTo>
                  <a:pt x="7957" y="10122"/>
                </a:lnTo>
                <a:lnTo>
                  <a:pt x="7811" y="10171"/>
                </a:lnTo>
                <a:lnTo>
                  <a:pt x="7689" y="10220"/>
                </a:lnTo>
                <a:lnTo>
                  <a:pt x="7592" y="10268"/>
                </a:lnTo>
                <a:lnTo>
                  <a:pt x="7519" y="10366"/>
                </a:lnTo>
                <a:lnTo>
                  <a:pt x="7373" y="10536"/>
                </a:lnTo>
                <a:lnTo>
                  <a:pt x="7275" y="10755"/>
                </a:lnTo>
                <a:lnTo>
                  <a:pt x="7202" y="10974"/>
                </a:lnTo>
                <a:lnTo>
                  <a:pt x="7154" y="11242"/>
                </a:lnTo>
                <a:lnTo>
                  <a:pt x="7154" y="11509"/>
                </a:lnTo>
                <a:lnTo>
                  <a:pt x="7202" y="11753"/>
                </a:lnTo>
                <a:lnTo>
                  <a:pt x="7324" y="11972"/>
                </a:lnTo>
                <a:lnTo>
                  <a:pt x="7397" y="12069"/>
                </a:lnTo>
                <a:lnTo>
                  <a:pt x="7470" y="12142"/>
                </a:lnTo>
                <a:lnTo>
                  <a:pt x="7567" y="12215"/>
                </a:lnTo>
                <a:lnTo>
                  <a:pt x="7689" y="12288"/>
                </a:lnTo>
                <a:lnTo>
                  <a:pt x="7786" y="12337"/>
                </a:lnTo>
                <a:lnTo>
                  <a:pt x="7932" y="12385"/>
                </a:lnTo>
                <a:lnTo>
                  <a:pt x="8054" y="12410"/>
                </a:lnTo>
                <a:lnTo>
                  <a:pt x="8346" y="12410"/>
                </a:lnTo>
                <a:lnTo>
                  <a:pt x="8492" y="12385"/>
                </a:lnTo>
                <a:lnTo>
                  <a:pt x="8614" y="12337"/>
                </a:lnTo>
                <a:lnTo>
                  <a:pt x="8711" y="12288"/>
                </a:lnTo>
                <a:lnTo>
                  <a:pt x="8833" y="12215"/>
                </a:lnTo>
                <a:lnTo>
                  <a:pt x="8930" y="12142"/>
                </a:lnTo>
                <a:lnTo>
                  <a:pt x="9076" y="11972"/>
                </a:lnTo>
                <a:lnTo>
                  <a:pt x="9198" y="11753"/>
                </a:lnTo>
                <a:lnTo>
                  <a:pt x="9295" y="11534"/>
                </a:lnTo>
                <a:lnTo>
                  <a:pt x="9319" y="11266"/>
                </a:lnTo>
                <a:lnTo>
                  <a:pt x="9319" y="10998"/>
                </a:lnTo>
                <a:lnTo>
                  <a:pt x="9246" y="10779"/>
                </a:lnTo>
                <a:lnTo>
                  <a:pt x="9149" y="10560"/>
                </a:lnTo>
                <a:lnTo>
                  <a:pt x="9003" y="10366"/>
                </a:lnTo>
                <a:lnTo>
                  <a:pt x="8833" y="10220"/>
                </a:lnTo>
                <a:lnTo>
                  <a:pt x="8735" y="10171"/>
                </a:lnTo>
                <a:lnTo>
                  <a:pt x="8638" y="10122"/>
                </a:lnTo>
                <a:lnTo>
                  <a:pt x="8395" y="10049"/>
                </a:lnTo>
                <a:close/>
                <a:moveTo>
                  <a:pt x="8322" y="535"/>
                </a:moveTo>
                <a:lnTo>
                  <a:pt x="8443" y="560"/>
                </a:lnTo>
                <a:lnTo>
                  <a:pt x="8638" y="657"/>
                </a:lnTo>
                <a:lnTo>
                  <a:pt x="8833" y="803"/>
                </a:lnTo>
                <a:lnTo>
                  <a:pt x="9003" y="973"/>
                </a:lnTo>
                <a:lnTo>
                  <a:pt x="9344" y="1338"/>
                </a:lnTo>
                <a:lnTo>
                  <a:pt x="9757" y="1971"/>
                </a:lnTo>
                <a:lnTo>
                  <a:pt x="10147" y="2652"/>
                </a:lnTo>
                <a:lnTo>
                  <a:pt x="10901" y="4015"/>
                </a:lnTo>
                <a:lnTo>
                  <a:pt x="11655" y="5402"/>
                </a:lnTo>
                <a:lnTo>
                  <a:pt x="12045" y="6083"/>
                </a:lnTo>
                <a:lnTo>
                  <a:pt x="12434" y="6740"/>
                </a:lnTo>
                <a:lnTo>
                  <a:pt x="13164" y="7957"/>
                </a:lnTo>
                <a:lnTo>
                  <a:pt x="13918" y="9173"/>
                </a:lnTo>
                <a:lnTo>
                  <a:pt x="14672" y="10366"/>
                </a:lnTo>
                <a:lnTo>
                  <a:pt x="15427" y="11582"/>
                </a:lnTo>
                <a:lnTo>
                  <a:pt x="15402" y="11655"/>
                </a:lnTo>
                <a:lnTo>
                  <a:pt x="15402" y="11704"/>
                </a:lnTo>
                <a:lnTo>
                  <a:pt x="15427" y="11777"/>
                </a:lnTo>
                <a:lnTo>
                  <a:pt x="15475" y="11826"/>
                </a:lnTo>
                <a:lnTo>
                  <a:pt x="15646" y="11972"/>
                </a:lnTo>
                <a:lnTo>
                  <a:pt x="15792" y="12191"/>
                </a:lnTo>
                <a:lnTo>
                  <a:pt x="15913" y="12434"/>
                </a:lnTo>
                <a:lnTo>
                  <a:pt x="16011" y="12677"/>
                </a:lnTo>
                <a:lnTo>
                  <a:pt x="16059" y="12945"/>
                </a:lnTo>
                <a:lnTo>
                  <a:pt x="16035" y="13067"/>
                </a:lnTo>
                <a:lnTo>
                  <a:pt x="16035" y="13188"/>
                </a:lnTo>
                <a:lnTo>
                  <a:pt x="15986" y="13286"/>
                </a:lnTo>
                <a:lnTo>
                  <a:pt x="15938" y="13407"/>
                </a:lnTo>
                <a:lnTo>
                  <a:pt x="15865" y="13505"/>
                </a:lnTo>
                <a:lnTo>
                  <a:pt x="15792" y="13578"/>
                </a:lnTo>
                <a:lnTo>
                  <a:pt x="15597" y="13699"/>
                </a:lnTo>
                <a:lnTo>
                  <a:pt x="15402" y="13772"/>
                </a:lnTo>
                <a:lnTo>
                  <a:pt x="15159" y="13821"/>
                </a:lnTo>
                <a:lnTo>
                  <a:pt x="14940" y="13845"/>
                </a:lnTo>
                <a:lnTo>
                  <a:pt x="14040" y="13845"/>
                </a:lnTo>
                <a:lnTo>
                  <a:pt x="11023" y="13821"/>
                </a:lnTo>
                <a:lnTo>
                  <a:pt x="9514" y="13797"/>
                </a:lnTo>
                <a:lnTo>
                  <a:pt x="8005" y="13797"/>
                </a:lnTo>
                <a:lnTo>
                  <a:pt x="5159" y="13821"/>
                </a:lnTo>
                <a:lnTo>
                  <a:pt x="3723" y="13870"/>
                </a:lnTo>
                <a:lnTo>
                  <a:pt x="2312" y="13918"/>
                </a:lnTo>
                <a:lnTo>
                  <a:pt x="1630" y="13918"/>
                </a:lnTo>
                <a:lnTo>
                  <a:pt x="1411" y="13894"/>
                </a:lnTo>
                <a:lnTo>
                  <a:pt x="1192" y="13845"/>
                </a:lnTo>
                <a:lnTo>
                  <a:pt x="998" y="13772"/>
                </a:lnTo>
                <a:lnTo>
                  <a:pt x="803" y="13675"/>
                </a:lnTo>
                <a:lnTo>
                  <a:pt x="633" y="13529"/>
                </a:lnTo>
                <a:lnTo>
                  <a:pt x="535" y="13432"/>
                </a:lnTo>
                <a:lnTo>
                  <a:pt x="487" y="13334"/>
                </a:lnTo>
                <a:lnTo>
                  <a:pt x="462" y="13261"/>
                </a:lnTo>
                <a:lnTo>
                  <a:pt x="438" y="13164"/>
                </a:lnTo>
                <a:lnTo>
                  <a:pt x="438" y="12969"/>
                </a:lnTo>
                <a:lnTo>
                  <a:pt x="511" y="12799"/>
                </a:lnTo>
                <a:lnTo>
                  <a:pt x="657" y="12434"/>
                </a:lnTo>
                <a:lnTo>
                  <a:pt x="730" y="12239"/>
                </a:lnTo>
                <a:lnTo>
                  <a:pt x="779" y="12045"/>
                </a:lnTo>
                <a:lnTo>
                  <a:pt x="998" y="11680"/>
                </a:lnTo>
                <a:lnTo>
                  <a:pt x="1217" y="11290"/>
                </a:lnTo>
                <a:lnTo>
                  <a:pt x="1630" y="10512"/>
                </a:lnTo>
                <a:lnTo>
                  <a:pt x="2141" y="9684"/>
                </a:lnTo>
                <a:lnTo>
                  <a:pt x="2652" y="8833"/>
                </a:lnTo>
                <a:lnTo>
                  <a:pt x="3674" y="7081"/>
                </a:lnTo>
                <a:lnTo>
                  <a:pt x="4696" y="5329"/>
                </a:lnTo>
                <a:lnTo>
                  <a:pt x="5207" y="4477"/>
                </a:lnTo>
                <a:lnTo>
                  <a:pt x="5742" y="3650"/>
                </a:lnTo>
                <a:lnTo>
                  <a:pt x="6813" y="2020"/>
                </a:lnTo>
                <a:lnTo>
                  <a:pt x="7251" y="1338"/>
                </a:lnTo>
                <a:lnTo>
                  <a:pt x="7494" y="1022"/>
                </a:lnTo>
                <a:lnTo>
                  <a:pt x="7640" y="876"/>
                </a:lnTo>
                <a:lnTo>
                  <a:pt x="7786" y="730"/>
                </a:lnTo>
                <a:lnTo>
                  <a:pt x="7884" y="633"/>
                </a:lnTo>
                <a:lnTo>
                  <a:pt x="8005" y="584"/>
                </a:lnTo>
                <a:lnTo>
                  <a:pt x="8103" y="535"/>
                </a:lnTo>
                <a:close/>
                <a:moveTo>
                  <a:pt x="8346" y="0"/>
                </a:moveTo>
                <a:lnTo>
                  <a:pt x="8176" y="25"/>
                </a:lnTo>
                <a:lnTo>
                  <a:pt x="8005" y="73"/>
                </a:lnTo>
                <a:lnTo>
                  <a:pt x="7835" y="146"/>
                </a:lnTo>
                <a:lnTo>
                  <a:pt x="7665" y="219"/>
                </a:lnTo>
                <a:lnTo>
                  <a:pt x="7519" y="341"/>
                </a:lnTo>
                <a:lnTo>
                  <a:pt x="7251" y="584"/>
                </a:lnTo>
                <a:lnTo>
                  <a:pt x="7105" y="730"/>
                </a:lnTo>
                <a:lnTo>
                  <a:pt x="6983" y="900"/>
                </a:lnTo>
                <a:lnTo>
                  <a:pt x="6740" y="1265"/>
                </a:lnTo>
                <a:lnTo>
                  <a:pt x="6497" y="1630"/>
                </a:lnTo>
                <a:lnTo>
                  <a:pt x="6278" y="1995"/>
                </a:lnTo>
                <a:lnTo>
                  <a:pt x="5596" y="2969"/>
                </a:lnTo>
                <a:lnTo>
                  <a:pt x="4964" y="3966"/>
                </a:lnTo>
                <a:lnTo>
                  <a:pt x="4331" y="4988"/>
                </a:lnTo>
                <a:lnTo>
                  <a:pt x="3723" y="6035"/>
                </a:lnTo>
                <a:lnTo>
                  <a:pt x="2506" y="8127"/>
                </a:lnTo>
                <a:lnTo>
                  <a:pt x="1363" y="10147"/>
                </a:lnTo>
                <a:lnTo>
                  <a:pt x="900" y="10925"/>
                </a:lnTo>
                <a:lnTo>
                  <a:pt x="706" y="11339"/>
                </a:lnTo>
                <a:lnTo>
                  <a:pt x="535" y="11753"/>
                </a:lnTo>
                <a:lnTo>
                  <a:pt x="487" y="11801"/>
                </a:lnTo>
                <a:lnTo>
                  <a:pt x="462" y="11850"/>
                </a:lnTo>
                <a:lnTo>
                  <a:pt x="389" y="12069"/>
                </a:lnTo>
                <a:lnTo>
                  <a:pt x="268" y="12288"/>
                </a:lnTo>
                <a:lnTo>
                  <a:pt x="170" y="12507"/>
                </a:lnTo>
                <a:lnTo>
                  <a:pt x="49" y="12726"/>
                </a:lnTo>
                <a:lnTo>
                  <a:pt x="24" y="12823"/>
                </a:lnTo>
                <a:lnTo>
                  <a:pt x="0" y="12945"/>
                </a:lnTo>
                <a:lnTo>
                  <a:pt x="0" y="13067"/>
                </a:lnTo>
                <a:lnTo>
                  <a:pt x="0" y="13188"/>
                </a:lnTo>
                <a:lnTo>
                  <a:pt x="73" y="13407"/>
                </a:lnTo>
                <a:lnTo>
                  <a:pt x="146" y="13651"/>
                </a:lnTo>
                <a:lnTo>
                  <a:pt x="292" y="13845"/>
                </a:lnTo>
                <a:lnTo>
                  <a:pt x="438" y="13991"/>
                </a:lnTo>
                <a:lnTo>
                  <a:pt x="633" y="14113"/>
                </a:lnTo>
                <a:lnTo>
                  <a:pt x="852" y="14210"/>
                </a:lnTo>
                <a:lnTo>
                  <a:pt x="1095" y="14283"/>
                </a:lnTo>
                <a:lnTo>
                  <a:pt x="1314" y="14332"/>
                </a:lnTo>
                <a:lnTo>
                  <a:pt x="1776" y="14381"/>
                </a:lnTo>
                <a:lnTo>
                  <a:pt x="2141" y="14405"/>
                </a:lnTo>
                <a:lnTo>
                  <a:pt x="3309" y="14405"/>
                </a:lnTo>
                <a:lnTo>
                  <a:pt x="4064" y="14356"/>
                </a:lnTo>
                <a:lnTo>
                  <a:pt x="4842" y="14332"/>
                </a:lnTo>
                <a:lnTo>
                  <a:pt x="6691" y="14308"/>
                </a:lnTo>
                <a:lnTo>
                  <a:pt x="8565" y="14283"/>
                </a:lnTo>
                <a:lnTo>
                  <a:pt x="10439" y="14283"/>
                </a:lnTo>
                <a:lnTo>
                  <a:pt x="12337" y="14308"/>
                </a:lnTo>
                <a:lnTo>
                  <a:pt x="13748" y="14356"/>
                </a:lnTo>
                <a:lnTo>
                  <a:pt x="14478" y="14356"/>
                </a:lnTo>
                <a:lnTo>
                  <a:pt x="14818" y="14332"/>
                </a:lnTo>
                <a:lnTo>
                  <a:pt x="15159" y="14308"/>
                </a:lnTo>
                <a:lnTo>
                  <a:pt x="15402" y="14259"/>
                </a:lnTo>
                <a:lnTo>
                  <a:pt x="15621" y="14210"/>
                </a:lnTo>
                <a:lnTo>
                  <a:pt x="15840" y="14113"/>
                </a:lnTo>
                <a:lnTo>
                  <a:pt x="16059" y="13991"/>
                </a:lnTo>
                <a:lnTo>
                  <a:pt x="16230" y="13845"/>
                </a:lnTo>
                <a:lnTo>
                  <a:pt x="16400" y="13675"/>
                </a:lnTo>
                <a:lnTo>
                  <a:pt x="16497" y="13480"/>
                </a:lnTo>
                <a:lnTo>
                  <a:pt x="16522" y="13359"/>
                </a:lnTo>
                <a:lnTo>
                  <a:pt x="16546" y="13237"/>
                </a:lnTo>
                <a:lnTo>
                  <a:pt x="16570" y="13042"/>
                </a:lnTo>
                <a:lnTo>
                  <a:pt x="16546" y="12848"/>
                </a:lnTo>
                <a:lnTo>
                  <a:pt x="16522" y="12653"/>
                </a:lnTo>
                <a:lnTo>
                  <a:pt x="16473" y="12458"/>
                </a:lnTo>
                <a:lnTo>
                  <a:pt x="16400" y="12264"/>
                </a:lnTo>
                <a:lnTo>
                  <a:pt x="16303" y="12069"/>
                </a:lnTo>
                <a:lnTo>
                  <a:pt x="16205" y="11899"/>
                </a:lnTo>
                <a:lnTo>
                  <a:pt x="16084" y="11728"/>
                </a:lnTo>
                <a:lnTo>
                  <a:pt x="15281" y="10414"/>
                </a:lnTo>
                <a:lnTo>
                  <a:pt x="14478" y="9100"/>
                </a:lnTo>
                <a:lnTo>
                  <a:pt x="12848" y="6497"/>
                </a:lnTo>
                <a:lnTo>
                  <a:pt x="12458" y="5840"/>
                </a:lnTo>
                <a:lnTo>
                  <a:pt x="12069" y="5159"/>
                </a:lnTo>
                <a:lnTo>
                  <a:pt x="11315" y="3747"/>
                </a:lnTo>
                <a:lnTo>
                  <a:pt x="10536" y="2336"/>
                </a:lnTo>
                <a:lnTo>
                  <a:pt x="10147" y="1655"/>
                </a:lnTo>
                <a:lnTo>
                  <a:pt x="9757" y="998"/>
                </a:lnTo>
                <a:lnTo>
                  <a:pt x="9709" y="925"/>
                </a:lnTo>
                <a:lnTo>
                  <a:pt x="9636" y="876"/>
                </a:lnTo>
                <a:lnTo>
                  <a:pt x="9417" y="608"/>
                </a:lnTo>
                <a:lnTo>
                  <a:pt x="9149" y="341"/>
                </a:lnTo>
                <a:lnTo>
                  <a:pt x="9003" y="219"/>
                </a:lnTo>
                <a:lnTo>
                  <a:pt x="8857" y="98"/>
                </a:lnTo>
                <a:lnTo>
                  <a:pt x="8687" y="25"/>
                </a:lnTo>
                <a:lnTo>
                  <a:pt x="854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46"/>
          <p:cNvSpPr/>
          <p:nvPr/>
        </p:nvSpPr>
        <p:spPr>
          <a:xfrm>
            <a:off x="3508737" y="4003405"/>
            <a:ext cx="320891" cy="321354"/>
          </a:xfrm>
          <a:custGeom>
            <a:avLst/>
            <a:gdLst/>
            <a:ahLst/>
            <a:cxnLst/>
            <a:rect l="l" t="t" r="r" b="b"/>
            <a:pathLst>
              <a:path w="16620" h="16644" extrusionOk="0">
                <a:moveTo>
                  <a:pt x="11437" y="5767"/>
                </a:moveTo>
                <a:lnTo>
                  <a:pt x="11753" y="6132"/>
                </a:lnTo>
                <a:lnTo>
                  <a:pt x="12094" y="6522"/>
                </a:lnTo>
                <a:lnTo>
                  <a:pt x="11510" y="7179"/>
                </a:lnTo>
                <a:lnTo>
                  <a:pt x="11291" y="7008"/>
                </a:lnTo>
                <a:lnTo>
                  <a:pt x="11096" y="6862"/>
                </a:lnTo>
                <a:lnTo>
                  <a:pt x="10877" y="6668"/>
                </a:lnTo>
                <a:lnTo>
                  <a:pt x="10756" y="6570"/>
                </a:lnTo>
                <a:lnTo>
                  <a:pt x="10610" y="6497"/>
                </a:lnTo>
                <a:lnTo>
                  <a:pt x="10926" y="6230"/>
                </a:lnTo>
                <a:lnTo>
                  <a:pt x="10975" y="6303"/>
                </a:lnTo>
                <a:lnTo>
                  <a:pt x="11048" y="6400"/>
                </a:lnTo>
                <a:lnTo>
                  <a:pt x="11194" y="6546"/>
                </a:lnTo>
                <a:lnTo>
                  <a:pt x="11388" y="6789"/>
                </a:lnTo>
                <a:lnTo>
                  <a:pt x="11486" y="6887"/>
                </a:lnTo>
                <a:lnTo>
                  <a:pt x="11632" y="6960"/>
                </a:lnTo>
                <a:lnTo>
                  <a:pt x="11680" y="6960"/>
                </a:lnTo>
                <a:lnTo>
                  <a:pt x="11705" y="6911"/>
                </a:lnTo>
                <a:lnTo>
                  <a:pt x="11680" y="6765"/>
                </a:lnTo>
                <a:lnTo>
                  <a:pt x="11632" y="6619"/>
                </a:lnTo>
                <a:lnTo>
                  <a:pt x="11534" y="6522"/>
                </a:lnTo>
                <a:lnTo>
                  <a:pt x="11437" y="6400"/>
                </a:lnTo>
                <a:lnTo>
                  <a:pt x="11291" y="6205"/>
                </a:lnTo>
                <a:lnTo>
                  <a:pt x="11218" y="6108"/>
                </a:lnTo>
                <a:lnTo>
                  <a:pt x="11121" y="6059"/>
                </a:lnTo>
                <a:lnTo>
                  <a:pt x="11437" y="5767"/>
                </a:lnTo>
                <a:close/>
                <a:moveTo>
                  <a:pt x="10464" y="6643"/>
                </a:moveTo>
                <a:lnTo>
                  <a:pt x="10537" y="6765"/>
                </a:lnTo>
                <a:lnTo>
                  <a:pt x="10634" y="6887"/>
                </a:lnTo>
                <a:lnTo>
                  <a:pt x="10853" y="7106"/>
                </a:lnTo>
                <a:lnTo>
                  <a:pt x="11048" y="7300"/>
                </a:lnTo>
                <a:lnTo>
                  <a:pt x="11242" y="7495"/>
                </a:lnTo>
                <a:lnTo>
                  <a:pt x="11121" y="7641"/>
                </a:lnTo>
                <a:lnTo>
                  <a:pt x="10902" y="7446"/>
                </a:lnTo>
                <a:lnTo>
                  <a:pt x="10658" y="7276"/>
                </a:lnTo>
                <a:lnTo>
                  <a:pt x="10440" y="7057"/>
                </a:lnTo>
                <a:lnTo>
                  <a:pt x="10318" y="6960"/>
                </a:lnTo>
                <a:lnTo>
                  <a:pt x="10172" y="6887"/>
                </a:lnTo>
                <a:lnTo>
                  <a:pt x="10464" y="6643"/>
                </a:lnTo>
                <a:close/>
                <a:moveTo>
                  <a:pt x="10075" y="6984"/>
                </a:moveTo>
                <a:lnTo>
                  <a:pt x="10075" y="7057"/>
                </a:lnTo>
                <a:lnTo>
                  <a:pt x="10123" y="7130"/>
                </a:lnTo>
                <a:lnTo>
                  <a:pt x="10196" y="7276"/>
                </a:lnTo>
                <a:lnTo>
                  <a:pt x="10318" y="7398"/>
                </a:lnTo>
                <a:lnTo>
                  <a:pt x="10415" y="7519"/>
                </a:lnTo>
                <a:lnTo>
                  <a:pt x="10658" y="7714"/>
                </a:lnTo>
                <a:lnTo>
                  <a:pt x="10780" y="7811"/>
                </a:lnTo>
                <a:lnTo>
                  <a:pt x="10926" y="7909"/>
                </a:lnTo>
                <a:lnTo>
                  <a:pt x="10683" y="8176"/>
                </a:lnTo>
                <a:lnTo>
                  <a:pt x="10585" y="8055"/>
                </a:lnTo>
                <a:lnTo>
                  <a:pt x="10488" y="7957"/>
                </a:lnTo>
                <a:lnTo>
                  <a:pt x="10269" y="7787"/>
                </a:lnTo>
                <a:lnTo>
                  <a:pt x="10002" y="7519"/>
                </a:lnTo>
                <a:lnTo>
                  <a:pt x="9734" y="7276"/>
                </a:lnTo>
                <a:lnTo>
                  <a:pt x="10075" y="6984"/>
                </a:lnTo>
                <a:close/>
                <a:moveTo>
                  <a:pt x="9515" y="7495"/>
                </a:moveTo>
                <a:lnTo>
                  <a:pt x="9612" y="7617"/>
                </a:lnTo>
                <a:lnTo>
                  <a:pt x="9710" y="7738"/>
                </a:lnTo>
                <a:lnTo>
                  <a:pt x="9953" y="7957"/>
                </a:lnTo>
                <a:lnTo>
                  <a:pt x="10172" y="8201"/>
                </a:lnTo>
                <a:lnTo>
                  <a:pt x="10318" y="8347"/>
                </a:lnTo>
                <a:lnTo>
                  <a:pt x="10464" y="8444"/>
                </a:lnTo>
                <a:lnTo>
                  <a:pt x="10172" y="8809"/>
                </a:lnTo>
                <a:lnTo>
                  <a:pt x="9904" y="8468"/>
                </a:lnTo>
                <a:lnTo>
                  <a:pt x="9661" y="8176"/>
                </a:lnTo>
                <a:lnTo>
                  <a:pt x="9466" y="7933"/>
                </a:lnTo>
                <a:lnTo>
                  <a:pt x="9369" y="7811"/>
                </a:lnTo>
                <a:lnTo>
                  <a:pt x="9272" y="7714"/>
                </a:lnTo>
                <a:lnTo>
                  <a:pt x="9515" y="7495"/>
                </a:lnTo>
                <a:close/>
                <a:moveTo>
                  <a:pt x="9004" y="7933"/>
                </a:moveTo>
                <a:lnTo>
                  <a:pt x="9126" y="8128"/>
                </a:lnTo>
                <a:lnTo>
                  <a:pt x="9272" y="8298"/>
                </a:lnTo>
                <a:lnTo>
                  <a:pt x="9564" y="8663"/>
                </a:lnTo>
                <a:lnTo>
                  <a:pt x="9880" y="9028"/>
                </a:lnTo>
                <a:lnTo>
                  <a:pt x="9904" y="9077"/>
                </a:lnTo>
                <a:lnTo>
                  <a:pt x="9856" y="9125"/>
                </a:lnTo>
                <a:lnTo>
                  <a:pt x="9734" y="9271"/>
                </a:lnTo>
                <a:lnTo>
                  <a:pt x="9710" y="9198"/>
                </a:lnTo>
                <a:lnTo>
                  <a:pt x="9442" y="8858"/>
                </a:lnTo>
                <a:lnTo>
                  <a:pt x="9126" y="8517"/>
                </a:lnTo>
                <a:lnTo>
                  <a:pt x="8955" y="8322"/>
                </a:lnTo>
                <a:lnTo>
                  <a:pt x="8785" y="8152"/>
                </a:lnTo>
                <a:lnTo>
                  <a:pt x="9004" y="7933"/>
                </a:lnTo>
                <a:close/>
                <a:moveTo>
                  <a:pt x="8517" y="8371"/>
                </a:moveTo>
                <a:lnTo>
                  <a:pt x="8663" y="8590"/>
                </a:lnTo>
                <a:lnTo>
                  <a:pt x="8809" y="8785"/>
                </a:lnTo>
                <a:lnTo>
                  <a:pt x="9101" y="9150"/>
                </a:lnTo>
                <a:lnTo>
                  <a:pt x="9272" y="9320"/>
                </a:lnTo>
                <a:lnTo>
                  <a:pt x="9442" y="9466"/>
                </a:lnTo>
                <a:lnTo>
                  <a:pt x="9515" y="9490"/>
                </a:lnTo>
                <a:lnTo>
                  <a:pt x="9199" y="9806"/>
                </a:lnTo>
                <a:lnTo>
                  <a:pt x="9174" y="9709"/>
                </a:lnTo>
                <a:lnTo>
                  <a:pt x="9150" y="9612"/>
                </a:lnTo>
                <a:lnTo>
                  <a:pt x="9053" y="9442"/>
                </a:lnTo>
                <a:lnTo>
                  <a:pt x="8931" y="9271"/>
                </a:lnTo>
                <a:lnTo>
                  <a:pt x="8785" y="9125"/>
                </a:lnTo>
                <a:lnTo>
                  <a:pt x="8590" y="8833"/>
                </a:lnTo>
                <a:lnTo>
                  <a:pt x="8444" y="8663"/>
                </a:lnTo>
                <a:lnTo>
                  <a:pt x="8323" y="8541"/>
                </a:lnTo>
                <a:lnTo>
                  <a:pt x="8517" y="8371"/>
                </a:lnTo>
                <a:close/>
                <a:moveTo>
                  <a:pt x="5476" y="7787"/>
                </a:moveTo>
                <a:lnTo>
                  <a:pt x="5622" y="7982"/>
                </a:lnTo>
                <a:lnTo>
                  <a:pt x="5816" y="8176"/>
                </a:lnTo>
                <a:lnTo>
                  <a:pt x="6133" y="8444"/>
                </a:lnTo>
                <a:lnTo>
                  <a:pt x="6449" y="8736"/>
                </a:lnTo>
                <a:lnTo>
                  <a:pt x="6790" y="8979"/>
                </a:lnTo>
                <a:lnTo>
                  <a:pt x="6984" y="9125"/>
                </a:lnTo>
                <a:lnTo>
                  <a:pt x="7057" y="9174"/>
                </a:lnTo>
                <a:lnTo>
                  <a:pt x="7155" y="9198"/>
                </a:lnTo>
                <a:lnTo>
                  <a:pt x="7155" y="9247"/>
                </a:lnTo>
                <a:lnTo>
                  <a:pt x="7179" y="9296"/>
                </a:lnTo>
                <a:lnTo>
                  <a:pt x="7301" y="9296"/>
                </a:lnTo>
                <a:lnTo>
                  <a:pt x="7398" y="9271"/>
                </a:lnTo>
                <a:lnTo>
                  <a:pt x="7568" y="9198"/>
                </a:lnTo>
                <a:lnTo>
                  <a:pt x="7617" y="9344"/>
                </a:lnTo>
                <a:lnTo>
                  <a:pt x="7690" y="9490"/>
                </a:lnTo>
                <a:lnTo>
                  <a:pt x="7885" y="9758"/>
                </a:lnTo>
                <a:lnTo>
                  <a:pt x="8006" y="9952"/>
                </a:lnTo>
                <a:lnTo>
                  <a:pt x="8177" y="10098"/>
                </a:lnTo>
                <a:lnTo>
                  <a:pt x="8250" y="10171"/>
                </a:lnTo>
                <a:lnTo>
                  <a:pt x="8347" y="10220"/>
                </a:lnTo>
                <a:lnTo>
                  <a:pt x="8469" y="10269"/>
                </a:lnTo>
                <a:lnTo>
                  <a:pt x="8566" y="10293"/>
                </a:lnTo>
                <a:lnTo>
                  <a:pt x="8615" y="10269"/>
                </a:lnTo>
                <a:lnTo>
                  <a:pt x="8615" y="10244"/>
                </a:lnTo>
                <a:lnTo>
                  <a:pt x="8542" y="10074"/>
                </a:lnTo>
                <a:lnTo>
                  <a:pt x="8420" y="9904"/>
                </a:lnTo>
                <a:lnTo>
                  <a:pt x="8177" y="9636"/>
                </a:lnTo>
                <a:lnTo>
                  <a:pt x="8055" y="9490"/>
                </a:lnTo>
                <a:lnTo>
                  <a:pt x="7982" y="9344"/>
                </a:lnTo>
                <a:lnTo>
                  <a:pt x="7885" y="9174"/>
                </a:lnTo>
                <a:lnTo>
                  <a:pt x="7763" y="9052"/>
                </a:lnTo>
                <a:lnTo>
                  <a:pt x="8079" y="8760"/>
                </a:lnTo>
                <a:lnTo>
                  <a:pt x="8128" y="8906"/>
                </a:lnTo>
                <a:lnTo>
                  <a:pt x="8225" y="9028"/>
                </a:lnTo>
                <a:lnTo>
                  <a:pt x="8420" y="9271"/>
                </a:lnTo>
                <a:lnTo>
                  <a:pt x="8542" y="9466"/>
                </a:lnTo>
                <a:lnTo>
                  <a:pt x="8688" y="9661"/>
                </a:lnTo>
                <a:lnTo>
                  <a:pt x="8785" y="9758"/>
                </a:lnTo>
                <a:lnTo>
                  <a:pt x="8882" y="9831"/>
                </a:lnTo>
                <a:lnTo>
                  <a:pt x="8980" y="9879"/>
                </a:lnTo>
                <a:lnTo>
                  <a:pt x="9077" y="9928"/>
                </a:lnTo>
                <a:lnTo>
                  <a:pt x="8615" y="10366"/>
                </a:lnTo>
                <a:lnTo>
                  <a:pt x="8250" y="10682"/>
                </a:lnTo>
                <a:lnTo>
                  <a:pt x="8225" y="10634"/>
                </a:lnTo>
                <a:lnTo>
                  <a:pt x="8201" y="10585"/>
                </a:lnTo>
                <a:lnTo>
                  <a:pt x="8031" y="10366"/>
                </a:lnTo>
                <a:lnTo>
                  <a:pt x="7812" y="10171"/>
                </a:lnTo>
                <a:lnTo>
                  <a:pt x="7374" y="9782"/>
                </a:lnTo>
                <a:lnTo>
                  <a:pt x="6960" y="9393"/>
                </a:lnTo>
                <a:lnTo>
                  <a:pt x="6546" y="9004"/>
                </a:lnTo>
                <a:lnTo>
                  <a:pt x="5670" y="8225"/>
                </a:lnTo>
                <a:lnTo>
                  <a:pt x="5500" y="8079"/>
                </a:lnTo>
                <a:lnTo>
                  <a:pt x="5330" y="7933"/>
                </a:lnTo>
                <a:lnTo>
                  <a:pt x="5476" y="7787"/>
                </a:lnTo>
                <a:close/>
                <a:moveTo>
                  <a:pt x="5062" y="8152"/>
                </a:moveTo>
                <a:lnTo>
                  <a:pt x="5232" y="8322"/>
                </a:lnTo>
                <a:lnTo>
                  <a:pt x="5403" y="8493"/>
                </a:lnTo>
                <a:lnTo>
                  <a:pt x="6279" y="9271"/>
                </a:lnTo>
                <a:lnTo>
                  <a:pt x="6692" y="9636"/>
                </a:lnTo>
                <a:lnTo>
                  <a:pt x="7155" y="10025"/>
                </a:lnTo>
                <a:lnTo>
                  <a:pt x="7374" y="10220"/>
                </a:lnTo>
                <a:lnTo>
                  <a:pt x="7593" y="10415"/>
                </a:lnTo>
                <a:lnTo>
                  <a:pt x="7812" y="10609"/>
                </a:lnTo>
                <a:lnTo>
                  <a:pt x="8055" y="10780"/>
                </a:lnTo>
                <a:lnTo>
                  <a:pt x="8104" y="10804"/>
                </a:lnTo>
                <a:lnTo>
                  <a:pt x="7982" y="10901"/>
                </a:lnTo>
                <a:lnTo>
                  <a:pt x="6254" y="9466"/>
                </a:lnTo>
                <a:lnTo>
                  <a:pt x="5597" y="8882"/>
                </a:lnTo>
                <a:lnTo>
                  <a:pt x="5232" y="8590"/>
                </a:lnTo>
                <a:lnTo>
                  <a:pt x="5062" y="8468"/>
                </a:lnTo>
                <a:lnTo>
                  <a:pt x="4867" y="8347"/>
                </a:lnTo>
                <a:lnTo>
                  <a:pt x="5038" y="8176"/>
                </a:lnTo>
                <a:lnTo>
                  <a:pt x="5062" y="8152"/>
                </a:lnTo>
                <a:close/>
                <a:moveTo>
                  <a:pt x="4746" y="8493"/>
                </a:moveTo>
                <a:lnTo>
                  <a:pt x="4867" y="8663"/>
                </a:lnTo>
                <a:lnTo>
                  <a:pt x="5038" y="8809"/>
                </a:lnTo>
                <a:lnTo>
                  <a:pt x="5378" y="9101"/>
                </a:lnTo>
                <a:lnTo>
                  <a:pt x="6060" y="9636"/>
                </a:lnTo>
                <a:lnTo>
                  <a:pt x="7787" y="11072"/>
                </a:lnTo>
                <a:lnTo>
                  <a:pt x="7617" y="11218"/>
                </a:lnTo>
                <a:lnTo>
                  <a:pt x="7398" y="11047"/>
                </a:lnTo>
                <a:lnTo>
                  <a:pt x="7155" y="10877"/>
                </a:lnTo>
                <a:lnTo>
                  <a:pt x="6911" y="10707"/>
                </a:lnTo>
                <a:lnTo>
                  <a:pt x="6668" y="10536"/>
                </a:lnTo>
                <a:lnTo>
                  <a:pt x="6181" y="10123"/>
                </a:lnTo>
                <a:lnTo>
                  <a:pt x="5719" y="9709"/>
                </a:lnTo>
                <a:lnTo>
                  <a:pt x="5281" y="9247"/>
                </a:lnTo>
                <a:lnTo>
                  <a:pt x="4867" y="8760"/>
                </a:lnTo>
                <a:lnTo>
                  <a:pt x="4770" y="8663"/>
                </a:lnTo>
                <a:lnTo>
                  <a:pt x="4673" y="8566"/>
                </a:lnTo>
                <a:lnTo>
                  <a:pt x="4746" y="8493"/>
                </a:lnTo>
                <a:close/>
                <a:moveTo>
                  <a:pt x="11437" y="5256"/>
                </a:moveTo>
                <a:lnTo>
                  <a:pt x="11364" y="5281"/>
                </a:lnTo>
                <a:lnTo>
                  <a:pt x="11315" y="5305"/>
                </a:lnTo>
                <a:lnTo>
                  <a:pt x="11218" y="5354"/>
                </a:lnTo>
                <a:lnTo>
                  <a:pt x="10075" y="6376"/>
                </a:lnTo>
                <a:lnTo>
                  <a:pt x="8931" y="7422"/>
                </a:lnTo>
                <a:lnTo>
                  <a:pt x="8347" y="7933"/>
                </a:lnTo>
                <a:lnTo>
                  <a:pt x="7787" y="8468"/>
                </a:lnTo>
                <a:lnTo>
                  <a:pt x="7544" y="8663"/>
                </a:lnTo>
                <a:lnTo>
                  <a:pt x="7325" y="8882"/>
                </a:lnTo>
                <a:lnTo>
                  <a:pt x="7228" y="8785"/>
                </a:lnTo>
                <a:lnTo>
                  <a:pt x="7106" y="8712"/>
                </a:lnTo>
                <a:lnTo>
                  <a:pt x="6717" y="8395"/>
                </a:lnTo>
                <a:lnTo>
                  <a:pt x="6327" y="8079"/>
                </a:lnTo>
                <a:lnTo>
                  <a:pt x="6011" y="7763"/>
                </a:lnTo>
                <a:lnTo>
                  <a:pt x="5768" y="7568"/>
                </a:lnTo>
                <a:lnTo>
                  <a:pt x="5670" y="7495"/>
                </a:lnTo>
                <a:lnTo>
                  <a:pt x="5573" y="7446"/>
                </a:lnTo>
                <a:lnTo>
                  <a:pt x="5524" y="7422"/>
                </a:lnTo>
                <a:lnTo>
                  <a:pt x="5427" y="7373"/>
                </a:lnTo>
                <a:lnTo>
                  <a:pt x="5330" y="7373"/>
                </a:lnTo>
                <a:lnTo>
                  <a:pt x="5232" y="7398"/>
                </a:lnTo>
                <a:lnTo>
                  <a:pt x="5135" y="7446"/>
                </a:lnTo>
                <a:lnTo>
                  <a:pt x="4940" y="7568"/>
                </a:lnTo>
                <a:lnTo>
                  <a:pt x="4794" y="7690"/>
                </a:lnTo>
                <a:lnTo>
                  <a:pt x="4575" y="7860"/>
                </a:lnTo>
                <a:lnTo>
                  <a:pt x="4381" y="8030"/>
                </a:lnTo>
                <a:lnTo>
                  <a:pt x="4283" y="8152"/>
                </a:lnTo>
                <a:lnTo>
                  <a:pt x="4210" y="8249"/>
                </a:lnTo>
                <a:lnTo>
                  <a:pt x="4162" y="8371"/>
                </a:lnTo>
                <a:lnTo>
                  <a:pt x="4137" y="8493"/>
                </a:lnTo>
                <a:lnTo>
                  <a:pt x="4162" y="8566"/>
                </a:lnTo>
                <a:lnTo>
                  <a:pt x="4210" y="8639"/>
                </a:lnTo>
                <a:lnTo>
                  <a:pt x="4259" y="8687"/>
                </a:lnTo>
                <a:lnTo>
                  <a:pt x="4332" y="8712"/>
                </a:lnTo>
                <a:lnTo>
                  <a:pt x="4356" y="8809"/>
                </a:lnTo>
                <a:lnTo>
                  <a:pt x="4405" y="8906"/>
                </a:lnTo>
                <a:lnTo>
                  <a:pt x="4478" y="9028"/>
                </a:lnTo>
                <a:lnTo>
                  <a:pt x="4551" y="9150"/>
                </a:lnTo>
                <a:lnTo>
                  <a:pt x="4721" y="9344"/>
                </a:lnTo>
                <a:lnTo>
                  <a:pt x="4940" y="9588"/>
                </a:lnTo>
                <a:lnTo>
                  <a:pt x="5135" y="9831"/>
                </a:lnTo>
                <a:lnTo>
                  <a:pt x="5597" y="10269"/>
                </a:lnTo>
                <a:lnTo>
                  <a:pt x="5987" y="10634"/>
                </a:lnTo>
                <a:lnTo>
                  <a:pt x="6425" y="10999"/>
                </a:lnTo>
                <a:lnTo>
                  <a:pt x="6668" y="11169"/>
                </a:lnTo>
                <a:lnTo>
                  <a:pt x="6887" y="11315"/>
                </a:lnTo>
                <a:lnTo>
                  <a:pt x="7130" y="11461"/>
                </a:lnTo>
                <a:lnTo>
                  <a:pt x="7374" y="11583"/>
                </a:lnTo>
                <a:lnTo>
                  <a:pt x="7349" y="11607"/>
                </a:lnTo>
                <a:lnTo>
                  <a:pt x="7349" y="11680"/>
                </a:lnTo>
                <a:lnTo>
                  <a:pt x="7374" y="11753"/>
                </a:lnTo>
                <a:lnTo>
                  <a:pt x="7422" y="11777"/>
                </a:lnTo>
                <a:lnTo>
                  <a:pt x="7495" y="11777"/>
                </a:lnTo>
                <a:lnTo>
                  <a:pt x="7666" y="11729"/>
                </a:lnTo>
                <a:lnTo>
                  <a:pt x="7836" y="11631"/>
                </a:lnTo>
                <a:lnTo>
                  <a:pt x="7982" y="11534"/>
                </a:lnTo>
                <a:lnTo>
                  <a:pt x="8128" y="11412"/>
                </a:lnTo>
                <a:lnTo>
                  <a:pt x="8420" y="11145"/>
                </a:lnTo>
                <a:lnTo>
                  <a:pt x="8663" y="10901"/>
                </a:lnTo>
                <a:lnTo>
                  <a:pt x="9369" y="10244"/>
                </a:lnTo>
                <a:lnTo>
                  <a:pt x="10050" y="9563"/>
                </a:lnTo>
                <a:lnTo>
                  <a:pt x="10658" y="8955"/>
                </a:lnTo>
                <a:lnTo>
                  <a:pt x="11291" y="8298"/>
                </a:lnTo>
                <a:lnTo>
                  <a:pt x="11875" y="7617"/>
                </a:lnTo>
                <a:lnTo>
                  <a:pt x="12143" y="7276"/>
                </a:lnTo>
                <a:lnTo>
                  <a:pt x="12410" y="6911"/>
                </a:lnTo>
                <a:lnTo>
                  <a:pt x="12483" y="6960"/>
                </a:lnTo>
                <a:lnTo>
                  <a:pt x="12556" y="6984"/>
                </a:lnTo>
                <a:lnTo>
                  <a:pt x="12654" y="6984"/>
                </a:lnTo>
                <a:lnTo>
                  <a:pt x="12727" y="6935"/>
                </a:lnTo>
                <a:lnTo>
                  <a:pt x="12775" y="6887"/>
                </a:lnTo>
                <a:lnTo>
                  <a:pt x="12824" y="6814"/>
                </a:lnTo>
                <a:lnTo>
                  <a:pt x="12824" y="6741"/>
                </a:lnTo>
                <a:lnTo>
                  <a:pt x="12775" y="6643"/>
                </a:lnTo>
                <a:lnTo>
                  <a:pt x="12532" y="6327"/>
                </a:lnTo>
                <a:lnTo>
                  <a:pt x="12240" y="6011"/>
                </a:lnTo>
                <a:lnTo>
                  <a:pt x="11924" y="5646"/>
                </a:lnTo>
                <a:lnTo>
                  <a:pt x="11778" y="5475"/>
                </a:lnTo>
                <a:lnTo>
                  <a:pt x="11583" y="5305"/>
                </a:lnTo>
                <a:lnTo>
                  <a:pt x="11510" y="5256"/>
                </a:lnTo>
                <a:close/>
                <a:moveTo>
                  <a:pt x="8104" y="439"/>
                </a:moveTo>
                <a:lnTo>
                  <a:pt x="8371" y="487"/>
                </a:lnTo>
                <a:lnTo>
                  <a:pt x="8663" y="536"/>
                </a:lnTo>
                <a:lnTo>
                  <a:pt x="9247" y="585"/>
                </a:lnTo>
                <a:lnTo>
                  <a:pt x="9588" y="633"/>
                </a:lnTo>
                <a:lnTo>
                  <a:pt x="9904" y="706"/>
                </a:lnTo>
                <a:lnTo>
                  <a:pt x="10537" y="877"/>
                </a:lnTo>
                <a:lnTo>
                  <a:pt x="10877" y="998"/>
                </a:lnTo>
                <a:lnTo>
                  <a:pt x="11218" y="1120"/>
                </a:lnTo>
                <a:lnTo>
                  <a:pt x="11559" y="1266"/>
                </a:lnTo>
                <a:lnTo>
                  <a:pt x="11875" y="1412"/>
                </a:lnTo>
                <a:lnTo>
                  <a:pt x="12191" y="1582"/>
                </a:lnTo>
                <a:lnTo>
                  <a:pt x="12508" y="1752"/>
                </a:lnTo>
                <a:lnTo>
                  <a:pt x="13116" y="2166"/>
                </a:lnTo>
                <a:lnTo>
                  <a:pt x="13408" y="2385"/>
                </a:lnTo>
                <a:lnTo>
                  <a:pt x="13700" y="2628"/>
                </a:lnTo>
                <a:lnTo>
                  <a:pt x="13968" y="2896"/>
                </a:lnTo>
                <a:lnTo>
                  <a:pt x="14235" y="3188"/>
                </a:lnTo>
                <a:lnTo>
                  <a:pt x="14479" y="3456"/>
                </a:lnTo>
                <a:lnTo>
                  <a:pt x="14698" y="3772"/>
                </a:lnTo>
                <a:lnTo>
                  <a:pt x="14917" y="4088"/>
                </a:lnTo>
                <a:lnTo>
                  <a:pt x="15111" y="4405"/>
                </a:lnTo>
                <a:lnTo>
                  <a:pt x="15282" y="4745"/>
                </a:lnTo>
                <a:lnTo>
                  <a:pt x="15452" y="5086"/>
                </a:lnTo>
                <a:lnTo>
                  <a:pt x="15574" y="5427"/>
                </a:lnTo>
                <a:lnTo>
                  <a:pt x="15720" y="5792"/>
                </a:lnTo>
                <a:lnTo>
                  <a:pt x="15817" y="6157"/>
                </a:lnTo>
                <a:lnTo>
                  <a:pt x="15914" y="6522"/>
                </a:lnTo>
                <a:lnTo>
                  <a:pt x="15987" y="6887"/>
                </a:lnTo>
                <a:lnTo>
                  <a:pt x="16036" y="7276"/>
                </a:lnTo>
                <a:lnTo>
                  <a:pt x="16109" y="8079"/>
                </a:lnTo>
                <a:lnTo>
                  <a:pt x="16109" y="8468"/>
                </a:lnTo>
                <a:lnTo>
                  <a:pt x="16109" y="8858"/>
                </a:lnTo>
                <a:lnTo>
                  <a:pt x="16085" y="9271"/>
                </a:lnTo>
                <a:lnTo>
                  <a:pt x="16060" y="9661"/>
                </a:lnTo>
                <a:lnTo>
                  <a:pt x="15987" y="10050"/>
                </a:lnTo>
                <a:lnTo>
                  <a:pt x="15914" y="10439"/>
                </a:lnTo>
                <a:lnTo>
                  <a:pt x="15817" y="10828"/>
                </a:lnTo>
                <a:lnTo>
                  <a:pt x="15695" y="11193"/>
                </a:lnTo>
                <a:lnTo>
                  <a:pt x="15549" y="11558"/>
                </a:lnTo>
                <a:lnTo>
                  <a:pt x="15379" y="11899"/>
                </a:lnTo>
                <a:lnTo>
                  <a:pt x="15184" y="12240"/>
                </a:lnTo>
                <a:lnTo>
                  <a:pt x="14965" y="12580"/>
                </a:lnTo>
                <a:lnTo>
                  <a:pt x="14722" y="12872"/>
                </a:lnTo>
                <a:lnTo>
                  <a:pt x="14430" y="13189"/>
                </a:lnTo>
                <a:lnTo>
                  <a:pt x="14138" y="13456"/>
                </a:lnTo>
                <a:lnTo>
                  <a:pt x="13846" y="13700"/>
                </a:lnTo>
                <a:lnTo>
                  <a:pt x="13530" y="13943"/>
                </a:lnTo>
                <a:lnTo>
                  <a:pt x="13213" y="14186"/>
                </a:lnTo>
                <a:lnTo>
                  <a:pt x="12532" y="14624"/>
                </a:lnTo>
                <a:lnTo>
                  <a:pt x="11851" y="15014"/>
                </a:lnTo>
                <a:lnTo>
                  <a:pt x="11510" y="15184"/>
                </a:lnTo>
                <a:lnTo>
                  <a:pt x="11145" y="15330"/>
                </a:lnTo>
                <a:lnTo>
                  <a:pt x="10415" y="15622"/>
                </a:lnTo>
                <a:lnTo>
                  <a:pt x="10050" y="15744"/>
                </a:lnTo>
                <a:lnTo>
                  <a:pt x="9685" y="15841"/>
                </a:lnTo>
                <a:lnTo>
                  <a:pt x="9320" y="15963"/>
                </a:lnTo>
                <a:lnTo>
                  <a:pt x="8980" y="16109"/>
                </a:lnTo>
                <a:lnTo>
                  <a:pt x="8907" y="16157"/>
                </a:lnTo>
                <a:lnTo>
                  <a:pt x="8882" y="16230"/>
                </a:lnTo>
                <a:lnTo>
                  <a:pt x="8104" y="16230"/>
                </a:lnTo>
                <a:lnTo>
                  <a:pt x="7739" y="16206"/>
                </a:lnTo>
                <a:lnTo>
                  <a:pt x="7349" y="16157"/>
                </a:lnTo>
                <a:lnTo>
                  <a:pt x="6984" y="16109"/>
                </a:lnTo>
                <a:lnTo>
                  <a:pt x="6619" y="16011"/>
                </a:lnTo>
                <a:lnTo>
                  <a:pt x="6254" y="15914"/>
                </a:lnTo>
                <a:lnTo>
                  <a:pt x="5889" y="15817"/>
                </a:lnTo>
                <a:lnTo>
                  <a:pt x="5524" y="15695"/>
                </a:lnTo>
                <a:lnTo>
                  <a:pt x="5184" y="15549"/>
                </a:lnTo>
                <a:lnTo>
                  <a:pt x="4843" y="15379"/>
                </a:lnTo>
                <a:lnTo>
                  <a:pt x="4502" y="15208"/>
                </a:lnTo>
                <a:lnTo>
                  <a:pt x="4162" y="15014"/>
                </a:lnTo>
                <a:lnTo>
                  <a:pt x="3845" y="14795"/>
                </a:lnTo>
                <a:lnTo>
                  <a:pt x="3553" y="14576"/>
                </a:lnTo>
                <a:lnTo>
                  <a:pt x="3237" y="14357"/>
                </a:lnTo>
                <a:lnTo>
                  <a:pt x="2921" y="14065"/>
                </a:lnTo>
                <a:lnTo>
                  <a:pt x="2629" y="13797"/>
                </a:lnTo>
                <a:lnTo>
                  <a:pt x="2361" y="13481"/>
                </a:lnTo>
                <a:lnTo>
                  <a:pt x="2094" y="13164"/>
                </a:lnTo>
                <a:lnTo>
                  <a:pt x="1850" y="12824"/>
                </a:lnTo>
                <a:lnTo>
                  <a:pt x="1631" y="12483"/>
                </a:lnTo>
                <a:lnTo>
                  <a:pt x="1437" y="12142"/>
                </a:lnTo>
                <a:lnTo>
                  <a:pt x="1242" y="11777"/>
                </a:lnTo>
                <a:lnTo>
                  <a:pt x="1096" y="11412"/>
                </a:lnTo>
                <a:lnTo>
                  <a:pt x="950" y="11023"/>
                </a:lnTo>
                <a:lnTo>
                  <a:pt x="804" y="10634"/>
                </a:lnTo>
                <a:lnTo>
                  <a:pt x="707" y="10244"/>
                </a:lnTo>
                <a:lnTo>
                  <a:pt x="609" y="9831"/>
                </a:lnTo>
                <a:lnTo>
                  <a:pt x="561" y="9442"/>
                </a:lnTo>
                <a:lnTo>
                  <a:pt x="512" y="9028"/>
                </a:lnTo>
                <a:lnTo>
                  <a:pt x="463" y="8614"/>
                </a:lnTo>
                <a:lnTo>
                  <a:pt x="463" y="8201"/>
                </a:lnTo>
                <a:lnTo>
                  <a:pt x="488" y="7787"/>
                </a:lnTo>
                <a:lnTo>
                  <a:pt x="512" y="7373"/>
                </a:lnTo>
                <a:lnTo>
                  <a:pt x="585" y="6960"/>
                </a:lnTo>
                <a:lnTo>
                  <a:pt x="658" y="6570"/>
                </a:lnTo>
                <a:lnTo>
                  <a:pt x="755" y="6181"/>
                </a:lnTo>
                <a:lnTo>
                  <a:pt x="877" y="5792"/>
                </a:lnTo>
                <a:lnTo>
                  <a:pt x="1023" y="5402"/>
                </a:lnTo>
                <a:lnTo>
                  <a:pt x="1169" y="5037"/>
                </a:lnTo>
                <a:lnTo>
                  <a:pt x="1364" y="4672"/>
                </a:lnTo>
                <a:lnTo>
                  <a:pt x="1558" y="4307"/>
                </a:lnTo>
                <a:lnTo>
                  <a:pt x="1777" y="3967"/>
                </a:lnTo>
                <a:lnTo>
                  <a:pt x="1996" y="3626"/>
                </a:lnTo>
                <a:lnTo>
                  <a:pt x="2264" y="3310"/>
                </a:lnTo>
                <a:lnTo>
                  <a:pt x="2532" y="2993"/>
                </a:lnTo>
                <a:lnTo>
                  <a:pt x="2823" y="2701"/>
                </a:lnTo>
                <a:lnTo>
                  <a:pt x="3115" y="2434"/>
                </a:lnTo>
                <a:lnTo>
                  <a:pt x="3432" y="2190"/>
                </a:lnTo>
                <a:lnTo>
                  <a:pt x="3748" y="1947"/>
                </a:lnTo>
                <a:lnTo>
                  <a:pt x="4089" y="1728"/>
                </a:lnTo>
                <a:lnTo>
                  <a:pt x="4429" y="1509"/>
                </a:lnTo>
                <a:lnTo>
                  <a:pt x="4794" y="1339"/>
                </a:lnTo>
                <a:lnTo>
                  <a:pt x="5159" y="1169"/>
                </a:lnTo>
                <a:lnTo>
                  <a:pt x="5524" y="998"/>
                </a:lnTo>
                <a:lnTo>
                  <a:pt x="5865" y="877"/>
                </a:lnTo>
                <a:lnTo>
                  <a:pt x="6206" y="779"/>
                </a:lnTo>
                <a:lnTo>
                  <a:pt x="6911" y="609"/>
                </a:lnTo>
                <a:lnTo>
                  <a:pt x="7203" y="560"/>
                </a:lnTo>
                <a:lnTo>
                  <a:pt x="7520" y="536"/>
                </a:lnTo>
                <a:lnTo>
                  <a:pt x="7812" y="487"/>
                </a:lnTo>
                <a:lnTo>
                  <a:pt x="8104" y="439"/>
                </a:lnTo>
                <a:close/>
                <a:moveTo>
                  <a:pt x="7690" y="1"/>
                </a:moveTo>
                <a:lnTo>
                  <a:pt x="7374" y="25"/>
                </a:lnTo>
                <a:lnTo>
                  <a:pt x="7057" y="74"/>
                </a:lnTo>
                <a:lnTo>
                  <a:pt x="6644" y="147"/>
                </a:lnTo>
                <a:lnTo>
                  <a:pt x="6206" y="244"/>
                </a:lnTo>
                <a:lnTo>
                  <a:pt x="5792" y="366"/>
                </a:lnTo>
                <a:lnTo>
                  <a:pt x="5403" y="512"/>
                </a:lnTo>
                <a:lnTo>
                  <a:pt x="5013" y="682"/>
                </a:lnTo>
                <a:lnTo>
                  <a:pt x="4624" y="852"/>
                </a:lnTo>
                <a:lnTo>
                  <a:pt x="4259" y="1047"/>
                </a:lnTo>
                <a:lnTo>
                  <a:pt x="3918" y="1266"/>
                </a:lnTo>
                <a:lnTo>
                  <a:pt x="3578" y="1485"/>
                </a:lnTo>
                <a:lnTo>
                  <a:pt x="3237" y="1752"/>
                </a:lnTo>
                <a:lnTo>
                  <a:pt x="2921" y="1996"/>
                </a:lnTo>
                <a:lnTo>
                  <a:pt x="2604" y="2288"/>
                </a:lnTo>
                <a:lnTo>
                  <a:pt x="2288" y="2580"/>
                </a:lnTo>
                <a:lnTo>
                  <a:pt x="1996" y="2896"/>
                </a:lnTo>
                <a:lnTo>
                  <a:pt x="1704" y="3237"/>
                </a:lnTo>
                <a:lnTo>
                  <a:pt x="1461" y="3577"/>
                </a:lnTo>
                <a:lnTo>
                  <a:pt x="1218" y="3942"/>
                </a:lnTo>
                <a:lnTo>
                  <a:pt x="999" y="4307"/>
                </a:lnTo>
                <a:lnTo>
                  <a:pt x="804" y="4697"/>
                </a:lnTo>
                <a:lnTo>
                  <a:pt x="634" y="5086"/>
                </a:lnTo>
                <a:lnTo>
                  <a:pt x="488" y="5500"/>
                </a:lnTo>
                <a:lnTo>
                  <a:pt x="342" y="5889"/>
                </a:lnTo>
                <a:lnTo>
                  <a:pt x="244" y="6303"/>
                </a:lnTo>
                <a:lnTo>
                  <a:pt x="147" y="6741"/>
                </a:lnTo>
                <a:lnTo>
                  <a:pt x="74" y="7154"/>
                </a:lnTo>
                <a:lnTo>
                  <a:pt x="25" y="7592"/>
                </a:lnTo>
                <a:lnTo>
                  <a:pt x="1" y="8030"/>
                </a:lnTo>
                <a:lnTo>
                  <a:pt x="1" y="8468"/>
                </a:lnTo>
                <a:lnTo>
                  <a:pt x="1" y="8906"/>
                </a:lnTo>
                <a:lnTo>
                  <a:pt x="50" y="9344"/>
                </a:lnTo>
                <a:lnTo>
                  <a:pt x="98" y="9782"/>
                </a:lnTo>
                <a:lnTo>
                  <a:pt x="196" y="10196"/>
                </a:lnTo>
                <a:lnTo>
                  <a:pt x="293" y="10609"/>
                </a:lnTo>
                <a:lnTo>
                  <a:pt x="439" y="11023"/>
                </a:lnTo>
                <a:lnTo>
                  <a:pt x="585" y="11412"/>
                </a:lnTo>
                <a:lnTo>
                  <a:pt x="755" y="11802"/>
                </a:lnTo>
                <a:lnTo>
                  <a:pt x="926" y="12167"/>
                </a:lnTo>
                <a:lnTo>
                  <a:pt x="1145" y="12532"/>
                </a:lnTo>
                <a:lnTo>
                  <a:pt x="1364" y="12897"/>
                </a:lnTo>
                <a:lnTo>
                  <a:pt x="1607" y="13237"/>
                </a:lnTo>
                <a:lnTo>
                  <a:pt x="1875" y="13578"/>
                </a:lnTo>
                <a:lnTo>
                  <a:pt x="2142" y="13870"/>
                </a:lnTo>
                <a:lnTo>
                  <a:pt x="2434" y="14186"/>
                </a:lnTo>
                <a:lnTo>
                  <a:pt x="2726" y="14478"/>
                </a:lnTo>
                <a:lnTo>
                  <a:pt x="3067" y="14746"/>
                </a:lnTo>
                <a:lnTo>
                  <a:pt x="3383" y="14989"/>
                </a:lnTo>
                <a:lnTo>
                  <a:pt x="3724" y="15233"/>
                </a:lnTo>
                <a:lnTo>
                  <a:pt x="4089" y="15452"/>
                </a:lnTo>
                <a:lnTo>
                  <a:pt x="4454" y="15671"/>
                </a:lnTo>
                <a:lnTo>
                  <a:pt x="4819" y="15841"/>
                </a:lnTo>
                <a:lnTo>
                  <a:pt x="5208" y="16011"/>
                </a:lnTo>
                <a:lnTo>
                  <a:pt x="5597" y="16182"/>
                </a:lnTo>
                <a:lnTo>
                  <a:pt x="6011" y="16303"/>
                </a:lnTo>
                <a:lnTo>
                  <a:pt x="6425" y="16401"/>
                </a:lnTo>
                <a:lnTo>
                  <a:pt x="6838" y="16498"/>
                </a:lnTo>
                <a:lnTo>
                  <a:pt x="7252" y="16571"/>
                </a:lnTo>
                <a:lnTo>
                  <a:pt x="7690" y="16620"/>
                </a:lnTo>
                <a:lnTo>
                  <a:pt x="8128" y="16644"/>
                </a:lnTo>
                <a:lnTo>
                  <a:pt x="8566" y="16644"/>
                </a:lnTo>
                <a:lnTo>
                  <a:pt x="9004" y="16620"/>
                </a:lnTo>
                <a:lnTo>
                  <a:pt x="9101" y="16571"/>
                </a:lnTo>
                <a:lnTo>
                  <a:pt x="9174" y="16522"/>
                </a:lnTo>
                <a:lnTo>
                  <a:pt x="9539" y="16498"/>
                </a:lnTo>
                <a:lnTo>
                  <a:pt x="9929" y="16425"/>
                </a:lnTo>
                <a:lnTo>
                  <a:pt x="10318" y="16303"/>
                </a:lnTo>
                <a:lnTo>
                  <a:pt x="10707" y="16182"/>
                </a:lnTo>
                <a:lnTo>
                  <a:pt x="11072" y="16011"/>
                </a:lnTo>
                <a:lnTo>
                  <a:pt x="11437" y="15841"/>
                </a:lnTo>
                <a:lnTo>
                  <a:pt x="12143" y="15500"/>
                </a:lnTo>
                <a:lnTo>
                  <a:pt x="12508" y="15306"/>
                </a:lnTo>
                <a:lnTo>
                  <a:pt x="12848" y="15087"/>
                </a:lnTo>
                <a:lnTo>
                  <a:pt x="13213" y="14868"/>
                </a:lnTo>
                <a:lnTo>
                  <a:pt x="13554" y="14624"/>
                </a:lnTo>
                <a:lnTo>
                  <a:pt x="13895" y="14381"/>
                </a:lnTo>
                <a:lnTo>
                  <a:pt x="14211" y="14138"/>
                </a:lnTo>
                <a:lnTo>
                  <a:pt x="14527" y="13846"/>
                </a:lnTo>
                <a:lnTo>
                  <a:pt x="14819" y="13578"/>
                </a:lnTo>
                <a:lnTo>
                  <a:pt x="15111" y="13262"/>
                </a:lnTo>
                <a:lnTo>
                  <a:pt x="15379" y="12945"/>
                </a:lnTo>
                <a:lnTo>
                  <a:pt x="15598" y="12605"/>
                </a:lnTo>
                <a:lnTo>
                  <a:pt x="15817" y="12240"/>
                </a:lnTo>
                <a:lnTo>
                  <a:pt x="15987" y="11875"/>
                </a:lnTo>
                <a:lnTo>
                  <a:pt x="16158" y="11485"/>
                </a:lnTo>
                <a:lnTo>
                  <a:pt x="16279" y="11096"/>
                </a:lnTo>
                <a:lnTo>
                  <a:pt x="16401" y="10682"/>
                </a:lnTo>
                <a:lnTo>
                  <a:pt x="16474" y="10269"/>
                </a:lnTo>
                <a:lnTo>
                  <a:pt x="16547" y="9855"/>
                </a:lnTo>
                <a:lnTo>
                  <a:pt x="16596" y="9442"/>
                </a:lnTo>
                <a:lnTo>
                  <a:pt x="16620" y="9028"/>
                </a:lnTo>
                <a:lnTo>
                  <a:pt x="16620" y="8614"/>
                </a:lnTo>
                <a:lnTo>
                  <a:pt x="16596" y="8176"/>
                </a:lnTo>
                <a:lnTo>
                  <a:pt x="16571" y="7787"/>
                </a:lnTo>
                <a:lnTo>
                  <a:pt x="16523" y="7373"/>
                </a:lnTo>
                <a:lnTo>
                  <a:pt x="16450" y="6960"/>
                </a:lnTo>
                <a:lnTo>
                  <a:pt x="16377" y="6570"/>
                </a:lnTo>
                <a:lnTo>
                  <a:pt x="16279" y="6181"/>
                </a:lnTo>
                <a:lnTo>
                  <a:pt x="16158" y="5792"/>
                </a:lnTo>
                <a:lnTo>
                  <a:pt x="16036" y="5402"/>
                </a:lnTo>
                <a:lnTo>
                  <a:pt x="15890" y="5037"/>
                </a:lnTo>
                <a:lnTo>
                  <a:pt x="15720" y="4672"/>
                </a:lnTo>
                <a:lnTo>
                  <a:pt x="15549" y="4332"/>
                </a:lnTo>
                <a:lnTo>
                  <a:pt x="15355" y="3991"/>
                </a:lnTo>
                <a:lnTo>
                  <a:pt x="15136" y="3650"/>
                </a:lnTo>
                <a:lnTo>
                  <a:pt x="14917" y="3334"/>
                </a:lnTo>
                <a:lnTo>
                  <a:pt x="14649" y="3018"/>
                </a:lnTo>
                <a:lnTo>
                  <a:pt x="14406" y="2701"/>
                </a:lnTo>
                <a:lnTo>
                  <a:pt x="14114" y="2434"/>
                </a:lnTo>
                <a:lnTo>
                  <a:pt x="13822" y="2142"/>
                </a:lnTo>
                <a:lnTo>
                  <a:pt x="13505" y="1874"/>
                </a:lnTo>
                <a:lnTo>
                  <a:pt x="13213" y="1680"/>
                </a:lnTo>
                <a:lnTo>
                  <a:pt x="12897" y="1461"/>
                </a:lnTo>
                <a:lnTo>
                  <a:pt x="12605" y="1266"/>
                </a:lnTo>
                <a:lnTo>
                  <a:pt x="12289" y="1096"/>
                </a:lnTo>
                <a:lnTo>
                  <a:pt x="11632" y="779"/>
                </a:lnTo>
                <a:lnTo>
                  <a:pt x="10950" y="536"/>
                </a:lnTo>
                <a:lnTo>
                  <a:pt x="10561" y="414"/>
                </a:lnTo>
                <a:lnTo>
                  <a:pt x="10172" y="293"/>
                </a:lnTo>
                <a:lnTo>
                  <a:pt x="9783" y="220"/>
                </a:lnTo>
                <a:lnTo>
                  <a:pt x="9369" y="147"/>
                </a:lnTo>
                <a:lnTo>
                  <a:pt x="8834" y="74"/>
                </a:lnTo>
                <a:lnTo>
                  <a:pt x="8542" y="49"/>
                </a:lnTo>
                <a:lnTo>
                  <a:pt x="8274" y="74"/>
                </a:lnTo>
                <a:lnTo>
                  <a:pt x="8128" y="25"/>
                </a:lnTo>
                <a:lnTo>
                  <a:pt x="798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46"/>
          <p:cNvSpPr/>
          <p:nvPr/>
        </p:nvSpPr>
        <p:spPr>
          <a:xfrm>
            <a:off x="4026461" y="3999177"/>
            <a:ext cx="323227" cy="330757"/>
          </a:xfrm>
          <a:custGeom>
            <a:avLst/>
            <a:gdLst/>
            <a:ahLst/>
            <a:cxnLst/>
            <a:rect l="l" t="t" r="r" b="b"/>
            <a:pathLst>
              <a:path w="16741" h="17131" extrusionOk="0">
                <a:moveTo>
                  <a:pt x="6570" y="5719"/>
                </a:moveTo>
                <a:lnTo>
                  <a:pt x="6692" y="5913"/>
                </a:lnTo>
                <a:lnTo>
                  <a:pt x="6619" y="5986"/>
                </a:lnTo>
                <a:lnTo>
                  <a:pt x="6351" y="6181"/>
                </a:lnTo>
                <a:lnTo>
                  <a:pt x="6059" y="6400"/>
                </a:lnTo>
                <a:lnTo>
                  <a:pt x="5816" y="6668"/>
                </a:lnTo>
                <a:lnTo>
                  <a:pt x="5718" y="6789"/>
                </a:lnTo>
                <a:lnTo>
                  <a:pt x="5621" y="6935"/>
                </a:lnTo>
                <a:lnTo>
                  <a:pt x="5499" y="6838"/>
                </a:lnTo>
                <a:lnTo>
                  <a:pt x="5353" y="6741"/>
                </a:lnTo>
                <a:lnTo>
                  <a:pt x="5499" y="6643"/>
                </a:lnTo>
                <a:lnTo>
                  <a:pt x="5645" y="6522"/>
                </a:lnTo>
                <a:lnTo>
                  <a:pt x="5913" y="6303"/>
                </a:lnTo>
                <a:lnTo>
                  <a:pt x="6570" y="5719"/>
                </a:lnTo>
                <a:close/>
                <a:moveTo>
                  <a:pt x="6959" y="6205"/>
                </a:moveTo>
                <a:lnTo>
                  <a:pt x="7057" y="6303"/>
                </a:lnTo>
                <a:lnTo>
                  <a:pt x="6789" y="6522"/>
                </a:lnTo>
                <a:lnTo>
                  <a:pt x="6473" y="6789"/>
                </a:lnTo>
                <a:lnTo>
                  <a:pt x="6205" y="7057"/>
                </a:lnTo>
                <a:lnTo>
                  <a:pt x="6083" y="7179"/>
                </a:lnTo>
                <a:lnTo>
                  <a:pt x="5986" y="7300"/>
                </a:lnTo>
                <a:lnTo>
                  <a:pt x="5864" y="7154"/>
                </a:lnTo>
                <a:lnTo>
                  <a:pt x="5986" y="7057"/>
                </a:lnTo>
                <a:lnTo>
                  <a:pt x="6108" y="6935"/>
                </a:lnTo>
                <a:lnTo>
                  <a:pt x="6351" y="6692"/>
                </a:lnTo>
                <a:lnTo>
                  <a:pt x="6619" y="6449"/>
                </a:lnTo>
                <a:lnTo>
                  <a:pt x="6911" y="6254"/>
                </a:lnTo>
                <a:lnTo>
                  <a:pt x="6959" y="6205"/>
                </a:lnTo>
                <a:close/>
                <a:moveTo>
                  <a:pt x="7397" y="6619"/>
                </a:moveTo>
                <a:lnTo>
                  <a:pt x="7665" y="6814"/>
                </a:lnTo>
                <a:lnTo>
                  <a:pt x="7324" y="7033"/>
                </a:lnTo>
                <a:lnTo>
                  <a:pt x="7008" y="7276"/>
                </a:lnTo>
                <a:lnTo>
                  <a:pt x="6862" y="7422"/>
                </a:lnTo>
                <a:lnTo>
                  <a:pt x="6716" y="7568"/>
                </a:lnTo>
                <a:lnTo>
                  <a:pt x="6594" y="7714"/>
                </a:lnTo>
                <a:lnTo>
                  <a:pt x="6497" y="7884"/>
                </a:lnTo>
                <a:lnTo>
                  <a:pt x="6229" y="7568"/>
                </a:lnTo>
                <a:lnTo>
                  <a:pt x="6327" y="7495"/>
                </a:lnTo>
                <a:lnTo>
                  <a:pt x="6424" y="7422"/>
                </a:lnTo>
                <a:lnTo>
                  <a:pt x="6619" y="7252"/>
                </a:lnTo>
                <a:lnTo>
                  <a:pt x="7008" y="6935"/>
                </a:lnTo>
                <a:lnTo>
                  <a:pt x="7397" y="6619"/>
                </a:lnTo>
                <a:close/>
                <a:moveTo>
                  <a:pt x="8030" y="7081"/>
                </a:moveTo>
                <a:lnTo>
                  <a:pt x="8127" y="7154"/>
                </a:lnTo>
                <a:lnTo>
                  <a:pt x="7762" y="7373"/>
                </a:lnTo>
                <a:lnTo>
                  <a:pt x="7397" y="7641"/>
                </a:lnTo>
                <a:lnTo>
                  <a:pt x="7057" y="7933"/>
                </a:lnTo>
                <a:lnTo>
                  <a:pt x="6911" y="8079"/>
                </a:lnTo>
                <a:lnTo>
                  <a:pt x="6765" y="8249"/>
                </a:lnTo>
                <a:lnTo>
                  <a:pt x="6619" y="8030"/>
                </a:lnTo>
                <a:lnTo>
                  <a:pt x="6643" y="8030"/>
                </a:lnTo>
                <a:lnTo>
                  <a:pt x="6838" y="7909"/>
                </a:lnTo>
                <a:lnTo>
                  <a:pt x="7008" y="7787"/>
                </a:lnTo>
                <a:lnTo>
                  <a:pt x="7324" y="7544"/>
                </a:lnTo>
                <a:lnTo>
                  <a:pt x="7689" y="7300"/>
                </a:lnTo>
                <a:lnTo>
                  <a:pt x="8030" y="7081"/>
                </a:lnTo>
                <a:close/>
                <a:moveTo>
                  <a:pt x="9879" y="8931"/>
                </a:moveTo>
                <a:lnTo>
                  <a:pt x="9952" y="9052"/>
                </a:lnTo>
                <a:lnTo>
                  <a:pt x="9757" y="9223"/>
                </a:lnTo>
                <a:lnTo>
                  <a:pt x="9563" y="9417"/>
                </a:lnTo>
                <a:lnTo>
                  <a:pt x="9198" y="9782"/>
                </a:lnTo>
                <a:lnTo>
                  <a:pt x="9027" y="9953"/>
                </a:lnTo>
                <a:lnTo>
                  <a:pt x="8930" y="10074"/>
                </a:lnTo>
                <a:lnTo>
                  <a:pt x="8833" y="10196"/>
                </a:lnTo>
                <a:lnTo>
                  <a:pt x="8589" y="10050"/>
                </a:lnTo>
                <a:lnTo>
                  <a:pt x="8711" y="9977"/>
                </a:lnTo>
                <a:lnTo>
                  <a:pt x="8833" y="9880"/>
                </a:lnTo>
                <a:lnTo>
                  <a:pt x="9027" y="9685"/>
                </a:lnTo>
                <a:lnTo>
                  <a:pt x="9879" y="8931"/>
                </a:lnTo>
                <a:close/>
                <a:moveTo>
                  <a:pt x="10317" y="5670"/>
                </a:moveTo>
                <a:lnTo>
                  <a:pt x="10585" y="5962"/>
                </a:lnTo>
                <a:lnTo>
                  <a:pt x="10220" y="6230"/>
                </a:lnTo>
                <a:lnTo>
                  <a:pt x="9879" y="6497"/>
                </a:lnTo>
                <a:lnTo>
                  <a:pt x="9198" y="7081"/>
                </a:lnTo>
                <a:lnTo>
                  <a:pt x="8541" y="7690"/>
                </a:lnTo>
                <a:lnTo>
                  <a:pt x="7908" y="8274"/>
                </a:lnTo>
                <a:lnTo>
                  <a:pt x="7276" y="8906"/>
                </a:lnTo>
                <a:lnTo>
                  <a:pt x="6643" y="9515"/>
                </a:lnTo>
                <a:lnTo>
                  <a:pt x="6108" y="10050"/>
                </a:lnTo>
                <a:lnTo>
                  <a:pt x="5962" y="10196"/>
                </a:lnTo>
                <a:lnTo>
                  <a:pt x="5864" y="10366"/>
                </a:lnTo>
                <a:lnTo>
                  <a:pt x="5767" y="10512"/>
                </a:lnTo>
                <a:lnTo>
                  <a:pt x="5694" y="10682"/>
                </a:lnTo>
                <a:lnTo>
                  <a:pt x="5378" y="10415"/>
                </a:lnTo>
                <a:lnTo>
                  <a:pt x="5524" y="10293"/>
                </a:lnTo>
                <a:lnTo>
                  <a:pt x="5670" y="10147"/>
                </a:lnTo>
                <a:lnTo>
                  <a:pt x="5913" y="9880"/>
                </a:lnTo>
                <a:lnTo>
                  <a:pt x="6424" y="9320"/>
                </a:lnTo>
                <a:lnTo>
                  <a:pt x="6935" y="8760"/>
                </a:lnTo>
                <a:lnTo>
                  <a:pt x="6984" y="8712"/>
                </a:lnTo>
                <a:lnTo>
                  <a:pt x="7008" y="8663"/>
                </a:lnTo>
                <a:lnTo>
                  <a:pt x="7008" y="8566"/>
                </a:lnTo>
                <a:lnTo>
                  <a:pt x="7519" y="8103"/>
                </a:lnTo>
                <a:lnTo>
                  <a:pt x="7762" y="7884"/>
                </a:lnTo>
                <a:lnTo>
                  <a:pt x="8054" y="7690"/>
                </a:lnTo>
                <a:lnTo>
                  <a:pt x="8370" y="7495"/>
                </a:lnTo>
                <a:lnTo>
                  <a:pt x="8516" y="7373"/>
                </a:lnTo>
                <a:lnTo>
                  <a:pt x="8541" y="7300"/>
                </a:lnTo>
                <a:lnTo>
                  <a:pt x="8565" y="7227"/>
                </a:lnTo>
                <a:lnTo>
                  <a:pt x="8735" y="7130"/>
                </a:lnTo>
                <a:lnTo>
                  <a:pt x="8906" y="6984"/>
                </a:lnTo>
                <a:lnTo>
                  <a:pt x="9246" y="6716"/>
                </a:lnTo>
                <a:lnTo>
                  <a:pt x="9782" y="6205"/>
                </a:lnTo>
                <a:lnTo>
                  <a:pt x="10317" y="5670"/>
                </a:lnTo>
                <a:close/>
                <a:moveTo>
                  <a:pt x="10195" y="9369"/>
                </a:moveTo>
                <a:lnTo>
                  <a:pt x="10439" y="9661"/>
                </a:lnTo>
                <a:lnTo>
                  <a:pt x="9928" y="10147"/>
                </a:lnTo>
                <a:lnTo>
                  <a:pt x="9660" y="10415"/>
                </a:lnTo>
                <a:lnTo>
                  <a:pt x="9514" y="10536"/>
                </a:lnTo>
                <a:lnTo>
                  <a:pt x="9417" y="10682"/>
                </a:lnTo>
                <a:lnTo>
                  <a:pt x="9222" y="10512"/>
                </a:lnTo>
                <a:lnTo>
                  <a:pt x="9052" y="10366"/>
                </a:lnTo>
                <a:lnTo>
                  <a:pt x="9198" y="10293"/>
                </a:lnTo>
                <a:lnTo>
                  <a:pt x="9319" y="10171"/>
                </a:lnTo>
                <a:lnTo>
                  <a:pt x="9538" y="9977"/>
                </a:lnTo>
                <a:lnTo>
                  <a:pt x="9879" y="9685"/>
                </a:lnTo>
                <a:lnTo>
                  <a:pt x="10195" y="9369"/>
                </a:lnTo>
                <a:close/>
                <a:moveTo>
                  <a:pt x="10852" y="6278"/>
                </a:moveTo>
                <a:lnTo>
                  <a:pt x="10901" y="6303"/>
                </a:lnTo>
                <a:lnTo>
                  <a:pt x="10609" y="6546"/>
                </a:lnTo>
                <a:lnTo>
                  <a:pt x="10341" y="6789"/>
                </a:lnTo>
                <a:lnTo>
                  <a:pt x="9806" y="7325"/>
                </a:lnTo>
                <a:lnTo>
                  <a:pt x="8565" y="8541"/>
                </a:lnTo>
                <a:lnTo>
                  <a:pt x="7300" y="9734"/>
                </a:lnTo>
                <a:lnTo>
                  <a:pt x="6643" y="10342"/>
                </a:lnTo>
                <a:lnTo>
                  <a:pt x="6473" y="10512"/>
                </a:lnTo>
                <a:lnTo>
                  <a:pt x="6327" y="10658"/>
                </a:lnTo>
                <a:lnTo>
                  <a:pt x="6181" y="10853"/>
                </a:lnTo>
                <a:lnTo>
                  <a:pt x="6083" y="11023"/>
                </a:lnTo>
                <a:lnTo>
                  <a:pt x="6083" y="11047"/>
                </a:lnTo>
                <a:lnTo>
                  <a:pt x="5791" y="10780"/>
                </a:lnTo>
                <a:lnTo>
                  <a:pt x="5937" y="10707"/>
                </a:lnTo>
                <a:lnTo>
                  <a:pt x="6083" y="10609"/>
                </a:lnTo>
                <a:lnTo>
                  <a:pt x="6327" y="10390"/>
                </a:lnTo>
                <a:lnTo>
                  <a:pt x="6765" y="9904"/>
                </a:lnTo>
                <a:lnTo>
                  <a:pt x="7397" y="9271"/>
                </a:lnTo>
                <a:lnTo>
                  <a:pt x="8054" y="8663"/>
                </a:lnTo>
                <a:lnTo>
                  <a:pt x="8735" y="8055"/>
                </a:lnTo>
                <a:lnTo>
                  <a:pt x="9441" y="7471"/>
                </a:lnTo>
                <a:lnTo>
                  <a:pt x="10171" y="6887"/>
                </a:lnTo>
                <a:lnTo>
                  <a:pt x="10852" y="6278"/>
                </a:lnTo>
                <a:close/>
                <a:moveTo>
                  <a:pt x="10731" y="9953"/>
                </a:moveTo>
                <a:lnTo>
                  <a:pt x="10901" y="10123"/>
                </a:lnTo>
                <a:lnTo>
                  <a:pt x="10658" y="10317"/>
                </a:lnTo>
                <a:lnTo>
                  <a:pt x="10463" y="10512"/>
                </a:lnTo>
                <a:lnTo>
                  <a:pt x="10147" y="10755"/>
                </a:lnTo>
                <a:lnTo>
                  <a:pt x="10001" y="10901"/>
                </a:lnTo>
                <a:lnTo>
                  <a:pt x="9879" y="11047"/>
                </a:lnTo>
                <a:lnTo>
                  <a:pt x="9709" y="10926"/>
                </a:lnTo>
                <a:lnTo>
                  <a:pt x="9611" y="10877"/>
                </a:lnTo>
                <a:lnTo>
                  <a:pt x="9879" y="10682"/>
                </a:lnTo>
                <a:lnTo>
                  <a:pt x="10122" y="10488"/>
                </a:lnTo>
                <a:lnTo>
                  <a:pt x="10731" y="9953"/>
                </a:lnTo>
                <a:close/>
                <a:moveTo>
                  <a:pt x="11193" y="6619"/>
                </a:moveTo>
                <a:lnTo>
                  <a:pt x="11315" y="6741"/>
                </a:lnTo>
                <a:lnTo>
                  <a:pt x="10852" y="7179"/>
                </a:lnTo>
                <a:lnTo>
                  <a:pt x="10439" y="7641"/>
                </a:lnTo>
                <a:lnTo>
                  <a:pt x="10001" y="8055"/>
                </a:lnTo>
                <a:lnTo>
                  <a:pt x="9806" y="8274"/>
                </a:lnTo>
                <a:lnTo>
                  <a:pt x="9733" y="8395"/>
                </a:lnTo>
                <a:lnTo>
                  <a:pt x="9684" y="8541"/>
                </a:lnTo>
                <a:lnTo>
                  <a:pt x="9684" y="8566"/>
                </a:lnTo>
                <a:lnTo>
                  <a:pt x="8857" y="9320"/>
                </a:lnTo>
                <a:lnTo>
                  <a:pt x="8565" y="9588"/>
                </a:lnTo>
                <a:lnTo>
                  <a:pt x="8419" y="9734"/>
                </a:lnTo>
                <a:lnTo>
                  <a:pt x="8346" y="9831"/>
                </a:lnTo>
                <a:lnTo>
                  <a:pt x="8297" y="9904"/>
                </a:lnTo>
                <a:lnTo>
                  <a:pt x="8224" y="9953"/>
                </a:lnTo>
                <a:lnTo>
                  <a:pt x="7713" y="10439"/>
                </a:lnTo>
                <a:lnTo>
                  <a:pt x="7203" y="10901"/>
                </a:lnTo>
                <a:lnTo>
                  <a:pt x="6886" y="11145"/>
                </a:lnTo>
                <a:lnTo>
                  <a:pt x="6716" y="11291"/>
                </a:lnTo>
                <a:lnTo>
                  <a:pt x="6570" y="11412"/>
                </a:lnTo>
                <a:lnTo>
                  <a:pt x="6254" y="11169"/>
                </a:lnTo>
                <a:lnTo>
                  <a:pt x="6424" y="11096"/>
                </a:lnTo>
                <a:lnTo>
                  <a:pt x="6570" y="10974"/>
                </a:lnTo>
                <a:lnTo>
                  <a:pt x="6886" y="10707"/>
                </a:lnTo>
                <a:lnTo>
                  <a:pt x="7446" y="10147"/>
                </a:lnTo>
                <a:lnTo>
                  <a:pt x="8711" y="8955"/>
                </a:lnTo>
                <a:lnTo>
                  <a:pt x="10001" y="7763"/>
                </a:lnTo>
                <a:lnTo>
                  <a:pt x="10609" y="7203"/>
                </a:lnTo>
                <a:lnTo>
                  <a:pt x="10901" y="6911"/>
                </a:lnTo>
                <a:lnTo>
                  <a:pt x="11193" y="6619"/>
                </a:lnTo>
                <a:close/>
                <a:moveTo>
                  <a:pt x="11120" y="10366"/>
                </a:moveTo>
                <a:lnTo>
                  <a:pt x="11290" y="10536"/>
                </a:lnTo>
                <a:lnTo>
                  <a:pt x="10998" y="10828"/>
                </a:lnTo>
                <a:lnTo>
                  <a:pt x="10706" y="11096"/>
                </a:lnTo>
                <a:lnTo>
                  <a:pt x="10487" y="11266"/>
                </a:lnTo>
                <a:lnTo>
                  <a:pt x="10244" y="11437"/>
                </a:lnTo>
                <a:lnTo>
                  <a:pt x="10171" y="11315"/>
                </a:lnTo>
                <a:lnTo>
                  <a:pt x="10074" y="11218"/>
                </a:lnTo>
                <a:lnTo>
                  <a:pt x="10220" y="11120"/>
                </a:lnTo>
                <a:lnTo>
                  <a:pt x="10366" y="11023"/>
                </a:lnTo>
                <a:lnTo>
                  <a:pt x="10633" y="10780"/>
                </a:lnTo>
                <a:lnTo>
                  <a:pt x="10877" y="10585"/>
                </a:lnTo>
                <a:lnTo>
                  <a:pt x="11120" y="10366"/>
                </a:lnTo>
                <a:close/>
                <a:moveTo>
                  <a:pt x="10220" y="5208"/>
                </a:moveTo>
                <a:lnTo>
                  <a:pt x="10122" y="5232"/>
                </a:lnTo>
                <a:lnTo>
                  <a:pt x="10049" y="5305"/>
                </a:lnTo>
                <a:lnTo>
                  <a:pt x="9952" y="5378"/>
                </a:lnTo>
                <a:lnTo>
                  <a:pt x="9344" y="6011"/>
                </a:lnTo>
                <a:lnTo>
                  <a:pt x="9027" y="6303"/>
                </a:lnTo>
                <a:lnTo>
                  <a:pt x="8687" y="6570"/>
                </a:lnTo>
                <a:lnTo>
                  <a:pt x="8419" y="6789"/>
                </a:lnTo>
                <a:lnTo>
                  <a:pt x="8005" y="6497"/>
                </a:lnTo>
                <a:lnTo>
                  <a:pt x="7592" y="6157"/>
                </a:lnTo>
                <a:lnTo>
                  <a:pt x="7373" y="5962"/>
                </a:lnTo>
                <a:lnTo>
                  <a:pt x="7178" y="5767"/>
                </a:lnTo>
                <a:lnTo>
                  <a:pt x="6984" y="5573"/>
                </a:lnTo>
                <a:lnTo>
                  <a:pt x="6740" y="5402"/>
                </a:lnTo>
                <a:lnTo>
                  <a:pt x="6716" y="5329"/>
                </a:lnTo>
                <a:lnTo>
                  <a:pt x="6643" y="5281"/>
                </a:lnTo>
                <a:lnTo>
                  <a:pt x="6594" y="5256"/>
                </a:lnTo>
                <a:lnTo>
                  <a:pt x="6448" y="5256"/>
                </a:lnTo>
                <a:lnTo>
                  <a:pt x="6400" y="5305"/>
                </a:lnTo>
                <a:lnTo>
                  <a:pt x="5621" y="6011"/>
                </a:lnTo>
                <a:lnTo>
                  <a:pt x="5280" y="6303"/>
                </a:lnTo>
                <a:lnTo>
                  <a:pt x="5134" y="6473"/>
                </a:lnTo>
                <a:lnTo>
                  <a:pt x="5086" y="6570"/>
                </a:lnTo>
                <a:lnTo>
                  <a:pt x="5037" y="6668"/>
                </a:lnTo>
                <a:lnTo>
                  <a:pt x="5037" y="6716"/>
                </a:lnTo>
                <a:lnTo>
                  <a:pt x="5037" y="6741"/>
                </a:lnTo>
                <a:lnTo>
                  <a:pt x="5086" y="6789"/>
                </a:lnTo>
                <a:lnTo>
                  <a:pt x="5110" y="6814"/>
                </a:lnTo>
                <a:lnTo>
                  <a:pt x="5183" y="6911"/>
                </a:lnTo>
                <a:lnTo>
                  <a:pt x="5256" y="7033"/>
                </a:lnTo>
                <a:lnTo>
                  <a:pt x="5426" y="7227"/>
                </a:lnTo>
                <a:lnTo>
                  <a:pt x="5791" y="7617"/>
                </a:lnTo>
                <a:lnTo>
                  <a:pt x="6156" y="8079"/>
                </a:lnTo>
                <a:lnTo>
                  <a:pt x="6521" y="8541"/>
                </a:lnTo>
                <a:lnTo>
                  <a:pt x="5694" y="9466"/>
                </a:lnTo>
                <a:lnTo>
                  <a:pt x="5256" y="9904"/>
                </a:lnTo>
                <a:lnTo>
                  <a:pt x="5159" y="10025"/>
                </a:lnTo>
                <a:lnTo>
                  <a:pt x="5061" y="10147"/>
                </a:lnTo>
                <a:lnTo>
                  <a:pt x="5013" y="10269"/>
                </a:lnTo>
                <a:lnTo>
                  <a:pt x="4988" y="10415"/>
                </a:lnTo>
                <a:lnTo>
                  <a:pt x="4988" y="10439"/>
                </a:lnTo>
                <a:lnTo>
                  <a:pt x="4988" y="10512"/>
                </a:lnTo>
                <a:lnTo>
                  <a:pt x="5013" y="10585"/>
                </a:lnTo>
                <a:lnTo>
                  <a:pt x="5159" y="10780"/>
                </a:lnTo>
                <a:lnTo>
                  <a:pt x="5305" y="10950"/>
                </a:lnTo>
                <a:lnTo>
                  <a:pt x="5670" y="11291"/>
                </a:lnTo>
                <a:lnTo>
                  <a:pt x="6035" y="11607"/>
                </a:lnTo>
                <a:lnTo>
                  <a:pt x="6424" y="11875"/>
                </a:lnTo>
                <a:lnTo>
                  <a:pt x="6473" y="11899"/>
                </a:lnTo>
                <a:lnTo>
                  <a:pt x="6521" y="11923"/>
                </a:lnTo>
                <a:lnTo>
                  <a:pt x="6594" y="11899"/>
                </a:lnTo>
                <a:lnTo>
                  <a:pt x="6619" y="11899"/>
                </a:lnTo>
                <a:lnTo>
                  <a:pt x="6692" y="11826"/>
                </a:lnTo>
                <a:lnTo>
                  <a:pt x="6740" y="11729"/>
                </a:lnTo>
                <a:lnTo>
                  <a:pt x="6911" y="11631"/>
                </a:lnTo>
                <a:lnTo>
                  <a:pt x="7057" y="11510"/>
                </a:lnTo>
                <a:lnTo>
                  <a:pt x="7349" y="11266"/>
                </a:lnTo>
                <a:lnTo>
                  <a:pt x="7859" y="10828"/>
                </a:lnTo>
                <a:lnTo>
                  <a:pt x="8370" y="10342"/>
                </a:lnTo>
                <a:lnTo>
                  <a:pt x="8468" y="10439"/>
                </a:lnTo>
                <a:lnTo>
                  <a:pt x="8784" y="10707"/>
                </a:lnTo>
                <a:lnTo>
                  <a:pt x="9076" y="10999"/>
                </a:lnTo>
                <a:lnTo>
                  <a:pt x="9198" y="11120"/>
                </a:lnTo>
                <a:lnTo>
                  <a:pt x="9319" y="11218"/>
                </a:lnTo>
                <a:lnTo>
                  <a:pt x="9587" y="11364"/>
                </a:lnTo>
                <a:lnTo>
                  <a:pt x="9709" y="11485"/>
                </a:lnTo>
                <a:lnTo>
                  <a:pt x="9830" y="11583"/>
                </a:lnTo>
                <a:lnTo>
                  <a:pt x="9928" y="11704"/>
                </a:lnTo>
                <a:lnTo>
                  <a:pt x="10001" y="11753"/>
                </a:lnTo>
                <a:lnTo>
                  <a:pt x="10074" y="11777"/>
                </a:lnTo>
                <a:lnTo>
                  <a:pt x="10098" y="11802"/>
                </a:lnTo>
                <a:lnTo>
                  <a:pt x="10220" y="11802"/>
                </a:lnTo>
                <a:lnTo>
                  <a:pt x="10317" y="11777"/>
                </a:lnTo>
                <a:lnTo>
                  <a:pt x="10414" y="11729"/>
                </a:lnTo>
                <a:lnTo>
                  <a:pt x="10512" y="11680"/>
                </a:lnTo>
                <a:lnTo>
                  <a:pt x="10706" y="11534"/>
                </a:lnTo>
                <a:lnTo>
                  <a:pt x="10877" y="11388"/>
                </a:lnTo>
                <a:lnTo>
                  <a:pt x="11096" y="11218"/>
                </a:lnTo>
                <a:lnTo>
                  <a:pt x="11315" y="10999"/>
                </a:lnTo>
                <a:lnTo>
                  <a:pt x="11704" y="10585"/>
                </a:lnTo>
                <a:lnTo>
                  <a:pt x="11753" y="10512"/>
                </a:lnTo>
                <a:lnTo>
                  <a:pt x="11753" y="10439"/>
                </a:lnTo>
                <a:lnTo>
                  <a:pt x="11728" y="10366"/>
                </a:lnTo>
                <a:lnTo>
                  <a:pt x="11680" y="10317"/>
                </a:lnTo>
                <a:lnTo>
                  <a:pt x="11631" y="10244"/>
                </a:lnTo>
                <a:lnTo>
                  <a:pt x="11339" y="9904"/>
                </a:lnTo>
                <a:lnTo>
                  <a:pt x="11047" y="9588"/>
                </a:lnTo>
                <a:lnTo>
                  <a:pt x="10731" y="9271"/>
                </a:lnTo>
                <a:lnTo>
                  <a:pt x="10439" y="8955"/>
                </a:lnTo>
                <a:lnTo>
                  <a:pt x="10414" y="8906"/>
                </a:lnTo>
                <a:lnTo>
                  <a:pt x="10366" y="8882"/>
                </a:lnTo>
                <a:lnTo>
                  <a:pt x="10195" y="8639"/>
                </a:lnTo>
                <a:lnTo>
                  <a:pt x="10220" y="8590"/>
                </a:lnTo>
                <a:lnTo>
                  <a:pt x="10220" y="8517"/>
                </a:lnTo>
                <a:lnTo>
                  <a:pt x="10220" y="8468"/>
                </a:lnTo>
                <a:lnTo>
                  <a:pt x="10195" y="8420"/>
                </a:lnTo>
                <a:lnTo>
                  <a:pt x="10463" y="8152"/>
                </a:lnTo>
                <a:lnTo>
                  <a:pt x="10706" y="7909"/>
                </a:lnTo>
                <a:lnTo>
                  <a:pt x="11193" y="7422"/>
                </a:lnTo>
                <a:lnTo>
                  <a:pt x="11461" y="7179"/>
                </a:lnTo>
                <a:lnTo>
                  <a:pt x="11680" y="6911"/>
                </a:lnTo>
                <a:lnTo>
                  <a:pt x="11728" y="6838"/>
                </a:lnTo>
                <a:lnTo>
                  <a:pt x="11728" y="6741"/>
                </a:lnTo>
                <a:lnTo>
                  <a:pt x="11753" y="6692"/>
                </a:lnTo>
                <a:lnTo>
                  <a:pt x="11753" y="6643"/>
                </a:lnTo>
                <a:lnTo>
                  <a:pt x="11753" y="6570"/>
                </a:lnTo>
                <a:lnTo>
                  <a:pt x="11728" y="6522"/>
                </a:lnTo>
                <a:lnTo>
                  <a:pt x="11607" y="6351"/>
                </a:lnTo>
                <a:lnTo>
                  <a:pt x="11461" y="6205"/>
                </a:lnTo>
                <a:lnTo>
                  <a:pt x="11169" y="5913"/>
                </a:lnTo>
                <a:lnTo>
                  <a:pt x="10852" y="5597"/>
                </a:lnTo>
                <a:lnTo>
                  <a:pt x="10536" y="5305"/>
                </a:lnTo>
                <a:lnTo>
                  <a:pt x="10463" y="5256"/>
                </a:lnTo>
                <a:lnTo>
                  <a:pt x="10366" y="5256"/>
                </a:lnTo>
                <a:lnTo>
                  <a:pt x="10341" y="5232"/>
                </a:lnTo>
                <a:lnTo>
                  <a:pt x="10220" y="5208"/>
                </a:lnTo>
                <a:close/>
                <a:moveTo>
                  <a:pt x="11631" y="536"/>
                </a:moveTo>
                <a:lnTo>
                  <a:pt x="11728" y="658"/>
                </a:lnTo>
                <a:lnTo>
                  <a:pt x="11801" y="779"/>
                </a:lnTo>
                <a:lnTo>
                  <a:pt x="12020" y="998"/>
                </a:lnTo>
                <a:lnTo>
                  <a:pt x="12483" y="1412"/>
                </a:lnTo>
                <a:lnTo>
                  <a:pt x="13164" y="2044"/>
                </a:lnTo>
                <a:lnTo>
                  <a:pt x="13797" y="2677"/>
                </a:lnTo>
                <a:lnTo>
                  <a:pt x="14429" y="3334"/>
                </a:lnTo>
                <a:lnTo>
                  <a:pt x="15062" y="3991"/>
                </a:lnTo>
                <a:lnTo>
                  <a:pt x="16278" y="5354"/>
                </a:lnTo>
                <a:lnTo>
                  <a:pt x="16303" y="5354"/>
                </a:lnTo>
                <a:lnTo>
                  <a:pt x="16254" y="5548"/>
                </a:lnTo>
                <a:lnTo>
                  <a:pt x="16230" y="5719"/>
                </a:lnTo>
                <a:lnTo>
                  <a:pt x="16181" y="6084"/>
                </a:lnTo>
                <a:lnTo>
                  <a:pt x="16181" y="6838"/>
                </a:lnTo>
                <a:lnTo>
                  <a:pt x="16157" y="7690"/>
                </a:lnTo>
                <a:lnTo>
                  <a:pt x="16157" y="8541"/>
                </a:lnTo>
                <a:lnTo>
                  <a:pt x="16181" y="10244"/>
                </a:lnTo>
                <a:lnTo>
                  <a:pt x="16230" y="11948"/>
                </a:lnTo>
                <a:lnTo>
                  <a:pt x="16230" y="11972"/>
                </a:lnTo>
                <a:lnTo>
                  <a:pt x="15938" y="12167"/>
                </a:lnTo>
                <a:lnTo>
                  <a:pt x="15646" y="12410"/>
                </a:lnTo>
                <a:lnTo>
                  <a:pt x="15354" y="12653"/>
                </a:lnTo>
                <a:lnTo>
                  <a:pt x="15086" y="12921"/>
                </a:lnTo>
                <a:lnTo>
                  <a:pt x="14551" y="13456"/>
                </a:lnTo>
                <a:lnTo>
                  <a:pt x="14016" y="13992"/>
                </a:lnTo>
                <a:lnTo>
                  <a:pt x="11509" y="16401"/>
                </a:lnTo>
                <a:lnTo>
                  <a:pt x="11461" y="16474"/>
                </a:lnTo>
                <a:lnTo>
                  <a:pt x="9830" y="16571"/>
                </a:lnTo>
                <a:lnTo>
                  <a:pt x="9027" y="16595"/>
                </a:lnTo>
                <a:lnTo>
                  <a:pt x="8200" y="16620"/>
                </a:lnTo>
                <a:lnTo>
                  <a:pt x="7349" y="16595"/>
                </a:lnTo>
                <a:lnTo>
                  <a:pt x="6521" y="16571"/>
                </a:lnTo>
                <a:lnTo>
                  <a:pt x="5840" y="16498"/>
                </a:lnTo>
                <a:lnTo>
                  <a:pt x="5329" y="16498"/>
                </a:lnTo>
                <a:lnTo>
                  <a:pt x="5159" y="16522"/>
                </a:lnTo>
                <a:lnTo>
                  <a:pt x="5110" y="16401"/>
                </a:lnTo>
                <a:lnTo>
                  <a:pt x="5037" y="16255"/>
                </a:lnTo>
                <a:lnTo>
                  <a:pt x="4940" y="16133"/>
                </a:lnTo>
                <a:lnTo>
                  <a:pt x="4842" y="16011"/>
                </a:lnTo>
                <a:lnTo>
                  <a:pt x="4429" y="15549"/>
                </a:lnTo>
                <a:lnTo>
                  <a:pt x="3772" y="14868"/>
                </a:lnTo>
                <a:lnTo>
                  <a:pt x="3431" y="14527"/>
                </a:lnTo>
                <a:lnTo>
                  <a:pt x="3090" y="14211"/>
                </a:lnTo>
                <a:lnTo>
                  <a:pt x="2750" y="13919"/>
                </a:lnTo>
                <a:lnTo>
                  <a:pt x="2385" y="13651"/>
                </a:lnTo>
                <a:lnTo>
                  <a:pt x="1679" y="13116"/>
                </a:lnTo>
                <a:lnTo>
                  <a:pt x="1338" y="12824"/>
                </a:lnTo>
                <a:lnTo>
                  <a:pt x="1022" y="12532"/>
                </a:lnTo>
                <a:lnTo>
                  <a:pt x="730" y="12191"/>
                </a:lnTo>
                <a:lnTo>
                  <a:pt x="487" y="11850"/>
                </a:lnTo>
                <a:lnTo>
                  <a:pt x="535" y="11704"/>
                </a:lnTo>
                <a:lnTo>
                  <a:pt x="560" y="11534"/>
                </a:lnTo>
                <a:lnTo>
                  <a:pt x="584" y="11218"/>
                </a:lnTo>
                <a:lnTo>
                  <a:pt x="584" y="10561"/>
                </a:lnTo>
                <a:lnTo>
                  <a:pt x="584" y="9612"/>
                </a:lnTo>
                <a:lnTo>
                  <a:pt x="584" y="8663"/>
                </a:lnTo>
                <a:lnTo>
                  <a:pt x="584" y="7714"/>
                </a:lnTo>
                <a:lnTo>
                  <a:pt x="535" y="6765"/>
                </a:lnTo>
                <a:lnTo>
                  <a:pt x="535" y="6132"/>
                </a:lnTo>
                <a:lnTo>
                  <a:pt x="511" y="5792"/>
                </a:lnTo>
                <a:lnTo>
                  <a:pt x="438" y="5475"/>
                </a:lnTo>
                <a:lnTo>
                  <a:pt x="511" y="5402"/>
                </a:lnTo>
                <a:lnTo>
                  <a:pt x="1046" y="4721"/>
                </a:lnTo>
                <a:lnTo>
                  <a:pt x="1582" y="4040"/>
                </a:lnTo>
                <a:lnTo>
                  <a:pt x="2141" y="3358"/>
                </a:lnTo>
                <a:lnTo>
                  <a:pt x="2725" y="2726"/>
                </a:lnTo>
                <a:lnTo>
                  <a:pt x="2993" y="2458"/>
                </a:lnTo>
                <a:lnTo>
                  <a:pt x="3285" y="2190"/>
                </a:lnTo>
                <a:lnTo>
                  <a:pt x="3869" y="1655"/>
                </a:lnTo>
                <a:lnTo>
                  <a:pt x="4429" y="1120"/>
                </a:lnTo>
                <a:lnTo>
                  <a:pt x="4696" y="852"/>
                </a:lnTo>
                <a:lnTo>
                  <a:pt x="4964" y="560"/>
                </a:lnTo>
                <a:lnTo>
                  <a:pt x="5305" y="609"/>
                </a:lnTo>
                <a:lnTo>
                  <a:pt x="5670" y="633"/>
                </a:lnTo>
                <a:lnTo>
                  <a:pt x="6400" y="633"/>
                </a:lnTo>
                <a:lnTo>
                  <a:pt x="8127" y="609"/>
                </a:lnTo>
                <a:lnTo>
                  <a:pt x="9003" y="609"/>
                </a:lnTo>
                <a:lnTo>
                  <a:pt x="9879" y="633"/>
                </a:lnTo>
                <a:lnTo>
                  <a:pt x="10779" y="609"/>
                </a:lnTo>
                <a:lnTo>
                  <a:pt x="11217" y="585"/>
                </a:lnTo>
                <a:lnTo>
                  <a:pt x="11631" y="536"/>
                </a:lnTo>
                <a:close/>
                <a:moveTo>
                  <a:pt x="10731" y="1"/>
                </a:moveTo>
                <a:lnTo>
                  <a:pt x="9855" y="25"/>
                </a:lnTo>
                <a:lnTo>
                  <a:pt x="8127" y="49"/>
                </a:lnTo>
                <a:lnTo>
                  <a:pt x="6400" y="74"/>
                </a:lnTo>
                <a:lnTo>
                  <a:pt x="5597" y="74"/>
                </a:lnTo>
                <a:lnTo>
                  <a:pt x="5207" y="98"/>
                </a:lnTo>
                <a:lnTo>
                  <a:pt x="4818" y="171"/>
                </a:lnTo>
                <a:lnTo>
                  <a:pt x="4769" y="195"/>
                </a:lnTo>
                <a:lnTo>
                  <a:pt x="4721" y="244"/>
                </a:lnTo>
                <a:lnTo>
                  <a:pt x="4696" y="293"/>
                </a:lnTo>
                <a:lnTo>
                  <a:pt x="4696" y="341"/>
                </a:lnTo>
                <a:lnTo>
                  <a:pt x="4331" y="536"/>
                </a:lnTo>
                <a:lnTo>
                  <a:pt x="4015" y="779"/>
                </a:lnTo>
                <a:lnTo>
                  <a:pt x="3674" y="1023"/>
                </a:lnTo>
                <a:lnTo>
                  <a:pt x="3382" y="1315"/>
                </a:lnTo>
                <a:lnTo>
                  <a:pt x="2774" y="1899"/>
                </a:lnTo>
                <a:lnTo>
                  <a:pt x="2239" y="2458"/>
                </a:lnTo>
                <a:lnTo>
                  <a:pt x="1655" y="3091"/>
                </a:lnTo>
                <a:lnTo>
                  <a:pt x="1071" y="3748"/>
                </a:lnTo>
                <a:lnTo>
                  <a:pt x="535" y="4429"/>
                </a:lnTo>
                <a:lnTo>
                  <a:pt x="49" y="5135"/>
                </a:lnTo>
                <a:lnTo>
                  <a:pt x="24" y="5208"/>
                </a:lnTo>
                <a:lnTo>
                  <a:pt x="0" y="5281"/>
                </a:lnTo>
                <a:lnTo>
                  <a:pt x="24" y="5354"/>
                </a:lnTo>
                <a:lnTo>
                  <a:pt x="49" y="5402"/>
                </a:lnTo>
                <a:lnTo>
                  <a:pt x="0" y="5694"/>
                </a:lnTo>
                <a:lnTo>
                  <a:pt x="0" y="5986"/>
                </a:lnTo>
                <a:lnTo>
                  <a:pt x="24" y="6570"/>
                </a:lnTo>
                <a:lnTo>
                  <a:pt x="73" y="8468"/>
                </a:lnTo>
                <a:lnTo>
                  <a:pt x="73" y="9417"/>
                </a:lnTo>
                <a:lnTo>
                  <a:pt x="73" y="10366"/>
                </a:lnTo>
                <a:lnTo>
                  <a:pt x="49" y="10755"/>
                </a:lnTo>
                <a:lnTo>
                  <a:pt x="0" y="11145"/>
                </a:lnTo>
                <a:lnTo>
                  <a:pt x="0" y="11339"/>
                </a:lnTo>
                <a:lnTo>
                  <a:pt x="0" y="11534"/>
                </a:lnTo>
                <a:lnTo>
                  <a:pt x="24" y="11729"/>
                </a:lnTo>
                <a:lnTo>
                  <a:pt x="97" y="11899"/>
                </a:lnTo>
                <a:lnTo>
                  <a:pt x="73" y="11948"/>
                </a:lnTo>
                <a:lnTo>
                  <a:pt x="73" y="11996"/>
                </a:lnTo>
                <a:lnTo>
                  <a:pt x="146" y="12191"/>
                </a:lnTo>
                <a:lnTo>
                  <a:pt x="219" y="12361"/>
                </a:lnTo>
                <a:lnTo>
                  <a:pt x="292" y="12532"/>
                </a:lnTo>
                <a:lnTo>
                  <a:pt x="414" y="12702"/>
                </a:lnTo>
                <a:lnTo>
                  <a:pt x="535" y="12848"/>
                </a:lnTo>
                <a:lnTo>
                  <a:pt x="681" y="12994"/>
                </a:lnTo>
                <a:lnTo>
                  <a:pt x="998" y="13286"/>
                </a:lnTo>
                <a:lnTo>
                  <a:pt x="1338" y="13554"/>
                </a:lnTo>
                <a:lnTo>
                  <a:pt x="1679" y="13797"/>
                </a:lnTo>
                <a:lnTo>
                  <a:pt x="1995" y="14040"/>
                </a:lnTo>
                <a:lnTo>
                  <a:pt x="2287" y="14259"/>
                </a:lnTo>
                <a:lnTo>
                  <a:pt x="2652" y="14576"/>
                </a:lnTo>
                <a:lnTo>
                  <a:pt x="2993" y="14916"/>
                </a:lnTo>
                <a:lnTo>
                  <a:pt x="3650" y="15598"/>
                </a:lnTo>
                <a:lnTo>
                  <a:pt x="3991" y="15987"/>
                </a:lnTo>
                <a:lnTo>
                  <a:pt x="4331" y="16376"/>
                </a:lnTo>
                <a:lnTo>
                  <a:pt x="4453" y="16547"/>
                </a:lnTo>
                <a:lnTo>
                  <a:pt x="4599" y="16693"/>
                </a:lnTo>
                <a:lnTo>
                  <a:pt x="4745" y="16814"/>
                </a:lnTo>
                <a:lnTo>
                  <a:pt x="4818" y="16863"/>
                </a:lnTo>
                <a:lnTo>
                  <a:pt x="4940" y="16887"/>
                </a:lnTo>
                <a:lnTo>
                  <a:pt x="5013" y="16887"/>
                </a:lnTo>
                <a:lnTo>
                  <a:pt x="5086" y="16863"/>
                </a:lnTo>
                <a:lnTo>
                  <a:pt x="5232" y="16912"/>
                </a:lnTo>
                <a:lnTo>
                  <a:pt x="5378" y="16960"/>
                </a:lnTo>
                <a:lnTo>
                  <a:pt x="5694" y="17009"/>
                </a:lnTo>
                <a:lnTo>
                  <a:pt x="6327" y="17058"/>
                </a:lnTo>
                <a:lnTo>
                  <a:pt x="7178" y="17106"/>
                </a:lnTo>
                <a:lnTo>
                  <a:pt x="8005" y="17106"/>
                </a:lnTo>
                <a:lnTo>
                  <a:pt x="8906" y="17131"/>
                </a:lnTo>
                <a:lnTo>
                  <a:pt x="9806" y="17106"/>
                </a:lnTo>
                <a:lnTo>
                  <a:pt x="10706" y="17033"/>
                </a:lnTo>
                <a:lnTo>
                  <a:pt x="11582" y="16936"/>
                </a:lnTo>
                <a:lnTo>
                  <a:pt x="11655" y="16912"/>
                </a:lnTo>
                <a:lnTo>
                  <a:pt x="11704" y="16887"/>
                </a:lnTo>
                <a:lnTo>
                  <a:pt x="11753" y="16839"/>
                </a:lnTo>
                <a:lnTo>
                  <a:pt x="11801" y="16790"/>
                </a:lnTo>
                <a:lnTo>
                  <a:pt x="11850" y="16741"/>
                </a:lnTo>
                <a:lnTo>
                  <a:pt x="14210" y="14454"/>
                </a:lnTo>
                <a:lnTo>
                  <a:pt x="14794" y="13919"/>
                </a:lnTo>
                <a:lnTo>
                  <a:pt x="15403" y="13383"/>
                </a:lnTo>
                <a:lnTo>
                  <a:pt x="15694" y="13091"/>
                </a:lnTo>
                <a:lnTo>
                  <a:pt x="15986" y="12799"/>
                </a:lnTo>
                <a:lnTo>
                  <a:pt x="16230" y="12507"/>
                </a:lnTo>
                <a:lnTo>
                  <a:pt x="16473" y="12191"/>
                </a:lnTo>
                <a:lnTo>
                  <a:pt x="16570" y="12191"/>
                </a:lnTo>
                <a:lnTo>
                  <a:pt x="16668" y="12142"/>
                </a:lnTo>
                <a:lnTo>
                  <a:pt x="16716" y="12069"/>
                </a:lnTo>
                <a:lnTo>
                  <a:pt x="16741" y="11948"/>
                </a:lnTo>
                <a:lnTo>
                  <a:pt x="16692" y="10244"/>
                </a:lnTo>
                <a:lnTo>
                  <a:pt x="16668" y="8541"/>
                </a:lnTo>
                <a:lnTo>
                  <a:pt x="16692" y="6838"/>
                </a:lnTo>
                <a:lnTo>
                  <a:pt x="16716" y="6084"/>
                </a:lnTo>
                <a:lnTo>
                  <a:pt x="16716" y="5694"/>
                </a:lnTo>
                <a:lnTo>
                  <a:pt x="16692" y="5500"/>
                </a:lnTo>
                <a:lnTo>
                  <a:pt x="16643" y="5329"/>
                </a:lnTo>
                <a:lnTo>
                  <a:pt x="16692" y="5232"/>
                </a:lnTo>
                <a:lnTo>
                  <a:pt x="16716" y="5159"/>
                </a:lnTo>
                <a:lnTo>
                  <a:pt x="16692" y="5062"/>
                </a:lnTo>
                <a:lnTo>
                  <a:pt x="16643" y="4989"/>
                </a:lnTo>
                <a:lnTo>
                  <a:pt x="16084" y="4332"/>
                </a:lnTo>
                <a:lnTo>
                  <a:pt x="15500" y="3675"/>
                </a:lnTo>
                <a:lnTo>
                  <a:pt x="14916" y="3042"/>
                </a:lnTo>
                <a:lnTo>
                  <a:pt x="14308" y="2434"/>
                </a:lnTo>
                <a:lnTo>
                  <a:pt x="13651" y="1801"/>
                </a:lnTo>
                <a:lnTo>
                  <a:pt x="12994" y="1169"/>
                </a:lnTo>
                <a:lnTo>
                  <a:pt x="12726" y="901"/>
                </a:lnTo>
                <a:lnTo>
                  <a:pt x="12434" y="633"/>
                </a:lnTo>
                <a:lnTo>
                  <a:pt x="12288" y="512"/>
                </a:lnTo>
                <a:lnTo>
                  <a:pt x="12142" y="390"/>
                </a:lnTo>
                <a:lnTo>
                  <a:pt x="11972" y="293"/>
                </a:lnTo>
                <a:lnTo>
                  <a:pt x="11801" y="244"/>
                </a:lnTo>
                <a:lnTo>
                  <a:pt x="11777" y="171"/>
                </a:lnTo>
                <a:lnTo>
                  <a:pt x="11728" y="98"/>
                </a:lnTo>
                <a:lnTo>
                  <a:pt x="11655" y="74"/>
                </a:lnTo>
                <a:lnTo>
                  <a:pt x="11582" y="49"/>
                </a:lnTo>
                <a:lnTo>
                  <a:pt x="1114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46"/>
          <p:cNvSpPr/>
          <p:nvPr/>
        </p:nvSpPr>
        <p:spPr>
          <a:xfrm>
            <a:off x="4520668" y="4002459"/>
            <a:ext cx="373040" cy="315253"/>
          </a:xfrm>
          <a:custGeom>
            <a:avLst/>
            <a:gdLst/>
            <a:ahLst/>
            <a:cxnLst/>
            <a:rect l="l" t="t" r="r" b="b"/>
            <a:pathLst>
              <a:path w="19321" h="16328" extrusionOk="0">
                <a:moveTo>
                  <a:pt x="15403" y="1996"/>
                </a:moveTo>
                <a:lnTo>
                  <a:pt x="15573" y="2215"/>
                </a:lnTo>
                <a:lnTo>
                  <a:pt x="15695" y="2458"/>
                </a:lnTo>
                <a:lnTo>
                  <a:pt x="15500" y="2531"/>
                </a:lnTo>
                <a:lnTo>
                  <a:pt x="15306" y="2629"/>
                </a:lnTo>
                <a:lnTo>
                  <a:pt x="14916" y="2799"/>
                </a:lnTo>
                <a:lnTo>
                  <a:pt x="14819" y="2483"/>
                </a:lnTo>
                <a:lnTo>
                  <a:pt x="14673" y="2215"/>
                </a:lnTo>
                <a:lnTo>
                  <a:pt x="14965" y="2118"/>
                </a:lnTo>
                <a:lnTo>
                  <a:pt x="15403" y="1996"/>
                </a:lnTo>
                <a:close/>
                <a:moveTo>
                  <a:pt x="15817" y="2702"/>
                </a:moveTo>
                <a:lnTo>
                  <a:pt x="16011" y="3140"/>
                </a:lnTo>
                <a:lnTo>
                  <a:pt x="15646" y="3286"/>
                </a:lnTo>
                <a:lnTo>
                  <a:pt x="15379" y="3407"/>
                </a:lnTo>
                <a:lnTo>
                  <a:pt x="15111" y="3553"/>
                </a:lnTo>
                <a:lnTo>
                  <a:pt x="14989" y="3042"/>
                </a:lnTo>
                <a:lnTo>
                  <a:pt x="15306" y="2921"/>
                </a:lnTo>
                <a:lnTo>
                  <a:pt x="15573" y="2823"/>
                </a:lnTo>
                <a:lnTo>
                  <a:pt x="15817" y="2702"/>
                </a:lnTo>
                <a:close/>
                <a:moveTo>
                  <a:pt x="16084" y="3286"/>
                </a:moveTo>
                <a:lnTo>
                  <a:pt x="16206" y="3602"/>
                </a:lnTo>
                <a:lnTo>
                  <a:pt x="15817" y="3772"/>
                </a:lnTo>
                <a:lnTo>
                  <a:pt x="15500" y="3894"/>
                </a:lnTo>
                <a:lnTo>
                  <a:pt x="15354" y="3943"/>
                </a:lnTo>
                <a:lnTo>
                  <a:pt x="15208" y="4040"/>
                </a:lnTo>
                <a:lnTo>
                  <a:pt x="15135" y="3699"/>
                </a:lnTo>
                <a:lnTo>
                  <a:pt x="15427" y="3578"/>
                </a:lnTo>
                <a:lnTo>
                  <a:pt x="15719" y="3456"/>
                </a:lnTo>
                <a:lnTo>
                  <a:pt x="16084" y="3286"/>
                </a:lnTo>
                <a:close/>
                <a:moveTo>
                  <a:pt x="16303" y="3894"/>
                </a:moveTo>
                <a:lnTo>
                  <a:pt x="16449" y="4283"/>
                </a:lnTo>
                <a:lnTo>
                  <a:pt x="16376" y="4259"/>
                </a:lnTo>
                <a:lnTo>
                  <a:pt x="16279" y="4259"/>
                </a:lnTo>
                <a:lnTo>
                  <a:pt x="16133" y="4308"/>
                </a:lnTo>
                <a:lnTo>
                  <a:pt x="15841" y="4454"/>
                </a:lnTo>
                <a:lnTo>
                  <a:pt x="15598" y="4575"/>
                </a:lnTo>
                <a:lnTo>
                  <a:pt x="15379" y="4697"/>
                </a:lnTo>
                <a:lnTo>
                  <a:pt x="15257" y="4259"/>
                </a:lnTo>
                <a:lnTo>
                  <a:pt x="15427" y="4210"/>
                </a:lnTo>
                <a:lnTo>
                  <a:pt x="15573" y="4162"/>
                </a:lnTo>
                <a:lnTo>
                  <a:pt x="15890" y="4040"/>
                </a:lnTo>
                <a:lnTo>
                  <a:pt x="16303" y="3894"/>
                </a:lnTo>
                <a:close/>
                <a:moveTo>
                  <a:pt x="16498" y="4405"/>
                </a:moveTo>
                <a:lnTo>
                  <a:pt x="16498" y="4454"/>
                </a:lnTo>
                <a:lnTo>
                  <a:pt x="16595" y="4721"/>
                </a:lnTo>
                <a:lnTo>
                  <a:pt x="16449" y="4770"/>
                </a:lnTo>
                <a:lnTo>
                  <a:pt x="16303" y="4819"/>
                </a:lnTo>
                <a:lnTo>
                  <a:pt x="16011" y="4965"/>
                </a:lnTo>
                <a:lnTo>
                  <a:pt x="15768" y="5086"/>
                </a:lnTo>
                <a:lnTo>
                  <a:pt x="15622" y="5184"/>
                </a:lnTo>
                <a:lnTo>
                  <a:pt x="15549" y="5232"/>
                </a:lnTo>
                <a:lnTo>
                  <a:pt x="15525" y="5305"/>
                </a:lnTo>
                <a:lnTo>
                  <a:pt x="15427" y="4892"/>
                </a:lnTo>
                <a:lnTo>
                  <a:pt x="15695" y="4819"/>
                </a:lnTo>
                <a:lnTo>
                  <a:pt x="15938" y="4721"/>
                </a:lnTo>
                <a:lnTo>
                  <a:pt x="16255" y="4624"/>
                </a:lnTo>
                <a:lnTo>
                  <a:pt x="16401" y="4527"/>
                </a:lnTo>
                <a:lnTo>
                  <a:pt x="16449" y="4478"/>
                </a:lnTo>
                <a:lnTo>
                  <a:pt x="16498" y="4405"/>
                </a:lnTo>
                <a:close/>
                <a:moveTo>
                  <a:pt x="16717" y="5062"/>
                </a:moveTo>
                <a:lnTo>
                  <a:pt x="16814" y="5305"/>
                </a:lnTo>
                <a:lnTo>
                  <a:pt x="16547" y="5403"/>
                </a:lnTo>
                <a:lnTo>
                  <a:pt x="16303" y="5524"/>
                </a:lnTo>
                <a:lnTo>
                  <a:pt x="15987" y="5670"/>
                </a:lnTo>
                <a:lnTo>
                  <a:pt x="15817" y="5743"/>
                </a:lnTo>
                <a:lnTo>
                  <a:pt x="15671" y="5816"/>
                </a:lnTo>
                <a:lnTo>
                  <a:pt x="15549" y="5354"/>
                </a:lnTo>
                <a:lnTo>
                  <a:pt x="15622" y="5403"/>
                </a:lnTo>
                <a:lnTo>
                  <a:pt x="15719" y="5427"/>
                </a:lnTo>
                <a:lnTo>
                  <a:pt x="15792" y="5403"/>
                </a:lnTo>
                <a:lnTo>
                  <a:pt x="15890" y="5378"/>
                </a:lnTo>
                <a:lnTo>
                  <a:pt x="16084" y="5305"/>
                </a:lnTo>
                <a:lnTo>
                  <a:pt x="16255" y="5257"/>
                </a:lnTo>
                <a:lnTo>
                  <a:pt x="16498" y="5159"/>
                </a:lnTo>
                <a:lnTo>
                  <a:pt x="16620" y="5111"/>
                </a:lnTo>
                <a:lnTo>
                  <a:pt x="16717" y="5062"/>
                </a:lnTo>
                <a:close/>
                <a:moveTo>
                  <a:pt x="17082" y="4551"/>
                </a:moveTo>
                <a:lnTo>
                  <a:pt x="17106" y="4575"/>
                </a:lnTo>
                <a:lnTo>
                  <a:pt x="17228" y="4673"/>
                </a:lnTo>
                <a:lnTo>
                  <a:pt x="17350" y="4746"/>
                </a:lnTo>
                <a:lnTo>
                  <a:pt x="17496" y="4794"/>
                </a:lnTo>
                <a:lnTo>
                  <a:pt x="17666" y="4819"/>
                </a:lnTo>
                <a:lnTo>
                  <a:pt x="17885" y="4867"/>
                </a:lnTo>
                <a:lnTo>
                  <a:pt x="18128" y="4965"/>
                </a:lnTo>
                <a:lnTo>
                  <a:pt x="18323" y="5062"/>
                </a:lnTo>
                <a:lnTo>
                  <a:pt x="18518" y="5208"/>
                </a:lnTo>
                <a:lnTo>
                  <a:pt x="18591" y="5281"/>
                </a:lnTo>
                <a:lnTo>
                  <a:pt x="18664" y="5354"/>
                </a:lnTo>
                <a:lnTo>
                  <a:pt x="18785" y="5573"/>
                </a:lnTo>
                <a:lnTo>
                  <a:pt x="18810" y="5670"/>
                </a:lnTo>
                <a:lnTo>
                  <a:pt x="18834" y="5768"/>
                </a:lnTo>
                <a:lnTo>
                  <a:pt x="18834" y="5889"/>
                </a:lnTo>
                <a:lnTo>
                  <a:pt x="18810" y="6011"/>
                </a:lnTo>
                <a:lnTo>
                  <a:pt x="18761" y="6108"/>
                </a:lnTo>
                <a:lnTo>
                  <a:pt x="18664" y="6181"/>
                </a:lnTo>
                <a:lnTo>
                  <a:pt x="18542" y="6254"/>
                </a:lnTo>
                <a:lnTo>
                  <a:pt x="18396" y="6303"/>
                </a:lnTo>
                <a:lnTo>
                  <a:pt x="18080" y="6376"/>
                </a:lnTo>
                <a:lnTo>
                  <a:pt x="17812" y="6400"/>
                </a:lnTo>
                <a:lnTo>
                  <a:pt x="17447" y="5476"/>
                </a:lnTo>
                <a:lnTo>
                  <a:pt x="17082" y="4551"/>
                </a:lnTo>
                <a:close/>
                <a:moveTo>
                  <a:pt x="16936" y="5622"/>
                </a:moveTo>
                <a:lnTo>
                  <a:pt x="17033" y="5889"/>
                </a:lnTo>
                <a:lnTo>
                  <a:pt x="16863" y="5938"/>
                </a:lnTo>
                <a:lnTo>
                  <a:pt x="16717" y="6011"/>
                </a:lnTo>
                <a:lnTo>
                  <a:pt x="16401" y="6157"/>
                </a:lnTo>
                <a:lnTo>
                  <a:pt x="16084" y="6303"/>
                </a:lnTo>
                <a:lnTo>
                  <a:pt x="15768" y="6425"/>
                </a:lnTo>
                <a:lnTo>
                  <a:pt x="15768" y="6376"/>
                </a:lnTo>
                <a:lnTo>
                  <a:pt x="15719" y="6303"/>
                </a:lnTo>
                <a:lnTo>
                  <a:pt x="15719" y="6157"/>
                </a:lnTo>
                <a:lnTo>
                  <a:pt x="15719" y="6011"/>
                </a:lnTo>
                <a:lnTo>
                  <a:pt x="15890" y="5987"/>
                </a:lnTo>
                <a:lnTo>
                  <a:pt x="16084" y="5938"/>
                </a:lnTo>
                <a:lnTo>
                  <a:pt x="16425" y="5816"/>
                </a:lnTo>
                <a:lnTo>
                  <a:pt x="16668" y="5719"/>
                </a:lnTo>
                <a:lnTo>
                  <a:pt x="16936" y="5622"/>
                </a:lnTo>
                <a:close/>
                <a:moveTo>
                  <a:pt x="2142" y="4770"/>
                </a:moveTo>
                <a:lnTo>
                  <a:pt x="1607" y="6303"/>
                </a:lnTo>
                <a:lnTo>
                  <a:pt x="1534" y="6473"/>
                </a:lnTo>
                <a:lnTo>
                  <a:pt x="1436" y="6449"/>
                </a:lnTo>
                <a:lnTo>
                  <a:pt x="877" y="6449"/>
                </a:lnTo>
                <a:lnTo>
                  <a:pt x="779" y="6400"/>
                </a:lnTo>
                <a:lnTo>
                  <a:pt x="706" y="6327"/>
                </a:lnTo>
                <a:lnTo>
                  <a:pt x="609" y="6230"/>
                </a:lnTo>
                <a:lnTo>
                  <a:pt x="536" y="6084"/>
                </a:lnTo>
                <a:lnTo>
                  <a:pt x="512" y="5938"/>
                </a:lnTo>
                <a:lnTo>
                  <a:pt x="536" y="5816"/>
                </a:lnTo>
                <a:lnTo>
                  <a:pt x="560" y="5670"/>
                </a:lnTo>
                <a:lnTo>
                  <a:pt x="633" y="5524"/>
                </a:lnTo>
                <a:lnTo>
                  <a:pt x="706" y="5403"/>
                </a:lnTo>
                <a:lnTo>
                  <a:pt x="804" y="5305"/>
                </a:lnTo>
                <a:lnTo>
                  <a:pt x="901" y="5208"/>
                </a:lnTo>
                <a:lnTo>
                  <a:pt x="998" y="5111"/>
                </a:lnTo>
                <a:lnTo>
                  <a:pt x="1144" y="5038"/>
                </a:lnTo>
                <a:lnTo>
                  <a:pt x="1266" y="4965"/>
                </a:lnTo>
                <a:lnTo>
                  <a:pt x="1412" y="4916"/>
                </a:lnTo>
                <a:lnTo>
                  <a:pt x="1704" y="4867"/>
                </a:lnTo>
                <a:lnTo>
                  <a:pt x="1996" y="4819"/>
                </a:lnTo>
                <a:lnTo>
                  <a:pt x="2142" y="4770"/>
                </a:lnTo>
                <a:close/>
                <a:moveTo>
                  <a:pt x="10342" y="1899"/>
                </a:moveTo>
                <a:lnTo>
                  <a:pt x="10926" y="1923"/>
                </a:lnTo>
                <a:lnTo>
                  <a:pt x="11510" y="1972"/>
                </a:lnTo>
                <a:lnTo>
                  <a:pt x="12094" y="2045"/>
                </a:lnTo>
                <a:lnTo>
                  <a:pt x="12702" y="2118"/>
                </a:lnTo>
                <a:lnTo>
                  <a:pt x="13286" y="2239"/>
                </a:lnTo>
                <a:lnTo>
                  <a:pt x="13797" y="2361"/>
                </a:lnTo>
                <a:lnTo>
                  <a:pt x="14065" y="2410"/>
                </a:lnTo>
                <a:lnTo>
                  <a:pt x="14308" y="2434"/>
                </a:lnTo>
                <a:lnTo>
                  <a:pt x="14332" y="2653"/>
                </a:lnTo>
                <a:lnTo>
                  <a:pt x="14357" y="2872"/>
                </a:lnTo>
                <a:lnTo>
                  <a:pt x="14478" y="3334"/>
                </a:lnTo>
                <a:lnTo>
                  <a:pt x="14600" y="3772"/>
                </a:lnTo>
                <a:lnTo>
                  <a:pt x="14722" y="4186"/>
                </a:lnTo>
                <a:lnTo>
                  <a:pt x="14989" y="5305"/>
                </a:lnTo>
                <a:lnTo>
                  <a:pt x="15111" y="5816"/>
                </a:lnTo>
                <a:lnTo>
                  <a:pt x="15184" y="6084"/>
                </a:lnTo>
                <a:lnTo>
                  <a:pt x="15281" y="6327"/>
                </a:lnTo>
                <a:lnTo>
                  <a:pt x="15014" y="6449"/>
                </a:lnTo>
                <a:lnTo>
                  <a:pt x="14722" y="6571"/>
                </a:lnTo>
                <a:lnTo>
                  <a:pt x="14162" y="6814"/>
                </a:lnTo>
                <a:lnTo>
                  <a:pt x="13457" y="7033"/>
                </a:lnTo>
                <a:lnTo>
                  <a:pt x="12751" y="7228"/>
                </a:lnTo>
                <a:lnTo>
                  <a:pt x="11972" y="7398"/>
                </a:lnTo>
                <a:lnTo>
                  <a:pt x="11169" y="7520"/>
                </a:lnTo>
                <a:lnTo>
                  <a:pt x="10366" y="7593"/>
                </a:lnTo>
                <a:lnTo>
                  <a:pt x="9588" y="7617"/>
                </a:lnTo>
                <a:lnTo>
                  <a:pt x="8809" y="7617"/>
                </a:lnTo>
                <a:lnTo>
                  <a:pt x="8055" y="7568"/>
                </a:lnTo>
                <a:lnTo>
                  <a:pt x="7300" y="7471"/>
                </a:lnTo>
                <a:lnTo>
                  <a:pt x="6546" y="7325"/>
                </a:lnTo>
                <a:lnTo>
                  <a:pt x="5840" y="7155"/>
                </a:lnTo>
                <a:lnTo>
                  <a:pt x="5135" y="6960"/>
                </a:lnTo>
                <a:lnTo>
                  <a:pt x="4794" y="6838"/>
                </a:lnTo>
                <a:lnTo>
                  <a:pt x="4478" y="6717"/>
                </a:lnTo>
                <a:lnTo>
                  <a:pt x="4137" y="6595"/>
                </a:lnTo>
                <a:lnTo>
                  <a:pt x="3821" y="6498"/>
                </a:lnTo>
                <a:lnTo>
                  <a:pt x="3821" y="6449"/>
                </a:lnTo>
                <a:lnTo>
                  <a:pt x="3943" y="5914"/>
                </a:lnTo>
                <a:lnTo>
                  <a:pt x="4064" y="5378"/>
                </a:lnTo>
                <a:lnTo>
                  <a:pt x="4186" y="4867"/>
                </a:lnTo>
                <a:lnTo>
                  <a:pt x="4356" y="4332"/>
                </a:lnTo>
                <a:lnTo>
                  <a:pt x="4527" y="3821"/>
                </a:lnTo>
                <a:lnTo>
                  <a:pt x="4697" y="3310"/>
                </a:lnTo>
                <a:lnTo>
                  <a:pt x="4843" y="2896"/>
                </a:lnTo>
                <a:lnTo>
                  <a:pt x="4916" y="2702"/>
                </a:lnTo>
                <a:lnTo>
                  <a:pt x="4965" y="2483"/>
                </a:lnTo>
                <a:lnTo>
                  <a:pt x="5038" y="2507"/>
                </a:lnTo>
                <a:lnTo>
                  <a:pt x="5111" y="2507"/>
                </a:lnTo>
                <a:lnTo>
                  <a:pt x="6254" y="2264"/>
                </a:lnTo>
                <a:lnTo>
                  <a:pt x="6838" y="2142"/>
                </a:lnTo>
                <a:lnTo>
                  <a:pt x="7398" y="2069"/>
                </a:lnTo>
                <a:lnTo>
                  <a:pt x="7982" y="1996"/>
                </a:lnTo>
                <a:lnTo>
                  <a:pt x="8566" y="1947"/>
                </a:lnTo>
                <a:lnTo>
                  <a:pt x="9150" y="1923"/>
                </a:lnTo>
                <a:lnTo>
                  <a:pt x="9734" y="1899"/>
                </a:lnTo>
                <a:close/>
                <a:moveTo>
                  <a:pt x="16863" y="7933"/>
                </a:moveTo>
                <a:lnTo>
                  <a:pt x="16011" y="8177"/>
                </a:lnTo>
                <a:lnTo>
                  <a:pt x="15160" y="8371"/>
                </a:lnTo>
                <a:lnTo>
                  <a:pt x="14308" y="8566"/>
                </a:lnTo>
                <a:lnTo>
                  <a:pt x="13432" y="8736"/>
                </a:lnTo>
                <a:lnTo>
                  <a:pt x="12581" y="8882"/>
                </a:lnTo>
                <a:lnTo>
                  <a:pt x="11705" y="9004"/>
                </a:lnTo>
                <a:lnTo>
                  <a:pt x="10829" y="9077"/>
                </a:lnTo>
                <a:lnTo>
                  <a:pt x="9953" y="9126"/>
                </a:lnTo>
                <a:lnTo>
                  <a:pt x="9052" y="9126"/>
                </a:lnTo>
                <a:lnTo>
                  <a:pt x="8176" y="9101"/>
                </a:lnTo>
                <a:lnTo>
                  <a:pt x="7276" y="9053"/>
                </a:lnTo>
                <a:lnTo>
                  <a:pt x="6400" y="8955"/>
                </a:lnTo>
                <a:lnTo>
                  <a:pt x="5476" y="8834"/>
                </a:lnTo>
                <a:lnTo>
                  <a:pt x="4575" y="8663"/>
                </a:lnTo>
                <a:lnTo>
                  <a:pt x="3675" y="8469"/>
                </a:lnTo>
                <a:lnTo>
                  <a:pt x="2775" y="8323"/>
                </a:lnTo>
                <a:lnTo>
                  <a:pt x="2702" y="8347"/>
                </a:lnTo>
                <a:lnTo>
                  <a:pt x="2677" y="8371"/>
                </a:lnTo>
                <a:lnTo>
                  <a:pt x="2677" y="8420"/>
                </a:lnTo>
                <a:lnTo>
                  <a:pt x="2726" y="8469"/>
                </a:lnTo>
                <a:lnTo>
                  <a:pt x="3140" y="8615"/>
                </a:lnTo>
                <a:lnTo>
                  <a:pt x="3553" y="8761"/>
                </a:lnTo>
                <a:lnTo>
                  <a:pt x="3991" y="8882"/>
                </a:lnTo>
                <a:lnTo>
                  <a:pt x="4429" y="8980"/>
                </a:lnTo>
                <a:lnTo>
                  <a:pt x="5305" y="9126"/>
                </a:lnTo>
                <a:lnTo>
                  <a:pt x="6181" y="9272"/>
                </a:lnTo>
                <a:lnTo>
                  <a:pt x="7081" y="9369"/>
                </a:lnTo>
                <a:lnTo>
                  <a:pt x="7957" y="9442"/>
                </a:lnTo>
                <a:lnTo>
                  <a:pt x="8858" y="9466"/>
                </a:lnTo>
                <a:lnTo>
                  <a:pt x="9758" y="9466"/>
                </a:lnTo>
                <a:lnTo>
                  <a:pt x="10658" y="9442"/>
                </a:lnTo>
                <a:lnTo>
                  <a:pt x="11583" y="9393"/>
                </a:lnTo>
                <a:lnTo>
                  <a:pt x="12508" y="9296"/>
                </a:lnTo>
                <a:lnTo>
                  <a:pt x="13408" y="9174"/>
                </a:lnTo>
                <a:lnTo>
                  <a:pt x="14308" y="9004"/>
                </a:lnTo>
                <a:lnTo>
                  <a:pt x="15208" y="8785"/>
                </a:lnTo>
                <a:lnTo>
                  <a:pt x="16084" y="8542"/>
                </a:lnTo>
                <a:lnTo>
                  <a:pt x="16960" y="8250"/>
                </a:lnTo>
                <a:lnTo>
                  <a:pt x="17009" y="8225"/>
                </a:lnTo>
                <a:lnTo>
                  <a:pt x="17058" y="8177"/>
                </a:lnTo>
                <a:lnTo>
                  <a:pt x="17058" y="8104"/>
                </a:lnTo>
                <a:lnTo>
                  <a:pt x="17058" y="8055"/>
                </a:lnTo>
                <a:lnTo>
                  <a:pt x="17033" y="8006"/>
                </a:lnTo>
                <a:lnTo>
                  <a:pt x="16985" y="7958"/>
                </a:lnTo>
                <a:lnTo>
                  <a:pt x="16936" y="7933"/>
                </a:lnTo>
                <a:close/>
                <a:moveTo>
                  <a:pt x="9320" y="9953"/>
                </a:moveTo>
                <a:lnTo>
                  <a:pt x="8639" y="9977"/>
                </a:lnTo>
                <a:lnTo>
                  <a:pt x="7714" y="9977"/>
                </a:lnTo>
                <a:lnTo>
                  <a:pt x="7446" y="10001"/>
                </a:lnTo>
                <a:lnTo>
                  <a:pt x="7300" y="10026"/>
                </a:lnTo>
                <a:lnTo>
                  <a:pt x="7179" y="10050"/>
                </a:lnTo>
                <a:lnTo>
                  <a:pt x="7081" y="10123"/>
                </a:lnTo>
                <a:lnTo>
                  <a:pt x="6984" y="10220"/>
                </a:lnTo>
                <a:lnTo>
                  <a:pt x="6960" y="10269"/>
                </a:lnTo>
                <a:lnTo>
                  <a:pt x="6984" y="10293"/>
                </a:lnTo>
                <a:lnTo>
                  <a:pt x="7057" y="10366"/>
                </a:lnTo>
                <a:lnTo>
                  <a:pt x="7154" y="10415"/>
                </a:lnTo>
                <a:lnTo>
                  <a:pt x="7252" y="10464"/>
                </a:lnTo>
                <a:lnTo>
                  <a:pt x="7349" y="10488"/>
                </a:lnTo>
                <a:lnTo>
                  <a:pt x="7568" y="10512"/>
                </a:lnTo>
                <a:lnTo>
                  <a:pt x="10585" y="10512"/>
                </a:lnTo>
                <a:lnTo>
                  <a:pt x="12021" y="10561"/>
                </a:lnTo>
                <a:lnTo>
                  <a:pt x="12143" y="10537"/>
                </a:lnTo>
                <a:lnTo>
                  <a:pt x="12216" y="10488"/>
                </a:lnTo>
                <a:lnTo>
                  <a:pt x="12264" y="10391"/>
                </a:lnTo>
                <a:lnTo>
                  <a:pt x="12289" y="10293"/>
                </a:lnTo>
                <a:lnTo>
                  <a:pt x="12264" y="10196"/>
                </a:lnTo>
                <a:lnTo>
                  <a:pt x="12216" y="10099"/>
                </a:lnTo>
                <a:lnTo>
                  <a:pt x="12143" y="10050"/>
                </a:lnTo>
                <a:lnTo>
                  <a:pt x="12021" y="10001"/>
                </a:lnTo>
                <a:lnTo>
                  <a:pt x="10683" y="9977"/>
                </a:lnTo>
                <a:lnTo>
                  <a:pt x="9320" y="9953"/>
                </a:lnTo>
                <a:close/>
                <a:moveTo>
                  <a:pt x="10950" y="10975"/>
                </a:moveTo>
                <a:lnTo>
                  <a:pt x="10683" y="10999"/>
                </a:lnTo>
                <a:lnTo>
                  <a:pt x="10123" y="11023"/>
                </a:lnTo>
                <a:lnTo>
                  <a:pt x="9612" y="11048"/>
                </a:lnTo>
                <a:lnTo>
                  <a:pt x="9028" y="11023"/>
                </a:lnTo>
                <a:lnTo>
                  <a:pt x="8152" y="11023"/>
                </a:lnTo>
                <a:lnTo>
                  <a:pt x="7860" y="11048"/>
                </a:lnTo>
                <a:lnTo>
                  <a:pt x="7568" y="11096"/>
                </a:lnTo>
                <a:lnTo>
                  <a:pt x="7300" y="11169"/>
                </a:lnTo>
                <a:lnTo>
                  <a:pt x="7252" y="11194"/>
                </a:lnTo>
                <a:lnTo>
                  <a:pt x="7227" y="11218"/>
                </a:lnTo>
                <a:lnTo>
                  <a:pt x="7203" y="11315"/>
                </a:lnTo>
                <a:lnTo>
                  <a:pt x="7227" y="11413"/>
                </a:lnTo>
                <a:lnTo>
                  <a:pt x="7252" y="11437"/>
                </a:lnTo>
                <a:lnTo>
                  <a:pt x="7300" y="11461"/>
                </a:lnTo>
                <a:lnTo>
                  <a:pt x="7568" y="11534"/>
                </a:lnTo>
                <a:lnTo>
                  <a:pt x="7811" y="11559"/>
                </a:lnTo>
                <a:lnTo>
                  <a:pt x="8079" y="11583"/>
                </a:lnTo>
                <a:lnTo>
                  <a:pt x="8347" y="11607"/>
                </a:lnTo>
                <a:lnTo>
                  <a:pt x="9417" y="11559"/>
                </a:lnTo>
                <a:lnTo>
                  <a:pt x="10561" y="11559"/>
                </a:lnTo>
                <a:lnTo>
                  <a:pt x="11145" y="11583"/>
                </a:lnTo>
                <a:lnTo>
                  <a:pt x="11437" y="11559"/>
                </a:lnTo>
                <a:lnTo>
                  <a:pt x="11583" y="11534"/>
                </a:lnTo>
                <a:lnTo>
                  <a:pt x="11729" y="11486"/>
                </a:lnTo>
                <a:lnTo>
                  <a:pt x="11802" y="11461"/>
                </a:lnTo>
                <a:lnTo>
                  <a:pt x="11851" y="11413"/>
                </a:lnTo>
                <a:lnTo>
                  <a:pt x="11875" y="11364"/>
                </a:lnTo>
                <a:lnTo>
                  <a:pt x="11875" y="11291"/>
                </a:lnTo>
                <a:lnTo>
                  <a:pt x="11875" y="11218"/>
                </a:lnTo>
                <a:lnTo>
                  <a:pt x="11851" y="11169"/>
                </a:lnTo>
                <a:lnTo>
                  <a:pt x="11802" y="11121"/>
                </a:lnTo>
                <a:lnTo>
                  <a:pt x="11729" y="11096"/>
                </a:lnTo>
                <a:lnTo>
                  <a:pt x="11486" y="11023"/>
                </a:lnTo>
                <a:lnTo>
                  <a:pt x="11218" y="10999"/>
                </a:lnTo>
                <a:lnTo>
                  <a:pt x="10950" y="10975"/>
                </a:lnTo>
                <a:close/>
                <a:moveTo>
                  <a:pt x="4210" y="9734"/>
                </a:moveTo>
                <a:lnTo>
                  <a:pt x="4356" y="9758"/>
                </a:lnTo>
                <a:lnTo>
                  <a:pt x="4478" y="9783"/>
                </a:lnTo>
                <a:lnTo>
                  <a:pt x="4600" y="9807"/>
                </a:lnTo>
                <a:lnTo>
                  <a:pt x="4819" y="9928"/>
                </a:lnTo>
                <a:lnTo>
                  <a:pt x="5013" y="10074"/>
                </a:lnTo>
                <a:lnTo>
                  <a:pt x="5184" y="10269"/>
                </a:lnTo>
                <a:lnTo>
                  <a:pt x="5330" y="10488"/>
                </a:lnTo>
                <a:lnTo>
                  <a:pt x="5451" y="10756"/>
                </a:lnTo>
                <a:lnTo>
                  <a:pt x="5524" y="10902"/>
                </a:lnTo>
                <a:lnTo>
                  <a:pt x="5549" y="11048"/>
                </a:lnTo>
                <a:lnTo>
                  <a:pt x="5549" y="11194"/>
                </a:lnTo>
                <a:lnTo>
                  <a:pt x="5524" y="11315"/>
                </a:lnTo>
                <a:lnTo>
                  <a:pt x="5476" y="11437"/>
                </a:lnTo>
                <a:lnTo>
                  <a:pt x="5427" y="11534"/>
                </a:lnTo>
                <a:lnTo>
                  <a:pt x="5330" y="11607"/>
                </a:lnTo>
                <a:lnTo>
                  <a:pt x="5232" y="11680"/>
                </a:lnTo>
                <a:lnTo>
                  <a:pt x="5135" y="11753"/>
                </a:lnTo>
                <a:lnTo>
                  <a:pt x="5013" y="11802"/>
                </a:lnTo>
                <a:lnTo>
                  <a:pt x="4770" y="11875"/>
                </a:lnTo>
                <a:lnTo>
                  <a:pt x="4478" y="11924"/>
                </a:lnTo>
                <a:lnTo>
                  <a:pt x="4210" y="11924"/>
                </a:lnTo>
                <a:lnTo>
                  <a:pt x="3967" y="11899"/>
                </a:lnTo>
                <a:lnTo>
                  <a:pt x="3699" y="11851"/>
                </a:lnTo>
                <a:lnTo>
                  <a:pt x="3456" y="11753"/>
                </a:lnTo>
                <a:lnTo>
                  <a:pt x="3213" y="11656"/>
                </a:lnTo>
                <a:lnTo>
                  <a:pt x="3018" y="11510"/>
                </a:lnTo>
                <a:lnTo>
                  <a:pt x="2921" y="11413"/>
                </a:lnTo>
                <a:lnTo>
                  <a:pt x="2848" y="11315"/>
                </a:lnTo>
                <a:lnTo>
                  <a:pt x="2799" y="11194"/>
                </a:lnTo>
                <a:lnTo>
                  <a:pt x="2750" y="11096"/>
                </a:lnTo>
                <a:lnTo>
                  <a:pt x="2702" y="10950"/>
                </a:lnTo>
                <a:lnTo>
                  <a:pt x="2677" y="10829"/>
                </a:lnTo>
                <a:lnTo>
                  <a:pt x="2702" y="10707"/>
                </a:lnTo>
                <a:lnTo>
                  <a:pt x="2702" y="10610"/>
                </a:lnTo>
                <a:lnTo>
                  <a:pt x="2726" y="10512"/>
                </a:lnTo>
                <a:lnTo>
                  <a:pt x="2775" y="10415"/>
                </a:lnTo>
                <a:lnTo>
                  <a:pt x="2896" y="10269"/>
                </a:lnTo>
                <a:lnTo>
                  <a:pt x="3042" y="10147"/>
                </a:lnTo>
                <a:lnTo>
                  <a:pt x="3213" y="10050"/>
                </a:lnTo>
                <a:lnTo>
                  <a:pt x="3383" y="9977"/>
                </a:lnTo>
                <a:lnTo>
                  <a:pt x="3772" y="9807"/>
                </a:lnTo>
                <a:lnTo>
                  <a:pt x="3797" y="9807"/>
                </a:lnTo>
                <a:lnTo>
                  <a:pt x="3943" y="9758"/>
                </a:lnTo>
                <a:lnTo>
                  <a:pt x="4089" y="9758"/>
                </a:lnTo>
                <a:lnTo>
                  <a:pt x="4210" y="9734"/>
                </a:lnTo>
                <a:close/>
                <a:moveTo>
                  <a:pt x="15208" y="9612"/>
                </a:moveTo>
                <a:lnTo>
                  <a:pt x="15476" y="9637"/>
                </a:lnTo>
                <a:lnTo>
                  <a:pt x="15622" y="9685"/>
                </a:lnTo>
                <a:lnTo>
                  <a:pt x="15719" y="9734"/>
                </a:lnTo>
                <a:lnTo>
                  <a:pt x="15914" y="9880"/>
                </a:lnTo>
                <a:lnTo>
                  <a:pt x="16084" y="10050"/>
                </a:lnTo>
                <a:lnTo>
                  <a:pt x="16279" y="10220"/>
                </a:lnTo>
                <a:lnTo>
                  <a:pt x="16401" y="10342"/>
                </a:lnTo>
                <a:lnTo>
                  <a:pt x="16498" y="10464"/>
                </a:lnTo>
                <a:lnTo>
                  <a:pt x="16547" y="10585"/>
                </a:lnTo>
                <a:lnTo>
                  <a:pt x="16571" y="10731"/>
                </a:lnTo>
                <a:lnTo>
                  <a:pt x="16571" y="10877"/>
                </a:lnTo>
                <a:lnTo>
                  <a:pt x="16547" y="11023"/>
                </a:lnTo>
                <a:lnTo>
                  <a:pt x="16498" y="11169"/>
                </a:lnTo>
                <a:lnTo>
                  <a:pt x="16425" y="11315"/>
                </a:lnTo>
                <a:lnTo>
                  <a:pt x="16352" y="11437"/>
                </a:lnTo>
                <a:lnTo>
                  <a:pt x="16255" y="11534"/>
                </a:lnTo>
                <a:lnTo>
                  <a:pt x="16133" y="11632"/>
                </a:lnTo>
                <a:lnTo>
                  <a:pt x="16011" y="11705"/>
                </a:lnTo>
                <a:lnTo>
                  <a:pt x="15768" y="11826"/>
                </a:lnTo>
                <a:lnTo>
                  <a:pt x="15500" y="11899"/>
                </a:lnTo>
                <a:lnTo>
                  <a:pt x="15208" y="11948"/>
                </a:lnTo>
                <a:lnTo>
                  <a:pt x="14916" y="11972"/>
                </a:lnTo>
                <a:lnTo>
                  <a:pt x="14624" y="11972"/>
                </a:lnTo>
                <a:lnTo>
                  <a:pt x="14357" y="11924"/>
                </a:lnTo>
                <a:lnTo>
                  <a:pt x="14235" y="11875"/>
                </a:lnTo>
                <a:lnTo>
                  <a:pt x="14113" y="11802"/>
                </a:lnTo>
                <a:lnTo>
                  <a:pt x="14016" y="11729"/>
                </a:lnTo>
                <a:lnTo>
                  <a:pt x="13919" y="11632"/>
                </a:lnTo>
                <a:lnTo>
                  <a:pt x="13846" y="11534"/>
                </a:lnTo>
                <a:lnTo>
                  <a:pt x="13797" y="11413"/>
                </a:lnTo>
                <a:lnTo>
                  <a:pt x="13773" y="11267"/>
                </a:lnTo>
                <a:lnTo>
                  <a:pt x="13748" y="11096"/>
                </a:lnTo>
                <a:lnTo>
                  <a:pt x="13773" y="10902"/>
                </a:lnTo>
                <a:lnTo>
                  <a:pt x="13821" y="10707"/>
                </a:lnTo>
                <a:lnTo>
                  <a:pt x="13919" y="10537"/>
                </a:lnTo>
                <a:lnTo>
                  <a:pt x="14040" y="10391"/>
                </a:lnTo>
                <a:lnTo>
                  <a:pt x="14284" y="10074"/>
                </a:lnTo>
                <a:lnTo>
                  <a:pt x="14405" y="9928"/>
                </a:lnTo>
                <a:lnTo>
                  <a:pt x="14503" y="9758"/>
                </a:lnTo>
                <a:lnTo>
                  <a:pt x="14746" y="9685"/>
                </a:lnTo>
                <a:lnTo>
                  <a:pt x="14989" y="9637"/>
                </a:lnTo>
                <a:lnTo>
                  <a:pt x="15208" y="9612"/>
                </a:lnTo>
                <a:close/>
                <a:moveTo>
                  <a:pt x="4064" y="9247"/>
                </a:moveTo>
                <a:lnTo>
                  <a:pt x="3870" y="9296"/>
                </a:lnTo>
                <a:lnTo>
                  <a:pt x="3675" y="9345"/>
                </a:lnTo>
                <a:lnTo>
                  <a:pt x="3626" y="9393"/>
                </a:lnTo>
                <a:lnTo>
                  <a:pt x="3578" y="9418"/>
                </a:lnTo>
                <a:lnTo>
                  <a:pt x="3334" y="9491"/>
                </a:lnTo>
                <a:lnTo>
                  <a:pt x="3091" y="9612"/>
                </a:lnTo>
                <a:lnTo>
                  <a:pt x="2848" y="9758"/>
                </a:lnTo>
                <a:lnTo>
                  <a:pt x="2653" y="9928"/>
                </a:lnTo>
                <a:lnTo>
                  <a:pt x="2458" y="10123"/>
                </a:lnTo>
                <a:lnTo>
                  <a:pt x="2337" y="10342"/>
                </a:lnTo>
                <a:lnTo>
                  <a:pt x="2239" y="10585"/>
                </a:lnTo>
                <a:lnTo>
                  <a:pt x="2215" y="10707"/>
                </a:lnTo>
                <a:lnTo>
                  <a:pt x="2215" y="10829"/>
                </a:lnTo>
                <a:lnTo>
                  <a:pt x="2239" y="11023"/>
                </a:lnTo>
                <a:lnTo>
                  <a:pt x="2264" y="11218"/>
                </a:lnTo>
                <a:lnTo>
                  <a:pt x="2337" y="11388"/>
                </a:lnTo>
                <a:lnTo>
                  <a:pt x="2434" y="11559"/>
                </a:lnTo>
                <a:lnTo>
                  <a:pt x="2531" y="11705"/>
                </a:lnTo>
                <a:lnTo>
                  <a:pt x="2653" y="11826"/>
                </a:lnTo>
                <a:lnTo>
                  <a:pt x="2775" y="11948"/>
                </a:lnTo>
                <a:lnTo>
                  <a:pt x="2945" y="12045"/>
                </a:lnTo>
                <a:lnTo>
                  <a:pt x="3091" y="12118"/>
                </a:lnTo>
                <a:lnTo>
                  <a:pt x="3261" y="12216"/>
                </a:lnTo>
                <a:lnTo>
                  <a:pt x="3626" y="12313"/>
                </a:lnTo>
                <a:lnTo>
                  <a:pt x="4016" y="12386"/>
                </a:lnTo>
                <a:lnTo>
                  <a:pt x="4381" y="12435"/>
                </a:lnTo>
                <a:lnTo>
                  <a:pt x="4575" y="12435"/>
                </a:lnTo>
                <a:lnTo>
                  <a:pt x="4746" y="12410"/>
                </a:lnTo>
                <a:lnTo>
                  <a:pt x="4916" y="12386"/>
                </a:lnTo>
                <a:lnTo>
                  <a:pt x="5086" y="12337"/>
                </a:lnTo>
                <a:lnTo>
                  <a:pt x="5232" y="12264"/>
                </a:lnTo>
                <a:lnTo>
                  <a:pt x="5378" y="12191"/>
                </a:lnTo>
                <a:lnTo>
                  <a:pt x="5500" y="12118"/>
                </a:lnTo>
                <a:lnTo>
                  <a:pt x="5622" y="11997"/>
                </a:lnTo>
                <a:lnTo>
                  <a:pt x="5719" y="11875"/>
                </a:lnTo>
                <a:lnTo>
                  <a:pt x="5816" y="11753"/>
                </a:lnTo>
                <a:lnTo>
                  <a:pt x="5889" y="11607"/>
                </a:lnTo>
                <a:lnTo>
                  <a:pt x="5938" y="11461"/>
                </a:lnTo>
                <a:lnTo>
                  <a:pt x="5986" y="11315"/>
                </a:lnTo>
                <a:lnTo>
                  <a:pt x="5986" y="11145"/>
                </a:lnTo>
                <a:lnTo>
                  <a:pt x="5986" y="10950"/>
                </a:lnTo>
                <a:lnTo>
                  <a:pt x="5962" y="10780"/>
                </a:lnTo>
                <a:lnTo>
                  <a:pt x="5913" y="10585"/>
                </a:lnTo>
                <a:lnTo>
                  <a:pt x="5865" y="10415"/>
                </a:lnTo>
                <a:lnTo>
                  <a:pt x="5768" y="10245"/>
                </a:lnTo>
                <a:lnTo>
                  <a:pt x="5670" y="10074"/>
                </a:lnTo>
                <a:lnTo>
                  <a:pt x="5549" y="9928"/>
                </a:lnTo>
                <a:lnTo>
                  <a:pt x="5427" y="9783"/>
                </a:lnTo>
                <a:lnTo>
                  <a:pt x="5281" y="9661"/>
                </a:lnTo>
                <a:lnTo>
                  <a:pt x="5111" y="9539"/>
                </a:lnTo>
                <a:lnTo>
                  <a:pt x="4965" y="9442"/>
                </a:lnTo>
                <a:lnTo>
                  <a:pt x="4794" y="9369"/>
                </a:lnTo>
                <a:lnTo>
                  <a:pt x="4600" y="9296"/>
                </a:lnTo>
                <a:lnTo>
                  <a:pt x="4429" y="9272"/>
                </a:lnTo>
                <a:lnTo>
                  <a:pt x="4235" y="9247"/>
                </a:lnTo>
                <a:close/>
                <a:moveTo>
                  <a:pt x="14916" y="9150"/>
                </a:moveTo>
                <a:lnTo>
                  <a:pt x="14746" y="9199"/>
                </a:lnTo>
                <a:lnTo>
                  <a:pt x="14576" y="9247"/>
                </a:lnTo>
                <a:lnTo>
                  <a:pt x="14405" y="9320"/>
                </a:lnTo>
                <a:lnTo>
                  <a:pt x="14259" y="9418"/>
                </a:lnTo>
                <a:lnTo>
                  <a:pt x="14113" y="9539"/>
                </a:lnTo>
                <a:lnTo>
                  <a:pt x="14065" y="9612"/>
                </a:lnTo>
                <a:lnTo>
                  <a:pt x="14065" y="9710"/>
                </a:lnTo>
                <a:lnTo>
                  <a:pt x="13846" y="9904"/>
                </a:lnTo>
                <a:lnTo>
                  <a:pt x="13676" y="10123"/>
                </a:lnTo>
                <a:lnTo>
                  <a:pt x="13505" y="10366"/>
                </a:lnTo>
                <a:lnTo>
                  <a:pt x="13408" y="10634"/>
                </a:lnTo>
                <a:lnTo>
                  <a:pt x="13335" y="10926"/>
                </a:lnTo>
                <a:lnTo>
                  <a:pt x="13311" y="11194"/>
                </a:lnTo>
                <a:lnTo>
                  <a:pt x="13335" y="11461"/>
                </a:lnTo>
                <a:lnTo>
                  <a:pt x="13359" y="11583"/>
                </a:lnTo>
                <a:lnTo>
                  <a:pt x="13408" y="11705"/>
                </a:lnTo>
                <a:lnTo>
                  <a:pt x="13505" y="11875"/>
                </a:lnTo>
                <a:lnTo>
                  <a:pt x="13627" y="12021"/>
                </a:lnTo>
                <a:lnTo>
                  <a:pt x="13773" y="12143"/>
                </a:lnTo>
                <a:lnTo>
                  <a:pt x="13919" y="12240"/>
                </a:lnTo>
                <a:lnTo>
                  <a:pt x="14089" y="12337"/>
                </a:lnTo>
                <a:lnTo>
                  <a:pt x="14259" y="12386"/>
                </a:lnTo>
                <a:lnTo>
                  <a:pt x="14454" y="12410"/>
                </a:lnTo>
                <a:lnTo>
                  <a:pt x="14649" y="12435"/>
                </a:lnTo>
                <a:lnTo>
                  <a:pt x="14843" y="12459"/>
                </a:lnTo>
                <a:lnTo>
                  <a:pt x="15038" y="12435"/>
                </a:lnTo>
                <a:lnTo>
                  <a:pt x="15452" y="12386"/>
                </a:lnTo>
                <a:lnTo>
                  <a:pt x="15817" y="12289"/>
                </a:lnTo>
                <a:lnTo>
                  <a:pt x="16157" y="12143"/>
                </a:lnTo>
                <a:lnTo>
                  <a:pt x="16303" y="12070"/>
                </a:lnTo>
                <a:lnTo>
                  <a:pt x="16449" y="11972"/>
                </a:lnTo>
                <a:lnTo>
                  <a:pt x="16571" y="11875"/>
                </a:lnTo>
                <a:lnTo>
                  <a:pt x="16693" y="11753"/>
                </a:lnTo>
                <a:lnTo>
                  <a:pt x="16790" y="11607"/>
                </a:lnTo>
                <a:lnTo>
                  <a:pt x="16887" y="11461"/>
                </a:lnTo>
                <a:lnTo>
                  <a:pt x="16936" y="11315"/>
                </a:lnTo>
                <a:lnTo>
                  <a:pt x="16985" y="11169"/>
                </a:lnTo>
                <a:lnTo>
                  <a:pt x="17033" y="10999"/>
                </a:lnTo>
                <a:lnTo>
                  <a:pt x="17033" y="10853"/>
                </a:lnTo>
                <a:lnTo>
                  <a:pt x="17033" y="10683"/>
                </a:lnTo>
                <a:lnTo>
                  <a:pt x="17009" y="10512"/>
                </a:lnTo>
                <a:lnTo>
                  <a:pt x="16936" y="10366"/>
                </a:lnTo>
                <a:lnTo>
                  <a:pt x="16863" y="10220"/>
                </a:lnTo>
                <a:lnTo>
                  <a:pt x="16790" y="10074"/>
                </a:lnTo>
                <a:lnTo>
                  <a:pt x="16668" y="9953"/>
                </a:lnTo>
                <a:lnTo>
                  <a:pt x="16401" y="9685"/>
                </a:lnTo>
                <a:lnTo>
                  <a:pt x="16109" y="9466"/>
                </a:lnTo>
                <a:lnTo>
                  <a:pt x="15963" y="9369"/>
                </a:lnTo>
                <a:lnTo>
                  <a:pt x="15817" y="9296"/>
                </a:lnTo>
                <a:lnTo>
                  <a:pt x="15646" y="9223"/>
                </a:lnTo>
                <a:lnTo>
                  <a:pt x="15452" y="9174"/>
                </a:lnTo>
                <a:lnTo>
                  <a:pt x="15281" y="9150"/>
                </a:lnTo>
                <a:close/>
                <a:moveTo>
                  <a:pt x="12337" y="561"/>
                </a:moveTo>
                <a:lnTo>
                  <a:pt x="12751" y="585"/>
                </a:lnTo>
                <a:lnTo>
                  <a:pt x="13213" y="658"/>
                </a:lnTo>
                <a:lnTo>
                  <a:pt x="13676" y="780"/>
                </a:lnTo>
                <a:lnTo>
                  <a:pt x="14113" y="974"/>
                </a:lnTo>
                <a:lnTo>
                  <a:pt x="14527" y="1193"/>
                </a:lnTo>
                <a:lnTo>
                  <a:pt x="14478" y="1218"/>
                </a:lnTo>
                <a:lnTo>
                  <a:pt x="14211" y="1315"/>
                </a:lnTo>
                <a:lnTo>
                  <a:pt x="14089" y="1412"/>
                </a:lnTo>
                <a:lnTo>
                  <a:pt x="13992" y="1534"/>
                </a:lnTo>
                <a:lnTo>
                  <a:pt x="13967" y="1558"/>
                </a:lnTo>
                <a:lnTo>
                  <a:pt x="13992" y="1607"/>
                </a:lnTo>
                <a:lnTo>
                  <a:pt x="14016" y="1631"/>
                </a:lnTo>
                <a:lnTo>
                  <a:pt x="14211" y="1631"/>
                </a:lnTo>
                <a:lnTo>
                  <a:pt x="14357" y="1583"/>
                </a:lnTo>
                <a:lnTo>
                  <a:pt x="14649" y="1461"/>
                </a:lnTo>
                <a:lnTo>
                  <a:pt x="14819" y="1412"/>
                </a:lnTo>
                <a:lnTo>
                  <a:pt x="15014" y="1558"/>
                </a:lnTo>
                <a:lnTo>
                  <a:pt x="15184" y="1729"/>
                </a:lnTo>
                <a:lnTo>
                  <a:pt x="14892" y="1850"/>
                </a:lnTo>
                <a:lnTo>
                  <a:pt x="14527" y="1996"/>
                </a:lnTo>
                <a:lnTo>
                  <a:pt x="14454" y="1972"/>
                </a:lnTo>
                <a:lnTo>
                  <a:pt x="14381" y="2020"/>
                </a:lnTo>
                <a:lnTo>
                  <a:pt x="14138" y="1923"/>
                </a:lnTo>
                <a:lnTo>
                  <a:pt x="13894" y="1826"/>
                </a:lnTo>
                <a:lnTo>
                  <a:pt x="13651" y="1777"/>
                </a:lnTo>
                <a:lnTo>
                  <a:pt x="13384" y="1729"/>
                </a:lnTo>
                <a:lnTo>
                  <a:pt x="12848" y="1656"/>
                </a:lnTo>
                <a:lnTo>
                  <a:pt x="12337" y="1583"/>
                </a:lnTo>
                <a:lnTo>
                  <a:pt x="11753" y="1510"/>
                </a:lnTo>
                <a:lnTo>
                  <a:pt x="11145" y="1461"/>
                </a:lnTo>
                <a:lnTo>
                  <a:pt x="10537" y="1437"/>
                </a:lnTo>
                <a:lnTo>
                  <a:pt x="9928" y="1412"/>
                </a:lnTo>
                <a:lnTo>
                  <a:pt x="9296" y="1412"/>
                </a:lnTo>
                <a:lnTo>
                  <a:pt x="8663" y="1437"/>
                </a:lnTo>
                <a:lnTo>
                  <a:pt x="8055" y="1485"/>
                </a:lnTo>
                <a:lnTo>
                  <a:pt x="7422" y="1534"/>
                </a:lnTo>
                <a:lnTo>
                  <a:pt x="6814" y="1631"/>
                </a:lnTo>
                <a:lnTo>
                  <a:pt x="6205" y="1729"/>
                </a:lnTo>
                <a:lnTo>
                  <a:pt x="5597" y="1874"/>
                </a:lnTo>
                <a:lnTo>
                  <a:pt x="4989" y="2020"/>
                </a:lnTo>
                <a:lnTo>
                  <a:pt x="4916" y="2069"/>
                </a:lnTo>
                <a:lnTo>
                  <a:pt x="4867" y="2118"/>
                </a:lnTo>
                <a:lnTo>
                  <a:pt x="4819" y="2166"/>
                </a:lnTo>
                <a:lnTo>
                  <a:pt x="4819" y="2239"/>
                </a:lnTo>
                <a:lnTo>
                  <a:pt x="4648" y="2410"/>
                </a:lnTo>
                <a:lnTo>
                  <a:pt x="4527" y="2580"/>
                </a:lnTo>
                <a:lnTo>
                  <a:pt x="4405" y="2799"/>
                </a:lnTo>
                <a:lnTo>
                  <a:pt x="4308" y="2994"/>
                </a:lnTo>
                <a:lnTo>
                  <a:pt x="4162" y="3456"/>
                </a:lnTo>
                <a:lnTo>
                  <a:pt x="4016" y="3870"/>
                </a:lnTo>
                <a:lnTo>
                  <a:pt x="3821" y="4478"/>
                </a:lnTo>
                <a:lnTo>
                  <a:pt x="3651" y="5086"/>
                </a:lnTo>
                <a:lnTo>
                  <a:pt x="3505" y="5695"/>
                </a:lnTo>
                <a:lnTo>
                  <a:pt x="3383" y="6303"/>
                </a:lnTo>
                <a:lnTo>
                  <a:pt x="3383" y="6376"/>
                </a:lnTo>
                <a:lnTo>
                  <a:pt x="3383" y="6425"/>
                </a:lnTo>
                <a:lnTo>
                  <a:pt x="3432" y="6522"/>
                </a:lnTo>
                <a:lnTo>
                  <a:pt x="3432" y="6595"/>
                </a:lnTo>
                <a:lnTo>
                  <a:pt x="3480" y="6644"/>
                </a:lnTo>
                <a:lnTo>
                  <a:pt x="3772" y="6863"/>
                </a:lnTo>
                <a:lnTo>
                  <a:pt x="4089" y="7057"/>
                </a:lnTo>
                <a:lnTo>
                  <a:pt x="4454" y="7203"/>
                </a:lnTo>
                <a:lnTo>
                  <a:pt x="4819" y="7349"/>
                </a:lnTo>
                <a:lnTo>
                  <a:pt x="5184" y="7471"/>
                </a:lnTo>
                <a:lnTo>
                  <a:pt x="5549" y="7568"/>
                </a:lnTo>
                <a:lnTo>
                  <a:pt x="6278" y="7763"/>
                </a:lnTo>
                <a:lnTo>
                  <a:pt x="7057" y="7933"/>
                </a:lnTo>
                <a:lnTo>
                  <a:pt x="7836" y="8031"/>
                </a:lnTo>
                <a:lnTo>
                  <a:pt x="8614" y="8104"/>
                </a:lnTo>
                <a:lnTo>
                  <a:pt x="9417" y="8128"/>
                </a:lnTo>
                <a:lnTo>
                  <a:pt x="10196" y="8128"/>
                </a:lnTo>
                <a:lnTo>
                  <a:pt x="10999" y="8055"/>
                </a:lnTo>
                <a:lnTo>
                  <a:pt x="11778" y="7933"/>
                </a:lnTo>
                <a:lnTo>
                  <a:pt x="12556" y="7787"/>
                </a:lnTo>
                <a:lnTo>
                  <a:pt x="12970" y="7714"/>
                </a:lnTo>
                <a:lnTo>
                  <a:pt x="13359" y="7593"/>
                </a:lnTo>
                <a:lnTo>
                  <a:pt x="14138" y="7349"/>
                </a:lnTo>
                <a:lnTo>
                  <a:pt x="14795" y="7106"/>
                </a:lnTo>
                <a:lnTo>
                  <a:pt x="15135" y="6984"/>
                </a:lnTo>
                <a:lnTo>
                  <a:pt x="15452" y="6814"/>
                </a:lnTo>
                <a:lnTo>
                  <a:pt x="15695" y="6814"/>
                </a:lnTo>
                <a:lnTo>
                  <a:pt x="15914" y="6765"/>
                </a:lnTo>
                <a:lnTo>
                  <a:pt x="16133" y="6668"/>
                </a:lnTo>
                <a:lnTo>
                  <a:pt x="16352" y="6595"/>
                </a:lnTo>
                <a:lnTo>
                  <a:pt x="16766" y="6425"/>
                </a:lnTo>
                <a:lnTo>
                  <a:pt x="16960" y="6327"/>
                </a:lnTo>
                <a:lnTo>
                  <a:pt x="17131" y="6206"/>
                </a:lnTo>
                <a:lnTo>
                  <a:pt x="17301" y="6619"/>
                </a:lnTo>
                <a:lnTo>
                  <a:pt x="17082" y="6692"/>
                </a:lnTo>
                <a:lnTo>
                  <a:pt x="16863" y="6790"/>
                </a:lnTo>
                <a:lnTo>
                  <a:pt x="16425" y="6984"/>
                </a:lnTo>
                <a:lnTo>
                  <a:pt x="15719" y="7252"/>
                </a:lnTo>
                <a:lnTo>
                  <a:pt x="15354" y="7422"/>
                </a:lnTo>
                <a:lnTo>
                  <a:pt x="15038" y="7593"/>
                </a:lnTo>
                <a:lnTo>
                  <a:pt x="15014" y="7617"/>
                </a:lnTo>
                <a:lnTo>
                  <a:pt x="15014" y="7666"/>
                </a:lnTo>
                <a:lnTo>
                  <a:pt x="15014" y="7690"/>
                </a:lnTo>
                <a:lnTo>
                  <a:pt x="15062" y="7690"/>
                </a:lnTo>
                <a:lnTo>
                  <a:pt x="15427" y="7641"/>
                </a:lnTo>
                <a:lnTo>
                  <a:pt x="15792" y="7544"/>
                </a:lnTo>
                <a:lnTo>
                  <a:pt x="16157" y="7422"/>
                </a:lnTo>
                <a:lnTo>
                  <a:pt x="16498" y="7301"/>
                </a:lnTo>
                <a:lnTo>
                  <a:pt x="16960" y="7130"/>
                </a:lnTo>
                <a:lnTo>
                  <a:pt x="17204" y="7033"/>
                </a:lnTo>
                <a:lnTo>
                  <a:pt x="17423" y="6911"/>
                </a:lnTo>
                <a:lnTo>
                  <a:pt x="17569" y="7252"/>
                </a:lnTo>
                <a:lnTo>
                  <a:pt x="17325" y="7276"/>
                </a:lnTo>
                <a:lnTo>
                  <a:pt x="17082" y="7349"/>
                </a:lnTo>
                <a:lnTo>
                  <a:pt x="16595" y="7520"/>
                </a:lnTo>
                <a:lnTo>
                  <a:pt x="16084" y="7690"/>
                </a:lnTo>
                <a:lnTo>
                  <a:pt x="15841" y="7812"/>
                </a:lnTo>
                <a:lnTo>
                  <a:pt x="15719" y="7885"/>
                </a:lnTo>
                <a:lnTo>
                  <a:pt x="15622" y="7958"/>
                </a:lnTo>
                <a:lnTo>
                  <a:pt x="15622" y="7982"/>
                </a:lnTo>
                <a:lnTo>
                  <a:pt x="15622" y="8006"/>
                </a:lnTo>
                <a:lnTo>
                  <a:pt x="15768" y="8031"/>
                </a:lnTo>
                <a:lnTo>
                  <a:pt x="15890" y="8031"/>
                </a:lnTo>
                <a:lnTo>
                  <a:pt x="16182" y="8006"/>
                </a:lnTo>
                <a:lnTo>
                  <a:pt x="16449" y="7933"/>
                </a:lnTo>
                <a:lnTo>
                  <a:pt x="16693" y="7860"/>
                </a:lnTo>
                <a:lnTo>
                  <a:pt x="16960" y="7787"/>
                </a:lnTo>
                <a:lnTo>
                  <a:pt x="17204" y="7690"/>
                </a:lnTo>
                <a:lnTo>
                  <a:pt x="17447" y="7568"/>
                </a:lnTo>
                <a:lnTo>
                  <a:pt x="17642" y="7422"/>
                </a:lnTo>
                <a:lnTo>
                  <a:pt x="17666" y="7471"/>
                </a:lnTo>
                <a:lnTo>
                  <a:pt x="17715" y="7544"/>
                </a:lnTo>
                <a:lnTo>
                  <a:pt x="17788" y="7568"/>
                </a:lnTo>
                <a:lnTo>
                  <a:pt x="17812" y="7763"/>
                </a:lnTo>
                <a:lnTo>
                  <a:pt x="17836" y="7958"/>
                </a:lnTo>
                <a:lnTo>
                  <a:pt x="17934" y="8347"/>
                </a:lnTo>
                <a:lnTo>
                  <a:pt x="17763" y="8396"/>
                </a:lnTo>
                <a:lnTo>
                  <a:pt x="17593" y="8444"/>
                </a:lnTo>
                <a:lnTo>
                  <a:pt x="17252" y="8590"/>
                </a:lnTo>
                <a:lnTo>
                  <a:pt x="16790" y="8761"/>
                </a:lnTo>
                <a:lnTo>
                  <a:pt x="16547" y="8834"/>
                </a:lnTo>
                <a:lnTo>
                  <a:pt x="16328" y="8955"/>
                </a:lnTo>
                <a:lnTo>
                  <a:pt x="16303" y="8955"/>
                </a:lnTo>
                <a:lnTo>
                  <a:pt x="16303" y="8980"/>
                </a:lnTo>
                <a:lnTo>
                  <a:pt x="16328" y="9004"/>
                </a:lnTo>
                <a:lnTo>
                  <a:pt x="16328" y="9028"/>
                </a:lnTo>
                <a:lnTo>
                  <a:pt x="16595" y="9028"/>
                </a:lnTo>
                <a:lnTo>
                  <a:pt x="16839" y="9004"/>
                </a:lnTo>
                <a:lnTo>
                  <a:pt x="17106" y="8955"/>
                </a:lnTo>
                <a:lnTo>
                  <a:pt x="17350" y="8882"/>
                </a:lnTo>
                <a:lnTo>
                  <a:pt x="17666" y="8785"/>
                </a:lnTo>
                <a:lnTo>
                  <a:pt x="17836" y="8712"/>
                </a:lnTo>
                <a:lnTo>
                  <a:pt x="18007" y="8639"/>
                </a:lnTo>
                <a:lnTo>
                  <a:pt x="18031" y="8809"/>
                </a:lnTo>
                <a:lnTo>
                  <a:pt x="17812" y="8907"/>
                </a:lnTo>
                <a:lnTo>
                  <a:pt x="17617" y="9004"/>
                </a:lnTo>
                <a:lnTo>
                  <a:pt x="17398" y="9077"/>
                </a:lnTo>
                <a:lnTo>
                  <a:pt x="17155" y="9174"/>
                </a:lnTo>
                <a:lnTo>
                  <a:pt x="16936" y="9247"/>
                </a:lnTo>
                <a:lnTo>
                  <a:pt x="16741" y="9369"/>
                </a:lnTo>
                <a:lnTo>
                  <a:pt x="16717" y="9418"/>
                </a:lnTo>
                <a:lnTo>
                  <a:pt x="16717" y="9466"/>
                </a:lnTo>
                <a:lnTo>
                  <a:pt x="16741" y="9515"/>
                </a:lnTo>
                <a:lnTo>
                  <a:pt x="16790" y="9539"/>
                </a:lnTo>
                <a:lnTo>
                  <a:pt x="16887" y="9564"/>
                </a:lnTo>
                <a:lnTo>
                  <a:pt x="17228" y="9564"/>
                </a:lnTo>
                <a:lnTo>
                  <a:pt x="17471" y="9491"/>
                </a:lnTo>
                <a:lnTo>
                  <a:pt x="17690" y="9442"/>
                </a:lnTo>
                <a:lnTo>
                  <a:pt x="17885" y="9369"/>
                </a:lnTo>
                <a:lnTo>
                  <a:pt x="18080" y="9272"/>
                </a:lnTo>
                <a:lnTo>
                  <a:pt x="18128" y="9564"/>
                </a:lnTo>
                <a:lnTo>
                  <a:pt x="17958" y="9612"/>
                </a:lnTo>
                <a:lnTo>
                  <a:pt x="17812" y="9661"/>
                </a:lnTo>
                <a:lnTo>
                  <a:pt x="17301" y="9880"/>
                </a:lnTo>
                <a:lnTo>
                  <a:pt x="17228" y="9928"/>
                </a:lnTo>
                <a:lnTo>
                  <a:pt x="17155" y="10001"/>
                </a:lnTo>
                <a:lnTo>
                  <a:pt x="17106" y="10074"/>
                </a:lnTo>
                <a:lnTo>
                  <a:pt x="17033" y="10147"/>
                </a:lnTo>
                <a:lnTo>
                  <a:pt x="17009" y="10172"/>
                </a:lnTo>
                <a:lnTo>
                  <a:pt x="17033" y="10172"/>
                </a:lnTo>
                <a:lnTo>
                  <a:pt x="17106" y="10196"/>
                </a:lnTo>
                <a:lnTo>
                  <a:pt x="17204" y="10220"/>
                </a:lnTo>
                <a:lnTo>
                  <a:pt x="17277" y="10245"/>
                </a:lnTo>
                <a:lnTo>
                  <a:pt x="17471" y="10245"/>
                </a:lnTo>
                <a:lnTo>
                  <a:pt x="17593" y="10196"/>
                </a:lnTo>
                <a:lnTo>
                  <a:pt x="17812" y="10123"/>
                </a:lnTo>
                <a:lnTo>
                  <a:pt x="17982" y="10074"/>
                </a:lnTo>
                <a:lnTo>
                  <a:pt x="18153" y="9977"/>
                </a:lnTo>
                <a:lnTo>
                  <a:pt x="18153" y="10220"/>
                </a:lnTo>
                <a:lnTo>
                  <a:pt x="18031" y="10269"/>
                </a:lnTo>
                <a:lnTo>
                  <a:pt x="17909" y="10318"/>
                </a:lnTo>
                <a:lnTo>
                  <a:pt x="17690" y="10415"/>
                </a:lnTo>
                <a:lnTo>
                  <a:pt x="17471" y="10512"/>
                </a:lnTo>
                <a:lnTo>
                  <a:pt x="17301" y="10634"/>
                </a:lnTo>
                <a:lnTo>
                  <a:pt x="17204" y="10731"/>
                </a:lnTo>
                <a:lnTo>
                  <a:pt x="17131" y="10829"/>
                </a:lnTo>
                <a:lnTo>
                  <a:pt x="17131" y="10853"/>
                </a:lnTo>
                <a:lnTo>
                  <a:pt x="17155" y="10902"/>
                </a:lnTo>
                <a:lnTo>
                  <a:pt x="17374" y="10902"/>
                </a:lnTo>
                <a:lnTo>
                  <a:pt x="17593" y="10877"/>
                </a:lnTo>
                <a:lnTo>
                  <a:pt x="17788" y="10804"/>
                </a:lnTo>
                <a:lnTo>
                  <a:pt x="17982" y="10731"/>
                </a:lnTo>
                <a:lnTo>
                  <a:pt x="18153" y="10683"/>
                </a:lnTo>
                <a:lnTo>
                  <a:pt x="18128" y="11169"/>
                </a:lnTo>
                <a:lnTo>
                  <a:pt x="17861" y="11267"/>
                </a:lnTo>
                <a:lnTo>
                  <a:pt x="17617" y="11364"/>
                </a:lnTo>
                <a:lnTo>
                  <a:pt x="17447" y="11413"/>
                </a:lnTo>
                <a:lnTo>
                  <a:pt x="17277" y="11461"/>
                </a:lnTo>
                <a:lnTo>
                  <a:pt x="17106" y="11510"/>
                </a:lnTo>
                <a:lnTo>
                  <a:pt x="16960" y="11607"/>
                </a:lnTo>
                <a:lnTo>
                  <a:pt x="16936" y="11632"/>
                </a:lnTo>
                <a:lnTo>
                  <a:pt x="16936" y="11680"/>
                </a:lnTo>
                <a:lnTo>
                  <a:pt x="16960" y="11729"/>
                </a:lnTo>
                <a:lnTo>
                  <a:pt x="16985" y="11753"/>
                </a:lnTo>
                <a:lnTo>
                  <a:pt x="17106" y="11802"/>
                </a:lnTo>
                <a:lnTo>
                  <a:pt x="17228" y="11826"/>
                </a:lnTo>
                <a:lnTo>
                  <a:pt x="17374" y="11826"/>
                </a:lnTo>
                <a:lnTo>
                  <a:pt x="17544" y="11778"/>
                </a:lnTo>
                <a:lnTo>
                  <a:pt x="17690" y="11753"/>
                </a:lnTo>
                <a:lnTo>
                  <a:pt x="17836" y="11680"/>
                </a:lnTo>
                <a:lnTo>
                  <a:pt x="17982" y="11607"/>
                </a:lnTo>
                <a:lnTo>
                  <a:pt x="18104" y="11510"/>
                </a:lnTo>
                <a:lnTo>
                  <a:pt x="18080" y="11656"/>
                </a:lnTo>
                <a:lnTo>
                  <a:pt x="17934" y="11705"/>
                </a:lnTo>
                <a:lnTo>
                  <a:pt x="17763" y="11753"/>
                </a:lnTo>
                <a:lnTo>
                  <a:pt x="17471" y="11899"/>
                </a:lnTo>
                <a:lnTo>
                  <a:pt x="17301" y="11948"/>
                </a:lnTo>
                <a:lnTo>
                  <a:pt x="17106" y="11972"/>
                </a:lnTo>
                <a:lnTo>
                  <a:pt x="16936" y="12021"/>
                </a:lnTo>
                <a:lnTo>
                  <a:pt x="16839" y="12045"/>
                </a:lnTo>
                <a:lnTo>
                  <a:pt x="16766" y="12094"/>
                </a:lnTo>
                <a:lnTo>
                  <a:pt x="16741" y="12143"/>
                </a:lnTo>
                <a:lnTo>
                  <a:pt x="16741" y="12167"/>
                </a:lnTo>
                <a:lnTo>
                  <a:pt x="16766" y="12240"/>
                </a:lnTo>
                <a:lnTo>
                  <a:pt x="16863" y="12289"/>
                </a:lnTo>
                <a:lnTo>
                  <a:pt x="16960" y="12337"/>
                </a:lnTo>
                <a:lnTo>
                  <a:pt x="17058" y="12362"/>
                </a:lnTo>
                <a:lnTo>
                  <a:pt x="17155" y="12362"/>
                </a:lnTo>
                <a:lnTo>
                  <a:pt x="17374" y="12313"/>
                </a:lnTo>
                <a:lnTo>
                  <a:pt x="17569" y="12289"/>
                </a:lnTo>
                <a:lnTo>
                  <a:pt x="17812" y="12216"/>
                </a:lnTo>
                <a:lnTo>
                  <a:pt x="18007" y="12094"/>
                </a:lnTo>
                <a:lnTo>
                  <a:pt x="17934" y="12435"/>
                </a:lnTo>
                <a:lnTo>
                  <a:pt x="17788" y="12459"/>
                </a:lnTo>
                <a:lnTo>
                  <a:pt x="17642" y="12508"/>
                </a:lnTo>
                <a:lnTo>
                  <a:pt x="17325" y="12629"/>
                </a:lnTo>
                <a:lnTo>
                  <a:pt x="16839" y="12751"/>
                </a:lnTo>
                <a:lnTo>
                  <a:pt x="16328" y="12897"/>
                </a:lnTo>
                <a:lnTo>
                  <a:pt x="16303" y="12897"/>
                </a:lnTo>
                <a:lnTo>
                  <a:pt x="16303" y="12946"/>
                </a:lnTo>
                <a:lnTo>
                  <a:pt x="16303" y="12970"/>
                </a:lnTo>
                <a:lnTo>
                  <a:pt x="16328" y="12970"/>
                </a:lnTo>
                <a:lnTo>
                  <a:pt x="16571" y="13019"/>
                </a:lnTo>
                <a:lnTo>
                  <a:pt x="16814" y="13019"/>
                </a:lnTo>
                <a:lnTo>
                  <a:pt x="17058" y="12994"/>
                </a:lnTo>
                <a:lnTo>
                  <a:pt x="17277" y="12946"/>
                </a:lnTo>
                <a:lnTo>
                  <a:pt x="17569" y="12897"/>
                </a:lnTo>
                <a:lnTo>
                  <a:pt x="17861" y="12824"/>
                </a:lnTo>
                <a:lnTo>
                  <a:pt x="17739" y="13286"/>
                </a:lnTo>
                <a:lnTo>
                  <a:pt x="15671" y="13286"/>
                </a:lnTo>
                <a:lnTo>
                  <a:pt x="13627" y="13311"/>
                </a:lnTo>
                <a:lnTo>
                  <a:pt x="9515" y="13359"/>
                </a:lnTo>
                <a:lnTo>
                  <a:pt x="5232" y="13408"/>
                </a:lnTo>
                <a:lnTo>
                  <a:pt x="3115" y="13432"/>
                </a:lnTo>
                <a:lnTo>
                  <a:pt x="1509" y="13432"/>
                </a:lnTo>
                <a:lnTo>
                  <a:pt x="1388" y="12654"/>
                </a:lnTo>
                <a:lnTo>
                  <a:pt x="1290" y="11851"/>
                </a:lnTo>
                <a:lnTo>
                  <a:pt x="1266" y="11048"/>
                </a:lnTo>
                <a:lnTo>
                  <a:pt x="1266" y="10245"/>
                </a:lnTo>
                <a:lnTo>
                  <a:pt x="1290" y="9442"/>
                </a:lnTo>
                <a:lnTo>
                  <a:pt x="1363" y="8615"/>
                </a:lnTo>
                <a:lnTo>
                  <a:pt x="1436" y="8152"/>
                </a:lnTo>
                <a:lnTo>
                  <a:pt x="1485" y="7690"/>
                </a:lnTo>
                <a:lnTo>
                  <a:pt x="1777" y="6936"/>
                </a:lnTo>
                <a:lnTo>
                  <a:pt x="2385" y="5305"/>
                </a:lnTo>
                <a:lnTo>
                  <a:pt x="2653" y="4575"/>
                </a:lnTo>
                <a:lnTo>
                  <a:pt x="2921" y="3821"/>
                </a:lnTo>
                <a:lnTo>
                  <a:pt x="3067" y="3456"/>
                </a:lnTo>
                <a:lnTo>
                  <a:pt x="3237" y="3091"/>
                </a:lnTo>
                <a:lnTo>
                  <a:pt x="3407" y="2750"/>
                </a:lnTo>
                <a:lnTo>
                  <a:pt x="3602" y="2410"/>
                </a:lnTo>
                <a:lnTo>
                  <a:pt x="3748" y="2215"/>
                </a:lnTo>
                <a:lnTo>
                  <a:pt x="3894" y="2045"/>
                </a:lnTo>
                <a:lnTo>
                  <a:pt x="4064" y="1899"/>
                </a:lnTo>
                <a:lnTo>
                  <a:pt x="4283" y="1753"/>
                </a:lnTo>
                <a:lnTo>
                  <a:pt x="4502" y="1607"/>
                </a:lnTo>
                <a:lnTo>
                  <a:pt x="4721" y="1485"/>
                </a:lnTo>
                <a:lnTo>
                  <a:pt x="4989" y="1388"/>
                </a:lnTo>
                <a:lnTo>
                  <a:pt x="5232" y="1291"/>
                </a:lnTo>
                <a:lnTo>
                  <a:pt x="5816" y="1096"/>
                </a:lnTo>
                <a:lnTo>
                  <a:pt x="6400" y="950"/>
                </a:lnTo>
                <a:lnTo>
                  <a:pt x="7033" y="853"/>
                </a:lnTo>
                <a:lnTo>
                  <a:pt x="7641" y="755"/>
                </a:lnTo>
                <a:lnTo>
                  <a:pt x="8249" y="707"/>
                </a:lnTo>
                <a:lnTo>
                  <a:pt x="8858" y="658"/>
                </a:lnTo>
                <a:lnTo>
                  <a:pt x="9904" y="609"/>
                </a:lnTo>
                <a:lnTo>
                  <a:pt x="10707" y="609"/>
                </a:lnTo>
                <a:lnTo>
                  <a:pt x="11121" y="585"/>
                </a:lnTo>
                <a:lnTo>
                  <a:pt x="11534" y="561"/>
                </a:lnTo>
                <a:close/>
                <a:moveTo>
                  <a:pt x="2410" y="13919"/>
                </a:moveTo>
                <a:lnTo>
                  <a:pt x="2239" y="14089"/>
                </a:lnTo>
                <a:lnTo>
                  <a:pt x="2093" y="14260"/>
                </a:lnTo>
                <a:lnTo>
                  <a:pt x="1850" y="14649"/>
                </a:lnTo>
                <a:lnTo>
                  <a:pt x="1826" y="14479"/>
                </a:lnTo>
                <a:lnTo>
                  <a:pt x="1850" y="14308"/>
                </a:lnTo>
                <a:lnTo>
                  <a:pt x="1899" y="14114"/>
                </a:lnTo>
                <a:lnTo>
                  <a:pt x="1972" y="13919"/>
                </a:lnTo>
                <a:close/>
                <a:moveTo>
                  <a:pt x="14746" y="13846"/>
                </a:moveTo>
                <a:lnTo>
                  <a:pt x="14649" y="13992"/>
                </a:lnTo>
                <a:lnTo>
                  <a:pt x="14551" y="14138"/>
                </a:lnTo>
                <a:lnTo>
                  <a:pt x="14405" y="14430"/>
                </a:lnTo>
                <a:lnTo>
                  <a:pt x="14235" y="14771"/>
                </a:lnTo>
                <a:lnTo>
                  <a:pt x="14235" y="14527"/>
                </a:lnTo>
                <a:lnTo>
                  <a:pt x="14259" y="14284"/>
                </a:lnTo>
                <a:lnTo>
                  <a:pt x="14235" y="14065"/>
                </a:lnTo>
                <a:lnTo>
                  <a:pt x="14211" y="13943"/>
                </a:lnTo>
                <a:lnTo>
                  <a:pt x="14186" y="13846"/>
                </a:lnTo>
                <a:close/>
                <a:moveTo>
                  <a:pt x="2994" y="13919"/>
                </a:moveTo>
                <a:lnTo>
                  <a:pt x="2848" y="14065"/>
                </a:lnTo>
                <a:lnTo>
                  <a:pt x="2702" y="14211"/>
                </a:lnTo>
                <a:lnTo>
                  <a:pt x="2458" y="14552"/>
                </a:lnTo>
                <a:lnTo>
                  <a:pt x="2288" y="14819"/>
                </a:lnTo>
                <a:lnTo>
                  <a:pt x="2191" y="15014"/>
                </a:lnTo>
                <a:lnTo>
                  <a:pt x="2142" y="15184"/>
                </a:lnTo>
                <a:lnTo>
                  <a:pt x="2045" y="15087"/>
                </a:lnTo>
                <a:lnTo>
                  <a:pt x="2239" y="14771"/>
                </a:lnTo>
                <a:lnTo>
                  <a:pt x="2434" y="14479"/>
                </a:lnTo>
                <a:lnTo>
                  <a:pt x="2629" y="14211"/>
                </a:lnTo>
                <a:lnTo>
                  <a:pt x="2799" y="13919"/>
                </a:lnTo>
                <a:close/>
                <a:moveTo>
                  <a:pt x="4405" y="14381"/>
                </a:moveTo>
                <a:lnTo>
                  <a:pt x="4381" y="14649"/>
                </a:lnTo>
                <a:lnTo>
                  <a:pt x="4308" y="14941"/>
                </a:lnTo>
                <a:lnTo>
                  <a:pt x="4259" y="15087"/>
                </a:lnTo>
                <a:lnTo>
                  <a:pt x="4162" y="15209"/>
                </a:lnTo>
                <a:lnTo>
                  <a:pt x="4040" y="15330"/>
                </a:lnTo>
                <a:lnTo>
                  <a:pt x="3894" y="15403"/>
                </a:lnTo>
                <a:lnTo>
                  <a:pt x="3894" y="15403"/>
                </a:lnTo>
                <a:lnTo>
                  <a:pt x="4016" y="15160"/>
                </a:lnTo>
                <a:lnTo>
                  <a:pt x="4235" y="14771"/>
                </a:lnTo>
                <a:lnTo>
                  <a:pt x="4308" y="14576"/>
                </a:lnTo>
                <a:lnTo>
                  <a:pt x="4405" y="14381"/>
                </a:lnTo>
                <a:close/>
                <a:moveTo>
                  <a:pt x="3845" y="13895"/>
                </a:moveTo>
                <a:lnTo>
                  <a:pt x="3651" y="14041"/>
                </a:lnTo>
                <a:lnTo>
                  <a:pt x="3456" y="14211"/>
                </a:lnTo>
                <a:lnTo>
                  <a:pt x="3286" y="14406"/>
                </a:lnTo>
                <a:lnTo>
                  <a:pt x="3140" y="14625"/>
                </a:lnTo>
                <a:lnTo>
                  <a:pt x="2848" y="15038"/>
                </a:lnTo>
                <a:lnTo>
                  <a:pt x="2629" y="15476"/>
                </a:lnTo>
                <a:lnTo>
                  <a:pt x="2629" y="15501"/>
                </a:lnTo>
                <a:lnTo>
                  <a:pt x="2458" y="15428"/>
                </a:lnTo>
                <a:lnTo>
                  <a:pt x="2556" y="15306"/>
                </a:lnTo>
                <a:lnTo>
                  <a:pt x="2629" y="15160"/>
                </a:lnTo>
                <a:lnTo>
                  <a:pt x="2726" y="14941"/>
                </a:lnTo>
                <a:lnTo>
                  <a:pt x="2896" y="14673"/>
                </a:lnTo>
                <a:lnTo>
                  <a:pt x="3067" y="14406"/>
                </a:lnTo>
                <a:lnTo>
                  <a:pt x="3261" y="14162"/>
                </a:lnTo>
                <a:lnTo>
                  <a:pt x="3432" y="13919"/>
                </a:lnTo>
                <a:lnTo>
                  <a:pt x="3845" y="13895"/>
                </a:lnTo>
                <a:close/>
                <a:moveTo>
                  <a:pt x="4381" y="13895"/>
                </a:moveTo>
                <a:lnTo>
                  <a:pt x="4381" y="14065"/>
                </a:lnTo>
                <a:lnTo>
                  <a:pt x="4186" y="14260"/>
                </a:lnTo>
                <a:lnTo>
                  <a:pt x="4016" y="14503"/>
                </a:lnTo>
                <a:lnTo>
                  <a:pt x="3724" y="14990"/>
                </a:lnTo>
                <a:lnTo>
                  <a:pt x="3529" y="15257"/>
                </a:lnTo>
                <a:lnTo>
                  <a:pt x="3359" y="15549"/>
                </a:lnTo>
                <a:lnTo>
                  <a:pt x="3261" y="15574"/>
                </a:lnTo>
                <a:lnTo>
                  <a:pt x="2994" y="15574"/>
                </a:lnTo>
                <a:lnTo>
                  <a:pt x="3237" y="15160"/>
                </a:lnTo>
                <a:lnTo>
                  <a:pt x="3505" y="14746"/>
                </a:lnTo>
                <a:lnTo>
                  <a:pt x="3821" y="14333"/>
                </a:lnTo>
                <a:lnTo>
                  <a:pt x="3967" y="14114"/>
                </a:lnTo>
                <a:lnTo>
                  <a:pt x="4113" y="13895"/>
                </a:lnTo>
                <a:close/>
                <a:moveTo>
                  <a:pt x="15865" y="13846"/>
                </a:moveTo>
                <a:lnTo>
                  <a:pt x="15695" y="13968"/>
                </a:lnTo>
                <a:lnTo>
                  <a:pt x="15525" y="14089"/>
                </a:lnTo>
                <a:lnTo>
                  <a:pt x="15403" y="14211"/>
                </a:lnTo>
                <a:lnTo>
                  <a:pt x="15306" y="14333"/>
                </a:lnTo>
                <a:lnTo>
                  <a:pt x="15111" y="14625"/>
                </a:lnTo>
                <a:lnTo>
                  <a:pt x="14965" y="14844"/>
                </a:lnTo>
                <a:lnTo>
                  <a:pt x="14819" y="15063"/>
                </a:lnTo>
                <a:lnTo>
                  <a:pt x="14746" y="15184"/>
                </a:lnTo>
                <a:lnTo>
                  <a:pt x="14697" y="15306"/>
                </a:lnTo>
                <a:lnTo>
                  <a:pt x="14673" y="15452"/>
                </a:lnTo>
                <a:lnTo>
                  <a:pt x="14673" y="15574"/>
                </a:lnTo>
                <a:lnTo>
                  <a:pt x="14503" y="15428"/>
                </a:lnTo>
                <a:lnTo>
                  <a:pt x="14381" y="15257"/>
                </a:lnTo>
                <a:lnTo>
                  <a:pt x="14478" y="15111"/>
                </a:lnTo>
                <a:lnTo>
                  <a:pt x="14551" y="14965"/>
                </a:lnTo>
                <a:lnTo>
                  <a:pt x="14673" y="14673"/>
                </a:lnTo>
                <a:lnTo>
                  <a:pt x="14819" y="14284"/>
                </a:lnTo>
                <a:lnTo>
                  <a:pt x="14868" y="14065"/>
                </a:lnTo>
                <a:lnTo>
                  <a:pt x="14892" y="13870"/>
                </a:lnTo>
                <a:lnTo>
                  <a:pt x="14868" y="13846"/>
                </a:lnTo>
                <a:close/>
                <a:moveTo>
                  <a:pt x="16790" y="14625"/>
                </a:moveTo>
                <a:lnTo>
                  <a:pt x="16766" y="14917"/>
                </a:lnTo>
                <a:lnTo>
                  <a:pt x="16717" y="15184"/>
                </a:lnTo>
                <a:lnTo>
                  <a:pt x="16644" y="15330"/>
                </a:lnTo>
                <a:lnTo>
                  <a:pt x="16571" y="15452"/>
                </a:lnTo>
                <a:lnTo>
                  <a:pt x="16449" y="15574"/>
                </a:lnTo>
                <a:lnTo>
                  <a:pt x="16352" y="15647"/>
                </a:lnTo>
                <a:lnTo>
                  <a:pt x="16352" y="15647"/>
                </a:lnTo>
                <a:lnTo>
                  <a:pt x="16571" y="15111"/>
                </a:lnTo>
                <a:lnTo>
                  <a:pt x="16693" y="14868"/>
                </a:lnTo>
                <a:lnTo>
                  <a:pt x="16790" y="14625"/>
                </a:lnTo>
                <a:close/>
                <a:moveTo>
                  <a:pt x="16498" y="13846"/>
                </a:moveTo>
                <a:lnTo>
                  <a:pt x="16328" y="14041"/>
                </a:lnTo>
                <a:lnTo>
                  <a:pt x="16133" y="14260"/>
                </a:lnTo>
                <a:lnTo>
                  <a:pt x="15987" y="14479"/>
                </a:lnTo>
                <a:lnTo>
                  <a:pt x="15817" y="14746"/>
                </a:lnTo>
                <a:lnTo>
                  <a:pt x="15525" y="15257"/>
                </a:lnTo>
                <a:lnTo>
                  <a:pt x="15379" y="15549"/>
                </a:lnTo>
                <a:lnTo>
                  <a:pt x="15257" y="15817"/>
                </a:lnTo>
                <a:lnTo>
                  <a:pt x="15062" y="15768"/>
                </a:lnTo>
                <a:lnTo>
                  <a:pt x="14868" y="15695"/>
                </a:lnTo>
                <a:lnTo>
                  <a:pt x="14965" y="15622"/>
                </a:lnTo>
                <a:lnTo>
                  <a:pt x="15038" y="15549"/>
                </a:lnTo>
                <a:lnTo>
                  <a:pt x="15160" y="15355"/>
                </a:lnTo>
                <a:lnTo>
                  <a:pt x="15379" y="14941"/>
                </a:lnTo>
                <a:lnTo>
                  <a:pt x="15719" y="14381"/>
                </a:lnTo>
                <a:lnTo>
                  <a:pt x="15817" y="14260"/>
                </a:lnTo>
                <a:lnTo>
                  <a:pt x="15865" y="14114"/>
                </a:lnTo>
                <a:lnTo>
                  <a:pt x="16011" y="13846"/>
                </a:lnTo>
                <a:close/>
                <a:moveTo>
                  <a:pt x="16717" y="13846"/>
                </a:moveTo>
                <a:lnTo>
                  <a:pt x="16766" y="14235"/>
                </a:lnTo>
                <a:lnTo>
                  <a:pt x="16620" y="14430"/>
                </a:lnTo>
                <a:lnTo>
                  <a:pt x="16474" y="14625"/>
                </a:lnTo>
                <a:lnTo>
                  <a:pt x="16255" y="15063"/>
                </a:lnTo>
                <a:lnTo>
                  <a:pt x="16084" y="15428"/>
                </a:lnTo>
                <a:lnTo>
                  <a:pt x="15987" y="15622"/>
                </a:lnTo>
                <a:lnTo>
                  <a:pt x="15938" y="15817"/>
                </a:lnTo>
                <a:lnTo>
                  <a:pt x="15646" y="15841"/>
                </a:lnTo>
                <a:lnTo>
                  <a:pt x="15890" y="15379"/>
                </a:lnTo>
                <a:lnTo>
                  <a:pt x="16133" y="14917"/>
                </a:lnTo>
                <a:lnTo>
                  <a:pt x="16401" y="14381"/>
                </a:lnTo>
                <a:lnTo>
                  <a:pt x="16644" y="13846"/>
                </a:lnTo>
                <a:close/>
                <a:moveTo>
                  <a:pt x="8493" y="1"/>
                </a:moveTo>
                <a:lnTo>
                  <a:pt x="7884" y="25"/>
                </a:lnTo>
                <a:lnTo>
                  <a:pt x="7252" y="98"/>
                </a:lnTo>
                <a:lnTo>
                  <a:pt x="6619" y="171"/>
                </a:lnTo>
                <a:lnTo>
                  <a:pt x="6011" y="317"/>
                </a:lnTo>
                <a:lnTo>
                  <a:pt x="5427" y="488"/>
                </a:lnTo>
                <a:lnTo>
                  <a:pt x="5135" y="585"/>
                </a:lnTo>
                <a:lnTo>
                  <a:pt x="4867" y="707"/>
                </a:lnTo>
                <a:lnTo>
                  <a:pt x="4600" y="853"/>
                </a:lnTo>
                <a:lnTo>
                  <a:pt x="4356" y="999"/>
                </a:lnTo>
                <a:lnTo>
                  <a:pt x="4113" y="1169"/>
                </a:lnTo>
                <a:lnTo>
                  <a:pt x="3894" y="1339"/>
                </a:lnTo>
                <a:lnTo>
                  <a:pt x="3699" y="1534"/>
                </a:lnTo>
                <a:lnTo>
                  <a:pt x="3529" y="1753"/>
                </a:lnTo>
                <a:lnTo>
                  <a:pt x="3310" y="2045"/>
                </a:lnTo>
                <a:lnTo>
                  <a:pt x="3115" y="2385"/>
                </a:lnTo>
                <a:lnTo>
                  <a:pt x="2945" y="2702"/>
                </a:lnTo>
                <a:lnTo>
                  <a:pt x="2799" y="3042"/>
                </a:lnTo>
                <a:lnTo>
                  <a:pt x="2507" y="3748"/>
                </a:lnTo>
                <a:lnTo>
                  <a:pt x="2264" y="4454"/>
                </a:lnTo>
                <a:lnTo>
                  <a:pt x="2142" y="4405"/>
                </a:lnTo>
                <a:lnTo>
                  <a:pt x="2020" y="4356"/>
                </a:lnTo>
                <a:lnTo>
                  <a:pt x="1728" y="4356"/>
                </a:lnTo>
                <a:lnTo>
                  <a:pt x="1412" y="4405"/>
                </a:lnTo>
                <a:lnTo>
                  <a:pt x="1193" y="4478"/>
                </a:lnTo>
                <a:lnTo>
                  <a:pt x="998" y="4551"/>
                </a:lnTo>
                <a:lnTo>
                  <a:pt x="804" y="4624"/>
                </a:lnTo>
                <a:lnTo>
                  <a:pt x="633" y="4746"/>
                </a:lnTo>
                <a:lnTo>
                  <a:pt x="487" y="4867"/>
                </a:lnTo>
                <a:lnTo>
                  <a:pt x="366" y="5013"/>
                </a:lnTo>
                <a:lnTo>
                  <a:pt x="244" y="5159"/>
                </a:lnTo>
                <a:lnTo>
                  <a:pt x="147" y="5354"/>
                </a:lnTo>
                <a:lnTo>
                  <a:pt x="49" y="5524"/>
                </a:lnTo>
                <a:lnTo>
                  <a:pt x="25" y="5695"/>
                </a:lnTo>
                <a:lnTo>
                  <a:pt x="1" y="5865"/>
                </a:lnTo>
                <a:lnTo>
                  <a:pt x="25" y="6060"/>
                </a:lnTo>
                <a:lnTo>
                  <a:pt x="49" y="6230"/>
                </a:lnTo>
                <a:lnTo>
                  <a:pt x="122" y="6400"/>
                </a:lnTo>
                <a:lnTo>
                  <a:pt x="220" y="6571"/>
                </a:lnTo>
                <a:lnTo>
                  <a:pt x="317" y="6692"/>
                </a:lnTo>
                <a:lnTo>
                  <a:pt x="463" y="6814"/>
                </a:lnTo>
                <a:lnTo>
                  <a:pt x="658" y="6911"/>
                </a:lnTo>
                <a:lnTo>
                  <a:pt x="901" y="6984"/>
                </a:lnTo>
                <a:lnTo>
                  <a:pt x="1023" y="6984"/>
                </a:lnTo>
                <a:lnTo>
                  <a:pt x="1120" y="7009"/>
                </a:lnTo>
                <a:lnTo>
                  <a:pt x="1242" y="6984"/>
                </a:lnTo>
                <a:lnTo>
                  <a:pt x="1363" y="6960"/>
                </a:lnTo>
                <a:lnTo>
                  <a:pt x="1169" y="7495"/>
                </a:lnTo>
                <a:lnTo>
                  <a:pt x="1071" y="7739"/>
                </a:lnTo>
                <a:lnTo>
                  <a:pt x="998" y="8006"/>
                </a:lnTo>
                <a:lnTo>
                  <a:pt x="901" y="8542"/>
                </a:lnTo>
                <a:lnTo>
                  <a:pt x="779" y="9393"/>
                </a:lnTo>
                <a:lnTo>
                  <a:pt x="731" y="10245"/>
                </a:lnTo>
                <a:lnTo>
                  <a:pt x="731" y="11072"/>
                </a:lnTo>
                <a:lnTo>
                  <a:pt x="755" y="11875"/>
                </a:lnTo>
                <a:lnTo>
                  <a:pt x="852" y="12702"/>
                </a:lnTo>
                <a:lnTo>
                  <a:pt x="974" y="13505"/>
                </a:lnTo>
                <a:lnTo>
                  <a:pt x="925" y="13505"/>
                </a:lnTo>
                <a:lnTo>
                  <a:pt x="877" y="13530"/>
                </a:lnTo>
                <a:lnTo>
                  <a:pt x="828" y="13578"/>
                </a:lnTo>
                <a:lnTo>
                  <a:pt x="804" y="13627"/>
                </a:lnTo>
                <a:lnTo>
                  <a:pt x="804" y="13676"/>
                </a:lnTo>
                <a:lnTo>
                  <a:pt x="804" y="13749"/>
                </a:lnTo>
                <a:lnTo>
                  <a:pt x="828" y="13797"/>
                </a:lnTo>
                <a:lnTo>
                  <a:pt x="877" y="13846"/>
                </a:lnTo>
                <a:lnTo>
                  <a:pt x="925" y="13870"/>
                </a:lnTo>
                <a:lnTo>
                  <a:pt x="1193" y="13895"/>
                </a:lnTo>
                <a:lnTo>
                  <a:pt x="1461" y="13919"/>
                </a:lnTo>
                <a:lnTo>
                  <a:pt x="1412" y="14041"/>
                </a:lnTo>
                <a:lnTo>
                  <a:pt x="1363" y="14187"/>
                </a:lnTo>
                <a:lnTo>
                  <a:pt x="1315" y="14333"/>
                </a:lnTo>
                <a:lnTo>
                  <a:pt x="1315" y="14479"/>
                </a:lnTo>
                <a:lnTo>
                  <a:pt x="1315" y="14649"/>
                </a:lnTo>
                <a:lnTo>
                  <a:pt x="1339" y="14795"/>
                </a:lnTo>
                <a:lnTo>
                  <a:pt x="1363" y="14941"/>
                </a:lnTo>
                <a:lnTo>
                  <a:pt x="1412" y="15063"/>
                </a:lnTo>
                <a:lnTo>
                  <a:pt x="1534" y="15282"/>
                </a:lnTo>
                <a:lnTo>
                  <a:pt x="1680" y="15476"/>
                </a:lnTo>
                <a:lnTo>
                  <a:pt x="1850" y="15647"/>
                </a:lnTo>
                <a:lnTo>
                  <a:pt x="2020" y="15768"/>
                </a:lnTo>
                <a:lnTo>
                  <a:pt x="2215" y="15890"/>
                </a:lnTo>
                <a:lnTo>
                  <a:pt x="2434" y="15987"/>
                </a:lnTo>
                <a:lnTo>
                  <a:pt x="2677" y="16036"/>
                </a:lnTo>
                <a:lnTo>
                  <a:pt x="2921" y="16085"/>
                </a:lnTo>
                <a:lnTo>
                  <a:pt x="3115" y="16109"/>
                </a:lnTo>
                <a:lnTo>
                  <a:pt x="3334" y="16109"/>
                </a:lnTo>
                <a:lnTo>
                  <a:pt x="3529" y="16085"/>
                </a:lnTo>
                <a:lnTo>
                  <a:pt x="3748" y="16036"/>
                </a:lnTo>
                <a:lnTo>
                  <a:pt x="3943" y="15963"/>
                </a:lnTo>
                <a:lnTo>
                  <a:pt x="4137" y="15890"/>
                </a:lnTo>
                <a:lnTo>
                  <a:pt x="4308" y="15793"/>
                </a:lnTo>
                <a:lnTo>
                  <a:pt x="4478" y="15647"/>
                </a:lnTo>
                <a:lnTo>
                  <a:pt x="4648" y="15476"/>
                </a:lnTo>
                <a:lnTo>
                  <a:pt x="4770" y="15282"/>
                </a:lnTo>
                <a:lnTo>
                  <a:pt x="4843" y="15063"/>
                </a:lnTo>
                <a:lnTo>
                  <a:pt x="4892" y="14844"/>
                </a:lnTo>
                <a:lnTo>
                  <a:pt x="4940" y="14600"/>
                </a:lnTo>
                <a:lnTo>
                  <a:pt x="4940" y="14357"/>
                </a:lnTo>
                <a:lnTo>
                  <a:pt x="4916" y="13895"/>
                </a:lnTo>
                <a:lnTo>
                  <a:pt x="5062" y="13895"/>
                </a:lnTo>
                <a:lnTo>
                  <a:pt x="9515" y="13870"/>
                </a:lnTo>
                <a:lnTo>
                  <a:pt x="14040" y="13846"/>
                </a:lnTo>
                <a:lnTo>
                  <a:pt x="13967" y="13919"/>
                </a:lnTo>
                <a:lnTo>
                  <a:pt x="13919" y="13992"/>
                </a:lnTo>
                <a:lnTo>
                  <a:pt x="13846" y="14162"/>
                </a:lnTo>
                <a:lnTo>
                  <a:pt x="13797" y="14357"/>
                </a:lnTo>
                <a:lnTo>
                  <a:pt x="13797" y="14576"/>
                </a:lnTo>
                <a:lnTo>
                  <a:pt x="13821" y="14795"/>
                </a:lnTo>
                <a:lnTo>
                  <a:pt x="13846" y="14990"/>
                </a:lnTo>
                <a:lnTo>
                  <a:pt x="13943" y="15355"/>
                </a:lnTo>
                <a:lnTo>
                  <a:pt x="13967" y="15476"/>
                </a:lnTo>
                <a:lnTo>
                  <a:pt x="14016" y="15574"/>
                </a:lnTo>
                <a:lnTo>
                  <a:pt x="14162" y="15768"/>
                </a:lnTo>
                <a:lnTo>
                  <a:pt x="14357" y="15914"/>
                </a:lnTo>
                <a:lnTo>
                  <a:pt x="14551" y="16060"/>
                </a:lnTo>
                <a:lnTo>
                  <a:pt x="14795" y="16158"/>
                </a:lnTo>
                <a:lnTo>
                  <a:pt x="15038" y="16231"/>
                </a:lnTo>
                <a:lnTo>
                  <a:pt x="15281" y="16279"/>
                </a:lnTo>
                <a:lnTo>
                  <a:pt x="15500" y="16328"/>
                </a:lnTo>
                <a:lnTo>
                  <a:pt x="15744" y="16328"/>
                </a:lnTo>
                <a:lnTo>
                  <a:pt x="15963" y="16304"/>
                </a:lnTo>
                <a:lnTo>
                  <a:pt x="16157" y="16255"/>
                </a:lnTo>
                <a:lnTo>
                  <a:pt x="16352" y="16182"/>
                </a:lnTo>
                <a:lnTo>
                  <a:pt x="16547" y="16060"/>
                </a:lnTo>
                <a:lnTo>
                  <a:pt x="16717" y="15939"/>
                </a:lnTo>
                <a:lnTo>
                  <a:pt x="16887" y="15793"/>
                </a:lnTo>
                <a:lnTo>
                  <a:pt x="17033" y="15622"/>
                </a:lnTo>
                <a:lnTo>
                  <a:pt x="17131" y="15428"/>
                </a:lnTo>
                <a:lnTo>
                  <a:pt x="17204" y="15209"/>
                </a:lnTo>
                <a:lnTo>
                  <a:pt x="17252" y="14990"/>
                </a:lnTo>
                <a:lnTo>
                  <a:pt x="17277" y="14746"/>
                </a:lnTo>
                <a:lnTo>
                  <a:pt x="17277" y="14527"/>
                </a:lnTo>
                <a:lnTo>
                  <a:pt x="17277" y="14284"/>
                </a:lnTo>
                <a:lnTo>
                  <a:pt x="17204" y="13822"/>
                </a:lnTo>
                <a:lnTo>
                  <a:pt x="18250" y="13797"/>
                </a:lnTo>
                <a:lnTo>
                  <a:pt x="18372" y="13773"/>
                </a:lnTo>
                <a:lnTo>
                  <a:pt x="18445" y="13724"/>
                </a:lnTo>
                <a:lnTo>
                  <a:pt x="18493" y="13627"/>
                </a:lnTo>
                <a:lnTo>
                  <a:pt x="18493" y="13530"/>
                </a:lnTo>
                <a:lnTo>
                  <a:pt x="18493" y="13457"/>
                </a:lnTo>
                <a:lnTo>
                  <a:pt x="18445" y="13359"/>
                </a:lnTo>
                <a:lnTo>
                  <a:pt x="18372" y="13311"/>
                </a:lnTo>
                <a:lnTo>
                  <a:pt x="18250" y="13286"/>
                </a:lnTo>
                <a:lnTo>
                  <a:pt x="18445" y="12556"/>
                </a:lnTo>
                <a:lnTo>
                  <a:pt x="18566" y="11802"/>
                </a:lnTo>
                <a:lnTo>
                  <a:pt x="18639" y="11048"/>
                </a:lnTo>
                <a:lnTo>
                  <a:pt x="18664" y="10293"/>
                </a:lnTo>
                <a:lnTo>
                  <a:pt x="18639" y="9880"/>
                </a:lnTo>
                <a:lnTo>
                  <a:pt x="18615" y="9466"/>
                </a:lnTo>
                <a:lnTo>
                  <a:pt x="18493" y="8639"/>
                </a:lnTo>
                <a:lnTo>
                  <a:pt x="18445" y="8323"/>
                </a:lnTo>
                <a:lnTo>
                  <a:pt x="18372" y="7982"/>
                </a:lnTo>
                <a:lnTo>
                  <a:pt x="18250" y="7666"/>
                </a:lnTo>
                <a:lnTo>
                  <a:pt x="18177" y="7520"/>
                </a:lnTo>
                <a:lnTo>
                  <a:pt x="18104" y="7374"/>
                </a:lnTo>
                <a:lnTo>
                  <a:pt x="18080" y="7276"/>
                </a:lnTo>
                <a:lnTo>
                  <a:pt x="17982" y="6887"/>
                </a:lnTo>
                <a:lnTo>
                  <a:pt x="18274" y="6838"/>
                </a:lnTo>
                <a:lnTo>
                  <a:pt x="18542" y="6741"/>
                </a:lnTo>
                <a:lnTo>
                  <a:pt x="18834" y="6644"/>
                </a:lnTo>
                <a:lnTo>
                  <a:pt x="19102" y="6498"/>
                </a:lnTo>
                <a:lnTo>
                  <a:pt x="19199" y="6400"/>
                </a:lnTo>
                <a:lnTo>
                  <a:pt x="19272" y="6279"/>
                </a:lnTo>
                <a:lnTo>
                  <a:pt x="19321" y="6157"/>
                </a:lnTo>
                <a:lnTo>
                  <a:pt x="19321" y="6011"/>
                </a:lnTo>
                <a:lnTo>
                  <a:pt x="19321" y="5841"/>
                </a:lnTo>
                <a:lnTo>
                  <a:pt x="19321" y="5695"/>
                </a:lnTo>
                <a:lnTo>
                  <a:pt x="19272" y="5451"/>
                </a:lnTo>
                <a:lnTo>
                  <a:pt x="19199" y="5281"/>
                </a:lnTo>
                <a:lnTo>
                  <a:pt x="19126" y="5135"/>
                </a:lnTo>
                <a:lnTo>
                  <a:pt x="19029" y="5013"/>
                </a:lnTo>
                <a:lnTo>
                  <a:pt x="18907" y="4892"/>
                </a:lnTo>
                <a:lnTo>
                  <a:pt x="18785" y="4794"/>
                </a:lnTo>
                <a:lnTo>
                  <a:pt x="18664" y="4697"/>
                </a:lnTo>
                <a:lnTo>
                  <a:pt x="18372" y="4527"/>
                </a:lnTo>
                <a:lnTo>
                  <a:pt x="18080" y="4429"/>
                </a:lnTo>
                <a:lnTo>
                  <a:pt x="17934" y="4356"/>
                </a:lnTo>
                <a:lnTo>
                  <a:pt x="17763" y="4332"/>
                </a:lnTo>
                <a:lnTo>
                  <a:pt x="17593" y="4308"/>
                </a:lnTo>
                <a:lnTo>
                  <a:pt x="17423" y="4308"/>
                </a:lnTo>
                <a:lnTo>
                  <a:pt x="17252" y="4356"/>
                </a:lnTo>
                <a:lnTo>
                  <a:pt x="17131" y="4405"/>
                </a:lnTo>
                <a:lnTo>
                  <a:pt x="17082" y="4478"/>
                </a:lnTo>
                <a:lnTo>
                  <a:pt x="17082" y="4527"/>
                </a:lnTo>
                <a:lnTo>
                  <a:pt x="16863" y="3967"/>
                </a:lnTo>
                <a:lnTo>
                  <a:pt x="16595" y="3261"/>
                </a:lnTo>
                <a:lnTo>
                  <a:pt x="16303" y="2580"/>
                </a:lnTo>
                <a:lnTo>
                  <a:pt x="16133" y="2239"/>
                </a:lnTo>
                <a:lnTo>
                  <a:pt x="15938" y="1923"/>
                </a:lnTo>
                <a:lnTo>
                  <a:pt x="15719" y="1607"/>
                </a:lnTo>
                <a:lnTo>
                  <a:pt x="15476" y="1315"/>
                </a:lnTo>
                <a:lnTo>
                  <a:pt x="15354" y="1193"/>
                </a:lnTo>
                <a:lnTo>
                  <a:pt x="15379" y="1145"/>
                </a:lnTo>
                <a:lnTo>
                  <a:pt x="15403" y="1120"/>
                </a:lnTo>
                <a:lnTo>
                  <a:pt x="15379" y="1023"/>
                </a:lnTo>
                <a:lnTo>
                  <a:pt x="15306" y="974"/>
                </a:lnTo>
                <a:lnTo>
                  <a:pt x="15257" y="950"/>
                </a:lnTo>
                <a:lnTo>
                  <a:pt x="15208" y="950"/>
                </a:lnTo>
                <a:lnTo>
                  <a:pt x="15111" y="974"/>
                </a:lnTo>
                <a:lnTo>
                  <a:pt x="14892" y="804"/>
                </a:lnTo>
                <a:lnTo>
                  <a:pt x="14624" y="658"/>
                </a:lnTo>
                <a:lnTo>
                  <a:pt x="14381" y="536"/>
                </a:lnTo>
                <a:lnTo>
                  <a:pt x="14113" y="415"/>
                </a:lnTo>
                <a:lnTo>
                  <a:pt x="13821" y="317"/>
                </a:lnTo>
                <a:lnTo>
                  <a:pt x="13530" y="244"/>
                </a:lnTo>
                <a:lnTo>
                  <a:pt x="12970" y="123"/>
                </a:lnTo>
                <a:lnTo>
                  <a:pt x="12556" y="74"/>
                </a:lnTo>
                <a:lnTo>
                  <a:pt x="12143" y="50"/>
                </a:lnTo>
                <a:lnTo>
                  <a:pt x="11729" y="50"/>
                </a:lnTo>
                <a:lnTo>
                  <a:pt x="11291" y="74"/>
                </a:lnTo>
                <a:lnTo>
                  <a:pt x="10902" y="50"/>
                </a:lnTo>
                <a:lnTo>
                  <a:pt x="10123" y="25"/>
                </a:lnTo>
                <a:lnTo>
                  <a:pt x="907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46"/>
          <p:cNvSpPr/>
          <p:nvPr/>
        </p:nvSpPr>
        <p:spPr>
          <a:xfrm>
            <a:off x="5055768" y="3995895"/>
            <a:ext cx="339677" cy="335449"/>
          </a:xfrm>
          <a:custGeom>
            <a:avLst/>
            <a:gdLst/>
            <a:ahLst/>
            <a:cxnLst/>
            <a:rect l="l" t="t" r="r" b="b"/>
            <a:pathLst>
              <a:path w="17593" h="17374" extrusionOk="0">
                <a:moveTo>
                  <a:pt x="14673" y="1266"/>
                </a:moveTo>
                <a:lnTo>
                  <a:pt x="14624" y="1314"/>
                </a:lnTo>
                <a:lnTo>
                  <a:pt x="14600" y="1363"/>
                </a:lnTo>
                <a:lnTo>
                  <a:pt x="14575" y="1412"/>
                </a:lnTo>
                <a:lnTo>
                  <a:pt x="14575" y="1485"/>
                </a:lnTo>
                <a:lnTo>
                  <a:pt x="14600" y="1533"/>
                </a:lnTo>
                <a:lnTo>
                  <a:pt x="14648" y="1606"/>
                </a:lnTo>
                <a:lnTo>
                  <a:pt x="14697" y="1631"/>
                </a:lnTo>
                <a:lnTo>
                  <a:pt x="14940" y="1728"/>
                </a:lnTo>
                <a:lnTo>
                  <a:pt x="15159" y="1825"/>
                </a:lnTo>
                <a:lnTo>
                  <a:pt x="15354" y="1971"/>
                </a:lnTo>
                <a:lnTo>
                  <a:pt x="15524" y="2166"/>
                </a:lnTo>
                <a:lnTo>
                  <a:pt x="15597" y="2263"/>
                </a:lnTo>
                <a:lnTo>
                  <a:pt x="15646" y="2360"/>
                </a:lnTo>
                <a:lnTo>
                  <a:pt x="15695" y="2579"/>
                </a:lnTo>
                <a:lnTo>
                  <a:pt x="15792" y="3017"/>
                </a:lnTo>
                <a:lnTo>
                  <a:pt x="15816" y="3090"/>
                </a:lnTo>
                <a:lnTo>
                  <a:pt x="15865" y="3139"/>
                </a:lnTo>
                <a:lnTo>
                  <a:pt x="15938" y="3163"/>
                </a:lnTo>
                <a:lnTo>
                  <a:pt x="15987" y="3188"/>
                </a:lnTo>
                <a:lnTo>
                  <a:pt x="16060" y="3163"/>
                </a:lnTo>
                <a:lnTo>
                  <a:pt x="16133" y="3139"/>
                </a:lnTo>
                <a:lnTo>
                  <a:pt x="16181" y="3090"/>
                </a:lnTo>
                <a:lnTo>
                  <a:pt x="16206" y="3017"/>
                </a:lnTo>
                <a:lnTo>
                  <a:pt x="16254" y="2871"/>
                </a:lnTo>
                <a:lnTo>
                  <a:pt x="16254" y="2725"/>
                </a:lnTo>
                <a:lnTo>
                  <a:pt x="16230" y="2579"/>
                </a:lnTo>
                <a:lnTo>
                  <a:pt x="16181" y="2409"/>
                </a:lnTo>
                <a:lnTo>
                  <a:pt x="16133" y="2263"/>
                </a:lnTo>
                <a:lnTo>
                  <a:pt x="16060" y="2117"/>
                </a:lnTo>
                <a:lnTo>
                  <a:pt x="15889" y="1874"/>
                </a:lnTo>
                <a:lnTo>
                  <a:pt x="15670" y="1631"/>
                </a:lnTo>
                <a:lnTo>
                  <a:pt x="15524" y="1509"/>
                </a:lnTo>
                <a:lnTo>
                  <a:pt x="15378" y="1436"/>
                </a:lnTo>
                <a:lnTo>
                  <a:pt x="15232" y="1363"/>
                </a:lnTo>
                <a:lnTo>
                  <a:pt x="15086" y="1290"/>
                </a:lnTo>
                <a:lnTo>
                  <a:pt x="14916" y="1266"/>
                </a:lnTo>
                <a:close/>
                <a:moveTo>
                  <a:pt x="2458" y="2263"/>
                </a:moveTo>
                <a:lnTo>
                  <a:pt x="2725" y="2433"/>
                </a:lnTo>
                <a:lnTo>
                  <a:pt x="2993" y="2604"/>
                </a:lnTo>
                <a:lnTo>
                  <a:pt x="3553" y="2896"/>
                </a:lnTo>
                <a:lnTo>
                  <a:pt x="4550" y="3480"/>
                </a:lnTo>
                <a:lnTo>
                  <a:pt x="4477" y="3528"/>
                </a:lnTo>
                <a:lnTo>
                  <a:pt x="4137" y="3942"/>
                </a:lnTo>
                <a:lnTo>
                  <a:pt x="4015" y="4088"/>
                </a:lnTo>
                <a:lnTo>
                  <a:pt x="3918" y="4210"/>
                </a:lnTo>
                <a:lnTo>
                  <a:pt x="3261" y="3723"/>
                </a:lnTo>
                <a:lnTo>
                  <a:pt x="2969" y="3480"/>
                </a:lnTo>
                <a:lnTo>
                  <a:pt x="2677" y="3212"/>
                </a:lnTo>
                <a:lnTo>
                  <a:pt x="2360" y="2969"/>
                </a:lnTo>
                <a:lnTo>
                  <a:pt x="2044" y="2725"/>
                </a:lnTo>
                <a:lnTo>
                  <a:pt x="2239" y="2482"/>
                </a:lnTo>
                <a:lnTo>
                  <a:pt x="2458" y="2263"/>
                </a:lnTo>
                <a:close/>
                <a:moveTo>
                  <a:pt x="4721" y="3577"/>
                </a:moveTo>
                <a:lnTo>
                  <a:pt x="5232" y="3869"/>
                </a:lnTo>
                <a:lnTo>
                  <a:pt x="6278" y="4477"/>
                </a:lnTo>
                <a:lnTo>
                  <a:pt x="6132" y="4648"/>
                </a:lnTo>
                <a:lnTo>
                  <a:pt x="6010" y="4842"/>
                </a:lnTo>
                <a:lnTo>
                  <a:pt x="5840" y="5086"/>
                </a:lnTo>
                <a:lnTo>
                  <a:pt x="5694" y="5329"/>
                </a:lnTo>
                <a:lnTo>
                  <a:pt x="5256" y="5086"/>
                </a:lnTo>
                <a:lnTo>
                  <a:pt x="4842" y="4842"/>
                </a:lnTo>
                <a:lnTo>
                  <a:pt x="4137" y="4380"/>
                </a:lnTo>
                <a:lnTo>
                  <a:pt x="4258" y="4283"/>
                </a:lnTo>
                <a:lnTo>
                  <a:pt x="4356" y="4161"/>
                </a:lnTo>
                <a:lnTo>
                  <a:pt x="4696" y="3747"/>
                </a:lnTo>
                <a:lnTo>
                  <a:pt x="4721" y="3650"/>
                </a:lnTo>
                <a:lnTo>
                  <a:pt x="4721" y="3577"/>
                </a:lnTo>
                <a:close/>
                <a:moveTo>
                  <a:pt x="9271" y="9101"/>
                </a:moveTo>
                <a:lnTo>
                  <a:pt x="9247" y="9149"/>
                </a:lnTo>
                <a:lnTo>
                  <a:pt x="9125" y="9563"/>
                </a:lnTo>
                <a:lnTo>
                  <a:pt x="9028" y="9977"/>
                </a:lnTo>
                <a:lnTo>
                  <a:pt x="8979" y="10171"/>
                </a:lnTo>
                <a:lnTo>
                  <a:pt x="8955" y="10366"/>
                </a:lnTo>
                <a:lnTo>
                  <a:pt x="8955" y="10585"/>
                </a:lnTo>
                <a:lnTo>
                  <a:pt x="9003" y="10755"/>
                </a:lnTo>
                <a:lnTo>
                  <a:pt x="9003" y="10779"/>
                </a:lnTo>
                <a:lnTo>
                  <a:pt x="9028" y="10804"/>
                </a:lnTo>
                <a:lnTo>
                  <a:pt x="9052" y="10804"/>
                </a:lnTo>
                <a:lnTo>
                  <a:pt x="9076" y="10779"/>
                </a:lnTo>
                <a:lnTo>
                  <a:pt x="9149" y="10633"/>
                </a:lnTo>
                <a:lnTo>
                  <a:pt x="9174" y="10463"/>
                </a:lnTo>
                <a:lnTo>
                  <a:pt x="9222" y="10123"/>
                </a:lnTo>
                <a:lnTo>
                  <a:pt x="9271" y="9660"/>
                </a:lnTo>
                <a:lnTo>
                  <a:pt x="9320" y="9174"/>
                </a:lnTo>
                <a:lnTo>
                  <a:pt x="9320" y="9125"/>
                </a:lnTo>
                <a:lnTo>
                  <a:pt x="9295" y="9101"/>
                </a:lnTo>
                <a:close/>
                <a:moveTo>
                  <a:pt x="11874" y="9149"/>
                </a:moveTo>
                <a:lnTo>
                  <a:pt x="11899" y="9295"/>
                </a:lnTo>
                <a:lnTo>
                  <a:pt x="11947" y="9417"/>
                </a:lnTo>
                <a:lnTo>
                  <a:pt x="12093" y="9709"/>
                </a:lnTo>
                <a:lnTo>
                  <a:pt x="12239" y="9977"/>
                </a:lnTo>
                <a:lnTo>
                  <a:pt x="12385" y="10244"/>
                </a:lnTo>
                <a:lnTo>
                  <a:pt x="12556" y="10560"/>
                </a:lnTo>
                <a:lnTo>
                  <a:pt x="12385" y="10658"/>
                </a:lnTo>
                <a:lnTo>
                  <a:pt x="12264" y="10755"/>
                </a:lnTo>
                <a:lnTo>
                  <a:pt x="12045" y="10925"/>
                </a:lnTo>
                <a:lnTo>
                  <a:pt x="11923" y="10998"/>
                </a:lnTo>
                <a:lnTo>
                  <a:pt x="11826" y="11096"/>
                </a:lnTo>
                <a:lnTo>
                  <a:pt x="11582" y="10706"/>
                </a:lnTo>
                <a:lnTo>
                  <a:pt x="11461" y="10487"/>
                </a:lnTo>
                <a:lnTo>
                  <a:pt x="11315" y="10220"/>
                </a:lnTo>
                <a:lnTo>
                  <a:pt x="11169" y="9977"/>
                </a:lnTo>
                <a:lnTo>
                  <a:pt x="11071" y="9879"/>
                </a:lnTo>
                <a:lnTo>
                  <a:pt x="10974" y="9782"/>
                </a:lnTo>
                <a:lnTo>
                  <a:pt x="11412" y="9466"/>
                </a:lnTo>
                <a:lnTo>
                  <a:pt x="11850" y="9174"/>
                </a:lnTo>
                <a:lnTo>
                  <a:pt x="11874" y="9149"/>
                </a:lnTo>
                <a:close/>
                <a:moveTo>
                  <a:pt x="8492" y="9685"/>
                </a:moveTo>
                <a:lnTo>
                  <a:pt x="8492" y="9709"/>
                </a:lnTo>
                <a:lnTo>
                  <a:pt x="8395" y="10439"/>
                </a:lnTo>
                <a:lnTo>
                  <a:pt x="8346" y="10852"/>
                </a:lnTo>
                <a:lnTo>
                  <a:pt x="8346" y="11047"/>
                </a:lnTo>
                <a:lnTo>
                  <a:pt x="8346" y="11169"/>
                </a:lnTo>
                <a:lnTo>
                  <a:pt x="8371" y="11242"/>
                </a:lnTo>
                <a:lnTo>
                  <a:pt x="8419" y="11290"/>
                </a:lnTo>
                <a:lnTo>
                  <a:pt x="8444" y="11290"/>
                </a:lnTo>
                <a:lnTo>
                  <a:pt x="8468" y="11266"/>
                </a:lnTo>
                <a:lnTo>
                  <a:pt x="8517" y="11120"/>
                </a:lnTo>
                <a:lnTo>
                  <a:pt x="8541" y="10974"/>
                </a:lnTo>
                <a:lnTo>
                  <a:pt x="8565" y="10658"/>
                </a:lnTo>
                <a:lnTo>
                  <a:pt x="8565" y="10195"/>
                </a:lnTo>
                <a:lnTo>
                  <a:pt x="8565" y="9733"/>
                </a:lnTo>
                <a:lnTo>
                  <a:pt x="8541" y="9709"/>
                </a:lnTo>
                <a:lnTo>
                  <a:pt x="8517" y="9685"/>
                </a:lnTo>
                <a:close/>
                <a:moveTo>
                  <a:pt x="12702" y="10852"/>
                </a:moveTo>
                <a:lnTo>
                  <a:pt x="13286" y="11972"/>
                </a:lnTo>
                <a:lnTo>
                  <a:pt x="13578" y="12556"/>
                </a:lnTo>
                <a:lnTo>
                  <a:pt x="13505" y="12580"/>
                </a:lnTo>
                <a:lnTo>
                  <a:pt x="13407" y="12629"/>
                </a:lnTo>
                <a:lnTo>
                  <a:pt x="13286" y="12726"/>
                </a:lnTo>
                <a:lnTo>
                  <a:pt x="13018" y="12945"/>
                </a:lnTo>
                <a:lnTo>
                  <a:pt x="12677" y="12410"/>
                </a:lnTo>
                <a:lnTo>
                  <a:pt x="11947" y="11315"/>
                </a:lnTo>
                <a:lnTo>
                  <a:pt x="12069" y="11242"/>
                </a:lnTo>
                <a:lnTo>
                  <a:pt x="12191" y="11169"/>
                </a:lnTo>
                <a:lnTo>
                  <a:pt x="12410" y="11023"/>
                </a:lnTo>
                <a:lnTo>
                  <a:pt x="12556" y="10950"/>
                </a:lnTo>
                <a:lnTo>
                  <a:pt x="12702" y="10852"/>
                </a:lnTo>
                <a:close/>
                <a:moveTo>
                  <a:pt x="13724" y="12823"/>
                </a:moveTo>
                <a:lnTo>
                  <a:pt x="14965" y="15232"/>
                </a:lnTo>
                <a:lnTo>
                  <a:pt x="14770" y="15378"/>
                </a:lnTo>
                <a:lnTo>
                  <a:pt x="13991" y="14283"/>
                </a:lnTo>
                <a:lnTo>
                  <a:pt x="13188" y="13164"/>
                </a:lnTo>
                <a:lnTo>
                  <a:pt x="13334" y="13091"/>
                </a:lnTo>
                <a:lnTo>
                  <a:pt x="13456" y="13018"/>
                </a:lnTo>
                <a:lnTo>
                  <a:pt x="13578" y="12921"/>
                </a:lnTo>
                <a:lnTo>
                  <a:pt x="13724" y="12823"/>
                </a:lnTo>
                <a:close/>
                <a:moveTo>
                  <a:pt x="584" y="11534"/>
                </a:moveTo>
                <a:lnTo>
                  <a:pt x="925" y="11704"/>
                </a:lnTo>
                <a:lnTo>
                  <a:pt x="1290" y="11874"/>
                </a:lnTo>
                <a:lnTo>
                  <a:pt x="1655" y="12020"/>
                </a:lnTo>
                <a:lnTo>
                  <a:pt x="2020" y="12166"/>
                </a:lnTo>
                <a:lnTo>
                  <a:pt x="2847" y="12556"/>
                </a:lnTo>
                <a:lnTo>
                  <a:pt x="3261" y="12775"/>
                </a:lnTo>
                <a:lnTo>
                  <a:pt x="3674" y="13018"/>
                </a:lnTo>
                <a:lnTo>
                  <a:pt x="3869" y="13164"/>
                </a:lnTo>
                <a:lnTo>
                  <a:pt x="4064" y="13359"/>
                </a:lnTo>
                <a:lnTo>
                  <a:pt x="4258" y="13529"/>
                </a:lnTo>
                <a:lnTo>
                  <a:pt x="4404" y="13748"/>
                </a:lnTo>
                <a:lnTo>
                  <a:pt x="4550" y="13967"/>
                </a:lnTo>
                <a:lnTo>
                  <a:pt x="4696" y="14186"/>
                </a:lnTo>
                <a:lnTo>
                  <a:pt x="4940" y="14648"/>
                </a:lnTo>
                <a:lnTo>
                  <a:pt x="5159" y="15135"/>
                </a:lnTo>
                <a:lnTo>
                  <a:pt x="5378" y="15622"/>
                </a:lnTo>
                <a:lnTo>
                  <a:pt x="5572" y="16133"/>
                </a:lnTo>
                <a:lnTo>
                  <a:pt x="5816" y="16595"/>
                </a:lnTo>
                <a:lnTo>
                  <a:pt x="5621" y="16327"/>
                </a:lnTo>
                <a:lnTo>
                  <a:pt x="5305" y="15841"/>
                </a:lnTo>
                <a:lnTo>
                  <a:pt x="5037" y="15330"/>
                </a:lnTo>
                <a:lnTo>
                  <a:pt x="4842" y="14916"/>
                </a:lnTo>
                <a:lnTo>
                  <a:pt x="4648" y="14454"/>
                </a:lnTo>
                <a:lnTo>
                  <a:pt x="4550" y="14259"/>
                </a:lnTo>
                <a:lnTo>
                  <a:pt x="4429" y="14040"/>
                </a:lnTo>
                <a:lnTo>
                  <a:pt x="4283" y="13870"/>
                </a:lnTo>
                <a:lnTo>
                  <a:pt x="4112" y="13699"/>
                </a:lnTo>
                <a:lnTo>
                  <a:pt x="4137" y="13602"/>
                </a:lnTo>
                <a:lnTo>
                  <a:pt x="4112" y="13529"/>
                </a:lnTo>
                <a:lnTo>
                  <a:pt x="4039" y="13456"/>
                </a:lnTo>
                <a:lnTo>
                  <a:pt x="3918" y="13407"/>
                </a:lnTo>
                <a:lnTo>
                  <a:pt x="3820" y="13383"/>
                </a:lnTo>
                <a:lnTo>
                  <a:pt x="3747" y="13334"/>
                </a:lnTo>
                <a:lnTo>
                  <a:pt x="3553" y="13237"/>
                </a:lnTo>
                <a:lnTo>
                  <a:pt x="3382" y="13091"/>
                </a:lnTo>
                <a:lnTo>
                  <a:pt x="3212" y="12994"/>
                </a:lnTo>
                <a:lnTo>
                  <a:pt x="2774" y="12750"/>
                </a:lnTo>
                <a:lnTo>
                  <a:pt x="2312" y="12531"/>
                </a:lnTo>
                <a:lnTo>
                  <a:pt x="1144" y="11996"/>
                </a:lnTo>
                <a:lnTo>
                  <a:pt x="828" y="11850"/>
                </a:lnTo>
                <a:lnTo>
                  <a:pt x="682" y="11777"/>
                </a:lnTo>
                <a:lnTo>
                  <a:pt x="511" y="11704"/>
                </a:lnTo>
                <a:lnTo>
                  <a:pt x="584" y="11534"/>
                </a:lnTo>
                <a:close/>
                <a:moveTo>
                  <a:pt x="16011" y="438"/>
                </a:moveTo>
                <a:lnTo>
                  <a:pt x="16230" y="487"/>
                </a:lnTo>
                <a:lnTo>
                  <a:pt x="16449" y="560"/>
                </a:lnTo>
                <a:lnTo>
                  <a:pt x="16644" y="657"/>
                </a:lnTo>
                <a:lnTo>
                  <a:pt x="16838" y="803"/>
                </a:lnTo>
                <a:lnTo>
                  <a:pt x="16936" y="901"/>
                </a:lnTo>
                <a:lnTo>
                  <a:pt x="17009" y="1022"/>
                </a:lnTo>
                <a:lnTo>
                  <a:pt x="17082" y="1144"/>
                </a:lnTo>
                <a:lnTo>
                  <a:pt x="17130" y="1266"/>
                </a:lnTo>
                <a:lnTo>
                  <a:pt x="17057" y="1168"/>
                </a:lnTo>
                <a:lnTo>
                  <a:pt x="16960" y="1095"/>
                </a:lnTo>
                <a:lnTo>
                  <a:pt x="16936" y="1120"/>
                </a:lnTo>
                <a:lnTo>
                  <a:pt x="16911" y="1168"/>
                </a:lnTo>
                <a:lnTo>
                  <a:pt x="16911" y="1217"/>
                </a:lnTo>
                <a:lnTo>
                  <a:pt x="16911" y="1339"/>
                </a:lnTo>
                <a:lnTo>
                  <a:pt x="16984" y="1582"/>
                </a:lnTo>
                <a:lnTo>
                  <a:pt x="17033" y="1825"/>
                </a:lnTo>
                <a:lnTo>
                  <a:pt x="17057" y="1947"/>
                </a:lnTo>
                <a:lnTo>
                  <a:pt x="17106" y="2069"/>
                </a:lnTo>
                <a:lnTo>
                  <a:pt x="17033" y="2336"/>
                </a:lnTo>
                <a:lnTo>
                  <a:pt x="16911" y="2628"/>
                </a:lnTo>
                <a:lnTo>
                  <a:pt x="16887" y="2214"/>
                </a:lnTo>
                <a:lnTo>
                  <a:pt x="16838" y="2020"/>
                </a:lnTo>
                <a:lnTo>
                  <a:pt x="16741" y="1825"/>
                </a:lnTo>
                <a:lnTo>
                  <a:pt x="16717" y="1801"/>
                </a:lnTo>
                <a:lnTo>
                  <a:pt x="16668" y="1801"/>
                </a:lnTo>
                <a:lnTo>
                  <a:pt x="16644" y="1825"/>
                </a:lnTo>
                <a:lnTo>
                  <a:pt x="16595" y="2020"/>
                </a:lnTo>
                <a:lnTo>
                  <a:pt x="16571" y="2239"/>
                </a:lnTo>
                <a:lnTo>
                  <a:pt x="16571" y="2628"/>
                </a:lnTo>
                <a:lnTo>
                  <a:pt x="16571" y="2920"/>
                </a:lnTo>
                <a:lnTo>
                  <a:pt x="16595" y="3090"/>
                </a:lnTo>
                <a:lnTo>
                  <a:pt x="16619" y="3212"/>
                </a:lnTo>
                <a:lnTo>
                  <a:pt x="16522" y="3382"/>
                </a:lnTo>
                <a:lnTo>
                  <a:pt x="16473" y="3212"/>
                </a:lnTo>
                <a:lnTo>
                  <a:pt x="16473" y="2871"/>
                </a:lnTo>
                <a:lnTo>
                  <a:pt x="16473" y="2531"/>
                </a:lnTo>
                <a:lnTo>
                  <a:pt x="16449" y="2506"/>
                </a:lnTo>
                <a:lnTo>
                  <a:pt x="16425" y="2482"/>
                </a:lnTo>
                <a:lnTo>
                  <a:pt x="16400" y="2482"/>
                </a:lnTo>
                <a:lnTo>
                  <a:pt x="16400" y="2506"/>
                </a:lnTo>
                <a:lnTo>
                  <a:pt x="16327" y="2652"/>
                </a:lnTo>
                <a:lnTo>
                  <a:pt x="16303" y="2798"/>
                </a:lnTo>
                <a:lnTo>
                  <a:pt x="16279" y="2969"/>
                </a:lnTo>
                <a:lnTo>
                  <a:pt x="16254" y="3115"/>
                </a:lnTo>
                <a:lnTo>
                  <a:pt x="16279" y="3382"/>
                </a:lnTo>
                <a:lnTo>
                  <a:pt x="16303" y="3528"/>
                </a:lnTo>
                <a:lnTo>
                  <a:pt x="16352" y="3650"/>
                </a:lnTo>
                <a:lnTo>
                  <a:pt x="16133" y="3966"/>
                </a:lnTo>
                <a:lnTo>
                  <a:pt x="16084" y="4015"/>
                </a:lnTo>
                <a:lnTo>
                  <a:pt x="16035" y="3699"/>
                </a:lnTo>
                <a:lnTo>
                  <a:pt x="16011" y="3358"/>
                </a:lnTo>
                <a:lnTo>
                  <a:pt x="16011" y="3334"/>
                </a:lnTo>
                <a:lnTo>
                  <a:pt x="15962" y="3334"/>
                </a:lnTo>
                <a:lnTo>
                  <a:pt x="15938" y="3358"/>
                </a:lnTo>
                <a:lnTo>
                  <a:pt x="15889" y="3528"/>
                </a:lnTo>
                <a:lnTo>
                  <a:pt x="15841" y="3723"/>
                </a:lnTo>
                <a:lnTo>
                  <a:pt x="15841" y="3893"/>
                </a:lnTo>
                <a:lnTo>
                  <a:pt x="15841" y="4088"/>
                </a:lnTo>
                <a:lnTo>
                  <a:pt x="15865" y="4307"/>
                </a:lnTo>
                <a:lnTo>
                  <a:pt x="15719" y="4477"/>
                </a:lnTo>
                <a:lnTo>
                  <a:pt x="15695" y="4112"/>
                </a:lnTo>
                <a:lnTo>
                  <a:pt x="15646" y="3747"/>
                </a:lnTo>
                <a:lnTo>
                  <a:pt x="15646" y="3723"/>
                </a:lnTo>
                <a:lnTo>
                  <a:pt x="15597" y="3723"/>
                </a:lnTo>
                <a:lnTo>
                  <a:pt x="15573" y="3747"/>
                </a:lnTo>
                <a:lnTo>
                  <a:pt x="15524" y="4210"/>
                </a:lnTo>
                <a:lnTo>
                  <a:pt x="15500" y="4453"/>
                </a:lnTo>
                <a:lnTo>
                  <a:pt x="15524" y="4696"/>
                </a:lnTo>
                <a:lnTo>
                  <a:pt x="15257" y="4940"/>
                </a:lnTo>
                <a:lnTo>
                  <a:pt x="15281" y="4721"/>
                </a:lnTo>
                <a:lnTo>
                  <a:pt x="15281" y="4477"/>
                </a:lnTo>
                <a:lnTo>
                  <a:pt x="15257" y="3699"/>
                </a:lnTo>
                <a:lnTo>
                  <a:pt x="15232" y="3650"/>
                </a:lnTo>
                <a:lnTo>
                  <a:pt x="15159" y="3650"/>
                </a:lnTo>
                <a:lnTo>
                  <a:pt x="15135" y="3699"/>
                </a:lnTo>
                <a:lnTo>
                  <a:pt x="15086" y="4477"/>
                </a:lnTo>
                <a:lnTo>
                  <a:pt x="15062" y="4794"/>
                </a:lnTo>
                <a:lnTo>
                  <a:pt x="15062" y="4964"/>
                </a:lnTo>
                <a:lnTo>
                  <a:pt x="15086" y="5110"/>
                </a:lnTo>
                <a:lnTo>
                  <a:pt x="14916" y="5256"/>
                </a:lnTo>
                <a:lnTo>
                  <a:pt x="14916" y="5134"/>
                </a:lnTo>
                <a:lnTo>
                  <a:pt x="14867" y="4672"/>
                </a:lnTo>
                <a:lnTo>
                  <a:pt x="14819" y="4185"/>
                </a:lnTo>
                <a:lnTo>
                  <a:pt x="14794" y="4161"/>
                </a:lnTo>
                <a:lnTo>
                  <a:pt x="14770" y="4161"/>
                </a:lnTo>
                <a:lnTo>
                  <a:pt x="14770" y="4185"/>
                </a:lnTo>
                <a:lnTo>
                  <a:pt x="14697" y="4599"/>
                </a:lnTo>
                <a:lnTo>
                  <a:pt x="14648" y="5013"/>
                </a:lnTo>
                <a:lnTo>
                  <a:pt x="14624" y="5256"/>
                </a:lnTo>
                <a:lnTo>
                  <a:pt x="14624" y="5475"/>
                </a:lnTo>
                <a:lnTo>
                  <a:pt x="14186" y="5791"/>
                </a:lnTo>
                <a:lnTo>
                  <a:pt x="14162" y="5621"/>
                </a:lnTo>
                <a:lnTo>
                  <a:pt x="14113" y="4721"/>
                </a:lnTo>
                <a:lnTo>
                  <a:pt x="14089" y="4696"/>
                </a:lnTo>
                <a:lnTo>
                  <a:pt x="14064" y="4672"/>
                </a:lnTo>
                <a:lnTo>
                  <a:pt x="14016" y="4672"/>
                </a:lnTo>
                <a:lnTo>
                  <a:pt x="13991" y="4696"/>
                </a:lnTo>
                <a:lnTo>
                  <a:pt x="13943" y="4940"/>
                </a:lnTo>
                <a:lnTo>
                  <a:pt x="13894" y="5159"/>
                </a:lnTo>
                <a:lnTo>
                  <a:pt x="13870" y="5378"/>
                </a:lnTo>
                <a:lnTo>
                  <a:pt x="13870" y="5621"/>
                </a:lnTo>
                <a:lnTo>
                  <a:pt x="13870" y="5791"/>
                </a:lnTo>
                <a:lnTo>
                  <a:pt x="13870" y="5986"/>
                </a:lnTo>
                <a:lnTo>
                  <a:pt x="13529" y="6181"/>
                </a:lnTo>
                <a:lnTo>
                  <a:pt x="13480" y="6205"/>
                </a:lnTo>
                <a:lnTo>
                  <a:pt x="13505" y="6083"/>
                </a:lnTo>
                <a:lnTo>
                  <a:pt x="13505" y="5986"/>
                </a:lnTo>
                <a:lnTo>
                  <a:pt x="13480" y="5791"/>
                </a:lnTo>
                <a:lnTo>
                  <a:pt x="13456" y="5524"/>
                </a:lnTo>
                <a:lnTo>
                  <a:pt x="13383" y="5256"/>
                </a:lnTo>
                <a:lnTo>
                  <a:pt x="13359" y="5232"/>
                </a:lnTo>
                <a:lnTo>
                  <a:pt x="13334" y="5256"/>
                </a:lnTo>
                <a:lnTo>
                  <a:pt x="13286" y="5524"/>
                </a:lnTo>
                <a:lnTo>
                  <a:pt x="13286" y="5791"/>
                </a:lnTo>
                <a:lnTo>
                  <a:pt x="13286" y="6035"/>
                </a:lnTo>
                <a:lnTo>
                  <a:pt x="13310" y="6156"/>
                </a:lnTo>
                <a:lnTo>
                  <a:pt x="13359" y="6254"/>
                </a:lnTo>
                <a:lnTo>
                  <a:pt x="13383" y="6278"/>
                </a:lnTo>
                <a:lnTo>
                  <a:pt x="13407" y="6278"/>
                </a:lnTo>
                <a:lnTo>
                  <a:pt x="13407" y="6375"/>
                </a:lnTo>
                <a:lnTo>
                  <a:pt x="13432" y="6448"/>
                </a:lnTo>
                <a:lnTo>
                  <a:pt x="13480" y="6521"/>
                </a:lnTo>
                <a:lnTo>
                  <a:pt x="13553" y="6594"/>
                </a:lnTo>
                <a:lnTo>
                  <a:pt x="13553" y="6789"/>
                </a:lnTo>
                <a:lnTo>
                  <a:pt x="13578" y="6984"/>
                </a:lnTo>
                <a:lnTo>
                  <a:pt x="13699" y="7397"/>
                </a:lnTo>
                <a:lnTo>
                  <a:pt x="13821" y="7787"/>
                </a:lnTo>
                <a:lnTo>
                  <a:pt x="13967" y="8176"/>
                </a:lnTo>
                <a:lnTo>
                  <a:pt x="14575" y="10195"/>
                </a:lnTo>
                <a:lnTo>
                  <a:pt x="15184" y="12312"/>
                </a:lnTo>
                <a:lnTo>
                  <a:pt x="15500" y="13359"/>
                </a:lnTo>
                <a:lnTo>
                  <a:pt x="15865" y="14381"/>
                </a:lnTo>
                <a:lnTo>
                  <a:pt x="15695" y="14575"/>
                </a:lnTo>
                <a:lnTo>
                  <a:pt x="15524" y="14746"/>
                </a:lnTo>
                <a:lnTo>
                  <a:pt x="15208" y="15038"/>
                </a:lnTo>
                <a:lnTo>
                  <a:pt x="13553" y="11801"/>
                </a:lnTo>
                <a:lnTo>
                  <a:pt x="12653" y="10074"/>
                </a:lnTo>
                <a:lnTo>
                  <a:pt x="12531" y="9782"/>
                </a:lnTo>
                <a:lnTo>
                  <a:pt x="12361" y="9441"/>
                </a:lnTo>
                <a:lnTo>
                  <a:pt x="12288" y="9295"/>
                </a:lnTo>
                <a:lnTo>
                  <a:pt x="12191" y="9149"/>
                </a:lnTo>
                <a:lnTo>
                  <a:pt x="12069" y="9028"/>
                </a:lnTo>
                <a:lnTo>
                  <a:pt x="11947" y="8955"/>
                </a:lnTo>
                <a:lnTo>
                  <a:pt x="11899" y="8857"/>
                </a:lnTo>
                <a:lnTo>
                  <a:pt x="11826" y="8809"/>
                </a:lnTo>
                <a:lnTo>
                  <a:pt x="11753" y="8784"/>
                </a:lnTo>
                <a:lnTo>
                  <a:pt x="11704" y="8809"/>
                </a:lnTo>
                <a:lnTo>
                  <a:pt x="11655" y="8833"/>
                </a:lnTo>
                <a:lnTo>
                  <a:pt x="11534" y="8906"/>
                </a:lnTo>
                <a:lnTo>
                  <a:pt x="11534" y="8736"/>
                </a:lnTo>
                <a:lnTo>
                  <a:pt x="11534" y="8419"/>
                </a:lnTo>
                <a:lnTo>
                  <a:pt x="11534" y="8273"/>
                </a:lnTo>
                <a:lnTo>
                  <a:pt x="11509" y="8127"/>
                </a:lnTo>
                <a:lnTo>
                  <a:pt x="11485" y="8103"/>
                </a:lnTo>
                <a:lnTo>
                  <a:pt x="11461" y="8079"/>
                </a:lnTo>
                <a:lnTo>
                  <a:pt x="11436" y="8103"/>
                </a:lnTo>
                <a:lnTo>
                  <a:pt x="11412" y="8127"/>
                </a:lnTo>
                <a:lnTo>
                  <a:pt x="11388" y="8249"/>
                </a:lnTo>
                <a:lnTo>
                  <a:pt x="11363" y="8371"/>
                </a:lnTo>
                <a:lnTo>
                  <a:pt x="11363" y="8638"/>
                </a:lnTo>
                <a:lnTo>
                  <a:pt x="11339" y="8833"/>
                </a:lnTo>
                <a:lnTo>
                  <a:pt x="11363" y="9052"/>
                </a:lnTo>
                <a:lnTo>
                  <a:pt x="10925" y="9368"/>
                </a:lnTo>
                <a:lnTo>
                  <a:pt x="10950" y="9198"/>
                </a:lnTo>
                <a:lnTo>
                  <a:pt x="10974" y="9028"/>
                </a:lnTo>
                <a:lnTo>
                  <a:pt x="10974" y="8687"/>
                </a:lnTo>
                <a:lnTo>
                  <a:pt x="10998" y="8200"/>
                </a:lnTo>
                <a:lnTo>
                  <a:pt x="10974" y="7957"/>
                </a:lnTo>
                <a:lnTo>
                  <a:pt x="10925" y="7714"/>
                </a:lnTo>
                <a:lnTo>
                  <a:pt x="10925" y="7689"/>
                </a:lnTo>
                <a:lnTo>
                  <a:pt x="10852" y="7689"/>
                </a:lnTo>
                <a:lnTo>
                  <a:pt x="10828" y="7714"/>
                </a:lnTo>
                <a:lnTo>
                  <a:pt x="10779" y="7933"/>
                </a:lnTo>
                <a:lnTo>
                  <a:pt x="10731" y="8127"/>
                </a:lnTo>
                <a:lnTo>
                  <a:pt x="10682" y="8541"/>
                </a:lnTo>
                <a:lnTo>
                  <a:pt x="10633" y="9028"/>
                </a:lnTo>
                <a:lnTo>
                  <a:pt x="10633" y="9271"/>
                </a:lnTo>
                <a:lnTo>
                  <a:pt x="10658" y="9393"/>
                </a:lnTo>
                <a:lnTo>
                  <a:pt x="10682" y="9514"/>
                </a:lnTo>
                <a:lnTo>
                  <a:pt x="10706" y="9539"/>
                </a:lnTo>
                <a:lnTo>
                  <a:pt x="10560" y="9660"/>
                </a:lnTo>
                <a:lnTo>
                  <a:pt x="10487" y="9685"/>
                </a:lnTo>
                <a:lnTo>
                  <a:pt x="10439" y="9733"/>
                </a:lnTo>
                <a:lnTo>
                  <a:pt x="10463" y="9466"/>
                </a:lnTo>
                <a:lnTo>
                  <a:pt x="10487" y="9174"/>
                </a:lnTo>
                <a:lnTo>
                  <a:pt x="10536" y="8614"/>
                </a:lnTo>
                <a:lnTo>
                  <a:pt x="10512" y="8346"/>
                </a:lnTo>
                <a:lnTo>
                  <a:pt x="10487" y="8079"/>
                </a:lnTo>
                <a:lnTo>
                  <a:pt x="10463" y="8054"/>
                </a:lnTo>
                <a:lnTo>
                  <a:pt x="10439" y="8030"/>
                </a:lnTo>
                <a:lnTo>
                  <a:pt x="10414" y="8030"/>
                </a:lnTo>
                <a:lnTo>
                  <a:pt x="10414" y="8054"/>
                </a:lnTo>
                <a:lnTo>
                  <a:pt x="10317" y="8298"/>
                </a:lnTo>
                <a:lnTo>
                  <a:pt x="10268" y="8541"/>
                </a:lnTo>
                <a:lnTo>
                  <a:pt x="10195" y="9028"/>
                </a:lnTo>
                <a:lnTo>
                  <a:pt x="10147" y="9514"/>
                </a:lnTo>
                <a:lnTo>
                  <a:pt x="10122" y="9782"/>
                </a:lnTo>
                <a:lnTo>
                  <a:pt x="10147" y="10025"/>
                </a:lnTo>
                <a:lnTo>
                  <a:pt x="9685" y="10414"/>
                </a:lnTo>
                <a:lnTo>
                  <a:pt x="9733" y="10220"/>
                </a:lnTo>
                <a:lnTo>
                  <a:pt x="9733" y="10025"/>
                </a:lnTo>
                <a:lnTo>
                  <a:pt x="9758" y="9612"/>
                </a:lnTo>
                <a:lnTo>
                  <a:pt x="9782" y="8565"/>
                </a:lnTo>
                <a:lnTo>
                  <a:pt x="9782" y="8541"/>
                </a:lnTo>
                <a:lnTo>
                  <a:pt x="9733" y="8541"/>
                </a:lnTo>
                <a:lnTo>
                  <a:pt x="9733" y="8565"/>
                </a:lnTo>
                <a:lnTo>
                  <a:pt x="9612" y="9466"/>
                </a:lnTo>
                <a:lnTo>
                  <a:pt x="9539" y="10001"/>
                </a:lnTo>
                <a:lnTo>
                  <a:pt x="9514" y="10268"/>
                </a:lnTo>
                <a:lnTo>
                  <a:pt x="9539" y="10512"/>
                </a:lnTo>
                <a:lnTo>
                  <a:pt x="9003" y="10901"/>
                </a:lnTo>
                <a:lnTo>
                  <a:pt x="8444" y="11290"/>
                </a:lnTo>
                <a:lnTo>
                  <a:pt x="8371" y="11339"/>
                </a:lnTo>
                <a:lnTo>
                  <a:pt x="7762" y="11704"/>
                </a:lnTo>
                <a:lnTo>
                  <a:pt x="7762" y="11704"/>
                </a:lnTo>
                <a:lnTo>
                  <a:pt x="7811" y="11558"/>
                </a:lnTo>
                <a:lnTo>
                  <a:pt x="7835" y="11388"/>
                </a:lnTo>
                <a:lnTo>
                  <a:pt x="7884" y="11071"/>
                </a:lnTo>
                <a:lnTo>
                  <a:pt x="7981" y="10268"/>
                </a:lnTo>
                <a:lnTo>
                  <a:pt x="7957" y="10244"/>
                </a:lnTo>
                <a:lnTo>
                  <a:pt x="7933" y="10244"/>
                </a:lnTo>
                <a:lnTo>
                  <a:pt x="7908" y="10268"/>
                </a:lnTo>
                <a:lnTo>
                  <a:pt x="7738" y="11023"/>
                </a:lnTo>
                <a:lnTo>
                  <a:pt x="7665" y="11388"/>
                </a:lnTo>
                <a:lnTo>
                  <a:pt x="7641" y="11558"/>
                </a:lnTo>
                <a:lnTo>
                  <a:pt x="7665" y="11728"/>
                </a:lnTo>
                <a:lnTo>
                  <a:pt x="7665" y="11753"/>
                </a:lnTo>
                <a:lnTo>
                  <a:pt x="7178" y="12069"/>
                </a:lnTo>
                <a:lnTo>
                  <a:pt x="7227" y="11753"/>
                </a:lnTo>
                <a:lnTo>
                  <a:pt x="7227" y="11436"/>
                </a:lnTo>
                <a:lnTo>
                  <a:pt x="7203" y="10804"/>
                </a:lnTo>
                <a:lnTo>
                  <a:pt x="7203" y="10779"/>
                </a:lnTo>
                <a:lnTo>
                  <a:pt x="7178" y="10779"/>
                </a:lnTo>
                <a:lnTo>
                  <a:pt x="7154" y="10804"/>
                </a:lnTo>
                <a:lnTo>
                  <a:pt x="7105" y="11461"/>
                </a:lnTo>
                <a:lnTo>
                  <a:pt x="7081" y="11777"/>
                </a:lnTo>
                <a:lnTo>
                  <a:pt x="7105" y="12118"/>
                </a:lnTo>
                <a:lnTo>
                  <a:pt x="6886" y="12239"/>
                </a:lnTo>
                <a:lnTo>
                  <a:pt x="6667" y="12385"/>
                </a:lnTo>
                <a:lnTo>
                  <a:pt x="6692" y="12191"/>
                </a:lnTo>
                <a:lnTo>
                  <a:pt x="6716" y="11728"/>
                </a:lnTo>
                <a:lnTo>
                  <a:pt x="6716" y="11290"/>
                </a:lnTo>
                <a:lnTo>
                  <a:pt x="6692" y="11266"/>
                </a:lnTo>
                <a:lnTo>
                  <a:pt x="6667" y="11242"/>
                </a:lnTo>
                <a:lnTo>
                  <a:pt x="6643" y="11242"/>
                </a:lnTo>
                <a:lnTo>
                  <a:pt x="6619" y="11266"/>
                </a:lnTo>
                <a:lnTo>
                  <a:pt x="6546" y="11655"/>
                </a:lnTo>
                <a:lnTo>
                  <a:pt x="6497" y="12045"/>
                </a:lnTo>
                <a:lnTo>
                  <a:pt x="6448" y="12337"/>
                </a:lnTo>
                <a:lnTo>
                  <a:pt x="6424" y="12458"/>
                </a:lnTo>
                <a:lnTo>
                  <a:pt x="6424" y="12604"/>
                </a:lnTo>
                <a:lnTo>
                  <a:pt x="6375" y="12580"/>
                </a:lnTo>
                <a:lnTo>
                  <a:pt x="6302" y="12580"/>
                </a:lnTo>
                <a:lnTo>
                  <a:pt x="6254" y="12604"/>
                </a:lnTo>
                <a:lnTo>
                  <a:pt x="6229" y="12677"/>
                </a:lnTo>
                <a:lnTo>
                  <a:pt x="6181" y="12848"/>
                </a:lnTo>
                <a:lnTo>
                  <a:pt x="6181" y="12994"/>
                </a:lnTo>
                <a:lnTo>
                  <a:pt x="6205" y="13140"/>
                </a:lnTo>
                <a:lnTo>
                  <a:pt x="6229" y="13310"/>
                </a:lnTo>
                <a:lnTo>
                  <a:pt x="6473" y="14429"/>
                </a:lnTo>
                <a:lnTo>
                  <a:pt x="6692" y="15549"/>
                </a:lnTo>
                <a:lnTo>
                  <a:pt x="6740" y="15914"/>
                </a:lnTo>
                <a:lnTo>
                  <a:pt x="6765" y="16108"/>
                </a:lnTo>
                <a:lnTo>
                  <a:pt x="6838" y="16303"/>
                </a:lnTo>
                <a:lnTo>
                  <a:pt x="6716" y="16352"/>
                </a:lnTo>
                <a:lnTo>
                  <a:pt x="6594" y="16449"/>
                </a:lnTo>
                <a:lnTo>
                  <a:pt x="6351" y="16619"/>
                </a:lnTo>
                <a:lnTo>
                  <a:pt x="6132" y="16084"/>
                </a:lnTo>
                <a:lnTo>
                  <a:pt x="5889" y="15549"/>
                </a:lnTo>
                <a:lnTo>
                  <a:pt x="5353" y="14502"/>
                </a:lnTo>
                <a:lnTo>
                  <a:pt x="5110" y="14040"/>
                </a:lnTo>
                <a:lnTo>
                  <a:pt x="4867" y="13602"/>
                </a:lnTo>
                <a:lnTo>
                  <a:pt x="4721" y="13383"/>
                </a:lnTo>
                <a:lnTo>
                  <a:pt x="4550" y="13188"/>
                </a:lnTo>
                <a:lnTo>
                  <a:pt x="4380" y="12994"/>
                </a:lnTo>
                <a:lnTo>
                  <a:pt x="4185" y="12799"/>
                </a:lnTo>
                <a:lnTo>
                  <a:pt x="4015" y="12653"/>
                </a:lnTo>
                <a:lnTo>
                  <a:pt x="3820" y="12531"/>
                </a:lnTo>
                <a:lnTo>
                  <a:pt x="3431" y="12312"/>
                </a:lnTo>
                <a:lnTo>
                  <a:pt x="3017" y="12118"/>
                </a:lnTo>
                <a:lnTo>
                  <a:pt x="2579" y="11923"/>
                </a:lnTo>
                <a:lnTo>
                  <a:pt x="2093" y="11777"/>
                </a:lnTo>
                <a:lnTo>
                  <a:pt x="1606" y="11607"/>
                </a:lnTo>
                <a:lnTo>
                  <a:pt x="1168" y="11412"/>
                </a:lnTo>
                <a:lnTo>
                  <a:pt x="730" y="11217"/>
                </a:lnTo>
                <a:lnTo>
                  <a:pt x="779" y="11144"/>
                </a:lnTo>
                <a:lnTo>
                  <a:pt x="901" y="10974"/>
                </a:lnTo>
                <a:lnTo>
                  <a:pt x="1047" y="10804"/>
                </a:lnTo>
                <a:lnTo>
                  <a:pt x="1120" y="10828"/>
                </a:lnTo>
                <a:lnTo>
                  <a:pt x="1582" y="10877"/>
                </a:lnTo>
                <a:lnTo>
                  <a:pt x="2068" y="10925"/>
                </a:lnTo>
                <a:lnTo>
                  <a:pt x="2531" y="10950"/>
                </a:lnTo>
                <a:lnTo>
                  <a:pt x="2993" y="11023"/>
                </a:lnTo>
                <a:lnTo>
                  <a:pt x="3431" y="11120"/>
                </a:lnTo>
                <a:lnTo>
                  <a:pt x="3845" y="11242"/>
                </a:lnTo>
                <a:lnTo>
                  <a:pt x="4258" y="11363"/>
                </a:lnTo>
                <a:lnTo>
                  <a:pt x="4696" y="11485"/>
                </a:lnTo>
                <a:lnTo>
                  <a:pt x="4769" y="11485"/>
                </a:lnTo>
                <a:lnTo>
                  <a:pt x="4842" y="11461"/>
                </a:lnTo>
                <a:lnTo>
                  <a:pt x="4915" y="11412"/>
                </a:lnTo>
                <a:lnTo>
                  <a:pt x="4940" y="11339"/>
                </a:lnTo>
                <a:lnTo>
                  <a:pt x="4964" y="11290"/>
                </a:lnTo>
                <a:lnTo>
                  <a:pt x="4964" y="11217"/>
                </a:lnTo>
                <a:lnTo>
                  <a:pt x="4915" y="11144"/>
                </a:lnTo>
                <a:lnTo>
                  <a:pt x="4867" y="11096"/>
                </a:lnTo>
                <a:lnTo>
                  <a:pt x="4794" y="11071"/>
                </a:lnTo>
                <a:lnTo>
                  <a:pt x="4891" y="10974"/>
                </a:lnTo>
                <a:lnTo>
                  <a:pt x="4988" y="10852"/>
                </a:lnTo>
                <a:lnTo>
                  <a:pt x="5134" y="10609"/>
                </a:lnTo>
                <a:lnTo>
                  <a:pt x="6059" y="9393"/>
                </a:lnTo>
                <a:lnTo>
                  <a:pt x="7081" y="8079"/>
                </a:lnTo>
                <a:lnTo>
                  <a:pt x="7519" y="7543"/>
                </a:lnTo>
                <a:lnTo>
                  <a:pt x="7738" y="7276"/>
                </a:lnTo>
                <a:lnTo>
                  <a:pt x="7811" y="7130"/>
                </a:lnTo>
                <a:lnTo>
                  <a:pt x="7884" y="6959"/>
                </a:lnTo>
                <a:lnTo>
                  <a:pt x="7908" y="6959"/>
                </a:lnTo>
                <a:lnTo>
                  <a:pt x="7981" y="6935"/>
                </a:lnTo>
                <a:lnTo>
                  <a:pt x="8030" y="6911"/>
                </a:lnTo>
                <a:lnTo>
                  <a:pt x="8103" y="6886"/>
                </a:lnTo>
                <a:lnTo>
                  <a:pt x="8152" y="6813"/>
                </a:lnTo>
                <a:lnTo>
                  <a:pt x="8176" y="6740"/>
                </a:lnTo>
                <a:lnTo>
                  <a:pt x="8176" y="6667"/>
                </a:lnTo>
                <a:lnTo>
                  <a:pt x="8176" y="6594"/>
                </a:lnTo>
                <a:lnTo>
                  <a:pt x="8127" y="6546"/>
                </a:lnTo>
                <a:lnTo>
                  <a:pt x="8298" y="6327"/>
                </a:lnTo>
                <a:lnTo>
                  <a:pt x="8419" y="6181"/>
                </a:lnTo>
                <a:lnTo>
                  <a:pt x="8541" y="6035"/>
                </a:lnTo>
                <a:lnTo>
                  <a:pt x="8590" y="5962"/>
                </a:lnTo>
                <a:lnTo>
                  <a:pt x="8638" y="5889"/>
                </a:lnTo>
                <a:lnTo>
                  <a:pt x="8638" y="5791"/>
                </a:lnTo>
                <a:lnTo>
                  <a:pt x="8638" y="5718"/>
                </a:lnTo>
                <a:lnTo>
                  <a:pt x="8614" y="5718"/>
                </a:lnTo>
                <a:lnTo>
                  <a:pt x="8541" y="5694"/>
                </a:lnTo>
                <a:lnTo>
                  <a:pt x="8468" y="5718"/>
                </a:lnTo>
                <a:lnTo>
                  <a:pt x="8395" y="5767"/>
                </a:lnTo>
                <a:lnTo>
                  <a:pt x="8322" y="5840"/>
                </a:lnTo>
                <a:lnTo>
                  <a:pt x="8200" y="5962"/>
                </a:lnTo>
                <a:lnTo>
                  <a:pt x="8079" y="6083"/>
                </a:lnTo>
                <a:lnTo>
                  <a:pt x="7811" y="6375"/>
                </a:lnTo>
                <a:lnTo>
                  <a:pt x="6838" y="5913"/>
                </a:lnTo>
                <a:lnTo>
                  <a:pt x="5864" y="5426"/>
                </a:lnTo>
                <a:lnTo>
                  <a:pt x="6010" y="5280"/>
                </a:lnTo>
                <a:lnTo>
                  <a:pt x="6132" y="5110"/>
                </a:lnTo>
                <a:lnTo>
                  <a:pt x="6327" y="4842"/>
                </a:lnTo>
                <a:lnTo>
                  <a:pt x="6400" y="4721"/>
                </a:lnTo>
                <a:lnTo>
                  <a:pt x="6473" y="4575"/>
                </a:lnTo>
                <a:lnTo>
                  <a:pt x="6911" y="4818"/>
                </a:lnTo>
                <a:lnTo>
                  <a:pt x="7689" y="5280"/>
                </a:lnTo>
                <a:lnTo>
                  <a:pt x="7884" y="5402"/>
                </a:lnTo>
                <a:lnTo>
                  <a:pt x="8103" y="5475"/>
                </a:lnTo>
                <a:lnTo>
                  <a:pt x="8298" y="5572"/>
                </a:lnTo>
                <a:lnTo>
                  <a:pt x="8517" y="5621"/>
                </a:lnTo>
                <a:lnTo>
                  <a:pt x="8590" y="5597"/>
                </a:lnTo>
                <a:lnTo>
                  <a:pt x="8638" y="5572"/>
                </a:lnTo>
                <a:lnTo>
                  <a:pt x="8638" y="5499"/>
                </a:lnTo>
                <a:lnTo>
                  <a:pt x="8614" y="5426"/>
                </a:lnTo>
                <a:lnTo>
                  <a:pt x="8468" y="5305"/>
                </a:lnTo>
                <a:lnTo>
                  <a:pt x="8322" y="5183"/>
                </a:lnTo>
                <a:lnTo>
                  <a:pt x="7981" y="4964"/>
                </a:lnTo>
                <a:lnTo>
                  <a:pt x="7276" y="4599"/>
                </a:lnTo>
                <a:lnTo>
                  <a:pt x="5572" y="3674"/>
                </a:lnTo>
                <a:lnTo>
                  <a:pt x="4721" y="3236"/>
                </a:lnTo>
                <a:lnTo>
                  <a:pt x="3845" y="2798"/>
                </a:lnTo>
                <a:lnTo>
                  <a:pt x="3236" y="2433"/>
                </a:lnTo>
                <a:lnTo>
                  <a:pt x="2920" y="2263"/>
                </a:lnTo>
                <a:lnTo>
                  <a:pt x="2579" y="2117"/>
                </a:lnTo>
                <a:lnTo>
                  <a:pt x="2896" y="1850"/>
                </a:lnTo>
                <a:lnTo>
                  <a:pt x="3090" y="1704"/>
                </a:lnTo>
                <a:lnTo>
                  <a:pt x="3139" y="1606"/>
                </a:lnTo>
                <a:lnTo>
                  <a:pt x="3188" y="1509"/>
                </a:lnTo>
                <a:lnTo>
                  <a:pt x="3358" y="1606"/>
                </a:lnTo>
                <a:lnTo>
                  <a:pt x="3528" y="1704"/>
                </a:lnTo>
                <a:lnTo>
                  <a:pt x="3869" y="1874"/>
                </a:lnTo>
                <a:lnTo>
                  <a:pt x="4234" y="1996"/>
                </a:lnTo>
                <a:lnTo>
                  <a:pt x="4623" y="2117"/>
                </a:lnTo>
                <a:lnTo>
                  <a:pt x="5718" y="2433"/>
                </a:lnTo>
                <a:lnTo>
                  <a:pt x="6813" y="2750"/>
                </a:lnTo>
                <a:lnTo>
                  <a:pt x="8906" y="3334"/>
                </a:lnTo>
                <a:lnTo>
                  <a:pt x="9952" y="3601"/>
                </a:lnTo>
                <a:lnTo>
                  <a:pt x="11023" y="3820"/>
                </a:lnTo>
                <a:lnTo>
                  <a:pt x="11071" y="3845"/>
                </a:lnTo>
                <a:lnTo>
                  <a:pt x="11120" y="3869"/>
                </a:lnTo>
                <a:lnTo>
                  <a:pt x="11193" y="3845"/>
                </a:lnTo>
                <a:lnTo>
                  <a:pt x="11242" y="3820"/>
                </a:lnTo>
                <a:lnTo>
                  <a:pt x="11509" y="3553"/>
                </a:lnTo>
                <a:lnTo>
                  <a:pt x="11753" y="3236"/>
                </a:lnTo>
                <a:lnTo>
                  <a:pt x="11972" y="2920"/>
                </a:lnTo>
                <a:lnTo>
                  <a:pt x="12215" y="2628"/>
                </a:lnTo>
                <a:lnTo>
                  <a:pt x="12507" y="2336"/>
                </a:lnTo>
                <a:lnTo>
                  <a:pt x="12799" y="2044"/>
                </a:lnTo>
                <a:lnTo>
                  <a:pt x="13115" y="1777"/>
                </a:lnTo>
                <a:lnTo>
                  <a:pt x="13432" y="1533"/>
                </a:lnTo>
                <a:lnTo>
                  <a:pt x="13797" y="1266"/>
                </a:lnTo>
                <a:lnTo>
                  <a:pt x="14186" y="1022"/>
                </a:lnTo>
                <a:lnTo>
                  <a:pt x="14624" y="779"/>
                </a:lnTo>
                <a:lnTo>
                  <a:pt x="14867" y="682"/>
                </a:lnTo>
                <a:lnTo>
                  <a:pt x="15086" y="584"/>
                </a:lnTo>
                <a:lnTo>
                  <a:pt x="15330" y="511"/>
                </a:lnTo>
                <a:lnTo>
                  <a:pt x="15549" y="463"/>
                </a:lnTo>
                <a:lnTo>
                  <a:pt x="15792" y="438"/>
                </a:lnTo>
                <a:close/>
                <a:moveTo>
                  <a:pt x="15987" y="0"/>
                </a:moveTo>
                <a:lnTo>
                  <a:pt x="15743" y="25"/>
                </a:lnTo>
                <a:lnTo>
                  <a:pt x="15500" y="49"/>
                </a:lnTo>
                <a:lnTo>
                  <a:pt x="15281" y="98"/>
                </a:lnTo>
                <a:lnTo>
                  <a:pt x="15038" y="171"/>
                </a:lnTo>
                <a:lnTo>
                  <a:pt x="14575" y="341"/>
                </a:lnTo>
                <a:lnTo>
                  <a:pt x="14137" y="560"/>
                </a:lnTo>
                <a:lnTo>
                  <a:pt x="13724" y="803"/>
                </a:lnTo>
                <a:lnTo>
                  <a:pt x="13286" y="1095"/>
                </a:lnTo>
                <a:lnTo>
                  <a:pt x="12896" y="1387"/>
                </a:lnTo>
                <a:lnTo>
                  <a:pt x="12483" y="1728"/>
                </a:lnTo>
                <a:lnTo>
                  <a:pt x="12118" y="2093"/>
                </a:lnTo>
                <a:lnTo>
                  <a:pt x="11850" y="2360"/>
                </a:lnTo>
                <a:lnTo>
                  <a:pt x="11582" y="2677"/>
                </a:lnTo>
                <a:lnTo>
                  <a:pt x="11315" y="2993"/>
                </a:lnTo>
                <a:lnTo>
                  <a:pt x="11193" y="3163"/>
                </a:lnTo>
                <a:lnTo>
                  <a:pt x="11096" y="3358"/>
                </a:lnTo>
                <a:lnTo>
                  <a:pt x="10122" y="3066"/>
                </a:lnTo>
                <a:lnTo>
                  <a:pt x="9125" y="2798"/>
                </a:lnTo>
                <a:lnTo>
                  <a:pt x="8127" y="2555"/>
                </a:lnTo>
                <a:lnTo>
                  <a:pt x="7130" y="2287"/>
                </a:lnTo>
                <a:lnTo>
                  <a:pt x="5134" y="1704"/>
                </a:lnTo>
                <a:lnTo>
                  <a:pt x="4623" y="1558"/>
                </a:lnTo>
                <a:lnTo>
                  <a:pt x="4137" y="1412"/>
                </a:lnTo>
                <a:lnTo>
                  <a:pt x="3893" y="1363"/>
                </a:lnTo>
                <a:lnTo>
                  <a:pt x="3626" y="1314"/>
                </a:lnTo>
                <a:lnTo>
                  <a:pt x="3382" y="1290"/>
                </a:lnTo>
                <a:lnTo>
                  <a:pt x="3115" y="1314"/>
                </a:lnTo>
                <a:lnTo>
                  <a:pt x="3066" y="1290"/>
                </a:lnTo>
                <a:lnTo>
                  <a:pt x="2993" y="1266"/>
                </a:lnTo>
                <a:lnTo>
                  <a:pt x="2920" y="1266"/>
                </a:lnTo>
                <a:lnTo>
                  <a:pt x="2774" y="1314"/>
                </a:lnTo>
                <a:lnTo>
                  <a:pt x="2677" y="1387"/>
                </a:lnTo>
                <a:lnTo>
                  <a:pt x="2555" y="1485"/>
                </a:lnTo>
                <a:lnTo>
                  <a:pt x="2287" y="1728"/>
                </a:lnTo>
                <a:lnTo>
                  <a:pt x="2044" y="1971"/>
                </a:lnTo>
                <a:lnTo>
                  <a:pt x="1825" y="2239"/>
                </a:lnTo>
                <a:lnTo>
                  <a:pt x="1704" y="2433"/>
                </a:lnTo>
                <a:lnTo>
                  <a:pt x="1606" y="2628"/>
                </a:lnTo>
                <a:lnTo>
                  <a:pt x="1582" y="2652"/>
                </a:lnTo>
                <a:lnTo>
                  <a:pt x="1558" y="2701"/>
                </a:lnTo>
                <a:lnTo>
                  <a:pt x="1558" y="2750"/>
                </a:lnTo>
                <a:lnTo>
                  <a:pt x="1582" y="2823"/>
                </a:lnTo>
                <a:lnTo>
                  <a:pt x="1704" y="2993"/>
                </a:lnTo>
                <a:lnTo>
                  <a:pt x="1850" y="3188"/>
                </a:lnTo>
                <a:lnTo>
                  <a:pt x="1995" y="3358"/>
                </a:lnTo>
                <a:lnTo>
                  <a:pt x="2166" y="3528"/>
                </a:lnTo>
                <a:lnTo>
                  <a:pt x="2531" y="3820"/>
                </a:lnTo>
                <a:lnTo>
                  <a:pt x="2896" y="4112"/>
                </a:lnTo>
                <a:lnTo>
                  <a:pt x="3261" y="4404"/>
                </a:lnTo>
                <a:lnTo>
                  <a:pt x="3650" y="4672"/>
                </a:lnTo>
                <a:lnTo>
                  <a:pt x="4429" y="5207"/>
                </a:lnTo>
                <a:lnTo>
                  <a:pt x="5159" y="5645"/>
                </a:lnTo>
                <a:lnTo>
                  <a:pt x="5913" y="6083"/>
                </a:lnTo>
                <a:lnTo>
                  <a:pt x="6692" y="6448"/>
                </a:lnTo>
                <a:lnTo>
                  <a:pt x="7470" y="6789"/>
                </a:lnTo>
                <a:lnTo>
                  <a:pt x="7470" y="6813"/>
                </a:lnTo>
                <a:lnTo>
                  <a:pt x="7446" y="6862"/>
                </a:lnTo>
                <a:lnTo>
                  <a:pt x="7446" y="6911"/>
                </a:lnTo>
                <a:lnTo>
                  <a:pt x="7251" y="7105"/>
                </a:lnTo>
                <a:lnTo>
                  <a:pt x="7081" y="7324"/>
                </a:lnTo>
                <a:lnTo>
                  <a:pt x="6740" y="7762"/>
                </a:lnTo>
                <a:lnTo>
                  <a:pt x="5913" y="8857"/>
                </a:lnTo>
                <a:lnTo>
                  <a:pt x="4988" y="10074"/>
                </a:lnTo>
                <a:lnTo>
                  <a:pt x="4672" y="10463"/>
                </a:lnTo>
                <a:lnTo>
                  <a:pt x="4526" y="10682"/>
                </a:lnTo>
                <a:lnTo>
                  <a:pt x="4477" y="10779"/>
                </a:lnTo>
                <a:lnTo>
                  <a:pt x="4453" y="10901"/>
                </a:lnTo>
                <a:lnTo>
                  <a:pt x="4088" y="10779"/>
                </a:lnTo>
                <a:lnTo>
                  <a:pt x="3699" y="10682"/>
                </a:lnTo>
                <a:lnTo>
                  <a:pt x="2944" y="10536"/>
                </a:lnTo>
                <a:lnTo>
                  <a:pt x="2506" y="10463"/>
                </a:lnTo>
                <a:lnTo>
                  <a:pt x="2044" y="10439"/>
                </a:lnTo>
                <a:lnTo>
                  <a:pt x="1582" y="10414"/>
                </a:lnTo>
                <a:lnTo>
                  <a:pt x="1144" y="10439"/>
                </a:lnTo>
                <a:lnTo>
                  <a:pt x="1095" y="10414"/>
                </a:lnTo>
                <a:lnTo>
                  <a:pt x="1047" y="10414"/>
                </a:lnTo>
                <a:lnTo>
                  <a:pt x="949" y="10439"/>
                </a:lnTo>
                <a:lnTo>
                  <a:pt x="876" y="10463"/>
                </a:lnTo>
                <a:lnTo>
                  <a:pt x="682" y="10560"/>
                </a:lnTo>
                <a:lnTo>
                  <a:pt x="536" y="10706"/>
                </a:lnTo>
                <a:lnTo>
                  <a:pt x="390" y="10901"/>
                </a:lnTo>
                <a:lnTo>
                  <a:pt x="268" y="11096"/>
                </a:lnTo>
                <a:lnTo>
                  <a:pt x="171" y="11290"/>
                </a:lnTo>
                <a:lnTo>
                  <a:pt x="73" y="11485"/>
                </a:lnTo>
                <a:lnTo>
                  <a:pt x="25" y="11655"/>
                </a:lnTo>
                <a:lnTo>
                  <a:pt x="0" y="11728"/>
                </a:lnTo>
                <a:lnTo>
                  <a:pt x="0" y="11777"/>
                </a:lnTo>
                <a:lnTo>
                  <a:pt x="25" y="11850"/>
                </a:lnTo>
                <a:lnTo>
                  <a:pt x="73" y="11874"/>
                </a:lnTo>
                <a:lnTo>
                  <a:pt x="146" y="11947"/>
                </a:lnTo>
                <a:lnTo>
                  <a:pt x="268" y="11947"/>
                </a:lnTo>
                <a:lnTo>
                  <a:pt x="414" y="12069"/>
                </a:lnTo>
                <a:lnTo>
                  <a:pt x="584" y="12166"/>
                </a:lnTo>
                <a:lnTo>
                  <a:pt x="949" y="12361"/>
                </a:lnTo>
                <a:lnTo>
                  <a:pt x="1509" y="12653"/>
                </a:lnTo>
                <a:lnTo>
                  <a:pt x="2093" y="12921"/>
                </a:lnTo>
                <a:lnTo>
                  <a:pt x="2604" y="13188"/>
                </a:lnTo>
                <a:lnTo>
                  <a:pt x="3115" y="13480"/>
                </a:lnTo>
                <a:lnTo>
                  <a:pt x="3309" y="13578"/>
                </a:lnTo>
                <a:lnTo>
                  <a:pt x="3455" y="13724"/>
                </a:lnTo>
                <a:lnTo>
                  <a:pt x="3650" y="13821"/>
                </a:lnTo>
                <a:lnTo>
                  <a:pt x="3747" y="13845"/>
                </a:lnTo>
                <a:lnTo>
                  <a:pt x="3845" y="13870"/>
                </a:lnTo>
                <a:lnTo>
                  <a:pt x="3845" y="13967"/>
                </a:lnTo>
                <a:lnTo>
                  <a:pt x="3869" y="14089"/>
                </a:lnTo>
                <a:lnTo>
                  <a:pt x="3942" y="14186"/>
                </a:lnTo>
                <a:lnTo>
                  <a:pt x="4015" y="14283"/>
                </a:lnTo>
                <a:lnTo>
                  <a:pt x="4112" y="14381"/>
                </a:lnTo>
                <a:lnTo>
                  <a:pt x="4185" y="14527"/>
                </a:lnTo>
                <a:lnTo>
                  <a:pt x="4307" y="14819"/>
                </a:lnTo>
                <a:lnTo>
                  <a:pt x="4429" y="15135"/>
                </a:lnTo>
                <a:lnTo>
                  <a:pt x="4526" y="15427"/>
                </a:lnTo>
                <a:lnTo>
                  <a:pt x="4818" y="15938"/>
                </a:lnTo>
                <a:lnTo>
                  <a:pt x="5110" y="16449"/>
                </a:lnTo>
                <a:lnTo>
                  <a:pt x="5378" y="16887"/>
                </a:lnTo>
                <a:lnTo>
                  <a:pt x="5548" y="17082"/>
                </a:lnTo>
                <a:lnTo>
                  <a:pt x="5645" y="17179"/>
                </a:lnTo>
                <a:lnTo>
                  <a:pt x="5743" y="17252"/>
                </a:lnTo>
                <a:lnTo>
                  <a:pt x="5743" y="17325"/>
                </a:lnTo>
                <a:lnTo>
                  <a:pt x="5767" y="17349"/>
                </a:lnTo>
                <a:lnTo>
                  <a:pt x="5864" y="17374"/>
                </a:lnTo>
                <a:lnTo>
                  <a:pt x="5937" y="17374"/>
                </a:lnTo>
                <a:lnTo>
                  <a:pt x="6010" y="17349"/>
                </a:lnTo>
                <a:lnTo>
                  <a:pt x="6108" y="17301"/>
                </a:lnTo>
                <a:lnTo>
                  <a:pt x="6254" y="17228"/>
                </a:lnTo>
                <a:lnTo>
                  <a:pt x="6400" y="17106"/>
                </a:lnTo>
                <a:lnTo>
                  <a:pt x="6789" y="16863"/>
                </a:lnTo>
                <a:lnTo>
                  <a:pt x="6984" y="16741"/>
                </a:lnTo>
                <a:lnTo>
                  <a:pt x="7057" y="16644"/>
                </a:lnTo>
                <a:lnTo>
                  <a:pt x="7130" y="16571"/>
                </a:lnTo>
                <a:lnTo>
                  <a:pt x="7203" y="16522"/>
                </a:lnTo>
                <a:lnTo>
                  <a:pt x="7251" y="16449"/>
                </a:lnTo>
                <a:lnTo>
                  <a:pt x="7276" y="16230"/>
                </a:lnTo>
                <a:lnTo>
                  <a:pt x="7276" y="16011"/>
                </a:lnTo>
                <a:lnTo>
                  <a:pt x="7203" y="15597"/>
                </a:lnTo>
                <a:lnTo>
                  <a:pt x="7008" y="14478"/>
                </a:lnTo>
                <a:lnTo>
                  <a:pt x="6886" y="13918"/>
                </a:lnTo>
                <a:lnTo>
                  <a:pt x="6765" y="13359"/>
                </a:lnTo>
                <a:lnTo>
                  <a:pt x="6692" y="13091"/>
                </a:lnTo>
                <a:lnTo>
                  <a:pt x="6667" y="12969"/>
                </a:lnTo>
                <a:lnTo>
                  <a:pt x="6594" y="12848"/>
                </a:lnTo>
                <a:lnTo>
                  <a:pt x="6813" y="12799"/>
                </a:lnTo>
                <a:lnTo>
                  <a:pt x="6984" y="12702"/>
                </a:lnTo>
                <a:lnTo>
                  <a:pt x="7373" y="12483"/>
                </a:lnTo>
                <a:lnTo>
                  <a:pt x="8614" y="11753"/>
                </a:lnTo>
                <a:lnTo>
                  <a:pt x="9149" y="11412"/>
                </a:lnTo>
                <a:lnTo>
                  <a:pt x="9660" y="11047"/>
                </a:lnTo>
                <a:lnTo>
                  <a:pt x="10171" y="10658"/>
                </a:lnTo>
                <a:lnTo>
                  <a:pt x="10414" y="10439"/>
                </a:lnTo>
                <a:lnTo>
                  <a:pt x="10633" y="10220"/>
                </a:lnTo>
                <a:lnTo>
                  <a:pt x="10755" y="10414"/>
                </a:lnTo>
                <a:lnTo>
                  <a:pt x="10877" y="10633"/>
                </a:lnTo>
                <a:lnTo>
                  <a:pt x="11120" y="10998"/>
                </a:lnTo>
                <a:lnTo>
                  <a:pt x="11655" y="11850"/>
                </a:lnTo>
                <a:lnTo>
                  <a:pt x="12191" y="12677"/>
                </a:lnTo>
                <a:lnTo>
                  <a:pt x="12750" y="13505"/>
                </a:lnTo>
                <a:lnTo>
                  <a:pt x="13286" y="14308"/>
                </a:lnTo>
                <a:lnTo>
                  <a:pt x="13870" y="15086"/>
                </a:lnTo>
                <a:lnTo>
                  <a:pt x="14478" y="15865"/>
                </a:lnTo>
                <a:lnTo>
                  <a:pt x="14551" y="15914"/>
                </a:lnTo>
                <a:lnTo>
                  <a:pt x="14624" y="15938"/>
                </a:lnTo>
                <a:lnTo>
                  <a:pt x="14721" y="15914"/>
                </a:lnTo>
                <a:lnTo>
                  <a:pt x="14794" y="15889"/>
                </a:lnTo>
                <a:lnTo>
                  <a:pt x="14867" y="15865"/>
                </a:lnTo>
                <a:lnTo>
                  <a:pt x="15086" y="15743"/>
                </a:lnTo>
                <a:lnTo>
                  <a:pt x="15281" y="15597"/>
                </a:lnTo>
                <a:lnTo>
                  <a:pt x="15646" y="15281"/>
                </a:lnTo>
                <a:lnTo>
                  <a:pt x="15841" y="15135"/>
                </a:lnTo>
                <a:lnTo>
                  <a:pt x="16011" y="14965"/>
                </a:lnTo>
                <a:lnTo>
                  <a:pt x="16157" y="14770"/>
                </a:lnTo>
                <a:lnTo>
                  <a:pt x="16254" y="14575"/>
                </a:lnTo>
                <a:lnTo>
                  <a:pt x="16279" y="14527"/>
                </a:lnTo>
                <a:lnTo>
                  <a:pt x="16327" y="14478"/>
                </a:lnTo>
                <a:lnTo>
                  <a:pt x="16352" y="14429"/>
                </a:lnTo>
                <a:lnTo>
                  <a:pt x="16352" y="14356"/>
                </a:lnTo>
                <a:lnTo>
                  <a:pt x="16352" y="14283"/>
                </a:lnTo>
                <a:lnTo>
                  <a:pt x="16084" y="13261"/>
                </a:lnTo>
                <a:lnTo>
                  <a:pt x="15768" y="12264"/>
                </a:lnTo>
                <a:lnTo>
                  <a:pt x="15111" y="10244"/>
                </a:lnTo>
                <a:lnTo>
                  <a:pt x="14478" y="8225"/>
                </a:lnTo>
                <a:lnTo>
                  <a:pt x="14113" y="7130"/>
                </a:lnTo>
                <a:lnTo>
                  <a:pt x="14016" y="6813"/>
                </a:lnTo>
                <a:lnTo>
                  <a:pt x="13943" y="6643"/>
                </a:lnTo>
                <a:lnTo>
                  <a:pt x="13870" y="6521"/>
                </a:lnTo>
                <a:lnTo>
                  <a:pt x="14186" y="6327"/>
                </a:lnTo>
                <a:lnTo>
                  <a:pt x="14478" y="6132"/>
                </a:lnTo>
                <a:lnTo>
                  <a:pt x="14794" y="5913"/>
                </a:lnTo>
                <a:lnTo>
                  <a:pt x="15062" y="5694"/>
                </a:lnTo>
                <a:lnTo>
                  <a:pt x="15330" y="5475"/>
                </a:lnTo>
                <a:lnTo>
                  <a:pt x="15597" y="5232"/>
                </a:lnTo>
                <a:lnTo>
                  <a:pt x="15865" y="4964"/>
                </a:lnTo>
                <a:lnTo>
                  <a:pt x="16108" y="4696"/>
                </a:lnTo>
                <a:lnTo>
                  <a:pt x="16157" y="4696"/>
                </a:lnTo>
                <a:lnTo>
                  <a:pt x="16181" y="4648"/>
                </a:lnTo>
                <a:lnTo>
                  <a:pt x="16181" y="4599"/>
                </a:lnTo>
                <a:lnTo>
                  <a:pt x="16449" y="4283"/>
                </a:lnTo>
                <a:lnTo>
                  <a:pt x="16692" y="3942"/>
                </a:lnTo>
                <a:lnTo>
                  <a:pt x="16911" y="3601"/>
                </a:lnTo>
                <a:lnTo>
                  <a:pt x="17130" y="3188"/>
                </a:lnTo>
                <a:lnTo>
                  <a:pt x="17325" y="2774"/>
                </a:lnTo>
                <a:lnTo>
                  <a:pt x="17422" y="2531"/>
                </a:lnTo>
                <a:lnTo>
                  <a:pt x="17495" y="2312"/>
                </a:lnTo>
                <a:lnTo>
                  <a:pt x="17544" y="2093"/>
                </a:lnTo>
                <a:lnTo>
                  <a:pt x="17568" y="1850"/>
                </a:lnTo>
                <a:lnTo>
                  <a:pt x="17593" y="1631"/>
                </a:lnTo>
                <a:lnTo>
                  <a:pt x="17568" y="1412"/>
                </a:lnTo>
                <a:lnTo>
                  <a:pt x="17544" y="1193"/>
                </a:lnTo>
                <a:lnTo>
                  <a:pt x="17471" y="998"/>
                </a:lnTo>
                <a:lnTo>
                  <a:pt x="17374" y="779"/>
                </a:lnTo>
                <a:lnTo>
                  <a:pt x="17228" y="609"/>
                </a:lnTo>
                <a:lnTo>
                  <a:pt x="17057" y="414"/>
                </a:lnTo>
                <a:lnTo>
                  <a:pt x="16863" y="268"/>
                </a:lnTo>
                <a:lnTo>
                  <a:pt x="16644" y="146"/>
                </a:lnTo>
                <a:lnTo>
                  <a:pt x="16425" y="73"/>
                </a:lnTo>
                <a:lnTo>
                  <a:pt x="16206" y="25"/>
                </a:lnTo>
                <a:lnTo>
                  <a:pt x="1598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46"/>
          <p:cNvSpPr/>
          <p:nvPr/>
        </p:nvSpPr>
        <p:spPr>
          <a:xfrm>
            <a:off x="5583339" y="3979908"/>
            <a:ext cx="325582" cy="364120"/>
          </a:xfrm>
          <a:custGeom>
            <a:avLst/>
            <a:gdLst/>
            <a:ahLst/>
            <a:cxnLst/>
            <a:rect l="l" t="t" r="r" b="b"/>
            <a:pathLst>
              <a:path w="16863" h="18859" extrusionOk="0">
                <a:moveTo>
                  <a:pt x="7057" y="439"/>
                </a:moveTo>
                <a:lnTo>
                  <a:pt x="7178" y="463"/>
                </a:lnTo>
                <a:lnTo>
                  <a:pt x="7300" y="488"/>
                </a:lnTo>
                <a:lnTo>
                  <a:pt x="7543" y="488"/>
                </a:lnTo>
                <a:lnTo>
                  <a:pt x="8054" y="463"/>
                </a:lnTo>
                <a:lnTo>
                  <a:pt x="8809" y="463"/>
                </a:lnTo>
                <a:lnTo>
                  <a:pt x="9563" y="488"/>
                </a:lnTo>
                <a:lnTo>
                  <a:pt x="9563" y="707"/>
                </a:lnTo>
                <a:lnTo>
                  <a:pt x="9563" y="926"/>
                </a:lnTo>
                <a:lnTo>
                  <a:pt x="8882" y="926"/>
                </a:lnTo>
                <a:lnTo>
                  <a:pt x="8176" y="974"/>
                </a:lnTo>
                <a:lnTo>
                  <a:pt x="7349" y="974"/>
                </a:lnTo>
                <a:lnTo>
                  <a:pt x="7081" y="1023"/>
                </a:lnTo>
                <a:lnTo>
                  <a:pt x="7057" y="439"/>
                </a:lnTo>
                <a:close/>
                <a:moveTo>
                  <a:pt x="5670" y="3480"/>
                </a:moveTo>
                <a:lnTo>
                  <a:pt x="5865" y="3505"/>
                </a:lnTo>
                <a:lnTo>
                  <a:pt x="5670" y="3991"/>
                </a:lnTo>
                <a:lnTo>
                  <a:pt x="5670" y="3480"/>
                </a:lnTo>
                <a:close/>
                <a:moveTo>
                  <a:pt x="8906" y="3456"/>
                </a:moveTo>
                <a:lnTo>
                  <a:pt x="8638" y="3967"/>
                </a:lnTo>
                <a:lnTo>
                  <a:pt x="8541" y="4162"/>
                </a:lnTo>
                <a:lnTo>
                  <a:pt x="8468" y="4356"/>
                </a:lnTo>
                <a:lnTo>
                  <a:pt x="8444" y="4356"/>
                </a:lnTo>
                <a:lnTo>
                  <a:pt x="8395" y="4332"/>
                </a:lnTo>
                <a:lnTo>
                  <a:pt x="8346" y="4308"/>
                </a:lnTo>
                <a:lnTo>
                  <a:pt x="8225" y="4308"/>
                </a:lnTo>
                <a:lnTo>
                  <a:pt x="8006" y="4405"/>
                </a:lnTo>
                <a:lnTo>
                  <a:pt x="8079" y="4186"/>
                </a:lnTo>
                <a:lnTo>
                  <a:pt x="8225" y="3821"/>
                </a:lnTo>
                <a:lnTo>
                  <a:pt x="8346" y="3456"/>
                </a:lnTo>
                <a:close/>
                <a:moveTo>
                  <a:pt x="9587" y="3456"/>
                </a:moveTo>
                <a:lnTo>
                  <a:pt x="9247" y="4016"/>
                </a:lnTo>
                <a:lnTo>
                  <a:pt x="9101" y="4235"/>
                </a:lnTo>
                <a:lnTo>
                  <a:pt x="8979" y="4478"/>
                </a:lnTo>
                <a:lnTo>
                  <a:pt x="8736" y="4405"/>
                </a:lnTo>
                <a:lnTo>
                  <a:pt x="8833" y="4162"/>
                </a:lnTo>
                <a:lnTo>
                  <a:pt x="9101" y="3456"/>
                </a:lnTo>
                <a:close/>
                <a:moveTo>
                  <a:pt x="8152" y="3480"/>
                </a:moveTo>
                <a:lnTo>
                  <a:pt x="7981" y="3699"/>
                </a:lnTo>
                <a:lnTo>
                  <a:pt x="7811" y="3967"/>
                </a:lnTo>
                <a:lnTo>
                  <a:pt x="7665" y="4235"/>
                </a:lnTo>
                <a:lnTo>
                  <a:pt x="7616" y="4405"/>
                </a:lnTo>
                <a:lnTo>
                  <a:pt x="7568" y="4551"/>
                </a:lnTo>
                <a:lnTo>
                  <a:pt x="7373" y="4624"/>
                </a:lnTo>
                <a:lnTo>
                  <a:pt x="7422" y="4502"/>
                </a:lnTo>
                <a:lnTo>
                  <a:pt x="7616" y="4040"/>
                </a:lnTo>
                <a:lnTo>
                  <a:pt x="7787" y="3578"/>
                </a:lnTo>
                <a:lnTo>
                  <a:pt x="7787" y="3553"/>
                </a:lnTo>
                <a:lnTo>
                  <a:pt x="7762" y="3529"/>
                </a:lnTo>
                <a:lnTo>
                  <a:pt x="7714" y="3529"/>
                </a:lnTo>
                <a:lnTo>
                  <a:pt x="7689" y="3553"/>
                </a:lnTo>
                <a:lnTo>
                  <a:pt x="7325" y="4120"/>
                </a:lnTo>
                <a:lnTo>
                  <a:pt x="7568" y="3480"/>
                </a:lnTo>
                <a:close/>
                <a:moveTo>
                  <a:pt x="10269" y="3432"/>
                </a:moveTo>
                <a:lnTo>
                  <a:pt x="9831" y="4137"/>
                </a:lnTo>
                <a:lnTo>
                  <a:pt x="9660" y="4405"/>
                </a:lnTo>
                <a:lnTo>
                  <a:pt x="9514" y="4673"/>
                </a:lnTo>
                <a:lnTo>
                  <a:pt x="9271" y="4575"/>
                </a:lnTo>
                <a:lnTo>
                  <a:pt x="9466" y="4137"/>
                </a:lnTo>
                <a:lnTo>
                  <a:pt x="9758" y="3432"/>
                </a:lnTo>
                <a:close/>
                <a:moveTo>
                  <a:pt x="10780" y="3432"/>
                </a:moveTo>
                <a:lnTo>
                  <a:pt x="10463" y="3918"/>
                </a:lnTo>
                <a:lnTo>
                  <a:pt x="10171" y="4429"/>
                </a:lnTo>
                <a:lnTo>
                  <a:pt x="9928" y="4843"/>
                </a:lnTo>
                <a:lnTo>
                  <a:pt x="9758" y="4770"/>
                </a:lnTo>
                <a:lnTo>
                  <a:pt x="9904" y="4502"/>
                </a:lnTo>
                <a:lnTo>
                  <a:pt x="10001" y="4235"/>
                </a:lnTo>
                <a:lnTo>
                  <a:pt x="10366" y="3432"/>
                </a:lnTo>
                <a:close/>
                <a:moveTo>
                  <a:pt x="7324" y="3480"/>
                </a:moveTo>
                <a:lnTo>
                  <a:pt x="6935" y="4162"/>
                </a:lnTo>
                <a:lnTo>
                  <a:pt x="6740" y="4551"/>
                </a:lnTo>
                <a:lnTo>
                  <a:pt x="6643" y="4721"/>
                </a:lnTo>
                <a:lnTo>
                  <a:pt x="6594" y="4916"/>
                </a:lnTo>
                <a:lnTo>
                  <a:pt x="6303" y="5038"/>
                </a:lnTo>
                <a:lnTo>
                  <a:pt x="6424" y="4697"/>
                </a:lnTo>
                <a:lnTo>
                  <a:pt x="6546" y="4381"/>
                </a:lnTo>
                <a:lnTo>
                  <a:pt x="6692" y="3943"/>
                </a:lnTo>
                <a:lnTo>
                  <a:pt x="6838" y="3480"/>
                </a:lnTo>
                <a:close/>
                <a:moveTo>
                  <a:pt x="10926" y="3432"/>
                </a:moveTo>
                <a:lnTo>
                  <a:pt x="10901" y="3772"/>
                </a:lnTo>
                <a:lnTo>
                  <a:pt x="10877" y="4137"/>
                </a:lnTo>
                <a:lnTo>
                  <a:pt x="10609" y="4673"/>
                </a:lnTo>
                <a:lnTo>
                  <a:pt x="10439" y="5062"/>
                </a:lnTo>
                <a:lnTo>
                  <a:pt x="10244" y="4965"/>
                </a:lnTo>
                <a:lnTo>
                  <a:pt x="10366" y="4697"/>
                </a:lnTo>
                <a:lnTo>
                  <a:pt x="10488" y="4429"/>
                </a:lnTo>
                <a:lnTo>
                  <a:pt x="10707" y="3943"/>
                </a:lnTo>
                <a:lnTo>
                  <a:pt x="10901" y="3432"/>
                </a:lnTo>
                <a:close/>
                <a:moveTo>
                  <a:pt x="3845" y="4989"/>
                </a:moveTo>
                <a:lnTo>
                  <a:pt x="4015" y="5013"/>
                </a:lnTo>
                <a:lnTo>
                  <a:pt x="3894" y="5232"/>
                </a:lnTo>
                <a:lnTo>
                  <a:pt x="3869" y="5111"/>
                </a:lnTo>
                <a:lnTo>
                  <a:pt x="3845" y="4989"/>
                </a:lnTo>
                <a:close/>
                <a:moveTo>
                  <a:pt x="10901" y="4575"/>
                </a:moveTo>
                <a:lnTo>
                  <a:pt x="10901" y="4746"/>
                </a:lnTo>
                <a:lnTo>
                  <a:pt x="10926" y="4819"/>
                </a:lnTo>
                <a:lnTo>
                  <a:pt x="10974" y="4892"/>
                </a:lnTo>
                <a:lnTo>
                  <a:pt x="11023" y="4916"/>
                </a:lnTo>
                <a:lnTo>
                  <a:pt x="11072" y="4965"/>
                </a:lnTo>
                <a:lnTo>
                  <a:pt x="10999" y="5159"/>
                </a:lnTo>
                <a:lnTo>
                  <a:pt x="10950" y="5257"/>
                </a:lnTo>
                <a:lnTo>
                  <a:pt x="10682" y="5135"/>
                </a:lnTo>
                <a:lnTo>
                  <a:pt x="10828" y="4770"/>
                </a:lnTo>
                <a:lnTo>
                  <a:pt x="10901" y="4575"/>
                </a:lnTo>
                <a:close/>
                <a:moveTo>
                  <a:pt x="12215" y="5013"/>
                </a:moveTo>
                <a:lnTo>
                  <a:pt x="12021" y="5305"/>
                </a:lnTo>
                <a:lnTo>
                  <a:pt x="12142" y="5013"/>
                </a:lnTo>
                <a:close/>
                <a:moveTo>
                  <a:pt x="6643" y="3505"/>
                </a:moveTo>
                <a:lnTo>
                  <a:pt x="6351" y="4137"/>
                </a:lnTo>
                <a:lnTo>
                  <a:pt x="6132" y="4648"/>
                </a:lnTo>
                <a:lnTo>
                  <a:pt x="6035" y="4892"/>
                </a:lnTo>
                <a:lnTo>
                  <a:pt x="5962" y="5159"/>
                </a:lnTo>
                <a:lnTo>
                  <a:pt x="5183" y="5451"/>
                </a:lnTo>
                <a:lnTo>
                  <a:pt x="5183" y="5427"/>
                </a:lnTo>
                <a:lnTo>
                  <a:pt x="5354" y="4989"/>
                </a:lnTo>
                <a:lnTo>
                  <a:pt x="5402" y="4989"/>
                </a:lnTo>
                <a:lnTo>
                  <a:pt x="5378" y="5184"/>
                </a:lnTo>
                <a:lnTo>
                  <a:pt x="5378" y="5208"/>
                </a:lnTo>
                <a:lnTo>
                  <a:pt x="5402" y="5257"/>
                </a:lnTo>
                <a:lnTo>
                  <a:pt x="5475" y="5281"/>
                </a:lnTo>
                <a:lnTo>
                  <a:pt x="5548" y="5281"/>
                </a:lnTo>
                <a:lnTo>
                  <a:pt x="5573" y="5257"/>
                </a:lnTo>
                <a:lnTo>
                  <a:pt x="5597" y="5232"/>
                </a:lnTo>
                <a:lnTo>
                  <a:pt x="5694" y="5038"/>
                </a:lnTo>
                <a:lnTo>
                  <a:pt x="5767" y="4819"/>
                </a:lnTo>
                <a:lnTo>
                  <a:pt x="5889" y="4405"/>
                </a:lnTo>
                <a:lnTo>
                  <a:pt x="5986" y="3943"/>
                </a:lnTo>
                <a:lnTo>
                  <a:pt x="6059" y="3505"/>
                </a:lnTo>
                <a:close/>
                <a:moveTo>
                  <a:pt x="11315" y="4940"/>
                </a:moveTo>
                <a:lnTo>
                  <a:pt x="11558" y="4989"/>
                </a:lnTo>
                <a:lnTo>
                  <a:pt x="11850" y="5013"/>
                </a:lnTo>
                <a:lnTo>
                  <a:pt x="11558" y="5476"/>
                </a:lnTo>
                <a:lnTo>
                  <a:pt x="11145" y="5330"/>
                </a:lnTo>
                <a:lnTo>
                  <a:pt x="11169" y="5257"/>
                </a:lnTo>
                <a:lnTo>
                  <a:pt x="11242" y="4965"/>
                </a:lnTo>
                <a:lnTo>
                  <a:pt x="11291" y="4940"/>
                </a:lnTo>
                <a:close/>
                <a:moveTo>
                  <a:pt x="5086" y="5038"/>
                </a:moveTo>
                <a:lnTo>
                  <a:pt x="4940" y="5330"/>
                </a:lnTo>
                <a:lnTo>
                  <a:pt x="4891" y="5451"/>
                </a:lnTo>
                <a:lnTo>
                  <a:pt x="4843" y="5573"/>
                </a:lnTo>
                <a:lnTo>
                  <a:pt x="4818" y="5597"/>
                </a:lnTo>
                <a:lnTo>
                  <a:pt x="4697" y="5646"/>
                </a:lnTo>
                <a:lnTo>
                  <a:pt x="4697" y="5646"/>
                </a:lnTo>
                <a:lnTo>
                  <a:pt x="4721" y="5573"/>
                </a:lnTo>
                <a:lnTo>
                  <a:pt x="4794" y="5305"/>
                </a:lnTo>
                <a:lnTo>
                  <a:pt x="4843" y="5038"/>
                </a:lnTo>
                <a:close/>
                <a:moveTo>
                  <a:pt x="12702" y="4989"/>
                </a:moveTo>
                <a:lnTo>
                  <a:pt x="12678" y="5062"/>
                </a:lnTo>
                <a:lnTo>
                  <a:pt x="12653" y="5086"/>
                </a:lnTo>
                <a:lnTo>
                  <a:pt x="12459" y="5403"/>
                </a:lnTo>
                <a:lnTo>
                  <a:pt x="12361" y="5573"/>
                </a:lnTo>
                <a:lnTo>
                  <a:pt x="12288" y="5743"/>
                </a:lnTo>
                <a:lnTo>
                  <a:pt x="12167" y="5719"/>
                </a:lnTo>
                <a:lnTo>
                  <a:pt x="12288" y="5451"/>
                </a:lnTo>
                <a:lnTo>
                  <a:pt x="12386" y="5232"/>
                </a:lnTo>
                <a:lnTo>
                  <a:pt x="12483" y="5013"/>
                </a:lnTo>
                <a:lnTo>
                  <a:pt x="12702" y="4989"/>
                </a:lnTo>
                <a:close/>
                <a:moveTo>
                  <a:pt x="4672" y="5038"/>
                </a:moveTo>
                <a:lnTo>
                  <a:pt x="4478" y="5403"/>
                </a:lnTo>
                <a:lnTo>
                  <a:pt x="4380" y="5597"/>
                </a:lnTo>
                <a:lnTo>
                  <a:pt x="4332" y="5695"/>
                </a:lnTo>
                <a:lnTo>
                  <a:pt x="4307" y="5792"/>
                </a:lnTo>
                <a:lnTo>
                  <a:pt x="4113" y="5865"/>
                </a:lnTo>
                <a:lnTo>
                  <a:pt x="4210" y="5427"/>
                </a:lnTo>
                <a:lnTo>
                  <a:pt x="4307" y="5232"/>
                </a:lnTo>
                <a:lnTo>
                  <a:pt x="4405" y="5038"/>
                </a:lnTo>
                <a:close/>
                <a:moveTo>
                  <a:pt x="12605" y="5719"/>
                </a:moveTo>
                <a:lnTo>
                  <a:pt x="12605" y="5865"/>
                </a:lnTo>
                <a:lnTo>
                  <a:pt x="12532" y="5841"/>
                </a:lnTo>
                <a:lnTo>
                  <a:pt x="12605" y="5719"/>
                </a:lnTo>
                <a:close/>
                <a:moveTo>
                  <a:pt x="7081" y="1339"/>
                </a:moveTo>
                <a:lnTo>
                  <a:pt x="7349" y="1388"/>
                </a:lnTo>
                <a:lnTo>
                  <a:pt x="8176" y="1388"/>
                </a:lnTo>
                <a:lnTo>
                  <a:pt x="8882" y="1412"/>
                </a:lnTo>
                <a:lnTo>
                  <a:pt x="9222" y="1412"/>
                </a:lnTo>
                <a:lnTo>
                  <a:pt x="9587" y="1388"/>
                </a:lnTo>
                <a:lnTo>
                  <a:pt x="9587" y="1656"/>
                </a:lnTo>
                <a:lnTo>
                  <a:pt x="9612" y="1923"/>
                </a:lnTo>
                <a:lnTo>
                  <a:pt x="9636" y="2167"/>
                </a:lnTo>
                <a:lnTo>
                  <a:pt x="9709" y="2410"/>
                </a:lnTo>
                <a:lnTo>
                  <a:pt x="9758" y="2483"/>
                </a:lnTo>
                <a:lnTo>
                  <a:pt x="9831" y="2507"/>
                </a:lnTo>
                <a:lnTo>
                  <a:pt x="9977" y="2507"/>
                </a:lnTo>
                <a:lnTo>
                  <a:pt x="10098" y="2556"/>
                </a:lnTo>
                <a:lnTo>
                  <a:pt x="10269" y="2580"/>
                </a:lnTo>
                <a:lnTo>
                  <a:pt x="10585" y="2580"/>
                </a:lnTo>
                <a:lnTo>
                  <a:pt x="11218" y="2605"/>
                </a:lnTo>
                <a:lnTo>
                  <a:pt x="11875" y="2629"/>
                </a:lnTo>
                <a:lnTo>
                  <a:pt x="11875" y="3164"/>
                </a:lnTo>
                <a:lnTo>
                  <a:pt x="11875" y="3578"/>
                </a:lnTo>
                <a:lnTo>
                  <a:pt x="11875" y="3772"/>
                </a:lnTo>
                <a:lnTo>
                  <a:pt x="11923" y="3991"/>
                </a:lnTo>
                <a:lnTo>
                  <a:pt x="11948" y="4040"/>
                </a:lnTo>
                <a:lnTo>
                  <a:pt x="11972" y="4089"/>
                </a:lnTo>
                <a:lnTo>
                  <a:pt x="12069" y="4113"/>
                </a:lnTo>
                <a:lnTo>
                  <a:pt x="12215" y="4113"/>
                </a:lnTo>
                <a:lnTo>
                  <a:pt x="12264" y="4064"/>
                </a:lnTo>
                <a:lnTo>
                  <a:pt x="12605" y="4113"/>
                </a:lnTo>
                <a:lnTo>
                  <a:pt x="12945" y="4137"/>
                </a:lnTo>
                <a:lnTo>
                  <a:pt x="13602" y="4137"/>
                </a:lnTo>
                <a:lnTo>
                  <a:pt x="13602" y="4283"/>
                </a:lnTo>
                <a:lnTo>
                  <a:pt x="13602" y="4429"/>
                </a:lnTo>
                <a:lnTo>
                  <a:pt x="13627" y="4746"/>
                </a:lnTo>
                <a:lnTo>
                  <a:pt x="13627" y="5111"/>
                </a:lnTo>
                <a:lnTo>
                  <a:pt x="13602" y="5500"/>
                </a:lnTo>
                <a:lnTo>
                  <a:pt x="13602" y="5889"/>
                </a:lnTo>
                <a:lnTo>
                  <a:pt x="13627" y="6254"/>
                </a:lnTo>
                <a:lnTo>
                  <a:pt x="13335" y="6157"/>
                </a:lnTo>
                <a:lnTo>
                  <a:pt x="13043" y="6035"/>
                </a:lnTo>
                <a:lnTo>
                  <a:pt x="13067" y="5914"/>
                </a:lnTo>
                <a:lnTo>
                  <a:pt x="13067" y="5792"/>
                </a:lnTo>
                <a:lnTo>
                  <a:pt x="13067" y="5549"/>
                </a:lnTo>
                <a:lnTo>
                  <a:pt x="13067" y="5257"/>
                </a:lnTo>
                <a:lnTo>
                  <a:pt x="13067" y="5111"/>
                </a:lnTo>
                <a:lnTo>
                  <a:pt x="13043" y="4965"/>
                </a:lnTo>
                <a:lnTo>
                  <a:pt x="13018" y="4940"/>
                </a:lnTo>
                <a:lnTo>
                  <a:pt x="13091" y="4892"/>
                </a:lnTo>
                <a:lnTo>
                  <a:pt x="13140" y="4843"/>
                </a:lnTo>
                <a:lnTo>
                  <a:pt x="13164" y="4770"/>
                </a:lnTo>
                <a:lnTo>
                  <a:pt x="13164" y="4697"/>
                </a:lnTo>
                <a:lnTo>
                  <a:pt x="13140" y="4624"/>
                </a:lnTo>
                <a:lnTo>
                  <a:pt x="13091" y="4551"/>
                </a:lnTo>
                <a:lnTo>
                  <a:pt x="13018" y="4502"/>
                </a:lnTo>
                <a:lnTo>
                  <a:pt x="12945" y="4478"/>
                </a:lnTo>
                <a:lnTo>
                  <a:pt x="12556" y="4478"/>
                </a:lnTo>
                <a:lnTo>
                  <a:pt x="12142" y="4502"/>
                </a:lnTo>
                <a:lnTo>
                  <a:pt x="11777" y="4502"/>
                </a:lnTo>
                <a:lnTo>
                  <a:pt x="11388" y="4527"/>
                </a:lnTo>
                <a:lnTo>
                  <a:pt x="11388" y="3918"/>
                </a:lnTo>
                <a:lnTo>
                  <a:pt x="11388" y="3602"/>
                </a:lnTo>
                <a:lnTo>
                  <a:pt x="11364" y="3286"/>
                </a:lnTo>
                <a:lnTo>
                  <a:pt x="11315" y="3164"/>
                </a:lnTo>
                <a:lnTo>
                  <a:pt x="11291" y="3115"/>
                </a:lnTo>
                <a:lnTo>
                  <a:pt x="11242" y="3091"/>
                </a:lnTo>
                <a:lnTo>
                  <a:pt x="11193" y="3042"/>
                </a:lnTo>
                <a:lnTo>
                  <a:pt x="11169" y="2994"/>
                </a:lnTo>
                <a:lnTo>
                  <a:pt x="11096" y="2945"/>
                </a:lnTo>
                <a:lnTo>
                  <a:pt x="11023" y="2945"/>
                </a:lnTo>
                <a:lnTo>
                  <a:pt x="8152" y="2994"/>
                </a:lnTo>
                <a:lnTo>
                  <a:pt x="7738" y="2994"/>
                </a:lnTo>
                <a:lnTo>
                  <a:pt x="7714" y="2969"/>
                </a:lnTo>
                <a:lnTo>
                  <a:pt x="7665" y="2945"/>
                </a:lnTo>
                <a:lnTo>
                  <a:pt x="7641" y="2945"/>
                </a:lnTo>
                <a:lnTo>
                  <a:pt x="7592" y="2969"/>
                </a:lnTo>
                <a:lnTo>
                  <a:pt x="7592" y="2994"/>
                </a:lnTo>
                <a:lnTo>
                  <a:pt x="6813" y="3018"/>
                </a:lnTo>
                <a:lnTo>
                  <a:pt x="6181" y="3018"/>
                </a:lnTo>
                <a:lnTo>
                  <a:pt x="5865" y="3042"/>
                </a:lnTo>
                <a:lnTo>
                  <a:pt x="5548" y="3091"/>
                </a:lnTo>
                <a:lnTo>
                  <a:pt x="5500" y="3067"/>
                </a:lnTo>
                <a:lnTo>
                  <a:pt x="5378" y="3067"/>
                </a:lnTo>
                <a:lnTo>
                  <a:pt x="5329" y="3091"/>
                </a:lnTo>
                <a:lnTo>
                  <a:pt x="5281" y="3140"/>
                </a:lnTo>
                <a:lnTo>
                  <a:pt x="5232" y="3188"/>
                </a:lnTo>
                <a:lnTo>
                  <a:pt x="5208" y="3237"/>
                </a:lnTo>
                <a:lnTo>
                  <a:pt x="5183" y="3553"/>
                </a:lnTo>
                <a:lnTo>
                  <a:pt x="5159" y="3870"/>
                </a:lnTo>
                <a:lnTo>
                  <a:pt x="5135" y="4527"/>
                </a:lnTo>
                <a:lnTo>
                  <a:pt x="4867" y="4527"/>
                </a:lnTo>
                <a:lnTo>
                  <a:pt x="4599" y="4551"/>
                </a:lnTo>
                <a:lnTo>
                  <a:pt x="4186" y="4575"/>
                </a:lnTo>
                <a:lnTo>
                  <a:pt x="3967" y="4600"/>
                </a:lnTo>
                <a:lnTo>
                  <a:pt x="3772" y="4624"/>
                </a:lnTo>
                <a:lnTo>
                  <a:pt x="3699" y="4648"/>
                </a:lnTo>
                <a:lnTo>
                  <a:pt x="3650" y="4721"/>
                </a:lnTo>
                <a:lnTo>
                  <a:pt x="3650" y="4794"/>
                </a:lnTo>
                <a:lnTo>
                  <a:pt x="3650" y="4867"/>
                </a:lnTo>
                <a:lnTo>
                  <a:pt x="3626" y="4940"/>
                </a:lnTo>
                <a:lnTo>
                  <a:pt x="3602" y="5013"/>
                </a:lnTo>
                <a:lnTo>
                  <a:pt x="3577" y="5184"/>
                </a:lnTo>
                <a:lnTo>
                  <a:pt x="3577" y="5500"/>
                </a:lnTo>
                <a:lnTo>
                  <a:pt x="3577" y="5768"/>
                </a:lnTo>
                <a:lnTo>
                  <a:pt x="3577" y="5914"/>
                </a:lnTo>
                <a:lnTo>
                  <a:pt x="3626" y="6035"/>
                </a:lnTo>
                <a:lnTo>
                  <a:pt x="2993" y="6279"/>
                </a:lnTo>
                <a:lnTo>
                  <a:pt x="2993" y="6279"/>
                </a:lnTo>
                <a:lnTo>
                  <a:pt x="3042" y="5597"/>
                </a:lnTo>
                <a:lnTo>
                  <a:pt x="3066" y="4916"/>
                </a:lnTo>
                <a:lnTo>
                  <a:pt x="3115" y="4478"/>
                </a:lnTo>
                <a:lnTo>
                  <a:pt x="3115" y="4259"/>
                </a:lnTo>
                <a:lnTo>
                  <a:pt x="3091" y="4040"/>
                </a:lnTo>
                <a:lnTo>
                  <a:pt x="3456" y="4064"/>
                </a:lnTo>
                <a:lnTo>
                  <a:pt x="3845" y="4064"/>
                </a:lnTo>
                <a:lnTo>
                  <a:pt x="4210" y="4016"/>
                </a:lnTo>
                <a:lnTo>
                  <a:pt x="4575" y="3967"/>
                </a:lnTo>
                <a:lnTo>
                  <a:pt x="4624" y="3943"/>
                </a:lnTo>
                <a:lnTo>
                  <a:pt x="4672" y="3918"/>
                </a:lnTo>
                <a:lnTo>
                  <a:pt x="4745" y="3845"/>
                </a:lnTo>
                <a:lnTo>
                  <a:pt x="4770" y="3724"/>
                </a:lnTo>
                <a:lnTo>
                  <a:pt x="4745" y="3626"/>
                </a:lnTo>
                <a:lnTo>
                  <a:pt x="4770" y="3505"/>
                </a:lnTo>
                <a:lnTo>
                  <a:pt x="4770" y="3018"/>
                </a:lnTo>
                <a:lnTo>
                  <a:pt x="4770" y="2751"/>
                </a:lnTo>
                <a:lnTo>
                  <a:pt x="4745" y="2507"/>
                </a:lnTo>
                <a:lnTo>
                  <a:pt x="4867" y="2532"/>
                </a:lnTo>
                <a:lnTo>
                  <a:pt x="4989" y="2556"/>
                </a:lnTo>
                <a:lnTo>
                  <a:pt x="5256" y="2556"/>
                </a:lnTo>
                <a:lnTo>
                  <a:pt x="5646" y="2580"/>
                </a:lnTo>
                <a:lnTo>
                  <a:pt x="6035" y="2580"/>
                </a:lnTo>
                <a:lnTo>
                  <a:pt x="6789" y="2532"/>
                </a:lnTo>
                <a:lnTo>
                  <a:pt x="6886" y="2507"/>
                </a:lnTo>
                <a:lnTo>
                  <a:pt x="6959" y="2459"/>
                </a:lnTo>
                <a:lnTo>
                  <a:pt x="6984" y="2386"/>
                </a:lnTo>
                <a:lnTo>
                  <a:pt x="7008" y="2313"/>
                </a:lnTo>
                <a:lnTo>
                  <a:pt x="7032" y="2264"/>
                </a:lnTo>
                <a:lnTo>
                  <a:pt x="7057" y="1826"/>
                </a:lnTo>
                <a:lnTo>
                  <a:pt x="7081" y="1339"/>
                </a:lnTo>
                <a:close/>
                <a:moveTo>
                  <a:pt x="6911" y="5841"/>
                </a:moveTo>
                <a:lnTo>
                  <a:pt x="6838" y="5865"/>
                </a:lnTo>
                <a:lnTo>
                  <a:pt x="6716" y="5987"/>
                </a:lnTo>
                <a:lnTo>
                  <a:pt x="6619" y="6133"/>
                </a:lnTo>
                <a:lnTo>
                  <a:pt x="6546" y="6279"/>
                </a:lnTo>
                <a:lnTo>
                  <a:pt x="6522" y="6449"/>
                </a:lnTo>
                <a:lnTo>
                  <a:pt x="6522" y="6619"/>
                </a:lnTo>
                <a:lnTo>
                  <a:pt x="6546" y="6790"/>
                </a:lnTo>
                <a:lnTo>
                  <a:pt x="6594" y="6960"/>
                </a:lnTo>
                <a:lnTo>
                  <a:pt x="6667" y="7106"/>
                </a:lnTo>
                <a:lnTo>
                  <a:pt x="6716" y="7155"/>
                </a:lnTo>
                <a:lnTo>
                  <a:pt x="6765" y="7203"/>
                </a:lnTo>
                <a:lnTo>
                  <a:pt x="6838" y="7252"/>
                </a:lnTo>
                <a:lnTo>
                  <a:pt x="6911" y="7252"/>
                </a:lnTo>
                <a:lnTo>
                  <a:pt x="6984" y="7276"/>
                </a:lnTo>
                <a:lnTo>
                  <a:pt x="7057" y="7252"/>
                </a:lnTo>
                <a:lnTo>
                  <a:pt x="7130" y="7228"/>
                </a:lnTo>
                <a:lnTo>
                  <a:pt x="7178" y="7179"/>
                </a:lnTo>
                <a:lnTo>
                  <a:pt x="7349" y="6936"/>
                </a:lnTo>
                <a:lnTo>
                  <a:pt x="7397" y="6814"/>
                </a:lnTo>
                <a:lnTo>
                  <a:pt x="7446" y="6692"/>
                </a:lnTo>
                <a:lnTo>
                  <a:pt x="7470" y="6546"/>
                </a:lnTo>
                <a:lnTo>
                  <a:pt x="7470" y="6425"/>
                </a:lnTo>
                <a:lnTo>
                  <a:pt x="7446" y="6133"/>
                </a:lnTo>
                <a:lnTo>
                  <a:pt x="7422" y="6035"/>
                </a:lnTo>
                <a:lnTo>
                  <a:pt x="7349" y="5962"/>
                </a:lnTo>
                <a:lnTo>
                  <a:pt x="7227" y="5914"/>
                </a:lnTo>
                <a:lnTo>
                  <a:pt x="7130" y="5889"/>
                </a:lnTo>
                <a:lnTo>
                  <a:pt x="7057" y="5865"/>
                </a:lnTo>
                <a:lnTo>
                  <a:pt x="6984" y="5841"/>
                </a:lnTo>
                <a:close/>
                <a:moveTo>
                  <a:pt x="9612" y="5792"/>
                </a:moveTo>
                <a:lnTo>
                  <a:pt x="9539" y="5816"/>
                </a:lnTo>
                <a:lnTo>
                  <a:pt x="9466" y="5865"/>
                </a:lnTo>
                <a:lnTo>
                  <a:pt x="9393" y="5938"/>
                </a:lnTo>
                <a:lnTo>
                  <a:pt x="9344" y="6011"/>
                </a:lnTo>
                <a:lnTo>
                  <a:pt x="9247" y="6181"/>
                </a:lnTo>
                <a:lnTo>
                  <a:pt x="9174" y="6352"/>
                </a:lnTo>
                <a:lnTo>
                  <a:pt x="9149" y="6522"/>
                </a:lnTo>
                <a:lnTo>
                  <a:pt x="9149" y="6717"/>
                </a:lnTo>
                <a:lnTo>
                  <a:pt x="9174" y="6887"/>
                </a:lnTo>
                <a:lnTo>
                  <a:pt x="9222" y="7057"/>
                </a:lnTo>
                <a:lnTo>
                  <a:pt x="9271" y="7155"/>
                </a:lnTo>
                <a:lnTo>
                  <a:pt x="9344" y="7228"/>
                </a:lnTo>
                <a:lnTo>
                  <a:pt x="9417" y="7276"/>
                </a:lnTo>
                <a:lnTo>
                  <a:pt x="9514" y="7301"/>
                </a:lnTo>
                <a:lnTo>
                  <a:pt x="9685" y="7301"/>
                </a:lnTo>
                <a:lnTo>
                  <a:pt x="9782" y="7252"/>
                </a:lnTo>
                <a:lnTo>
                  <a:pt x="9855" y="7179"/>
                </a:lnTo>
                <a:lnTo>
                  <a:pt x="9928" y="7106"/>
                </a:lnTo>
                <a:lnTo>
                  <a:pt x="9977" y="7009"/>
                </a:lnTo>
                <a:lnTo>
                  <a:pt x="10050" y="6765"/>
                </a:lnTo>
                <a:lnTo>
                  <a:pt x="10098" y="6522"/>
                </a:lnTo>
                <a:lnTo>
                  <a:pt x="10098" y="6303"/>
                </a:lnTo>
                <a:lnTo>
                  <a:pt x="10098" y="6181"/>
                </a:lnTo>
                <a:lnTo>
                  <a:pt x="10050" y="6108"/>
                </a:lnTo>
                <a:lnTo>
                  <a:pt x="9977" y="6060"/>
                </a:lnTo>
                <a:lnTo>
                  <a:pt x="9879" y="6035"/>
                </a:lnTo>
                <a:lnTo>
                  <a:pt x="9879" y="6011"/>
                </a:lnTo>
                <a:lnTo>
                  <a:pt x="9855" y="5914"/>
                </a:lnTo>
                <a:lnTo>
                  <a:pt x="9806" y="5841"/>
                </a:lnTo>
                <a:lnTo>
                  <a:pt x="9709" y="5792"/>
                </a:lnTo>
                <a:close/>
                <a:moveTo>
                  <a:pt x="8468" y="4673"/>
                </a:moveTo>
                <a:lnTo>
                  <a:pt x="8687" y="4794"/>
                </a:lnTo>
                <a:lnTo>
                  <a:pt x="8930" y="4892"/>
                </a:lnTo>
                <a:lnTo>
                  <a:pt x="8955" y="4916"/>
                </a:lnTo>
                <a:lnTo>
                  <a:pt x="9466" y="5111"/>
                </a:lnTo>
                <a:lnTo>
                  <a:pt x="9806" y="5232"/>
                </a:lnTo>
                <a:lnTo>
                  <a:pt x="9806" y="5305"/>
                </a:lnTo>
                <a:lnTo>
                  <a:pt x="9806" y="5354"/>
                </a:lnTo>
                <a:lnTo>
                  <a:pt x="9855" y="5403"/>
                </a:lnTo>
                <a:lnTo>
                  <a:pt x="9904" y="5403"/>
                </a:lnTo>
                <a:lnTo>
                  <a:pt x="9952" y="5378"/>
                </a:lnTo>
                <a:lnTo>
                  <a:pt x="10001" y="5330"/>
                </a:lnTo>
                <a:lnTo>
                  <a:pt x="10707" y="5597"/>
                </a:lnTo>
                <a:lnTo>
                  <a:pt x="13383" y="6668"/>
                </a:lnTo>
                <a:lnTo>
                  <a:pt x="14040" y="6911"/>
                </a:lnTo>
                <a:lnTo>
                  <a:pt x="14357" y="7082"/>
                </a:lnTo>
                <a:lnTo>
                  <a:pt x="14527" y="7155"/>
                </a:lnTo>
                <a:lnTo>
                  <a:pt x="14648" y="7276"/>
                </a:lnTo>
                <a:lnTo>
                  <a:pt x="14794" y="7422"/>
                </a:lnTo>
                <a:lnTo>
                  <a:pt x="14843" y="7568"/>
                </a:lnTo>
                <a:lnTo>
                  <a:pt x="14892" y="7739"/>
                </a:lnTo>
                <a:lnTo>
                  <a:pt x="14867" y="7909"/>
                </a:lnTo>
                <a:lnTo>
                  <a:pt x="14405" y="7617"/>
                </a:lnTo>
                <a:lnTo>
                  <a:pt x="13919" y="7349"/>
                </a:lnTo>
                <a:lnTo>
                  <a:pt x="13675" y="7252"/>
                </a:lnTo>
                <a:lnTo>
                  <a:pt x="13408" y="7130"/>
                </a:lnTo>
                <a:lnTo>
                  <a:pt x="13164" y="7057"/>
                </a:lnTo>
                <a:lnTo>
                  <a:pt x="12872" y="7057"/>
                </a:lnTo>
                <a:lnTo>
                  <a:pt x="12848" y="7082"/>
                </a:lnTo>
                <a:lnTo>
                  <a:pt x="12848" y="7106"/>
                </a:lnTo>
                <a:lnTo>
                  <a:pt x="12848" y="7155"/>
                </a:lnTo>
                <a:lnTo>
                  <a:pt x="13043" y="7301"/>
                </a:lnTo>
                <a:lnTo>
                  <a:pt x="13262" y="7422"/>
                </a:lnTo>
                <a:lnTo>
                  <a:pt x="13724" y="7666"/>
                </a:lnTo>
                <a:lnTo>
                  <a:pt x="14259" y="7958"/>
                </a:lnTo>
                <a:lnTo>
                  <a:pt x="14770" y="8274"/>
                </a:lnTo>
                <a:lnTo>
                  <a:pt x="14697" y="8493"/>
                </a:lnTo>
                <a:lnTo>
                  <a:pt x="14575" y="8371"/>
                </a:lnTo>
                <a:lnTo>
                  <a:pt x="14454" y="8274"/>
                </a:lnTo>
                <a:lnTo>
                  <a:pt x="14284" y="8177"/>
                </a:lnTo>
                <a:lnTo>
                  <a:pt x="14113" y="8079"/>
                </a:lnTo>
                <a:lnTo>
                  <a:pt x="13773" y="7933"/>
                </a:lnTo>
                <a:lnTo>
                  <a:pt x="13383" y="7763"/>
                </a:lnTo>
                <a:lnTo>
                  <a:pt x="13189" y="7714"/>
                </a:lnTo>
                <a:lnTo>
                  <a:pt x="12994" y="7666"/>
                </a:lnTo>
                <a:lnTo>
                  <a:pt x="12799" y="7641"/>
                </a:lnTo>
                <a:lnTo>
                  <a:pt x="12605" y="7666"/>
                </a:lnTo>
                <a:lnTo>
                  <a:pt x="12580" y="7690"/>
                </a:lnTo>
                <a:lnTo>
                  <a:pt x="12605" y="7714"/>
                </a:lnTo>
                <a:lnTo>
                  <a:pt x="12702" y="7812"/>
                </a:lnTo>
                <a:lnTo>
                  <a:pt x="12824" y="7909"/>
                </a:lnTo>
                <a:lnTo>
                  <a:pt x="12945" y="7982"/>
                </a:lnTo>
                <a:lnTo>
                  <a:pt x="13091" y="8055"/>
                </a:lnTo>
                <a:lnTo>
                  <a:pt x="13383" y="8177"/>
                </a:lnTo>
                <a:lnTo>
                  <a:pt x="13651" y="8274"/>
                </a:lnTo>
                <a:lnTo>
                  <a:pt x="13894" y="8396"/>
                </a:lnTo>
                <a:lnTo>
                  <a:pt x="14113" y="8517"/>
                </a:lnTo>
                <a:lnTo>
                  <a:pt x="14551" y="8809"/>
                </a:lnTo>
                <a:lnTo>
                  <a:pt x="14430" y="9126"/>
                </a:lnTo>
                <a:lnTo>
                  <a:pt x="13967" y="8858"/>
                </a:lnTo>
                <a:lnTo>
                  <a:pt x="13481" y="8590"/>
                </a:lnTo>
                <a:lnTo>
                  <a:pt x="12921" y="8274"/>
                </a:lnTo>
                <a:lnTo>
                  <a:pt x="12629" y="8152"/>
                </a:lnTo>
                <a:lnTo>
                  <a:pt x="12337" y="8031"/>
                </a:lnTo>
                <a:lnTo>
                  <a:pt x="12313" y="8031"/>
                </a:lnTo>
                <a:lnTo>
                  <a:pt x="12288" y="8055"/>
                </a:lnTo>
                <a:lnTo>
                  <a:pt x="12288" y="8079"/>
                </a:lnTo>
                <a:lnTo>
                  <a:pt x="12288" y="8104"/>
                </a:lnTo>
                <a:lnTo>
                  <a:pt x="12507" y="8323"/>
                </a:lnTo>
                <a:lnTo>
                  <a:pt x="12751" y="8542"/>
                </a:lnTo>
                <a:lnTo>
                  <a:pt x="13018" y="8712"/>
                </a:lnTo>
                <a:lnTo>
                  <a:pt x="13286" y="8882"/>
                </a:lnTo>
                <a:lnTo>
                  <a:pt x="13797" y="9199"/>
                </a:lnTo>
                <a:lnTo>
                  <a:pt x="14040" y="9345"/>
                </a:lnTo>
                <a:lnTo>
                  <a:pt x="14308" y="9466"/>
                </a:lnTo>
                <a:lnTo>
                  <a:pt x="14211" y="9661"/>
                </a:lnTo>
                <a:lnTo>
                  <a:pt x="14065" y="9564"/>
                </a:lnTo>
                <a:lnTo>
                  <a:pt x="13919" y="9491"/>
                </a:lnTo>
                <a:lnTo>
                  <a:pt x="13602" y="9345"/>
                </a:lnTo>
                <a:lnTo>
                  <a:pt x="13359" y="9199"/>
                </a:lnTo>
                <a:lnTo>
                  <a:pt x="13067" y="9077"/>
                </a:lnTo>
                <a:lnTo>
                  <a:pt x="12921" y="9028"/>
                </a:lnTo>
                <a:lnTo>
                  <a:pt x="12775" y="9004"/>
                </a:lnTo>
                <a:lnTo>
                  <a:pt x="12629" y="8980"/>
                </a:lnTo>
                <a:lnTo>
                  <a:pt x="12483" y="8980"/>
                </a:lnTo>
                <a:lnTo>
                  <a:pt x="12459" y="9004"/>
                </a:lnTo>
                <a:lnTo>
                  <a:pt x="12459" y="9053"/>
                </a:lnTo>
                <a:lnTo>
                  <a:pt x="12556" y="9150"/>
                </a:lnTo>
                <a:lnTo>
                  <a:pt x="12653" y="9247"/>
                </a:lnTo>
                <a:lnTo>
                  <a:pt x="12897" y="9418"/>
                </a:lnTo>
                <a:lnTo>
                  <a:pt x="13408" y="9685"/>
                </a:lnTo>
                <a:lnTo>
                  <a:pt x="13724" y="9880"/>
                </a:lnTo>
                <a:lnTo>
                  <a:pt x="13894" y="10002"/>
                </a:lnTo>
                <a:lnTo>
                  <a:pt x="14065" y="10075"/>
                </a:lnTo>
                <a:lnTo>
                  <a:pt x="13967" y="10269"/>
                </a:lnTo>
                <a:lnTo>
                  <a:pt x="13505" y="10075"/>
                </a:lnTo>
                <a:lnTo>
                  <a:pt x="13043" y="9880"/>
                </a:lnTo>
                <a:lnTo>
                  <a:pt x="12556" y="9758"/>
                </a:lnTo>
                <a:lnTo>
                  <a:pt x="12069" y="9661"/>
                </a:lnTo>
                <a:lnTo>
                  <a:pt x="12045" y="9661"/>
                </a:lnTo>
                <a:lnTo>
                  <a:pt x="12045" y="9685"/>
                </a:lnTo>
                <a:lnTo>
                  <a:pt x="12434" y="10002"/>
                </a:lnTo>
                <a:lnTo>
                  <a:pt x="12872" y="10245"/>
                </a:lnTo>
                <a:lnTo>
                  <a:pt x="13335" y="10488"/>
                </a:lnTo>
                <a:lnTo>
                  <a:pt x="13797" y="10683"/>
                </a:lnTo>
                <a:lnTo>
                  <a:pt x="13627" y="11072"/>
                </a:lnTo>
                <a:lnTo>
                  <a:pt x="13456" y="10926"/>
                </a:lnTo>
                <a:lnTo>
                  <a:pt x="13262" y="10829"/>
                </a:lnTo>
                <a:lnTo>
                  <a:pt x="12848" y="10659"/>
                </a:lnTo>
                <a:lnTo>
                  <a:pt x="12653" y="10586"/>
                </a:lnTo>
                <a:lnTo>
                  <a:pt x="12483" y="10513"/>
                </a:lnTo>
                <a:lnTo>
                  <a:pt x="12288" y="10488"/>
                </a:lnTo>
                <a:lnTo>
                  <a:pt x="12069" y="10488"/>
                </a:lnTo>
                <a:lnTo>
                  <a:pt x="12045" y="10513"/>
                </a:lnTo>
                <a:lnTo>
                  <a:pt x="12045" y="10537"/>
                </a:lnTo>
                <a:lnTo>
                  <a:pt x="12118" y="10634"/>
                </a:lnTo>
                <a:lnTo>
                  <a:pt x="12191" y="10707"/>
                </a:lnTo>
                <a:lnTo>
                  <a:pt x="12337" y="10829"/>
                </a:lnTo>
                <a:lnTo>
                  <a:pt x="12532" y="10926"/>
                </a:lnTo>
                <a:lnTo>
                  <a:pt x="12702" y="11023"/>
                </a:lnTo>
                <a:lnTo>
                  <a:pt x="13091" y="11218"/>
                </a:lnTo>
                <a:lnTo>
                  <a:pt x="13310" y="11291"/>
                </a:lnTo>
                <a:lnTo>
                  <a:pt x="13505" y="11340"/>
                </a:lnTo>
                <a:lnTo>
                  <a:pt x="13481" y="11413"/>
                </a:lnTo>
                <a:lnTo>
                  <a:pt x="13335" y="11388"/>
                </a:lnTo>
                <a:lnTo>
                  <a:pt x="13189" y="11340"/>
                </a:lnTo>
                <a:lnTo>
                  <a:pt x="12897" y="11315"/>
                </a:lnTo>
                <a:lnTo>
                  <a:pt x="12678" y="11267"/>
                </a:lnTo>
                <a:lnTo>
                  <a:pt x="12434" y="11242"/>
                </a:lnTo>
                <a:lnTo>
                  <a:pt x="12191" y="11267"/>
                </a:lnTo>
                <a:lnTo>
                  <a:pt x="12069" y="11291"/>
                </a:lnTo>
                <a:lnTo>
                  <a:pt x="11972" y="11315"/>
                </a:lnTo>
                <a:lnTo>
                  <a:pt x="11948" y="11340"/>
                </a:lnTo>
                <a:lnTo>
                  <a:pt x="11948" y="11364"/>
                </a:lnTo>
                <a:lnTo>
                  <a:pt x="11972" y="11413"/>
                </a:lnTo>
                <a:lnTo>
                  <a:pt x="12069" y="11486"/>
                </a:lnTo>
                <a:lnTo>
                  <a:pt x="12191" y="11534"/>
                </a:lnTo>
                <a:lnTo>
                  <a:pt x="12434" y="11607"/>
                </a:lnTo>
                <a:lnTo>
                  <a:pt x="12921" y="11705"/>
                </a:lnTo>
                <a:lnTo>
                  <a:pt x="13164" y="11778"/>
                </a:lnTo>
                <a:lnTo>
                  <a:pt x="13432" y="11826"/>
                </a:lnTo>
                <a:lnTo>
                  <a:pt x="13408" y="11972"/>
                </a:lnTo>
                <a:lnTo>
                  <a:pt x="13018" y="11948"/>
                </a:lnTo>
                <a:lnTo>
                  <a:pt x="12434" y="11948"/>
                </a:lnTo>
                <a:lnTo>
                  <a:pt x="12313" y="11972"/>
                </a:lnTo>
                <a:lnTo>
                  <a:pt x="12215" y="12021"/>
                </a:lnTo>
                <a:lnTo>
                  <a:pt x="12118" y="12070"/>
                </a:lnTo>
                <a:lnTo>
                  <a:pt x="12118" y="12118"/>
                </a:lnTo>
                <a:lnTo>
                  <a:pt x="12118" y="12143"/>
                </a:lnTo>
                <a:lnTo>
                  <a:pt x="12215" y="12191"/>
                </a:lnTo>
                <a:lnTo>
                  <a:pt x="12313" y="12240"/>
                </a:lnTo>
                <a:lnTo>
                  <a:pt x="12507" y="12264"/>
                </a:lnTo>
                <a:lnTo>
                  <a:pt x="12897" y="12264"/>
                </a:lnTo>
                <a:lnTo>
                  <a:pt x="13383" y="12313"/>
                </a:lnTo>
                <a:lnTo>
                  <a:pt x="13383" y="12654"/>
                </a:lnTo>
                <a:lnTo>
                  <a:pt x="13043" y="12654"/>
                </a:lnTo>
                <a:lnTo>
                  <a:pt x="12678" y="12678"/>
                </a:lnTo>
                <a:lnTo>
                  <a:pt x="12288" y="12727"/>
                </a:lnTo>
                <a:lnTo>
                  <a:pt x="12094" y="12775"/>
                </a:lnTo>
                <a:lnTo>
                  <a:pt x="11923" y="12873"/>
                </a:lnTo>
                <a:lnTo>
                  <a:pt x="12118" y="12921"/>
                </a:lnTo>
                <a:lnTo>
                  <a:pt x="12288" y="12946"/>
                </a:lnTo>
                <a:lnTo>
                  <a:pt x="12678" y="12946"/>
                </a:lnTo>
                <a:lnTo>
                  <a:pt x="13408" y="12970"/>
                </a:lnTo>
                <a:lnTo>
                  <a:pt x="13408" y="13116"/>
                </a:lnTo>
                <a:lnTo>
                  <a:pt x="13408" y="13262"/>
                </a:lnTo>
                <a:lnTo>
                  <a:pt x="13140" y="13262"/>
                </a:lnTo>
                <a:lnTo>
                  <a:pt x="12848" y="13286"/>
                </a:lnTo>
                <a:lnTo>
                  <a:pt x="12337" y="13286"/>
                </a:lnTo>
                <a:lnTo>
                  <a:pt x="12069" y="13335"/>
                </a:lnTo>
                <a:lnTo>
                  <a:pt x="11948" y="13384"/>
                </a:lnTo>
                <a:lnTo>
                  <a:pt x="11850" y="13432"/>
                </a:lnTo>
                <a:lnTo>
                  <a:pt x="11826" y="13481"/>
                </a:lnTo>
                <a:lnTo>
                  <a:pt x="11850" y="13505"/>
                </a:lnTo>
                <a:lnTo>
                  <a:pt x="11948" y="13554"/>
                </a:lnTo>
                <a:lnTo>
                  <a:pt x="12069" y="13603"/>
                </a:lnTo>
                <a:lnTo>
                  <a:pt x="12337" y="13627"/>
                </a:lnTo>
                <a:lnTo>
                  <a:pt x="12605" y="13651"/>
                </a:lnTo>
                <a:lnTo>
                  <a:pt x="13432" y="13651"/>
                </a:lnTo>
                <a:lnTo>
                  <a:pt x="13432" y="13797"/>
                </a:lnTo>
                <a:lnTo>
                  <a:pt x="13286" y="13773"/>
                </a:lnTo>
                <a:lnTo>
                  <a:pt x="13164" y="13797"/>
                </a:lnTo>
                <a:lnTo>
                  <a:pt x="12897" y="13822"/>
                </a:lnTo>
                <a:lnTo>
                  <a:pt x="12483" y="13846"/>
                </a:lnTo>
                <a:lnTo>
                  <a:pt x="12288" y="13895"/>
                </a:lnTo>
                <a:lnTo>
                  <a:pt x="12094" y="13968"/>
                </a:lnTo>
                <a:lnTo>
                  <a:pt x="12094" y="13992"/>
                </a:lnTo>
                <a:lnTo>
                  <a:pt x="12094" y="14016"/>
                </a:lnTo>
                <a:lnTo>
                  <a:pt x="12118" y="14041"/>
                </a:lnTo>
                <a:lnTo>
                  <a:pt x="12313" y="14089"/>
                </a:lnTo>
                <a:lnTo>
                  <a:pt x="12507" y="14114"/>
                </a:lnTo>
                <a:lnTo>
                  <a:pt x="13310" y="14114"/>
                </a:lnTo>
                <a:lnTo>
                  <a:pt x="13432" y="14089"/>
                </a:lnTo>
                <a:lnTo>
                  <a:pt x="13456" y="14600"/>
                </a:lnTo>
                <a:lnTo>
                  <a:pt x="13237" y="14576"/>
                </a:lnTo>
                <a:lnTo>
                  <a:pt x="13018" y="14552"/>
                </a:lnTo>
                <a:lnTo>
                  <a:pt x="12824" y="14552"/>
                </a:lnTo>
                <a:lnTo>
                  <a:pt x="12434" y="14600"/>
                </a:lnTo>
                <a:lnTo>
                  <a:pt x="12045" y="14698"/>
                </a:lnTo>
                <a:lnTo>
                  <a:pt x="11656" y="14819"/>
                </a:lnTo>
                <a:lnTo>
                  <a:pt x="11193" y="14941"/>
                </a:lnTo>
                <a:lnTo>
                  <a:pt x="10974" y="14965"/>
                </a:lnTo>
                <a:lnTo>
                  <a:pt x="10755" y="14990"/>
                </a:lnTo>
                <a:lnTo>
                  <a:pt x="10536" y="14990"/>
                </a:lnTo>
                <a:lnTo>
                  <a:pt x="10317" y="14965"/>
                </a:lnTo>
                <a:lnTo>
                  <a:pt x="10098" y="14917"/>
                </a:lnTo>
                <a:lnTo>
                  <a:pt x="9879" y="14819"/>
                </a:lnTo>
                <a:lnTo>
                  <a:pt x="9514" y="14698"/>
                </a:lnTo>
                <a:lnTo>
                  <a:pt x="9149" y="14576"/>
                </a:lnTo>
                <a:lnTo>
                  <a:pt x="8979" y="14552"/>
                </a:lnTo>
                <a:lnTo>
                  <a:pt x="8809" y="14527"/>
                </a:lnTo>
                <a:lnTo>
                  <a:pt x="8614" y="14527"/>
                </a:lnTo>
                <a:lnTo>
                  <a:pt x="8419" y="14552"/>
                </a:lnTo>
                <a:lnTo>
                  <a:pt x="7981" y="14649"/>
                </a:lnTo>
                <a:lnTo>
                  <a:pt x="7568" y="14795"/>
                </a:lnTo>
                <a:lnTo>
                  <a:pt x="7130" y="14917"/>
                </a:lnTo>
                <a:lnTo>
                  <a:pt x="6935" y="14965"/>
                </a:lnTo>
                <a:lnTo>
                  <a:pt x="6692" y="14990"/>
                </a:lnTo>
                <a:lnTo>
                  <a:pt x="6473" y="14990"/>
                </a:lnTo>
                <a:lnTo>
                  <a:pt x="6230" y="14965"/>
                </a:lnTo>
                <a:lnTo>
                  <a:pt x="5986" y="14917"/>
                </a:lnTo>
                <a:lnTo>
                  <a:pt x="5767" y="14844"/>
                </a:lnTo>
                <a:lnTo>
                  <a:pt x="5281" y="14722"/>
                </a:lnTo>
                <a:lnTo>
                  <a:pt x="5062" y="14649"/>
                </a:lnTo>
                <a:lnTo>
                  <a:pt x="4818" y="14625"/>
                </a:lnTo>
                <a:lnTo>
                  <a:pt x="4453" y="14576"/>
                </a:lnTo>
                <a:lnTo>
                  <a:pt x="4040" y="14576"/>
                </a:lnTo>
                <a:lnTo>
                  <a:pt x="3602" y="14625"/>
                </a:lnTo>
                <a:lnTo>
                  <a:pt x="3164" y="14722"/>
                </a:lnTo>
                <a:lnTo>
                  <a:pt x="3188" y="14308"/>
                </a:lnTo>
                <a:lnTo>
                  <a:pt x="3188" y="13895"/>
                </a:lnTo>
                <a:lnTo>
                  <a:pt x="3164" y="13067"/>
                </a:lnTo>
                <a:lnTo>
                  <a:pt x="3164" y="12386"/>
                </a:lnTo>
                <a:lnTo>
                  <a:pt x="3139" y="12191"/>
                </a:lnTo>
                <a:lnTo>
                  <a:pt x="3115" y="12021"/>
                </a:lnTo>
                <a:lnTo>
                  <a:pt x="3066" y="11851"/>
                </a:lnTo>
                <a:lnTo>
                  <a:pt x="3018" y="11705"/>
                </a:lnTo>
                <a:lnTo>
                  <a:pt x="3018" y="11632"/>
                </a:lnTo>
                <a:lnTo>
                  <a:pt x="3018" y="11534"/>
                </a:lnTo>
                <a:lnTo>
                  <a:pt x="2993" y="11413"/>
                </a:lnTo>
                <a:lnTo>
                  <a:pt x="2896" y="11194"/>
                </a:lnTo>
                <a:lnTo>
                  <a:pt x="2701" y="10780"/>
                </a:lnTo>
                <a:lnTo>
                  <a:pt x="2409" y="10123"/>
                </a:lnTo>
                <a:lnTo>
                  <a:pt x="2142" y="9442"/>
                </a:lnTo>
                <a:lnTo>
                  <a:pt x="1947" y="8809"/>
                </a:lnTo>
                <a:lnTo>
                  <a:pt x="1777" y="8152"/>
                </a:lnTo>
                <a:lnTo>
                  <a:pt x="1728" y="7909"/>
                </a:lnTo>
                <a:lnTo>
                  <a:pt x="1704" y="7787"/>
                </a:lnTo>
                <a:lnTo>
                  <a:pt x="1704" y="7666"/>
                </a:lnTo>
                <a:lnTo>
                  <a:pt x="1704" y="7544"/>
                </a:lnTo>
                <a:lnTo>
                  <a:pt x="1752" y="7447"/>
                </a:lnTo>
                <a:lnTo>
                  <a:pt x="1825" y="7325"/>
                </a:lnTo>
                <a:lnTo>
                  <a:pt x="1923" y="7252"/>
                </a:lnTo>
                <a:lnTo>
                  <a:pt x="2093" y="7155"/>
                </a:lnTo>
                <a:lnTo>
                  <a:pt x="2288" y="7082"/>
                </a:lnTo>
                <a:lnTo>
                  <a:pt x="2653" y="6936"/>
                </a:lnTo>
                <a:lnTo>
                  <a:pt x="3991" y="6400"/>
                </a:lnTo>
                <a:lnTo>
                  <a:pt x="5329" y="5889"/>
                </a:lnTo>
                <a:lnTo>
                  <a:pt x="8030" y="4867"/>
                </a:lnTo>
                <a:lnTo>
                  <a:pt x="8030" y="5062"/>
                </a:lnTo>
                <a:lnTo>
                  <a:pt x="8030" y="5281"/>
                </a:lnTo>
                <a:lnTo>
                  <a:pt x="8030" y="5670"/>
                </a:lnTo>
                <a:lnTo>
                  <a:pt x="8030" y="7203"/>
                </a:lnTo>
                <a:lnTo>
                  <a:pt x="8030" y="8834"/>
                </a:lnTo>
                <a:lnTo>
                  <a:pt x="8054" y="9661"/>
                </a:lnTo>
                <a:lnTo>
                  <a:pt x="8079" y="10464"/>
                </a:lnTo>
                <a:lnTo>
                  <a:pt x="8103" y="10586"/>
                </a:lnTo>
                <a:lnTo>
                  <a:pt x="8152" y="10659"/>
                </a:lnTo>
                <a:lnTo>
                  <a:pt x="8249" y="10707"/>
                </a:lnTo>
                <a:lnTo>
                  <a:pt x="8346" y="10732"/>
                </a:lnTo>
                <a:lnTo>
                  <a:pt x="8444" y="10707"/>
                </a:lnTo>
                <a:lnTo>
                  <a:pt x="8517" y="10659"/>
                </a:lnTo>
                <a:lnTo>
                  <a:pt x="8565" y="10586"/>
                </a:lnTo>
                <a:lnTo>
                  <a:pt x="8590" y="10464"/>
                </a:lnTo>
                <a:lnTo>
                  <a:pt x="8517" y="8931"/>
                </a:lnTo>
                <a:lnTo>
                  <a:pt x="8468" y="7398"/>
                </a:lnTo>
                <a:lnTo>
                  <a:pt x="8444" y="5865"/>
                </a:lnTo>
                <a:lnTo>
                  <a:pt x="8444" y="5305"/>
                </a:lnTo>
                <a:lnTo>
                  <a:pt x="8444" y="5013"/>
                </a:lnTo>
                <a:lnTo>
                  <a:pt x="8395" y="4721"/>
                </a:lnTo>
                <a:lnTo>
                  <a:pt x="8468" y="4673"/>
                </a:lnTo>
                <a:close/>
                <a:moveTo>
                  <a:pt x="7446" y="1"/>
                </a:moveTo>
                <a:lnTo>
                  <a:pt x="7300" y="25"/>
                </a:lnTo>
                <a:lnTo>
                  <a:pt x="7154" y="50"/>
                </a:lnTo>
                <a:lnTo>
                  <a:pt x="7008" y="98"/>
                </a:lnTo>
                <a:lnTo>
                  <a:pt x="6911" y="196"/>
                </a:lnTo>
                <a:lnTo>
                  <a:pt x="6838" y="196"/>
                </a:lnTo>
                <a:lnTo>
                  <a:pt x="6765" y="244"/>
                </a:lnTo>
                <a:lnTo>
                  <a:pt x="6716" y="293"/>
                </a:lnTo>
                <a:lnTo>
                  <a:pt x="6716" y="317"/>
                </a:lnTo>
                <a:lnTo>
                  <a:pt x="6667" y="755"/>
                </a:lnTo>
                <a:lnTo>
                  <a:pt x="6619" y="1193"/>
                </a:lnTo>
                <a:lnTo>
                  <a:pt x="6594" y="1656"/>
                </a:lnTo>
                <a:lnTo>
                  <a:pt x="6594" y="2094"/>
                </a:lnTo>
                <a:lnTo>
                  <a:pt x="6011" y="2118"/>
                </a:lnTo>
                <a:lnTo>
                  <a:pt x="5427" y="2118"/>
                </a:lnTo>
                <a:lnTo>
                  <a:pt x="5013" y="2094"/>
                </a:lnTo>
                <a:lnTo>
                  <a:pt x="4794" y="2094"/>
                </a:lnTo>
                <a:lnTo>
                  <a:pt x="4697" y="2118"/>
                </a:lnTo>
                <a:lnTo>
                  <a:pt x="4624" y="2167"/>
                </a:lnTo>
                <a:lnTo>
                  <a:pt x="4575" y="2142"/>
                </a:lnTo>
                <a:lnTo>
                  <a:pt x="4526" y="2118"/>
                </a:lnTo>
                <a:lnTo>
                  <a:pt x="4405" y="2142"/>
                </a:lnTo>
                <a:lnTo>
                  <a:pt x="4332" y="2215"/>
                </a:lnTo>
                <a:lnTo>
                  <a:pt x="4307" y="2264"/>
                </a:lnTo>
                <a:lnTo>
                  <a:pt x="4283" y="2337"/>
                </a:lnTo>
                <a:lnTo>
                  <a:pt x="4259" y="2605"/>
                </a:lnTo>
                <a:lnTo>
                  <a:pt x="4259" y="2897"/>
                </a:lnTo>
                <a:lnTo>
                  <a:pt x="4259" y="3480"/>
                </a:lnTo>
                <a:lnTo>
                  <a:pt x="3602" y="3529"/>
                </a:lnTo>
                <a:lnTo>
                  <a:pt x="3261" y="3578"/>
                </a:lnTo>
                <a:lnTo>
                  <a:pt x="2920" y="3602"/>
                </a:lnTo>
                <a:lnTo>
                  <a:pt x="2872" y="3626"/>
                </a:lnTo>
                <a:lnTo>
                  <a:pt x="2823" y="3651"/>
                </a:lnTo>
                <a:lnTo>
                  <a:pt x="2774" y="3699"/>
                </a:lnTo>
                <a:lnTo>
                  <a:pt x="2701" y="3821"/>
                </a:lnTo>
                <a:lnTo>
                  <a:pt x="2653" y="3918"/>
                </a:lnTo>
                <a:lnTo>
                  <a:pt x="2604" y="4064"/>
                </a:lnTo>
                <a:lnTo>
                  <a:pt x="2604" y="4186"/>
                </a:lnTo>
                <a:lnTo>
                  <a:pt x="2580" y="4454"/>
                </a:lnTo>
                <a:lnTo>
                  <a:pt x="2580" y="4721"/>
                </a:lnTo>
                <a:lnTo>
                  <a:pt x="2458" y="6449"/>
                </a:lnTo>
                <a:lnTo>
                  <a:pt x="2458" y="6498"/>
                </a:lnTo>
                <a:lnTo>
                  <a:pt x="1704" y="6838"/>
                </a:lnTo>
                <a:lnTo>
                  <a:pt x="1558" y="6936"/>
                </a:lnTo>
                <a:lnTo>
                  <a:pt x="1436" y="7033"/>
                </a:lnTo>
                <a:lnTo>
                  <a:pt x="1363" y="7155"/>
                </a:lnTo>
                <a:lnTo>
                  <a:pt x="1290" y="7276"/>
                </a:lnTo>
                <a:lnTo>
                  <a:pt x="1266" y="7422"/>
                </a:lnTo>
                <a:lnTo>
                  <a:pt x="1241" y="7568"/>
                </a:lnTo>
                <a:lnTo>
                  <a:pt x="1241" y="7714"/>
                </a:lnTo>
                <a:lnTo>
                  <a:pt x="1241" y="7885"/>
                </a:lnTo>
                <a:lnTo>
                  <a:pt x="1290" y="8201"/>
                </a:lnTo>
                <a:lnTo>
                  <a:pt x="1363" y="8542"/>
                </a:lnTo>
                <a:lnTo>
                  <a:pt x="1533" y="9101"/>
                </a:lnTo>
                <a:lnTo>
                  <a:pt x="1631" y="9491"/>
                </a:lnTo>
                <a:lnTo>
                  <a:pt x="1777" y="9856"/>
                </a:lnTo>
                <a:lnTo>
                  <a:pt x="2069" y="10586"/>
                </a:lnTo>
                <a:lnTo>
                  <a:pt x="2190" y="10853"/>
                </a:lnTo>
                <a:lnTo>
                  <a:pt x="2336" y="11145"/>
                </a:lnTo>
                <a:lnTo>
                  <a:pt x="2507" y="11437"/>
                </a:lnTo>
                <a:lnTo>
                  <a:pt x="2604" y="11559"/>
                </a:lnTo>
                <a:lnTo>
                  <a:pt x="2726" y="11656"/>
                </a:lnTo>
                <a:lnTo>
                  <a:pt x="2677" y="11826"/>
                </a:lnTo>
                <a:lnTo>
                  <a:pt x="2653" y="11997"/>
                </a:lnTo>
                <a:lnTo>
                  <a:pt x="2628" y="12167"/>
                </a:lnTo>
                <a:lnTo>
                  <a:pt x="2628" y="12362"/>
                </a:lnTo>
                <a:lnTo>
                  <a:pt x="2677" y="12727"/>
                </a:lnTo>
                <a:lnTo>
                  <a:pt x="2701" y="13067"/>
                </a:lnTo>
                <a:lnTo>
                  <a:pt x="2701" y="13530"/>
                </a:lnTo>
                <a:lnTo>
                  <a:pt x="2677" y="13968"/>
                </a:lnTo>
                <a:lnTo>
                  <a:pt x="2677" y="14430"/>
                </a:lnTo>
                <a:lnTo>
                  <a:pt x="2701" y="14649"/>
                </a:lnTo>
                <a:lnTo>
                  <a:pt x="2726" y="14868"/>
                </a:lnTo>
                <a:lnTo>
                  <a:pt x="2531" y="14965"/>
                </a:lnTo>
                <a:lnTo>
                  <a:pt x="2385" y="15087"/>
                </a:lnTo>
                <a:lnTo>
                  <a:pt x="2239" y="15233"/>
                </a:lnTo>
                <a:lnTo>
                  <a:pt x="2117" y="15379"/>
                </a:lnTo>
                <a:lnTo>
                  <a:pt x="2117" y="15428"/>
                </a:lnTo>
                <a:lnTo>
                  <a:pt x="2117" y="15476"/>
                </a:lnTo>
                <a:lnTo>
                  <a:pt x="2142" y="15501"/>
                </a:lnTo>
                <a:lnTo>
                  <a:pt x="2190" y="15501"/>
                </a:lnTo>
                <a:lnTo>
                  <a:pt x="2361" y="15476"/>
                </a:lnTo>
                <a:lnTo>
                  <a:pt x="2531" y="15428"/>
                </a:lnTo>
                <a:lnTo>
                  <a:pt x="2872" y="15306"/>
                </a:lnTo>
                <a:lnTo>
                  <a:pt x="3212" y="15184"/>
                </a:lnTo>
                <a:lnTo>
                  <a:pt x="3553" y="15063"/>
                </a:lnTo>
                <a:lnTo>
                  <a:pt x="3796" y="15014"/>
                </a:lnTo>
                <a:lnTo>
                  <a:pt x="4064" y="15014"/>
                </a:lnTo>
                <a:lnTo>
                  <a:pt x="4307" y="14990"/>
                </a:lnTo>
                <a:lnTo>
                  <a:pt x="4551" y="15014"/>
                </a:lnTo>
                <a:lnTo>
                  <a:pt x="4794" y="15038"/>
                </a:lnTo>
                <a:lnTo>
                  <a:pt x="5037" y="15087"/>
                </a:lnTo>
                <a:lnTo>
                  <a:pt x="5500" y="15209"/>
                </a:lnTo>
                <a:lnTo>
                  <a:pt x="5889" y="15330"/>
                </a:lnTo>
                <a:lnTo>
                  <a:pt x="6278" y="15403"/>
                </a:lnTo>
                <a:lnTo>
                  <a:pt x="6667" y="15428"/>
                </a:lnTo>
                <a:lnTo>
                  <a:pt x="6862" y="15428"/>
                </a:lnTo>
                <a:lnTo>
                  <a:pt x="7057" y="15403"/>
                </a:lnTo>
                <a:lnTo>
                  <a:pt x="7276" y="15355"/>
                </a:lnTo>
                <a:lnTo>
                  <a:pt x="7495" y="15306"/>
                </a:lnTo>
                <a:lnTo>
                  <a:pt x="7908" y="15184"/>
                </a:lnTo>
                <a:lnTo>
                  <a:pt x="8346" y="15063"/>
                </a:lnTo>
                <a:lnTo>
                  <a:pt x="8565" y="15014"/>
                </a:lnTo>
                <a:lnTo>
                  <a:pt x="8784" y="14990"/>
                </a:lnTo>
                <a:lnTo>
                  <a:pt x="8979" y="15014"/>
                </a:lnTo>
                <a:lnTo>
                  <a:pt x="9198" y="15063"/>
                </a:lnTo>
                <a:lnTo>
                  <a:pt x="9393" y="15136"/>
                </a:lnTo>
                <a:lnTo>
                  <a:pt x="9587" y="15209"/>
                </a:lnTo>
                <a:lnTo>
                  <a:pt x="9977" y="15379"/>
                </a:lnTo>
                <a:lnTo>
                  <a:pt x="10196" y="15452"/>
                </a:lnTo>
                <a:lnTo>
                  <a:pt x="10390" y="15476"/>
                </a:lnTo>
                <a:lnTo>
                  <a:pt x="10585" y="15501"/>
                </a:lnTo>
                <a:lnTo>
                  <a:pt x="10780" y="15501"/>
                </a:lnTo>
                <a:lnTo>
                  <a:pt x="11169" y="15452"/>
                </a:lnTo>
                <a:lnTo>
                  <a:pt x="11558" y="15355"/>
                </a:lnTo>
                <a:lnTo>
                  <a:pt x="11923" y="15257"/>
                </a:lnTo>
                <a:lnTo>
                  <a:pt x="12191" y="15184"/>
                </a:lnTo>
                <a:lnTo>
                  <a:pt x="12410" y="15136"/>
                </a:lnTo>
                <a:lnTo>
                  <a:pt x="12653" y="15111"/>
                </a:lnTo>
                <a:lnTo>
                  <a:pt x="12872" y="15087"/>
                </a:lnTo>
                <a:lnTo>
                  <a:pt x="13116" y="15087"/>
                </a:lnTo>
                <a:lnTo>
                  <a:pt x="13335" y="15111"/>
                </a:lnTo>
                <a:lnTo>
                  <a:pt x="13846" y="15209"/>
                </a:lnTo>
                <a:lnTo>
                  <a:pt x="14186" y="15257"/>
                </a:lnTo>
                <a:lnTo>
                  <a:pt x="14357" y="15282"/>
                </a:lnTo>
                <a:lnTo>
                  <a:pt x="14551" y="15282"/>
                </a:lnTo>
                <a:lnTo>
                  <a:pt x="14721" y="15233"/>
                </a:lnTo>
                <a:lnTo>
                  <a:pt x="14892" y="15209"/>
                </a:lnTo>
                <a:lnTo>
                  <a:pt x="15038" y="15136"/>
                </a:lnTo>
                <a:lnTo>
                  <a:pt x="15208" y="15038"/>
                </a:lnTo>
                <a:lnTo>
                  <a:pt x="15281" y="14965"/>
                </a:lnTo>
                <a:lnTo>
                  <a:pt x="15305" y="14868"/>
                </a:lnTo>
                <a:lnTo>
                  <a:pt x="15305" y="14771"/>
                </a:lnTo>
                <a:lnTo>
                  <a:pt x="15281" y="14673"/>
                </a:lnTo>
                <a:lnTo>
                  <a:pt x="15208" y="14600"/>
                </a:lnTo>
                <a:lnTo>
                  <a:pt x="15135" y="14552"/>
                </a:lnTo>
                <a:lnTo>
                  <a:pt x="15038" y="14552"/>
                </a:lnTo>
                <a:lnTo>
                  <a:pt x="14940" y="14600"/>
                </a:lnTo>
                <a:lnTo>
                  <a:pt x="14819" y="14673"/>
                </a:lnTo>
                <a:lnTo>
                  <a:pt x="14697" y="14722"/>
                </a:lnTo>
                <a:lnTo>
                  <a:pt x="14575" y="14746"/>
                </a:lnTo>
                <a:lnTo>
                  <a:pt x="14454" y="14771"/>
                </a:lnTo>
                <a:lnTo>
                  <a:pt x="14211" y="14746"/>
                </a:lnTo>
                <a:lnTo>
                  <a:pt x="13967" y="14722"/>
                </a:lnTo>
                <a:lnTo>
                  <a:pt x="13919" y="13116"/>
                </a:lnTo>
                <a:lnTo>
                  <a:pt x="13919" y="12459"/>
                </a:lnTo>
                <a:lnTo>
                  <a:pt x="13894" y="12118"/>
                </a:lnTo>
                <a:lnTo>
                  <a:pt x="13821" y="11778"/>
                </a:lnTo>
                <a:lnTo>
                  <a:pt x="13870" y="11753"/>
                </a:lnTo>
                <a:lnTo>
                  <a:pt x="13894" y="11680"/>
                </a:lnTo>
                <a:lnTo>
                  <a:pt x="14527" y="10221"/>
                </a:lnTo>
                <a:lnTo>
                  <a:pt x="15111" y="8736"/>
                </a:lnTo>
                <a:lnTo>
                  <a:pt x="15232" y="8420"/>
                </a:lnTo>
                <a:lnTo>
                  <a:pt x="15305" y="8128"/>
                </a:lnTo>
                <a:lnTo>
                  <a:pt x="15354" y="7982"/>
                </a:lnTo>
                <a:lnTo>
                  <a:pt x="15354" y="7836"/>
                </a:lnTo>
                <a:lnTo>
                  <a:pt x="15354" y="7666"/>
                </a:lnTo>
                <a:lnTo>
                  <a:pt x="15354" y="7520"/>
                </a:lnTo>
                <a:lnTo>
                  <a:pt x="15305" y="7374"/>
                </a:lnTo>
                <a:lnTo>
                  <a:pt x="15257" y="7276"/>
                </a:lnTo>
                <a:lnTo>
                  <a:pt x="15184" y="7155"/>
                </a:lnTo>
                <a:lnTo>
                  <a:pt x="15111" y="7057"/>
                </a:lnTo>
                <a:lnTo>
                  <a:pt x="14916" y="6863"/>
                </a:lnTo>
                <a:lnTo>
                  <a:pt x="14697" y="6717"/>
                </a:lnTo>
                <a:lnTo>
                  <a:pt x="14405" y="6546"/>
                </a:lnTo>
                <a:lnTo>
                  <a:pt x="14065" y="6400"/>
                </a:lnTo>
                <a:lnTo>
                  <a:pt x="14113" y="6181"/>
                </a:lnTo>
                <a:lnTo>
                  <a:pt x="14138" y="5962"/>
                </a:lnTo>
                <a:lnTo>
                  <a:pt x="14162" y="5719"/>
                </a:lnTo>
                <a:lnTo>
                  <a:pt x="14162" y="5500"/>
                </a:lnTo>
                <a:lnTo>
                  <a:pt x="14138" y="5013"/>
                </a:lnTo>
                <a:lnTo>
                  <a:pt x="14113" y="4551"/>
                </a:lnTo>
                <a:lnTo>
                  <a:pt x="14089" y="4381"/>
                </a:lnTo>
                <a:lnTo>
                  <a:pt x="14040" y="4040"/>
                </a:lnTo>
                <a:lnTo>
                  <a:pt x="14089" y="3991"/>
                </a:lnTo>
                <a:lnTo>
                  <a:pt x="14113" y="3918"/>
                </a:lnTo>
                <a:lnTo>
                  <a:pt x="14113" y="3845"/>
                </a:lnTo>
                <a:lnTo>
                  <a:pt x="14089" y="3772"/>
                </a:lnTo>
                <a:lnTo>
                  <a:pt x="14065" y="3699"/>
                </a:lnTo>
                <a:lnTo>
                  <a:pt x="14016" y="3651"/>
                </a:lnTo>
                <a:lnTo>
                  <a:pt x="13943" y="3602"/>
                </a:lnTo>
                <a:lnTo>
                  <a:pt x="13846" y="3578"/>
                </a:lnTo>
                <a:lnTo>
                  <a:pt x="13116" y="3553"/>
                </a:lnTo>
                <a:lnTo>
                  <a:pt x="12726" y="3553"/>
                </a:lnTo>
                <a:lnTo>
                  <a:pt x="12361" y="3578"/>
                </a:lnTo>
                <a:lnTo>
                  <a:pt x="12361" y="3286"/>
                </a:lnTo>
                <a:lnTo>
                  <a:pt x="12361" y="2848"/>
                </a:lnTo>
                <a:lnTo>
                  <a:pt x="12313" y="2410"/>
                </a:lnTo>
                <a:lnTo>
                  <a:pt x="12288" y="2337"/>
                </a:lnTo>
                <a:lnTo>
                  <a:pt x="12264" y="2264"/>
                </a:lnTo>
                <a:lnTo>
                  <a:pt x="12191" y="2215"/>
                </a:lnTo>
                <a:lnTo>
                  <a:pt x="12118" y="2191"/>
                </a:lnTo>
                <a:lnTo>
                  <a:pt x="12045" y="2118"/>
                </a:lnTo>
                <a:lnTo>
                  <a:pt x="11923" y="2094"/>
                </a:lnTo>
                <a:lnTo>
                  <a:pt x="11339" y="2069"/>
                </a:lnTo>
                <a:lnTo>
                  <a:pt x="10293" y="2069"/>
                </a:lnTo>
                <a:lnTo>
                  <a:pt x="10147" y="2094"/>
                </a:lnTo>
                <a:lnTo>
                  <a:pt x="10147" y="1875"/>
                </a:lnTo>
                <a:lnTo>
                  <a:pt x="10147" y="1656"/>
                </a:lnTo>
                <a:lnTo>
                  <a:pt x="10098" y="1242"/>
                </a:lnTo>
                <a:lnTo>
                  <a:pt x="10074" y="707"/>
                </a:lnTo>
                <a:lnTo>
                  <a:pt x="10025" y="463"/>
                </a:lnTo>
                <a:lnTo>
                  <a:pt x="10001" y="342"/>
                </a:lnTo>
                <a:lnTo>
                  <a:pt x="9928" y="220"/>
                </a:lnTo>
                <a:lnTo>
                  <a:pt x="9904" y="147"/>
                </a:lnTo>
                <a:lnTo>
                  <a:pt x="9855" y="98"/>
                </a:lnTo>
                <a:lnTo>
                  <a:pt x="9782" y="74"/>
                </a:lnTo>
                <a:lnTo>
                  <a:pt x="9709" y="50"/>
                </a:lnTo>
                <a:lnTo>
                  <a:pt x="8882" y="25"/>
                </a:lnTo>
                <a:lnTo>
                  <a:pt x="8054" y="1"/>
                </a:lnTo>
                <a:close/>
                <a:moveTo>
                  <a:pt x="4307" y="15452"/>
                </a:moveTo>
                <a:lnTo>
                  <a:pt x="4088" y="15501"/>
                </a:lnTo>
                <a:lnTo>
                  <a:pt x="3869" y="15549"/>
                </a:lnTo>
                <a:lnTo>
                  <a:pt x="3650" y="15647"/>
                </a:lnTo>
                <a:lnTo>
                  <a:pt x="3237" y="15866"/>
                </a:lnTo>
                <a:lnTo>
                  <a:pt x="3018" y="15963"/>
                </a:lnTo>
                <a:lnTo>
                  <a:pt x="2823" y="16060"/>
                </a:lnTo>
                <a:lnTo>
                  <a:pt x="2653" y="16109"/>
                </a:lnTo>
                <a:lnTo>
                  <a:pt x="2507" y="16133"/>
                </a:lnTo>
                <a:lnTo>
                  <a:pt x="2190" y="16133"/>
                </a:lnTo>
                <a:lnTo>
                  <a:pt x="1850" y="16085"/>
                </a:lnTo>
                <a:lnTo>
                  <a:pt x="1533" y="16012"/>
                </a:lnTo>
                <a:lnTo>
                  <a:pt x="1241" y="15890"/>
                </a:lnTo>
                <a:lnTo>
                  <a:pt x="925" y="15768"/>
                </a:lnTo>
                <a:lnTo>
                  <a:pt x="341" y="15525"/>
                </a:lnTo>
                <a:lnTo>
                  <a:pt x="244" y="15501"/>
                </a:lnTo>
                <a:lnTo>
                  <a:pt x="171" y="15525"/>
                </a:lnTo>
                <a:lnTo>
                  <a:pt x="122" y="15574"/>
                </a:lnTo>
                <a:lnTo>
                  <a:pt x="98" y="15622"/>
                </a:lnTo>
                <a:lnTo>
                  <a:pt x="73" y="15695"/>
                </a:lnTo>
                <a:lnTo>
                  <a:pt x="73" y="15768"/>
                </a:lnTo>
                <a:lnTo>
                  <a:pt x="122" y="15841"/>
                </a:lnTo>
                <a:lnTo>
                  <a:pt x="171" y="15890"/>
                </a:lnTo>
                <a:lnTo>
                  <a:pt x="390" y="16060"/>
                </a:lnTo>
                <a:lnTo>
                  <a:pt x="633" y="16182"/>
                </a:lnTo>
                <a:lnTo>
                  <a:pt x="901" y="16304"/>
                </a:lnTo>
                <a:lnTo>
                  <a:pt x="1144" y="16425"/>
                </a:lnTo>
                <a:lnTo>
                  <a:pt x="1412" y="16498"/>
                </a:lnTo>
                <a:lnTo>
                  <a:pt x="1679" y="16571"/>
                </a:lnTo>
                <a:lnTo>
                  <a:pt x="1947" y="16644"/>
                </a:lnTo>
                <a:lnTo>
                  <a:pt x="2215" y="16669"/>
                </a:lnTo>
                <a:lnTo>
                  <a:pt x="2507" y="16669"/>
                </a:lnTo>
                <a:lnTo>
                  <a:pt x="2750" y="16620"/>
                </a:lnTo>
                <a:lnTo>
                  <a:pt x="2993" y="16547"/>
                </a:lnTo>
                <a:lnTo>
                  <a:pt x="3237" y="16425"/>
                </a:lnTo>
                <a:lnTo>
                  <a:pt x="3699" y="16206"/>
                </a:lnTo>
                <a:lnTo>
                  <a:pt x="3942" y="16109"/>
                </a:lnTo>
                <a:lnTo>
                  <a:pt x="4210" y="16012"/>
                </a:lnTo>
                <a:lnTo>
                  <a:pt x="4332" y="15987"/>
                </a:lnTo>
                <a:lnTo>
                  <a:pt x="4453" y="15963"/>
                </a:lnTo>
                <a:lnTo>
                  <a:pt x="4697" y="15987"/>
                </a:lnTo>
                <a:lnTo>
                  <a:pt x="4964" y="16060"/>
                </a:lnTo>
                <a:lnTo>
                  <a:pt x="5232" y="16158"/>
                </a:lnTo>
                <a:lnTo>
                  <a:pt x="5743" y="16352"/>
                </a:lnTo>
                <a:lnTo>
                  <a:pt x="6011" y="16450"/>
                </a:lnTo>
                <a:lnTo>
                  <a:pt x="6254" y="16523"/>
                </a:lnTo>
                <a:lnTo>
                  <a:pt x="6522" y="16547"/>
                </a:lnTo>
                <a:lnTo>
                  <a:pt x="6765" y="16523"/>
                </a:lnTo>
                <a:lnTo>
                  <a:pt x="7032" y="16474"/>
                </a:lnTo>
                <a:lnTo>
                  <a:pt x="7276" y="16401"/>
                </a:lnTo>
                <a:lnTo>
                  <a:pt x="7787" y="16231"/>
                </a:lnTo>
                <a:lnTo>
                  <a:pt x="8030" y="16158"/>
                </a:lnTo>
                <a:lnTo>
                  <a:pt x="8298" y="16133"/>
                </a:lnTo>
                <a:lnTo>
                  <a:pt x="8565" y="16133"/>
                </a:lnTo>
                <a:lnTo>
                  <a:pt x="8809" y="16182"/>
                </a:lnTo>
                <a:lnTo>
                  <a:pt x="9076" y="16231"/>
                </a:lnTo>
                <a:lnTo>
                  <a:pt x="9344" y="16328"/>
                </a:lnTo>
                <a:lnTo>
                  <a:pt x="9855" y="16498"/>
                </a:lnTo>
                <a:lnTo>
                  <a:pt x="10123" y="16571"/>
                </a:lnTo>
                <a:lnTo>
                  <a:pt x="10366" y="16620"/>
                </a:lnTo>
                <a:lnTo>
                  <a:pt x="10634" y="16620"/>
                </a:lnTo>
                <a:lnTo>
                  <a:pt x="10877" y="16596"/>
                </a:lnTo>
                <a:lnTo>
                  <a:pt x="11120" y="16547"/>
                </a:lnTo>
                <a:lnTo>
                  <a:pt x="11364" y="16450"/>
                </a:lnTo>
                <a:lnTo>
                  <a:pt x="11826" y="16255"/>
                </a:lnTo>
                <a:lnTo>
                  <a:pt x="12069" y="16182"/>
                </a:lnTo>
                <a:lnTo>
                  <a:pt x="12313" y="16085"/>
                </a:lnTo>
                <a:lnTo>
                  <a:pt x="12459" y="16060"/>
                </a:lnTo>
                <a:lnTo>
                  <a:pt x="12580" y="16036"/>
                </a:lnTo>
                <a:lnTo>
                  <a:pt x="12872" y="16036"/>
                </a:lnTo>
                <a:lnTo>
                  <a:pt x="13164" y="16085"/>
                </a:lnTo>
                <a:lnTo>
                  <a:pt x="13432" y="16182"/>
                </a:lnTo>
                <a:lnTo>
                  <a:pt x="14016" y="16352"/>
                </a:lnTo>
                <a:lnTo>
                  <a:pt x="14284" y="16425"/>
                </a:lnTo>
                <a:lnTo>
                  <a:pt x="14575" y="16474"/>
                </a:lnTo>
                <a:lnTo>
                  <a:pt x="14819" y="16498"/>
                </a:lnTo>
                <a:lnTo>
                  <a:pt x="15086" y="16474"/>
                </a:lnTo>
                <a:lnTo>
                  <a:pt x="15330" y="16450"/>
                </a:lnTo>
                <a:lnTo>
                  <a:pt x="15573" y="16377"/>
                </a:lnTo>
                <a:lnTo>
                  <a:pt x="15816" y="16279"/>
                </a:lnTo>
                <a:lnTo>
                  <a:pt x="16035" y="16182"/>
                </a:lnTo>
                <a:lnTo>
                  <a:pt x="16254" y="16060"/>
                </a:lnTo>
                <a:lnTo>
                  <a:pt x="16473" y="15914"/>
                </a:lnTo>
                <a:lnTo>
                  <a:pt x="16522" y="15841"/>
                </a:lnTo>
                <a:lnTo>
                  <a:pt x="16546" y="15768"/>
                </a:lnTo>
                <a:lnTo>
                  <a:pt x="16546" y="15695"/>
                </a:lnTo>
                <a:lnTo>
                  <a:pt x="16522" y="15622"/>
                </a:lnTo>
                <a:lnTo>
                  <a:pt x="16473" y="15574"/>
                </a:lnTo>
                <a:lnTo>
                  <a:pt x="16425" y="15525"/>
                </a:lnTo>
                <a:lnTo>
                  <a:pt x="16352" y="15525"/>
                </a:lnTo>
                <a:lnTo>
                  <a:pt x="16279" y="15574"/>
                </a:lnTo>
                <a:lnTo>
                  <a:pt x="16035" y="15720"/>
                </a:lnTo>
                <a:lnTo>
                  <a:pt x="15792" y="15841"/>
                </a:lnTo>
                <a:lnTo>
                  <a:pt x="15524" y="15939"/>
                </a:lnTo>
                <a:lnTo>
                  <a:pt x="15281" y="16012"/>
                </a:lnTo>
                <a:lnTo>
                  <a:pt x="15013" y="16060"/>
                </a:lnTo>
                <a:lnTo>
                  <a:pt x="14721" y="16085"/>
                </a:lnTo>
                <a:lnTo>
                  <a:pt x="14454" y="16060"/>
                </a:lnTo>
                <a:lnTo>
                  <a:pt x="14186" y="16012"/>
                </a:lnTo>
                <a:lnTo>
                  <a:pt x="13724" y="15914"/>
                </a:lnTo>
                <a:lnTo>
                  <a:pt x="13286" y="15793"/>
                </a:lnTo>
                <a:lnTo>
                  <a:pt x="13067" y="15768"/>
                </a:lnTo>
                <a:lnTo>
                  <a:pt x="12848" y="15744"/>
                </a:lnTo>
                <a:lnTo>
                  <a:pt x="12629" y="15744"/>
                </a:lnTo>
                <a:lnTo>
                  <a:pt x="12386" y="15768"/>
                </a:lnTo>
                <a:lnTo>
                  <a:pt x="12167" y="15841"/>
                </a:lnTo>
                <a:lnTo>
                  <a:pt x="11948" y="15914"/>
                </a:lnTo>
                <a:lnTo>
                  <a:pt x="11510" y="16060"/>
                </a:lnTo>
                <a:lnTo>
                  <a:pt x="11218" y="16158"/>
                </a:lnTo>
                <a:lnTo>
                  <a:pt x="10901" y="16182"/>
                </a:lnTo>
                <a:lnTo>
                  <a:pt x="10585" y="16158"/>
                </a:lnTo>
                <a:lnTo>
                  <a:pt x="10293" y="16133"/>
                </a:lnTo>
                <a:lnTo>
                  <a:pt x="10025" y="16060"/>
                </a:lnTo>
                <a:lnTo>
                  <a:pt x="9782" y="15987"/>
                </a:lnTo>
                <a:lnTo>
                  <a:pt x="9295" y="15817"/>
                </a:lnTo>
                <a:lnTo>
                  <a:pt x="9052" y="15744"/>
                </a:lnTo>
                <a:lnTo>
                  <a:pt x="8809" y="15671"/>
                </a:lnTo>
                <a:lnTo>
                  <a:pt x="8565" y="15622"/>
                </a:lnTo>
                <a:lnTo>
                  <a:pt x="8298" y="15598"/>
                </a:lnTo>
                <a:lnTo>
                  <a:pt x="8030" y="15622"/>
                </a:lnTo>
                <a:lnTo>
                  <a:pt x="7762" y="15671"/>
                </a:lnTo>
                <a:lnTo>
                  <a:pt x="7276" y="15841"/>
                </a:lnTo>
                <a:lnTo>
                  <a:pt x="7032" y="15914"/>
                </a:lnTo>
                <a:lnTo>
                  <a:pt x="6765" y="15987"/>
                </a:lnTo>
                <a:lnTo>
                  <a:pt x="6522" y="16012"/>
                </a:lnTo>
                <a:lnTo>
                  <a:pt x="6254" y="15987"/>
                </a:lnTo>
                <a:lnTo>
                  <a:pt x="6035" y="15939"/>
                </a:lnTo>
                <a:lnTo>
                  <a:pt x="5816" y="15866"/>
                </a:lnTo>
                <a:lnTo>
                  <a:pt x="5402" y="15720"/>
                </a:lnTo>
                <a:lnTo>
                  <a:pt x="4989" y="15549"/>
                </a:lnTo>
                <a:lnTo>
                  <a:pt x="4770" y="15501"/>
                </a:lnTo>
                <a:lnTo>
                  <a:pt x="4551" y="15452"/>
                </a:lnTo>
                <a:close/>
                <a:moveTo>
                  <a:pt x="560" y="16717"/>
                </a:moveTo>
                <a:lnTo>
                  <a:pt x="365" y="16742"/>
                </a:lnTo>
                <a:lnTo>
                  <a:pt x="195" y="16815"/>
                </a:lnTo>
                <a:lnTo>
                  <a:pt x="25" y="16936"/>
                </a:lnTo>
                <a:lnTo>
                  <a:pt x="0" y="16985"/>
                </a:lnTo>
                <a:lnTo>
                  <a:pt x="0" y="17009"/>
                </a:lnTo>
                <a:lnTo>
                  <a:pt x="0" y="17082"/>
                </a:lnTo>
                <a:lnTo>
                  <a:pt x="73" y="17131"/>
                </a:lnTo>
                <a:lnTo>
                  <a:pt x="171" y="17155"/>
                </a:lnTo>
                <a:lnTo>
                  <a:pt x="438" y="17131"/>
                </a:lnTo>
                <a:lnTo>
                  <a:pt x="730" y="17155"/>
                </a:lnTo>
                <a:lnTo>
                  <a:pt x="974" y="17204"/>
                </a:lnTo>
                <a:lnTo>
                  <a:pt x="1217" y="17301"/>
                </a:lnTo>
                <a:lnTo>
                  <a:pt x="1728" y="17520"/>
                </a:lnTo>
                <a:lnTo>
                  <a:pt x="1971" y="17618"/>
                </a:lnTo>
                <a:lnTo>
                  <a:pt x="2239" y="17715"/>
                </a:lnTo>
                <a:lnTo>
                  <a:pt x="2482" y="17764"/>
                </a:lnTo>
                <a:lnTo>
                  <a:pt x="2726" y="17764"/>
                </a:lnTo>
                <a:lnTo>
                  <a:pt x="2969" y="17715"/>
                </a:lnTo>
                <a:lnTo>
                  <a:pt x="3188" y="17666"/>
                </a:lnTo>
                <a:lnTo>
                  <a:pt x="3650" y="17472"/>
                </a:lnTo>
                <a:lnTo>
                  <a:pt x="3894" y="17399"/>
                </a:lnTo>
                <a:lnTo>
                  <a:pt x="4113" y="17326"/>
                </a:lnTo>
                <a:lnTo>
                  <a:pt x="4405" y="17277"/>
                </a:lnTo>
                <a:lnTo>
                  <a:pt x="4697" y="17277"/>
                </a:lnTo>
                <a:lnTo>
                  <a:pt x="4989" y="17301"/>
                </a:lnTo>
                <a:lnTo>
                  <a:pt x="5281" y="17350"/>
                </a:lnTo>
                <a:lnTo>
                  <a:pt x="5865" y="17520"/>
                </a:lnTo>
                <a:lnTo>
                  <a:pt x="6400" y="17642"/>
                </a:lnTo>
                <a:lnTo>
                  <a:pt x="6667" y="17691"/>
                </a:lnTo>
                <a:lnTo>
                  <a:pt x="6911" y="17715"/>
                </a:lnTo>
                <a:lnTo>
                  <a:pt x="7154" y="17691"/>
                </a:lnTo>
                <a:lnTo>
                  <a:pt x="7397" y="17666"/>
                </a:lnTo>
                <a:lnTo>
                  <a:pt x="7616" y="17618"/>
                </a:lnTo>
                <a:lnTo>
                  <a:pt x="7860" y="17545"/>
                </a:lnTo>
                <a:lnTo>
                  <a:pt x="8322" y="17374"/>
                </a:lnTo>
                <a:lnTo>
                  <a:pt x="8468" y="17326"/>
                </a:lnTo>
                <a:lnTo>
                  <a:pt x="8614" y="17301"/>
                </a:lnTo>
                <a:lnTo>
                  <a:pt x="8760" y="17277"/>
                </a:lnTo>
                <a:lnTo>
                  <a:pt x="8882" y="17277"/>
                </a:lnTo>
                <a:lnTo>
                  <a:pt x="9028" y="17301"/>
                </a:lnTo>
                <a:lnTo>
                  <a:pt x="9174" y="17326"/>
                </a:lnTo>
                <a:lnTo>
                  <a:pt x="9295" y="17374"/>
                </a:lnTo>
                <a:lnTo>
                  <a:pt x="9441" y="17447"/>
                </a:lnTo>
                <a:lnTo>
                  <a:pt x="9831" y="17666"/>
                </a:lnTo>
                <a:lnTo>
                  <a:pt x="10025" y="17764"/>
                </a:lnTo>
                <a:lnTo>
                  <a:pt x="10244" y="17837"/>
                </a:lnTo>
                <a:lnTo>
                  <a:pt x="10463" y="17861"/>
                </a:lnTo>
                <a:lnTo>
                  <a:pt x="10658" y="17837"/>
                </a:lnTo>
                <a:lnTo>
                  <a:pt x="10877" y="17788"/>
                </a:lnTo>
                <a:lnTo>
                  <a:pt x="11096" y="17691"/>
                </a:lnTo>
                <a:lnTo>
                  <a:pt x="11510" y="17520"/>
                </a:lnTo>
                <a:lnTo>
                  <a:pt x="11704" y="17423"/>
                </a:lnTo>
                <a:lnTo>
                  <a:pt x="11899" y="17350"/>
                </a:lnTo>
                <a:lnTo>
                  <a:pt x="12045" y="17301"/>
                </a:lnTo>
                <a:lnTo>
                  <a:pt x="12434" y="17301"/>
                </a:lnTo>
                <a:lnTo>
                  <a:pt x="12726" y="17374"/>
                </a:lnTo>
                <a:lnTo>
                  <a:pt x="12994" y="17447"/>
                </a:lnTo>
                <a:lnTo>
                  <a:pt x="13554" y="17666"/>
                </a:lnTo>
                <a:lnTo>
                  <a:pt x="13846" y="17739"/>
                </a:lnTo>
                <a:lnTo>
                  <a:pt x="14113" y="17788"/>
                </a:lnTo>
                <a:lnTo>
                  <a:pt x="14381" y="17788"/>
                </a:lnTo>
                <a:lnTo>
                  <a:pt x="14673" y="17764"/>
                </a:lnTo>
                <a:lnTo>
                  <a:pt x="14940" y="17691"/>
                </a:lnTo>
                <a:lnTo>
                  <a:pt x="15232" y="17618"/>
                </a:lnTo>
                <a:lnTo>
                  <a:pt x="15500" y="17520"/>
                </a:lnTo>
                <a:lnTo>
                  <a:pt x="15768" y="17399"/>
                </a:lnTo>
                <a:lnTo>
                  <a:pt x="16254" y="17155"/>
                </a:lnTo>
                <a:lnTo>
                  <a:pt x="16327" y="17107"/>
                </a:lnTo>
                <a:lnTo>
                  <a:pt x="16352" y="17034"/>
                </a:lnTo>
                <a:lnTo>
                  <a:pt x="16352" y="16961"/>
                </a:lnTo>
                <a:lnTo>
                  <a:pt x="16327" y="16888"/>
                </a:lnTo>
                <a:lnTo>
                  <a:pt x="16303" y="16839"/>
                </a:lnTo>
                <a:lnTo>
                  <a:pt x="16254" y="16790"/>
                </a:lnTo>
                <a:lnTo>
                  <a:pt x="16181" y="16766"/>
                </a:lnTo>
                <a:lnTo>
                  <a:pt x="16108" y="16790"/>
                </a:lnTo>
                <a:lnTo>
                  <a:pt x="15500" y="17034"/>
                </a:lnTo>
                <a:lnTo>
                  <a:pt x="15208" y="17155"/>
                </a:lnTo>
                <a:lnTo>
                  <a:pt x="14916" y="17253"/>
                </a:lnTo>
                <a:lnTo>
                  <a:pt x="14624" y="17326"/>
                </a:lnTo>
                <a:lnTo>
                  <a:pt x="14308" y="17350"/>
                </a:lnTo>
                <a:lnTo>
                  <a:pt x="13992" y="17350"/>
                </a:lnTo>
                <a:lnTo>
                  <a:pt x="13651" y="17301"/>
                </a:lnTo>
                <a:lnTo>
                  <a:pt x="13408" y="17228"/>
                </a:lnTo>
                <a:lnTo>
                  <a:pt x="13189" y="17155"/>
                </a:lnTo>
                <a:lnTo>
                  <a:pt x="12751" y="16985"/>
                </a:lnTo>
                <a:lnTo>
                  <a:pt x="12507" y="16936"/>
                </a:lnTo>
                <a:lnTo>
                  <a:pt x="12288" y="16912"/>
                </a:lnTo>
                <a:lnTo>
                  <a:pt x="12045" y="16912"/>
                </a:lnTo>
                <a:lnTo>
                  <a:pt x="11802" y="16961"/>
                </a:lnTo>
                <a:lnTo>
                  <a:pt x="11558" y="17034"/>
                </a:lnTo>
                <a:lnTo>
                  <a:pt x="11339" y="17131"/>
                </a:lnTo>
                <a:lnTo>
                  <a:pt x="10901" y="17326"/>
                </a:lnTo>
                <a:lnTo>
                  <a:pt x="10731" y="17399"/>
                </a:lnTo>
                <a:lnTo>
                  <a:pt x="10585" y="17423"/>
                </a:lnTo>
                <a:lnTo>
                  <a:pt x="10439" y="17423"/>
                </a:lnTo>
                <a:lnTo>
                  <a:pt x="10317" y="17399"/>
                </a:lnTo>
                <a:lnTo>
                  <a:pt x="10171" y="17374"/>
                </a:lnTo>
                <a:lnTo>
                  <a:pt x="10050" y="17326"/>
                </a:lnTo>
                <a:lnTo>
                  <a:pt x="9758" y="17180"/>
                </a:lnTo>
                <a:lnTo>
                  <a:pt x="9539" y="17058"/>
                </a:lnTo>
                <a:lnTo>
                  <a:pt x="9344" y="16961"/>
                </a:lnTo>
                <a:lnTo>
                  <a:pt x="9149" y="16912"/>
                </a:lnTo>
                <a:lnTo>
                  <a:pt x="8930" y="16888"/>
                </a:lnTo>
                <a:lnTo>
                  <a:pt x="8736" y="16863"/>
                </a:lnTo>
                <a:lnTo>
                  <a:pt x="8517" y="16912"/>
                </a:lnTo>
                <a:lnTo>
                  <a:pt x="8298" y="16961"/>
                </a:lnTo>
                <a:lnTo>
                  <a:pt x="8054" y="17034"/>
                </a:lnTo>
                <a:lnTo>
                  <a:pt x="7787" y="17131"/>
                </a:lnTo>
                <a:lnTo>
                  <a:pt x="7495" y="17228"/>
                </a:lnTo>
                <a:lnTo>
                  <a:pt x="7227" y="17277"/>
                </a:lnTo>
                <a:lnTo>
                  <a:pt x="6911" y="17301"/>
                </a:lnTo>
                <a:lnTo>
                  <a:pt x="6619" y="17277"/>
                </a:lnTo>
                <a:lnTo>
                  <a:pt x="6327" y="17228"/>
                </a:lnTo>
                <a:lnTo>
                  <a:pt x="5767" y="17082"/>
                </a:lnTo>
                <a:lnTo>
                  <a:pt x="5305" y="16961"/>
                </a:lnTo>
                <a:lnTo>
                  <a:pt x="4818" y="16888"/>
                </a:lnTo>
                <a:lnTo>
                  <a:pt x="4356" y="16888"/>
                </a:lnTo>
                <a:lnTo>
                  <a:pt x="4113" y="16912"/>
                </a:lnTo>
                <a:lnTo>
                  <a:pt x="3869" y="16961"/>
                </a:lnTo>
                <a:lnTo>
                  <a:pt x="3602" y="17034"/>
                </a:lnTo>
                <a:lnTo>
                  <a:pt x="3358" y="17131"/>
                </a:lnTo>
                <a:lnTo>
                  <a:pt x="3115" y="17253"/>
                </a:lnTo>
                <a:lnTo>
                  <a:pt x="2847" y="17326"/>
                </a:lnTo>
                <a:lnTo>
                  <a:pt x="2677" y="17350"/>
                </a:lnTo>
                <a:lnTo>
                  <a:pt x="2507" y="17350"/>
                </a:lnTo>
                <a:lnTo>
                  <a:pt x="2312" y="17301"/>
                </a:lnTo>
                <a:lnTo>
                  <a:pt x="2142" y="17253"/>
                </a:lnTo>
                <a:lnTo>
                  <a:pt x="1801" y="17107"/>
                </a:lnTo>
                <a:lnTo>
                  <a:pt x="1485" y="16936"/>
                </a:lnTo>
                <a:lnTo>
                  <a:pt x="1314" y="16863"/>
                </a:lnTo>
                <a:lnTo>
                  <a:pt x="1120" y="16790"/>
                </a:lnTo>
                <a:lnTo>
                  <a:pt x="949" y="16742"/>
                </a:lnTo>
                <a:lnTo>
                  <a:pt x="755" y="16717"/>
                </a:lnTo>
                <a:close/>
                <a:moveTo>
                  <a:pt x="16571" y="17666"/>
                </a:moveTo>
                <a:lnTo>
                  <a:pt x="15938" y="17861"/>
                </a:lnTo>
                <a:lnTo>
                  <a:pt x="15305" y="18056"/>
                </a:lnTo>
                <a:lnTo>
                  <a:pt x="14989" y="18129"/>
                </a:lnTo>
                <a:lnTo>
                  <a:pt x="14648" y="18202"/>
                </a:lnTo>
                <a:lnTo>
                  <a:pt x="14332" y="18250"/>
                </a:lnTo>
                <a:lnTo>
                  <a:pt x="14016" y="18275"/>
                </a:lnTo>
                <a:lnTo>
                  <a:pt x="13870" y="18250"/>
                </a:lnTo>
                <a:lnTo>
                  <a:pt x="13724" y="18226"/>
                </a:lnTo>
                <a:lnTo>
                  <a:pt x="13481" y="18104"/>
                </a:lnTo>
                <a:lnTo>
                  <a:pt x="13237" y="17983"/>
                </a:lnTo>
                <a:lnTo>
                  <a:pt x="12970" y="17861"/>
                </a:lnTo>
                <a:lnTo>
                  <a:pt x="12726" y="17788"/>
                </a:lnTo>
                <a:lnTo>
                  <a:pt x="12507" y="17764"/>
                </a:lnTo>
                <a:lnTo>
                  <a:pt x="12264" y="17764"/>
                </a:lnTo>
                <a:lnTo>
                  <a:pt x="12045" y="17812"/>
                </a:lnTo>
                <a:lnTo>
                  <a:pt x="11753" y="17885"/>
                </a:lnTo>
                <a:lnTo>
                  <a:pt x="11485" y="17983"/>
                </a:lnTo>
                <a:lnTo>
                  <a:pt x="10974" y="18202"/>
                </a:lnTo>
                <a:lnTo>
                  <a:pt x="10707" y="18275"/>
                </a:lnTo>
                <a:lnTo>
                  <a:pt x="10439" y="18323"/>
                </a:lnTo>
                <a:lnTo>
                  <a:pt x="10317" y="18323"/>
                </a:lnTo>
                <a:lnTo>
                  <a:pt x="10171" y="18299"/>
                </a:lnTo>
                <a:lnTo>
                  <a:pt x="10025" y="18250"/>
                </a:lnTo>
                <a:lnTo>
                  <a:pt x="9855" y="18202"/>
                </a:lnTo>
                <a:lnTo>
                  <a:pt x="9441" y="18007"/>
                </a:lnTo>
                <a:lnTo>
                  <a:pt x="9222" y="17910"/>
                </a:lnTo>
                <a:lnTo>
                  <a:pt x="9028" y="17837"/>
                </a:lnTo>
                <a:lnTo>
                  <a:pt x="8809" y="17788"/>
                </a:lnTo>
                <a:lnTo>
                  <a:pt x="8590" y="17764"/>
                </a:lnTo>
                <a:lnTo>
                  <a:pt x="8371" y="17764"/>
                </a:lnTo>
                <a:lnTo>
                  <a:pt x="8127" y="17788"/>
                </a:lnTo>
                <a:lnTo>
                  <a:pt x="7860" y="17885"/>
                </a:lnTo>
                <a:lnTo>
                  <a:pt x="7592" y="17983"/>
                </a:lnTo>
                <a:lnTo>
                  <a:pt x="7105" y="18202"/>
                </a:lnTo>
                <a:lnTo>
                  <a:pt x="6862" y="18299"/>
                </a:lnTo>
                <a:lnTo>
                  <a:pt x="6619" y="18372"/>
                </a:lnTo>
                <a:lnTo>
                  <a:pt x="6205" y="18372"/>
                </a:lnTo>
                <a:lnTo>
                  <a:pt x="6059" y="18323"/>
                </a:lnTo>
                <a:lnTo>
                  <a:pt x="5792" y="18250"/>
                </a:lnTo>
                <a:lnTo>
                  <a:pt x="5573" y="18153"/>
                </a:lnTo>
                <a:lnTo>
                  <a:pt x="5110" y="17958"/>
                </a:lnTo>
                <a:lnTo>
                  <a:pt x="4867" y="17885"/>
                </a:lnTo>
                <a:lnTo>
                  <a:pt x="4624" y="17812"/>
                </a:lnTo>
                <a:lnTo>
                  <a:pt x="4380" y="17788"/>
                </a:lnTo>
                <a:lnTo>
                  <a:pt x="4113" y="17788"/>
                </a:lnTo>
                <a:lnTo>
                  <a:pt x="3845" y="17837"/>
                </a:lnTo>
                <a:lnTo>
                  <a:pt x="3602" y="17910"/>
                </a:lnTo>
                <a:lnTo>
                  <a:pt x="3115" y="18129"/>
                </a:lnTo>
                <a:lnTo>
                  <a:pt x="2872" y="18226"/>
                </a:lnTo>
                <a:lnTo>
                  <a:pt x="2628" y="18323"/>
                </a:lnTo>
                <a:lnTo>
                  <a:pt x="2361" y="18372"/>
                </a:lnTo>
                <a:lnTo>
                  <a:pt x="2117" y="18421"/>
                </a:lnTo>
                <a:lnTo>
                  <a:pt x="1971" y="18421"/>
                </a:lnTo>
                <a:lnTo>
                  <a:pt x="1850" y="18396"/>
                </a:lnTo>
                <a:lnTo>
                  <a:pt x="1582" y="18299"/>
                </a:lnTo>
                <a:lnTo>
                  <a:pt x="1363" y="18177"/>
                </a:lnTo>
                <a:lnTo>
                  <a:pt x="1120" y="18031"/>
                </a:lnTo>
                <a:lnTo>
                  <a:pt x="876" y="17934"/>
                </a:lnTo>
                <a:lnTo>
                  <a:pt x="633" y="17837"/>
                </a:lnTo>
                <a:lnTo>
                  <a:pt x="511" y="17812"/>
                </a:lnTo>
                <a:lnTo>
                  <a:pt x="390" y="17812"/>
                </a:lnTo>
                <a:lnTo>
                  <a:pt x="244" y="17837"/>
                </a:lnTo>
                <a:lnTo>
                  <a:pt x="98" y="17885"/>
                </a:lnTo>
                <a:lnTo>
                  <a:pt x="49" y="17934"/>
                </a:lnTo>
                <a:lnTo>
                  <a:pt x="49" y="17983"/>
                </a:lnTo>
                <a:lnTo>
                  <a:pt x="73" y="18031"/>
                </a:lnTo>
                <a:lnTo>
                  <a:pt x="122" y="18056"/>
                </a:lnTo>
                <a:lnTo>
                  <a:pt x="268" y="18056"/>
                </a:lnTo>
                <a:lnTo>
                  <a:pt x="414" y="18080"/>
                </a:lnTo>
                <a:lnTo>
                  <a:pt x="682" y="18177"/>
                </a:lnTo>
                <a:lnTo>
                  <a:pt x="925" y="18299"/>
                </a:lnTo>
                <a:lnTo>
                  <a:pt x="1168" y="18445"/>
                </a:lnTo>
                <a:lnTo>
                  <a:pt x="1412" y="18567"/>
                </a:lnTo>
                <a:lnTo>
                  <a:pt x="1679" y="18688"/>
                </a:lnTo>
                <a:lnTo>
                  <a:pt x="1947" y="18761"/>
                </a:lnTo>
                <a:lnTo>
                  <a:pt x="2093" y="18786"/>
                </a:lnTo>
                <a:lnTo>
                  <a:pt x="2239" y="18810"/>
                </a:lnTo>
                <a:lnTo>
                  <a:pt x="2507" y="18761"/>
                </a:lnTo>
                <a:lnTo>
                  <a:pt x="2750" y="18713"/>
                </a:lnTo>
                <a:lnTo>
                  <a:pt x="2993" y="18615"/>
                </a:lnTo>
                <a:lnTo>
                  <a:pt x="3237" y="18518"/>
                </a:lnTo>
                <a:lnTo>
                  <a:pt x="3748" y="18323"/>
                </a:lnTo>
                <a:lnTo>
                  <a:pt x="3991" y="18250"/>
                </a:lnTo>
                <a:lnTo>
                  <a:pt x="4259" y="18202"/>
                </a:lnTo>
                <a:lnTo>
                  <a:pt x="4380" y="18177"/>
                </a:lnTo>
                <a:lnTo>
                  <a:pt x="4526" y="18202"/>
                </a:lnTo>
                <a:lnTo>
                  <a:pt x="4770" y="18250"/>
                </a:lnTo>
                <a:lnTo>
                  <a:pt x="5013" y="18348"/>
                </a:lnTo>
                <a:lnTo>
                  <a:pt x="5256" y="18469"/>
                </a:lnTo>
                <a:lnTo>
                  <a:pt x="5743" y="18713"/>
                </a:lnTo>
                <a:lnTo>
                  <a:pt x="5986" y="18810"/>
                </a:lnTo>
                <a:lnTo>
                  <a:pt x="6254" y="18859"/>
                </a:lnTo>
                <a:lnTo>
                  <a:pt x="6522" y="18859"/>
                </a:lnTo>
                <a:lnTo>
                  <a:pt x="6765" y="18834"/>
                </a:lnTo>
                <a:lnTo>
                  <a:pt x="6984" y="18786"/>
                </a:lnTo>
                <a:lnTo>
                  <a:pt x="7227" y="18713"/>
                </a:lnTo>
                <a:lnTo>
                  <a:pt x="7665" y="18494"/>
                </a:lnTo>
                <a:lnTo>
                  <a:pt x="8127" y="18299"/>
                </a:lnTo>
                <a:lnTo>
                  <a:pt x="8273" y="18250"/>
                </a:lnTo>
                <a:lnTo>
                  <a:pt x="8395" y="18226"/>
                </a:lnTo>
                <a:lnTo>
                  <a:pt x="8541" y="18226"/>
                </a:lnTo>
                <a:lnTo>
                  <a:pt x="8663" y="18250"/>
                </a:lnTo>
                <a:lnTo>
                  <a:pt x="8930" y="18299"/>
                </a:lnTo>
                <a:lnTo>
                  <a:pt x="9174" y="18396"/>
                </a:lnTo>
                <a:lnTo>
                  <a:pt x="9685" y="18640"/>
                </a:lnTo>
                <a:lnTo>
                  <a:pt x="9928" y="18737"/>
                </a:lnTo>
                <a:lnTo>
                  <a:pt x="10196" y="18810"/>
                </a:lnTo>
                <a:lnTo>
                  <a:pt x="10439" y="18834"/>
                </a:lnTo>
                <a:lnTo>
                  <a:pt x="10682" y="18810"/>
                </a:lnTo>
                <a:lnTo>
                  <a:pt x="10901" y="18761"/>
                </a:lnTo>
                <a:lnTo>
                  <a:pt x="11145" y="18688"/>
                </a:lnTo>
                <a:lnTo>
                  <a:pt x="11583" y="18494"/>
                </a:lnTo>
                <a:lnTo>
                  <a:pt x="12021" y="18299"/>
                </a:lnTo>
                <a:lnTo>
                  <a:pt x="12167" y="18275"/>
                </a:lnTo>
                <a:lnTo>
                  <a:pt x="12313" y="18250"/>
                </a:lnTo>
                <a:lnTo>
                  <a:pt x="12434" y="18250"/>
                </a:lnTo>
                <a:lnTo>
                  <a:pt x="12580" y="18275"/>
                </a:lnTo>
                <a:lnTo>
                  <a:pt x="12848" y="18323"/>
                </a:lnTo>
                <a:lnTo>
                  <a:pt x="13091" y="18421"/>
                </a:lnTo>
                <a:lnTo>
                  <a:pt x="13627" y="18640"/>
                </a:lnTo>
                <a:lnTo>
                  <a:pt x="13894" y="18713"/>
                </a:lnTo>
                <a:lnTo>
                  <a:pt x="14162" y="18761"/>
                </a:lnTo>
                <a:lnTo>
                  <a:pt x="14430" y="18737"/>
                </a:lnTo>
                <a:lnTo>
                  <a:pt x="14697" y="18688"/>
                </a:lnTo>
                <a:lnTo>
                  <a:pt x="15208" y="18567"/>
                </a:lnTo>
                <a:lnTo>
                  <a:pt x="15938" y="18348"/>
                </a:lnTo>
                <a:lnTo>
                  <a:pt x="16692" y="18129"/>
                </a:lnTo>
                <a:lnTo>
                  <a:pt x="16790" y="18080"/>
                </a:lnTo>
                <a:lnTo>
                  <a:pt x="16838" y="18007"/>
                </a:lnTo>
                <a:lnTo>
                  <a:pt x="16863" y="17934"/>
                </a:lnTo>
                <a:lnTo>
                  <a:pt x="16863" y="17837"/>
                </a:lnTo>
                <a:lnTo>
                  <a:pt x="16814" y="17764"/>
                </a:lnTo>
                <a:lnTo>
                  <a:pt x="16765" y="17691"/>
                </a:lnTo>
                <a:lnTo>
                  <a:pt x="16668" y="17666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46"/>
          <p:cNvSpPr/>
          <p:nvPr/>
        </p:nvSpPr>
        <p:spPr>
          <a:xfrm>
            <a:off x="869476" y="4566690"/>
            <a:ext cx="419069" cy="236324"/>
          </a:xfrm>
          <a:custGeom>
            <a:avLst/>
            <a:gdLst/>
            <a:ahLst/>
            <a:cxnLst/>
            <a:rect l="l" t="t" r="r" b="b"/>
            <a:pathLst>
              <a:path w="21705" h="12240" extrusionOk="0">
                <a:moveTo>
                  <a:pt x="17544" y="4258"/>
                </a:moveTo>
                <a:lnTo>
                  <a:pt x="17811" y="4307"/>
                </a:lnTo>
                <a:lnTo>
                  <a:pt x="18055" y="4356"/>
                </a:lnTo>
                <a:lnTo>
                  <a:pt x="17957" y="4575"/>
                </a:lnTo>
                <a:lnTo>
                  <a:pt x="17860" y="4769"/>
                </a:lnTo>
                <a:lnTo>
                  <a:pt x="17714" y="5207"/>
                </a:lnTo>
                <a:lnTo>
                  <a:pt x="17617" y="5669"/>
                </a:lnTo>
                <a:lnTo>
                  <a:pt x="17495" y="6083"/>
                </a:lnTo>
                <a:lnTo>
                  <a:pt x="17373" y="6618"/>
                </a:lnTo>
                <a:lnTo>
                  <a:pt x="17276" y="7129"/>
                </a:lnTo>
                <a:lnTo>
                  <a:pt x="17130" y="7129"/>
                </a:lnTo>
                <a:lnTo>
                  <a:pt x="16570" y="5840"/>
                </a:lnTo>
                <a:lnTo>
                  <a:pt x="16011" y="4526"/>
                </a:lnTo>
                <a:lnTo>
                  <a:pt x="16278" y="4429"/>
                </a:lnTo>
                <a:lnTo>
                  <a:pt x="16522" y="4331"/>
                </a:lnTo>
                <a:lnTo>
                  <a:pt x="16789" y="4283"/>
                </a:lnTo>
                <a:lnTo>
                  <a:pt x="17033" y="4258"/>
                </a:lnTo>
                <a:close/>
                <a:moveTo>
                  <a:pt x="15451" y="4599"/>
                </a:moveTo>
                <a:lnTo>
                  <a:pt x="15962" y="5888"/>
                </a:lnTo>
                <a:lnTo>
                  <a:pt x="16497" y="7178"/>
                </a:lnTo>
                <a:lnTo>
                  <a:pt x="16205" y="6935"/>
                </a:lnTo>
                <a:lnTo>
                  <a:pt x="15938" y="6691"/>
                </a:lnTo>
                <a:lnTo>
                  <a:pt x="15597" y="6326"/>
                </a:lnTo>
                <a:lnTo>
                  <a:pt x="15281" y="5937"/>
                </a:lnTo>
                <a:lnTo>
                  <a:pt x="14940" y="5548"/>
                </a:lnTo>
                <a:lnTo>
                  <a:pt x="14745" y="5402"/>
                </a:lnTo>
                <a:lnTo>
                  <a:pt x="14551" y="5256"/>
                </a:lnTo>
                <a:lnTo>
                  <a:pt x="14770" y="5061"/>
                </a:lnTo>
                <a:lnTo>
                  <a:pt x="14989" y="4891"/>
                </a:lnTo>
                <a:lnTo>
                  <a:pt x="15208" y="4745"/>
                </a:lnTo>
                <a:lnTo>
                  <a:pt x="15451" y="4599"/>
                </a:lnTo>
                <a:close/>
                <a:moveTo>
                  <a:pt x="5012" y="4307"/>
                </a:moveTo>
                <a:lnTo>
                  <a:pt x="5353" y="4404"/>
                </a:lnTo>
                <a:lnTo>
                  <a:pt x="5669" y="4526"/>
                </a:lnTo>
                <a:lnTo>
                  <a:pt x="5986" y="4696"/>
                </a:lnTo>
                <a:lnTo>
                  <a:pt x="6302" y="4866"/>
                </a:lnTo>
                <a:lnTo>
                  <a:pt x="6059" y="5183"/>
                </a:lnTo>
                <a:lnTo>
                  <a:pt x="5304" y="6180"/>
                </a:lnTo>
                <a:lnTo>
                  <a:pt x="4550" y="7202"/>
                </a:lnTo>
                <a:lnTo>
                  <a:pt x="4501" y="7129"/>
                </a:lnTo>
                <a:lnTo>
                  <a:pt x="4453" y="7081"/>
                </a:lnTo>
                <a:lnTo>
                  <a:pt x="4599" y="6156"/>
                </a:lnTo>
                <a:lnTo>
                  <a:pt x="4793" y="5231"/>
                </a:lnTo>
                <a:lnTo>
                  <a:pt x="5012" y="4307"/>
                </a:lnTo>
                <a:close/>
                <a:moveTo>
                  <a:pt x="4234" y="4210"/>
                </a:moveTo>
                <a:lnTo>
                  <a:pt x="4720" y="4258"/>
                </a:lnTo>
                <a:lnTo>
                  <a:pt x="4477" y="5158"/>
                </a:lnTo>
                <a:lnTo>
                  <a:pt x="4282" y="6083"/>
                </a:lnTo>
                <a:lnTo>
                  <a:pt x="4185" y="6545"/>
                </a:lnTo>
                <a:lnTo>
                  <a:pt x="4112" y="7008"/>
                </a:lnTo>
                <a:lnTo>
                  <a:pt x="4088" y="7008"/>
                </a:lnTo>
                <a:lnTo>
                  <a:pt x="3991" y="6618"/>
                </a:lnTo>
                <a:lnTo>
                  <a:pt x="3869" y="6253"/>
                </a:lnTo>
                <a:lnTo>
                  <a:pt x="3747" y="5767"/>
                </a:lnTo>
                <a:lnTo>
                  <a:pt x="3577" y="5304"/>
                </a:lnTo>
                <a:lnTo>
                  <a:pt x="3358" y="4842"/>
                </a:lnTo>
                <a:lnTo>
                  <a:pt x="3139" y="4404"/>
                </a:lnTo>
                <a:lnTo>
                  <a:pt x="3090" y="4380"/>
                </a:lnTo>
                <a:lnTo>
                  <a:pt x="3066" y="4356"/>
                </a:lnTo>
                <a:lnTo>
                  <a:pt x="2993" y="4380"/>
                </a:lnTo>
                <a:lnTo>
                  <a:pt x="2944" y="4429"/>
                </a:lnTo>
                <a:lnTo>
                  <a:pt x="2920" y="4453"/>
                </a:lnTo>
                <a:lnTo>
                  <a:pt x="2920" y="4502"/>
                </a:lnTo>
                <a:lnTo>
                  <a:pt x="3261" y="5329"/>
                </a:lnTo>
                <a:lnTo>
                  <a:pt x="3407" y="5742"/>
                </a:lnTo>
                <a:lnTo>
                  <a:pt x="3553" y="6156"/>
                </a:lnTo>
                <a:lnTo>
                  <a:pt x="3674" y="6594"/>
                </a:lnTo>
                <a:lnTo>
                  <a:pt x="3796" y="7081"/>
                </a:lnTo>
                <a:lnTo>
                  <a:pt x="3601" y="7202"/>
                </a:lnTo>
                <a:lnTo>
                  <a:pt x="3431" y="7373"/>
                </a:lnTo>
                <a:lnTo>
                  <a:pt x="2944" y="7056"/>
                </a:lnTo>
                <a:lnTo>
                  <a:pt x="2701" y="6886"/>
                </a:lnTo>
                <a:lnTo>
                  <a:pt x="2482" y="6691"/>
                </a:lnTo>
                <a:lnTo>
                  <a:pt x="2190" y="6399"/>
                </a:lnTo>
                <a:lnTo>
                  <a:pt x="1922" y="6083"/>
                </a:lnTo>
                <a:lnTo>
                  <a:pt x="1630" y="5791"/>
                </a:lnTo>
                <a:lnTo>
                  <a:pt x="1484" y="5645"/>
                </a:lnTo>
                <a:lnTo>
                  <a:pt x="1314" y="5523"/>
                </a:lnTo>
                <a:lnTo>
                  <a:pt x="1484" y="5329"/>
                </a:lnTo>
                <a:lnTo>
                  <a:pt x="1655" y="5158"/>
                </a:lnTo>
                <a:lnTo>
                  <a:pt x="1849" y="4988"/>
                </a:lnTo>
                <a:lnTo>
                  <a:pt x="2044" y="4842"/>
                </a:lnTo>
                <a:lnTo>
                  <a:pt x="2239" y="4721"/>
                </a:lnTo>
                <a:lnTo>
                  <a:pt x="2433" y="4599"/>
                </a:lnTo>
                <a:lnTo>
                  <a:pt x="2652" y="4502"/>
                </a:lnTo>
                <a:lnTo>
                  <a:pt x="2871" y="4404"/>
                </a:lnTo>
                <a:lnTo>
                  <a:pt x="3090" y="4331"/>
                </a:lnTo>
                <a:lnTo>
                  <a:pt x="3309" y="4283"/>
                </a:lnTo>
                <a:lnTo>
                  <a:pt x="3553" y="4234"/>
                </a:lnTo>
                <a:lnTo>
                  <a:pt x="3772" y="4210"/>
                </a:lnTo>
                <a:close/>
                <a:moveTo>
                  <a:pt x="18152" y="4404"/>
                </a:moveTo>
                <a:lnTo>
                  <a:pt x="18395" y="4477"/>
                </a:lnTo>
                <a:lnTo>
                  <a:pt x="18639" y="4575"/>
                </a:lnTo>
                <a:lnTo>
                  <a:pt x="18858" y="4672"/>
                </a:lnTo>
                <a:lnTo>
                  <a:pt x="19077" y="4793"/>
                </a:lnTo>
                <a:lnTo>
                  <a:pt x="19515" y="5085"/>
                </a:lnTo>
                <a:lnTo>
                  <a:pt x="19904" y="5426"/>
                </a:lnTo>
                <a:lnTo>
                  <a:pt x="19588" y="5742"/>
                </a:lnTo>
                <a:lnTo>
                  <a:pt x="19247" y="6083"/>
                </a:lnTo>
                <a:lnTo>
                  <a:pt x="18931" y="6424"/>
                </a:lnTo>
                <a:lnTo>
                  <a:pt x="18614" y="6740"/>
                </a:lnTo>
                <a:lnTo>
                  <a:pt x="18201" y="7081"/>
                </a:lnTo>
                <a:lnTo>
                  <a:pt x="17787" y="7421"/>
                </a:lnTo>
                <a:lnTo>
                  <a:pt x="17665" y="7275"/>
                </a:lnTo>
                <a:lnTo>
                  <a:pt x="17495" y="7178"/>
                </a:lnTo>
                <a:lnTo>
                  <a:pt x="17592" y="6667"/>
                </a:lnTo>
                <a:lnTo>
                  <a:pt x="17690" y="6156"/>
                </a:lnTo>
                <a:lnTo>
                  <a:pt x="17811" y="5718"/>
                </a:lnTo>
                <a:lnTo>
                  <a:pt x="17933" y="5280"/>
                </a:lnTo>
                <a:lnTo>
                  <a:pt x="18055" y="4842"/>
                </a:lnTo>
                <a:lnTo>
                  <a:pt x="18152" y="4404"/>
                </a:lnTo>
                <a:close/>
                <a:moveTo>
                  <a:pt x="6691" y="5183"/>
                </a:moveTo>
                <a:lnTo>
                  <a:pt x="7056" y="5645"/>
                </a:lnTo>
                <a:lnTo>
                  <a:pt x="7227" y="5888"/>
                </a:lnTo>
                <a:lnTo>
                  <a:pt x="7373" y="6132"/>
                </a:lnTo>
                <a:lnTo>
                  <a:pt x="7227" y="6205"/>
                </a:lnTo>
                <a:lnTo>
                  <a:pt x="7056" y="6302"/>
                </a:lnTo>
                <a:lnTo>
                  <a:pt x="6764" y="6521"/>
                </a:lnTo>
                <a:lnTo>
                  <a:pt x="6326" y="6789"/>
                </a:lnTo>
                <a:lnTo>
                  <a:pt x="5864" y="7081"/>
                </a:lnTo>
                <a:lnTo>
                  <a:pt x="5621" y="7202"/>
                </a:lnTo>
                <a:lnTo>
                  <a:pt x="5377" y="7324"/>
                </a:lnTo>
                <a:lnTo>
                  <a:pt x="4891" y="7567"/>
                </a:lnTo>
                <a:lnTo>
                  <a:pt x="5645" y="6570"/>
                </a:lnTo>
                <a:lnTo>
                  <a:pt x="6375" y="5596"/>
                </a:lnTo>
                <a:lnTo>
                  <a:pt x="6691" y="5183"/>
                </a:lnTo>
                <a:close/>
                <a:moveTo>
                  <a:pt x="14526" y="5280"/>
                </a:moveTo>
                <a:lnTo>
                  <a:pt x="14599" y="5499"/>
                </a:lnTo>
                <a:lnTo>
                  <a:pt x="14721" y="5718"/>
                </a:lnTo>
                <a:lnTo>
                  <a:pt x="14867" y="5937"/>
                </a:lnTo>
                <a:lnTo>
                  <a:pt x="15037" y="6132"/>
                </a:lnTo>
                <a:lnTo>
                  <a:pt x="15402" y="6521"/>
                </a:lnTo>
                <a:lnTo>
                  <a:pt x="15743" y="6862"/>
                </a:lnTo>
                <a:lnTo>
                  <a:pt x="16084" y="7178"/>
                </a:lnTo>
                <a:lnTo>
                  <a:pt x="16424" y="7494"/>
                </a:lnTo>
                <a:lnTo>
                  <a:pt x="16327" y="7689"/>
                </a:lnTo>
                <a:lnTo>
                  <a:pt x="15719" y="7494"/>
                </a:lnTo>
                <a:lnTo>
                  <a:pt x="15402" y="7373"/>
                </a:lnTo>
                <a:lnTo>
                  <a:pt x="15110" y="7251"/>
                </a:lnTo>
                <a:lnTo>
                  <a:pt x="14745" y="7081"/>
                </a:lnTo>
                <a:lnTo>
                  <a:pt x="14380" y="6862"/>
                </a:lnTo>
                <a:lnTo>
                  <a:pt x="14015" y="6667"/>
                </a:lnTo>
                <a:lnTo>
                  <a:pt x="13821" y="6594"/>
                </a:lnTo>
                <a:lnTo>
                  <a:pt x="13626" y="6545"/>
                </a:lnTo>
                <a:lnTo>
                  <a:pt x="13796" y="6205"/>
                </a:lnTo>
                <a:lnTo>
                  <a:pt x="14015" y="5864"/>
                </a:lnTo>
                <a:lnTo>
                  <a:pt x="14259" y="5572"/>
                </a:lnTo>
                <a:lnTo>
                  <a:pt x="14526" y="5280"/>
                </a:lnTo>
                <a:close/>
                <a:moveTo>
                  <a:pt x="8395" y="3163"/>
                </a:moveTo>
                <a:lnTo>
                  <a:pt x="8735" y="3188"/>
                </a:lnTo>
                <a:lnTo>
                  <a:pt x="11461" y="3188"/>
                </a:lnTo>
                <a:lnTo>
                  <a:pt x="14332" y="3212"/>
                </a:lnTo>
                <a:lnTo>
                  <a:pt x="13407" y="4404"/>
                </a:lnTo>
                <a:lnTo>
                  <a:pt x="12434" y="5572"/>
                </a:lnTo>
                <a:lnTo>
                  <a:pt x="11363" y="6813"/>
                </a:lnTo>
                <a:lnTo>
                  <a:pt x="10925" y="7300"/>
                </a:lnTo>
                <a:lnTo>
                  <a:pt x="10706" y="7519"/>
                </a:lnTo>
                <a:lnTo>
                  <a:pt x="10512" y="7786"/>
                </a:lnTo>
                <a:lnTo>
                  <a:pt x="10098" y="6935"/>
                </a:lnTo>
                <a:lnTo>
                  <a:pt x="9684" y="6083"/>
                </a:lnTo>
                <a:lnTo>
                  <a:pt x="8930" y="4356"/>
                </a:lnTo>
                <a:lnTo>
                  <a:pt x="8395" y="3163"/>
                </a:lnTo>
                <a:close/>
                <a:moveTo>
                  <a:pt x="20171" y="5669"/>
                </a:moveTo>
                <a:lnTo>
                  <a:pt x="20366" y="5913"/>
                </a:lnTo>
                <a:lnTo>
                  <a:pt x="20561" y="6156"/>
                </a:lnTo>
                <a:lnTo>
                  <a:pt x="20755" y="6424"/>
                </a:lnTo>
                <a:lnTo>
                  <a:pt x="20901" y="6691"/>
                </a:lnTo>
                <a:lnTo>
                  <a:pt x="20999" y="6886"/>
                </a:lnTo>
                <a:lnTo>
                  <a:pt x="21096" y="7105"/>
                </a:lnTo>
                <a:lnTo>
                  <a:pt x="20658" y="7178"/>
                </a:lnTo>
                <a:lnTo>
                  <a:pt x="20244" y="7275"/>
                </a:lnTo>
                <a:lnTo>
                  <a:pt x="19393" y="7494"/>
                </a:lnTo>
                <a:lnTo>
                  <a:pt x="18687" y="7665"/>
                </a:lnTo>
                <a:lnTo>
                  <a:pt x="17982" y="7835"/>
                </a:lnTo>
                <a:lnTo>
                  <a:pt x="17957" y="7762"/>
                </a:lnTo>
                <a:lnTo>
                  <a:pt x="18420" y="7373"/>
                </a:lnTo>
                <a:lnTo>
                  <a:pt x="18858" y="6983"/>
                </a:lnTo>
                <a:lnTo>
                  <a:pt x="19198" y="6691"/>
                </a:lnTo>
                <a:lnTo>
                  <a:pt x="19539" y="6375"/>
                </a:lnTo>
                <a:lnTo>
                  <a:pt x="19880" y="6034"/>
                </a:lnTo>
                <a:lnTo>
                  <a:pt x="20171" y="5669"/>
                </a:lnTo>
                <a:close/>
                <a:moveTo>
                  <a:pt x="3942" y="7543"/>
                </a:moveTo>
                <a:lnTo>
                  <a:pt x="4015" y="7689"/>
                </a:lnTo>
                <a:lnTo>
                  <a:pt x="4088" y="7835"/>
                </a:lnTo>
                <a:lnTo>
                  <a:pt x="4088" y="7859"/>
                </a:lnTo>
                <a:lnTo>
                  <a:pt x="3820" y="7640"/>
                </a:lnTo>
                <a:lnTo>
                  <a:pt x="3942" y="7543"/>
                </a:lnTo>
                <a:close/>
                <a:moveTo>
                  <a:pt x="16741" y="7762"/>
                </a:moveTo>
                <a:lnTo>
                  <a:pt x="16765" y="7786"/>
                </a:lnTo>
                <a:lnTo>
                  <a:pt x="16814" y="7884"/>
                </a:lnTo>
                <a:lnTo>
                  <a:pt x="16692" y="7835"/>
                </a:lnTo>
                <a:lnTo>
                  <a:pt x="16741" y="7762"/>
                </a:lnTo>
                <a:close/>
                <a:moveTo>
                  <a:pt x="7957" y="3504"/>
                </a:moveTo>
                <a:lnTo>
                  <a:pt x="8297" y="4283"/>
                </a:lnTo>
                <a:lnTo>
                  <a:pt x="8711" y="5183"/>
                </a:lnTo>
                <a:lnTo>
                  <a:pt x="9125" y="6083"/>
                </a:lnTo>
                <a:lnTo>
                  <a:pt x="10001" y="7859"/>
                </a:lnTo>
                <a:lnTo>
                  <a:pt x="8443" y="7908"/>
                </a:lnTo>
                <a:lnTo>
                  <a:pt x="8443" y="7446"/>
                </a:lnTo>
                <a:lnTo>
                  <a:pt x="8395" y="6983"/>
                </a:lnTo>
                <a:lnTo>
                  <a:pt x="8297" y="6545"/>
                </a:lnTo>
                <a:lnTo>
                  <a:pt x="8151" y="6107"/>
                </a:lnTo>
                <a:lnTo>
                  <a:pt x="8054" y="5913"/>
                </a:lnTo>
                <a:lnTo>
                  <a:pt x="7957" y="5718"/>
                </a:lnTo>
                <a:lnTo>
                  <a:pt x="7835" y="5523"/>
                </a:lnTo>
                <a:lnTo>
                  <a:pt x="7689" y="5329"/>
                </a:lnTo>
                <a:lnTo>
                  <a:pt x="7567" y="5158"/>
                </a:lnTo>
                <a:lnTo>
                  <a:pt x="7397" y="5012"/>
                </a:lnTo>
                <a:lnTo>
                  <a:pt x="7227" y="4866"/>
                </a:lnTo>
                <a:lnTo>
                  <a:pt x="7056" y="4721"/>
                </a:lnTo>
                <a:lnTo>
                  <a:pt x="7324" y="4356"/>
                </a:lnTo>
                <a:lnTo>
                  <a:pt x="7665" y="3942"/>
                </a:lnTo>
                <a:lnTo>
                  <a:pt x="7835" y="3747"/>
                </a:lnTo>
                <a:lnTo>
                  <a:pt x="7957" y="3504"/>
                </a:lnTo>
                <a:close/>
                <a:moveTo>
                  <a:pt x="3699" y="7811"/>
                </a:moveTo>
                <a:lnTo>
                  <a:pt x="4063" y="7932"/>
                </a:lnTo>
                <a:lnTo>
                  <a:pt x="4063" y="7957"/>
                </a:lnTo>
                <a:lnTo>
                  <a:pt x="3869" y="7908"/>
                </a:lnTo>
                <a:lnTo>
                  <a:pt x="3650" y="7884"/>
                </a:lnTo>
                <a:lnTo>
                  <a:pt x="3699" y="7811"/>
                </a:lnTo>
                <a:close/>
                <a:moveTo>
                  <a:pt x="7543" y="6424"/>
                </a:moveTo>
                <a:lnTo>
                  <a:pt x="7640" y="6643"/>
                </a:lnTo>
                <a:lnTo>
                  <a:pt x="7713" y="6862"/>
                </a:lnTo>
                <a:lnTo>
                  <a:pt x="7786" y="7129"/>
                </a:lnTo>
                <a:lnTo>
                  <a:pt x="7835" y="7397"/>
                </a:lnTo>
                <a:lnTo>
                  <a:pt x="7884" y="7932"/>
                </a:lnTo>
                <a:lnTo>
                  <a:pt x="7300" y="7932"/>
                </a:lnTo>
                <a:lnTo>
                  <a:pt x="5742" y="7957"/>
                </a:lnTo>
                <a:lnTo>
                  <a:pt x="4988" y="7932"/>
                </a:lnTo>
                <a:lnTo>
                  <a:pt x="4988" y="7884"/>
                </a:lnTo>
                <a:lnTo>
                  <a:pt x="5256" y="7762"/>
                </a:lnTo>
                <a:lnTo>
                  <a:pt x="5523" y="7616"/>
                </a:lnTo>
                <a:lnTo>
                  <a:pt x="6034" y="7348"/>
                </a:lnTo>
                <a:lnTo>
                  <a:pt x="6399" y="7178"/>
                </a:lnTo>
                <a:lnTo>
                  <a:pt x="6813" y="6959"/>
                </a:lnTo>
                <a:lnTo>
                  <a:pt x="7202" y="6716"/>
                </a:lnTo>
                <a:lnTo>
                  <a:pt x="7373" y="6570"/>
                </a:lnTo>
                <a:lnTo>
                  <a:pt x="7543" y="6424"/>
                </a:lnTo>
                <a:close/>
                <a:moveTo>
                  <a:pt x="3845" y="8127"/>
                </a:moveTo>
                <a:lnTo>
                  <a:pt x="3674" y="8224"/>
                </a:lnTo>
                <a:lnTo>
                  <a:pt x="3650" y="8200"/>
                </a:lnTo>
                <a:lnTo>
                  <a:pt x="3845" y="8127"/>
                </a:lnTo>
                <a:close/>
                <a:moveTo>
                  <a:pt x="1144" y="5767"/>
                </a:moveTo>
                <a:lnTo>
                  <a:pt x="1338" y="5913"/>
                </a:lnTo>
                <a:lnTo>
                  <a:pt x="1509" y="6059"/>
                </a:lnTo>
                <a:lnTo>
                  <a:pt x="1849" y="6424"/>
                </a:lnTo>
                <a:lnTo>
                  <a:pt x="2166" y="6764"/>
                </a:lnTo>
                <a:lnTo>
                  <a:pt x="2336" y="6935"/>
                </a:lnTo>
                <a:lnTo>
                  <a:pt x="2506" y="7105"/>
                </a:lnTo>
                <a:lnTo>
                  <a:pt x="2871" y="7373"/>
                </a:lnTo>
                <a:lnTo>
                  <a:pt x="3261" y="7616"/>
                </a:lnTo>
                <a:lnTo>
                  <a:pt x="3188" y="7786"/>
                </a:lnTo>
                <a:lnTo>
                  <a:pt x="3163" y="7932"/>
                </a:lnTo>
                <a:lnTo>
                  <a:pt x="2725" y="8030"/>
                </a:lnTo>
                <a:lnTo>
                  <a:pt x="2312" y="8103"/>
                </a:lnTo>
                <a:lnTo>
                  <a:pt x="1411" y="8224"/>
                </a:lnTo>
                <a:lnTo>
                  <a:pt x="973" y="8273"/>
                </a:lnTo>
                <a:lnTo>
                  <a:pt x="535" y="8370"/>
                </a:lnTo>
                <a:lnTo>
                  <a:pt x="511" y="8030"/>
                </a:lnTo>
                <a:lnTo>
                  <a:pt x="535" y="7665"/>
                </a:lnTo>
                <a:lnTo>
                  <a:pt x="560" y="7324"/>
                </a:lnTo>
                <a:lnTo>
                  <a:pt x="633" y="7008"/>
                </a:lnTo>
                <a:lnTo>
                  <a:pt x="730" y="6667"/>
                </a:lnTo>
                <a:lnTo>
                  <a:pt x="852" y="6351"/>
                </a:lnTo>
                <a:lnTo>
                  <a:pt x="973" y="6034"/>
                </a:lnTo>
                <a:lnTo>
                  <a:pt x="1144" y="5767"/>
                </a:lnTo>
                <a:close/>
                <a:moveTo>
                  <a:pt x="4477" y="8273"/>
                </a:moveTo>
                <a:lnTo>
                  <a:pt x="4526" y="8322"/>
                </a:lnTo>
                <a:lnTo>
                  <a:pt x="4501" y="8370"/>
                </a:lnTo>
                <a:lnTo>
                  <a:pt x="4453" y="8273"/>
                </a:lnTo>
                <a:close/>
                <a:moveTo>
                  <a:pt x="3942" y="8176"/>
                </a:moveTo>
                <a:lnTo>
                  <a:pt x="3820" y="8395"/>
                </a:lnTo>
                <a:lnTo>
                  <a:pt x="3747" y="8346"/>
                </a:lnTo>
                <a:lnTo>
                  <a:pt x="3942" y="8176"/>
                </a:lnTo>
                <a:close/>
                <a:moveTo>
                  <a:pt x="4112" y="8151"/>
                </a:moveTo>
                <a:lnTo>
                  <a:pt x="4136" y="8176"/>
                </a:lnTo>
                <a:lnTo>
                  <a:pt x="4063" y="8492"/>
                </a:lnTo>
                <a:lnTo>
                  <a:pt x="4039" y="8492"/>
                </a:lnTo>
                <a:lnTo>
                  <a:pt x="4112" y="8151"/>
                </a:lnTo>
                <a:close/>
                <a:moveTo>
                  <a:pt x="4234" y="8224"/>
                </a:moveTo>
                <a:lnTo>
                  <a:pt x="4380" y="8249"/>
                </a:lnTo>
                <a:lnTo>
                  <a:pt x="4428" y="8443"/>
                </a:lnTo>
                <a:lnTo>
                  <a:pt x="4355" y="8468"/>
                </a:lnTo>
                <a:lnTo>
                  <a:pt x="4282" y="8492"/>
                </a:lnTo>
                <a:lnTo>
                  <a:pt x="4234" y="8224"/>
                </a:lnTo>
                <a:close/>
                <a:moveTo>
                  <a:pt x="17349" y="8370"/>
                </a:moveTo>
                <a:lnTo>
                  <a:pt x="17422" y="8395"/>
                </a:lnTo>
                <a:lnTo>
                  <a:pt x="17446" y="8443"/>
                </a:lnTo>
                <a:lnTo>
                  <a:pt x="17373" y="8492"/>
                </a:lnTo>
                <a:lnTo>
                  <a:pt x="17349" y="8370"/>
                </a:lnTo>
                <a:close/>
                <a:moveTo>
                  <a:pt x="16984" y="8273"/>
                </a:moveTo>
                <a:lnTo>
                  <a:pt x="17008" y="8322"/>
                </a:lnTo>
                <a:lnTo>
                  <a:pt x="16887" y="8516"/>
                </a:lnTo>
                <a:lnTo>
                  <a:pt x="16789" y="8443"/>
                </a:lnTo>
                <a:lnTo>
                  <a:pt x="16984" y="8273"/>
                </a:lnTo>
                <a:close/>
                <a:moveTo>
                  <a:pt x="13577" y="6667"/>
                </a:moveTo>
                <a:lnTo>
                  <a:pt x="13699" y="6813"/>
                </a:lnTo>
                <a:lnTo>
                  <a:pt x="13845" y="6935"/>
                </a:lnTo>
                <a:lnTo>
                  <a:pt x="14015" y="7056"/>
                </a:lnTo>
                <a:lnTo>
                  <a:pt x="14210" y="7178"/>
                </a:lnTo>
                <a:lnTo>
                  <a:pt x="14599" y="7348"/>
                </a:lnTo>
                <a:lnTo>
                  <a:pt x="14964" y="7519"/>
                </a:lnTo>
                <a:lnTo>
                  <a:pt x="15597" y="7786"/>
                </a:lnTo>
                <a:lnTo>
                  <a:pt x="15913" y="7932"/>
                </a:lnTo>
                <a:lnTo>
                  <a:pt x="16254" y="8030"/>
                </a:lnTo>
                <a:lnTo>
                  <a:pt x="16254" y="8054"/>
                </a:lnTo>
                <a:lnTo>
                  <a:pt x="15816" y="8151"/>
                </a:lnTo>
                <a:lnTo>
                  <a:pt x="15402" y="8224"/>
                </a:lnTo>
                <a:lnTo>
                  <a:pt x="14891" y="8297"/>
                </a:lnTo>
                <a:lnTo>
                  <a:pt x="14356" y="8346"/>
                </a:lnTo>
                <a:lnTo>
                  <a:pt x="13845" y="8419"/>
                </a:lnTo>
                <a:lnTo>
                  <a:pt x="13602" y="8468"/>
                </a:lnTo>
                <a:lnTo>
                  <a:pt x="13334" y="8541"/>
                </a:lnTo>
                <a:lnTo>
                  <a:pt x="13310" y="8297"/>
                </a:lnTo>
                <a:lnTo>
                  <a:pt x="13310" y="8054"/>
                </a:lnTo>
                <a:lnTo>
                  <a:pt x="13310" y="7811"/>
                </a:lnTo>
                <a:lnTo>
                  <a:pt x="13334" y="7567"/>
                </a:lnTo>
                <a:lnTo>
                  <a:pt x="13358" y="7348"/>
                </a:lnTo>
                <a:lnTo>
                  <a:pt x="13407" y="7105"/>
                </a:lnTo>
                <a:lnTo>
                  <a:pt x="13480" y="6886"/>
                </a:lnTo>
                <a:lnTo>
                  <a:pt x="13577" y="6667"/>
                </a:lnTo>
                <a:close/>
                <a:moveTo>
                  <a:pt x="21169" y="7324"/>
                </a:moveTo>
                <a:lnTo>
                  <a:pt x="21193" y="7543"/>
                </a:lnTo>
                <a:lnTo>
                  <a:pt x="21218" y="7762"/>
                </a:lnTo>
                <a:lnTo>
                  <a:pt x="21218" y="7981"/>
                </a:lnTo>
                <a:lnTo>
                  <a:pt x="21218" y="8200"/>
                </a:lnTo>
                <a:lnTo>
                  <a:pt x="21169" y="8419"/>
                </a:lnTo>
                <a:lnTo>
                  <a:pt x="21120" y="8638"/>
                </a:lnTo>
                <a:lnTo>
                  <a:pt x="21072" y="8857"/>
                </a:lnTo>
                <a:lnTo>
                  <a:pt x="20974" y="9052"/>
                </a:lnTo>
                <a:lnTo>
                  <a:pt x="20828" y="8979"/>
                </a:lnTo>
                <a:lnTo>
                  <a:pt x="20682" y="8906"/>
                </a:lnTo>
                <a:lnTo>
                  <a:pt x="20317" y="8833"/>
                </a:lnTo>
                <a:lnTo>
                  <a:pt x="19223" y="8565"/>
                </a:lnTo>
                <a:lnTo>
                  <a:pt x="18614" y="8395"/>
                </a:lnTo>
                <a:lnTo>
                  <a:pt x="17982" y="8224"/>
                </a:lnTo>
                <a:lnTo>
                  <a:pt x="17982" y="8103"/>
                </a:lnTo>
                <a:lnTo>
                  <a:pt x="19077" y="7835"/>
                </a:lnTo>
                <a:lnTo>
                  <a:pt x="20123" y="7616"/>
                </a:lnTo>
                <a:lnTo>
                  <a:pt x="20658" y="7494"/>
                </a:lnTo>
                <a:lnTo>
                  <a:pt x="21169" y="7324"/>
                </a:lnTo>
                <a:close/>
                <a:moveTo>
                  <a:pt x="16303" y="8419"/>
                </a:moveTo>
                <a:lnTo>
                  <a:pt x="15962" y="8662"/>
                </a:lnTo>
                <a:lnTo>
                  <a:pt x="15670" y="8906"/>
                </a:lnTo>
                <a:lnTo>
                  <a:pt x="14794" y="9465"/>
                </a:lnTo>
                <a:lnTo>
                  <a:pt x="13942" y="10049"/>
                </a:lnTo>
                <a:lnTo>
                  <a:pt x="13723" y="9684"/>
                </a:lnTo>
                <a:lnTo>
                  <a:pt x="13529" y="9271"/>
                </a:lnTo>
                <a:lnTo>
                  <a:pt x="13456" y="9003"/>
                </a:lnTo>
                <a:lnTo>
                  <a:pt x="13383" y="8735"/>
                </a:lnTo>
                <a:lnTo>
                  <a:pt x="13626" y="8760"/>
                </a:lnTo>
                <a:lnTo>
                  <a:pt x="13869" y="8760"/>
                </a:lnTo>
                <a:lnTo>
                  <a:pt x="14356" y="8711"/>
                </a:lnTo>
                <a:lnTo>
                  <a:pt x="14843" y="8638"/>
                </a:lnTo>
                <a:lnTo>
                  <a:pt x="15305" y="8565"/>
                </a:lnTo>
                <a:lnTo>
                  <a:pt x="16303" y="8419"/>
                </a:lnTo>
                <a:close/>
                <a:moveTo>
                  <a:pt x="4988" y="8370"/>
                </a:moveTo>
                <a:lnTo>
                  <a:pt x="5499" y="8395"/>
                </a:lnTo>
                <a:lnTo>
                  <a:pt x="6034" y="8419"/>
                </a:lnTo>
                <a:lnTo>
                  <a:pt x="7105" y="8395"/>
                </a:lnTo>
                <a:lnTo>
                  <a:pt x="7932" y="8395"/>
                </a:lnTo>
                <a:lnTo>
                  <a:pt x="7957" y="8589"/>
                </a:lnTo>
                <a:lnTo>
                  <a:pt x="7859" y="8930"/>
                </a:lnTo>
                <a:lnTo>
                  <a:pt x="7713" y="9246"/>
                </a:lnTo>
                <a:lnTo>
                  <a:pt x="7567" y="9563"/>
                </a:lnTo>
                <a:lnTo>
                  <a:pt x="7421" y="9855"/>
                </a:lnTo>
                <a:lnTo>
                  <a:pt x="7300" y="10074"/>
                </a:lnTo>
                <a:lnTo>
                  <a:pt x="7154" y="10268"/>
                </a:lnTo>
                <a:lnTo>
                  <a:pt x="7032" y="10122"/>
                </a:lnTo>
                <a:lnTo>
                  <a:pt x="6886" y="10001"/>
                </a:lnTo>
                <a:lnTo>
                  <a:pt x="6570" y="9757"/>
                </a:lnTo>
                <a:lnTo>
                  <a:pt x="5961" y="9319"/>
                </a:lnTo>
                <a:lnTo>
                  <a:pt x="4915" y="8541"/>
                </a:lnTo>
                <a:lnTo>
                  <a:pt x="4988" y="8370"/>
                </a:lnTo>
                <a:close/>
                <a:moveTo>
                  <a:pt x="3212" y="8297"/>
                </a:moveTo>
                <a:lnTo>
                  <a:pt x="3236" y="8395"/>
                </a:lnTo>
                <a:lnTo>
                  <a:pt x="3309" y="8516"/>
                </a:lnTo>
                <a:lnTo>
                  <a:pt x="2677" y="9003"/>
                </a:lnTo>
                <a:lnTo>
                  <a:pt x="1922" y="9611"/>
                </a:lnTo>
                <a:lnTo>
                  <a:pt x="1557" y="9952"/>
                </a:lnTo>
                <a:lnTo>
                  <a:pt x="1192" y="10317"/>
                </a:lnTo>
                <a:lnTo>
                  <a:pt x="973" y="9952"/>
                </a:lnTo>
                <a:lnTo>
                  <a:pt x="803" y="9538"/>
                </a:lnTo>
                <a:lnTo>
                  <a:pt x="657" y="9125"/>
                </a:lnTo>
                <a:lnTo>
                  <a:pt x="560" y="8687"/>
                </a:lnTo>
                <a:lnTo>
                  <a:pt x="973" y="8638"/>
                </a:lnTo>
                <a:lnTo>
                  <a:pt x="1387" y="8565"/>
                </a:lnTo>
                <a:lnTo>
                  <a:pt x="2190" y="8419"/>
                </a:lnTo>
                <a:lnTo>
                  <a:pt x="2677" y="8346"/>
                </a:lnTo>
                <a:lnTo>
                  <a:pt x="3212" y="8297"/>
                </a:lnTo>
                <a:close/>
                <a:moveTo>
                  <a:pt x="18006" y="8614"/>
                </a:moveTo>
                <a:lnTo>
                  <a:pt x="18590" y="8760"/>
                </a:lnTo>
                <a:lnTo>
                  <a:pt x="19125" y="8881"/>
                </a:lnTo>
                <a:lnTo>
                  <a:pt x="20220" y="9149"/>
                </a:lnTo>
                <a:lnTo>
                  <a:pt x="20585" y="9222"/>
                </a:lnTo>
                <a:lnTo>
                  <a:pt x="20731" y="9246"/>
                </a:lnTo>
                <a:lnTo>
                  <a:pt x="20901" y="9222"/>
                </a:lnTo>
                <a:lnTo>
                  <a:pt x="20682" y="9611"/>
                </a:lnTo>
                <a:lnTo>
                  <a:pt x="20439" y="9976"/>
                </a:lnTo>
                <a:lnTo>
                  <a:pt x="20123" y="10317"/>
                </a:lnTo>
                <a:lnTo>
                  <a:pt x="19807" y="10609"/>
                </a:lnTo>
                <a:lnTo>
                  <a:pt x="19320" y="10074"/>
                </a:lnTo>
                <a:lnTo>
                  <a:pt x="18809" y="9563"/>
                </a:lnTo>
                <a:lnTo>
                  <a:pt x="18079" y="8711"/>
                </a:lnTo>
                <a:lnTo>
                  <a:pt x="18006" y="8614"/>
                </a:lnTo>
                <a:close/>
                <a:moveTo>
                  <a:pt x="16449" y="8687"/>
                </a:moveTo>
                <a:lnTo>
                  <a:pt x="16570" y="8808"/>
                </a:lnTo>
                <a:lnTo>
                  <a:pt x="16692" y="8906"/>
                </a:lnTo>
                <a:lnTo>
                  <a:pt x="16546" y="9246"/>
                </a:lnTo>
                <a:lnTo>
                  <a:pt x="16400" y="9563"/>
                </a:lnTo>
                <a:lnTo>
                  <a:pt x="16157" y="10001"/>
                </a:lnTo>
                <a:lnTo>
                  <a:pt x="15865" y="10414"/>
                </a:lnTo>
                <a:lnTo>
                  <a:pt x="15597" y="10828"/>
                </a:lnTo>
                <a:lnTo>
                  <a:pt x="15354" y="11266"/>
                </a:lnTo>
                <a:lnTo>
                  <a:pt x="15329" y="11315"/>
                </a:lnTo>
                <a:lnTo>
                  <a:pt x="14989" y="11096"/>
                </a:lnTo>
                <a:lnTo>
                  <a:pt x="14648" y="10852"/>
                </a:lnTo>
                <a:lnTo>
                  <a:pt x="14332" y="10560"/>
                </a:lnTo>
                <a:lnTo>
                  <a:pt x="14064" y="10244"/>
                </a:lnTo>
                <a:lnTo>
                  <a:pt x="14916" y="9684"/>
                </a:lnTo>
                <a:lnTo>
                  <a:pt x="15767" y="9100"/>
                </a:lnTo>
                <a:lnTo>
                  <a:pt x="16108" y="8906"/>
                </a:lnTo>
                <a:lnTo>
                  <a:pt x="16449" y="8687"/>
                </a:lnTo>
                <a:close/>
                <a:moveTo>
                  <a:pt x="4842" y="8662"/>
                </a:moveTo>
                <a:lnTo>
                  <a:pt x="5329" y="9100"/>
                </a:lnTo>
                <a:lnTo>
                  <a:pt x="5791" y="9538"/>
                </a:lnTo>
                <a:lnTo>
                  <a:pt x="6375" y="10025"/>
                </a:lnTo>
                <a:lnTo>
                  <a:pt x="6691" y="10244"/>
                </a:lnTo>
                <a:lnTo>
                  <a:pt x="6862" y="10341"/>
                </a:lnTo>
                <a:lnTo>
                  <a:pt x="7032" y="10414"/>
                </a:lnTo>
                <a:lnTo>
                  <a:pt x="6886" y="10585"/>
                </a:lnTo>
                <a:lnTo>
                  <a:pt x="6716" y="10731"/>
                </a:lnTo>
                <a:lnTo>
                  <a:pt x="6375" y="10998"/>
                </a:lnTo>
                <a:lnTo>
                  <a:pt x="6010" y="11193"/>
                </a:lnTo>
                <a:lnTo>
                  <a:pt x="5621" y="11363"/>
                </a:lnTo>
                <a:lnTo>
                  <a:pt x="5450" y="10706"/>
                </a:lnTo>
                <a:lnTo>
                  <a:pt x="5231" y="10074"/>
                </a:lnTo>
                <a:lnTo>
                  <a:pt x="4964" y="9441"/>
                </a:lnTo>
                <a:lnTo>
                  <a:pt x="4696" y="8808"/>
                </a:lnTo>
                <a:lnTo>
                  <a:pt x="4720" y="8784"/>
                </a:lnTo>
                <a:lnTo>
                  <a:pt x="4842" y="8662"/>
                </a:lnTo>
                <a:close/>
                <a:moveTo>
                  <a:pt x="3382" y="8614"/>
                </a:moveTo>
                <a:lnTo>
                  <a:pt x="3480" y="8735"/>
                </a:lnTo>
                <a:lnTo>
                  <a:pt x="3626" y="8833"/>
                </a:lnTo>
                <a:lnTo>
                  <a:pt x="3334" y="9636"/>
                </a:lnTo>
                <a:lnTo>
                  <a:pt x="2993" y="10536"/>
                </a:lnTo>
                <a:lnTo>
                  <a:pt x="2871" y="11023"/>
                </a:lnTo>
                <a:lnTo>
                  <a:pt x="2823" y="11242"/>
                </a:lnTo>
                <a:lnTo>
                  <a:pt x="2798" y="11485"/>
                </a:lnTo>
                <a:lnTo>
                  <a:pt x="2531" y="11388"/>
                </a:lnTo>
                <a:lnTo>
                  <a:pt x="2263" y="11266"/>
                </a:lnTo>
                <a:lnTo>
                  <a:pt x="2020" y="11120"/>
                </a:lnTo>
                <a:lnTo>
                  <a:pt x="1776" y="10950"/>
                </a:lnTo>
                <a:lnTo>
                  <a:pt x="1509" y="10706"/>
                </a:lnTo>
                <a:lnTo>
                  <a:pt x="1265" y="10414"/>
                </a:lnTo>
                <a:lnTo>
                  <a:pt x="1606" y="10122"/>
                </a:lnTo>
                <a:lnTo>
                  <a:pt x="1971" y="9806"/>
                </a:lnTo>
                <a:lnTo>
                  <a:pt x="2652" y="9198"/>
                </a:lnTo>
                <a:lnTo>
                  <a:pt x="3017" y="8906"/>
                </a:lnTo>
                <a:lnTo>
                  <a:pt x="3382" y="8614"/>
                </a:lnTo>
                <a:close/>
                <a:moveTo>
                  <a:pt x="4574" y="8881"/>
                </a:moveTo>
                <a:lnTo>
                  <a:pt x="4939" y="10171"/>
                </a:lnTo>
                <a:lnTo>
                  <a:pt x="5280" y="11461"/>
                </a:lnTo>
                <a:lnTo>
                  <a:pt x="5012" y="11534"/>
                </a:lnTo>
                <a:lnTo>
                  <a:pt x="4623" y="11582"/>
                </a:lnTo>
                <a:lnTo>
                  <a:pt x="4234" y="11607"/>
                </a:lnTo>
                <a:lnTo>
                  <a:pt x="4234" y="11607"/>
                </a:lnTo>
                <a:lnTo>
                  <a:pt x="4258" y="11193"/>
                </a:lnTo>
                <a:lnTo>
                  <a:pt x="4258" y="10755"/>
                </a:lnTo>
                <a:lnTo>
                  <a:pt x="4258" y="9928"/>
                </a:lnTo>
                <a:lnTo>
                  <a:pt x="4307" y="8979"/>
                </a:lnTo>
                <a:lnTo>
                  <a:pt x="4428" y="8930"/>
                </a:lnTo>
                <a:lnTo>
                  <a:pt x="4574" y="8881"/>
                </a:lnTo>
                <a:close/>
                <a:moveTo>
                  <a:pt x="3918" y="8954"/>
                </a:moveTo>
                <a:lnTo>
                  <a:pt x="4039" y="8979"/>
                </a:lnTo>
                <a:lnTo>
                  <a:pt x="4039" y="9733"/>
                </a:lnTo>
                <a:lnTo>
                  <a:pt x="3991" y="10682"/>
                </a:lnTo>
                <a:lnTo>
                  <a:pt x="3991" y="11144"/>
                </a:lnTo>
                <a:lnTo>
                  <a:pt x="3991" y="11631"/>
                </a:lnTo>
                <a:lnTo>
                  <a:pt x="3480" y="11607"/>
                </a:lnTo>
                <a:lnTo>
                  <a:pt x="3212" y="11558"/>
                </a:lnTo>
                <a:lnTo>
                  <a:pt x="2969" y="11509"/>
                </a:lnTo>
                <a:lnTo>
                  <a:pt x="3066" y="11339"/>
                </a:lnTo>
                <a:lnTo>
                  <a:pt x="3139" y="11120"/>
                </a:lnTo>
                <a:lnTo>
                  <a:pt x="3261" y="10706"/>
                </a:lnTo>
                <a:lnTo>
                  <a:pt x="3382" y="10293"/>
                </a:lnTo>
                <a:lnTo>
                  <a:pt x="3504" y="9879"/>
                </a:lnTo>
                <a:lnTo>
                  <a:pt x="3699" y="9417"/>
                </a:lnTo>
                <a:lnTo>
                  <a:pt x="3893" y="8954"/>
                </a:lnTo>
                <a:close/>
                <a:moveTo>
                  <a:pt x="17690" y="8784"/>
                </a:moveTo>
                <a:lnTo>
                  <a:pt x="18079" y="9222"/>
                </a:lnTo>
                <a:lnTo>
                  <a:pt x="18468" y="9636"/>
                </a:lnTo>
                <a:lnTo>
                  <a:pt x="18979" y="10268"/>
                </a:lnTo>
                <a:lnTo>
                  <a:pt x="19247" y="10560"/>
                </a:lnTo>
                <a:lnTo>
                  <a:pt x="19539" y="10828"/>
                </a:lnTo>
                <a:lnTo>
                  <a:pt x="19247" y="11023"/>
                </a:lnTo>
                <a:lnTo>
                  <a:pt x="18955" y="11217"/>
                </a:lnTo>
                <a:lnTo>
                  <a:pt x="18663" y="11363"/>
                </a:lnTo>
                <a:lnTo>
                  <a:pt x="18371" y="11485"/>
                </a:lnTo>
                <a:lnTo>
                  <a:pt x="18103" y="11582"/>
                </a:lnTo>
                <a:lnTo>
                  <a:pt x="17860" y="11631"/>
                </a:lnTo>
                <a:lnTo>
                  <a:pt x="17811" y="11217"/>
                </a:lnTo>
                <a:lnTo>
                  <a:pt x="17738" y="10779"/>
                </a:lnTo>
                <a:lnTo>
                  <a:pt x="17592" y="9928"/>
                </a:lnTo>
                <a:lnTo>
                  <a:pt x="17519" y="9441"/>
                </a:lnTo>
                <a:lnTo>
                  <a:pt x="17471" y="8930"/>
                </a:lnTo>
                <a:lnTo>
                  <a:pt x="17519" y="8906"/>
                </a:lnTo>
                <a:lnTo>
                  <a:pt x="17617" y="8857"/>
                </a:lnTo>
                <a:lnTo>
                  <a:pt x="17690" y="8784"/>
                </a:lnTo>
                <a:close/>
                <a:moveTo>
                  <a:pt x="17154" y="9003"/>
                </a:moveTo>
                <a:lnTo>
                  <a:pt x="17227" y="9490"/>
                </a:lnTo>
                <a:lnTo>
                  <a:pt x="17300" y="9976"/>
                </a:lnTo>
                <a:lnTo>
                  <a:pt x="17422" y="10828"/>
                </a:lnTo>
                <a:lnTo>
                  <a:pt x="17471" y="11266"/>
                </a:lnTo>
                <a:lnTo>
                  <a:pt x="17544" y="11704"/>
                </a:lnTo>
                <a:lnTo>
                  <a:pt x="17300" y="11728"/>
                </a:lnTo>
                <a:lnTo>
                  <a:pt x="17033" y="11728"/>
                </a:lnTo>
                <a:lnTo>
                  <a:pt x="16765" y="11704"/>
                </a:lnTo>
                <a:lnTo>
                  <a:pt x="16522" y="11680"/>
                </a:lnTo>
                <a:lnTo>
                  <a:pt x="16254" y="11631"/>
                </a:lnTo>
                <a:lnTo>
                  <a:pt x="16011" y="11582"/>
                </a:lnTo>
                <a:lnTo>
                  <a:pt x="15767" y="11485"/>
                </a:lnTo>
                <a:lnTo>
                  <a:pt x="15524" y="11388"/>
                </a:lnTo>
                <a:lnTo>
                  <a:pt x="15694" y="11242"/>
                </a:lnTo>
                <a:lnTo>
                  <a:pt x="15840" y="11071"/>
                </a:lnTo>
                <a:lnTo>
                  <a:pt x="16108" y="10682"/>
                </a:lnTo>
                <a:lnTo>
                  <a:pt x="16351" y="10268"/>
                </a:lnTo>
                <a:lnTo>
                  <a:pt x="16570" y="9855"/>
                </a:lnTo>
                <a:lnTo>
                  <a:pt x="16789" y="9465"/>
                </a:lnTo>
                <a:lnTo>
                  <a:pt x="17008" y="9003"/>
                </a:lnTo>
                <a:close/>
                <a:moveTo>
                  <a:pt x="14624" y="0"/>
                </a:moveTo>
                <a:lnTo>
                  <a:pt x="14478" y="24"/>
                </a:lnTo>
                <a:lnTo>
                  <a:pt x="14332" y="73"/>
                </a:lnTo>
                <a:lnTo>
                  <a:pt x="14186" y="122"/>
                </a:lnTo>
                <a:lnTo>
                  <a:pt x="14064" y="219"/>
                </a:lnTo>
                <a:lnTo>
                  <a:pt x="14040" y="268"/>
                </a:lnTo>
                <a:lnTo>
                  <a:pt x="14015" y="292"/>
                </a:lnTo>
                <a:lnTo>
                  <a:pt x="14015" y="389"/>
                </a:lnTo>
                <a:lnTo>
                  <a:pt x="14064" y="487"/>
                </a:lnTo>
                <a:lnTo>
                  <a:pt x="14161" y="535"/>
                </a:lnTo>
                <a:lnTo>
                  <a:pt x="14161" y="779"/>
                </a:lnTo>
                <a:lnTo>
                  <a:pt x="14210" y="998"/>
                </a:lnTo>
                <a:lnTo>
                  <a:pt x="14259" y="1241"/>
                </a:lnTo>
                <a:lnTo>
                  <a:pt x="14332" y="1460"/>
                </a:lnTo>
                <a:lnTo>
                  <a:pt x="14648" y="2336"/>
                </a:lnTo>
                <a:lnTo>
                  <a:pt x="14745" y="2652"/>
                </a:lnTo>
                <a:lnTo>
                  <a:pt x="11655" y="2652"/>
                </a:lnTo>
                <a:lnTo>
                  <a:pt x="9928" y="2628"/>
                </a:lnTo>
                <a:lnTo>
                  <a:pt x="8614" y="2628"/>
                </a:lnTo>
                <a:lnTo>
                  <a:pt x="8419" y="2652"/>
                </a:lnTo>
                <a:lnTo>
                  <a:pt x="8200" y="2677"/>
                </a:lnTo>
                <a:lnTo>
                  <a:pt x="8054" y="2360"/>
                </a:lnTo>
                <a:lnTo>
                  <a:pt x="7665" y="1436"/>
                </a:lnTo>
                <a:lnTo>
                  <a:pt x="7567" y="1144"/>
                </a:lnTo>
                <a:lnTo>
                  <a:pt x="7494" y="1022"/>
                </a:lnTo>
                <a:lnTo>
                  <a:pt x="7397" y="900"/>
                </a:lnTo>
                <a:lnTo>
                  <a:pt x="7421" y="900"/>
                </a:lnTo>
                <a:lnTo>
                  <a:pt x="7835" y="973"/>
                </a:lnTo>
                <a:lnTo>
                  <a:pt x="8249" y="1071"/>
                </a:lnTo>
                <a:lnTo>
                  <a:pt x="8468" y="1095"/>
                </a:lnTo>
                <a:lnTo>
                  <a:pt x="8881" y="1095"/>
                </a:lnTo>
                <a:lnTo>
                  <a:pt x="9076" y="1046"/>
                </a:lnTo>
                <a:lnTo>
                  <a:pt x="9149" y="1022"/>
                </a:lnTo>
                <a:lnTo>
                  <a:pt x="9198" y="973"/>
                </a:lnTo>
                <a:lnTo>
                  <a:pt x="9246" y="925"/>
                </a:lnTo>
                <a:lnTo>
                  <a:pt x="9246" y="852"/>
                </a:lnTo>
                <a:lnTo>
                  <a:pt x="9246" y="779"/>
                </a:lnTo>
                <a:lnTo>
                  <a:pt x="9246" y="730"/>
                </a:lnTo>
                <a:lnTo>
                  <a:pt x="9198" y="657"/>
                </a:lnTo>
                <a:lnTo>
                  <a:pt x="9149" y="608"/>
                </a:lnTo>
                <a:lnTo>
                  <a:pt x="8954" y="535"/>
                </a:lnTo>
                <a:lnTo>
                  <a:pt x="8760" y="462"/>
                </a:lnTo>
                <a:lnTo>
                  <a:pt x="8541" y="389"/>
                </a:lnTo>
                <a:lnTo>
                  <a:pt x="8297" y="365"/>
                </a:lnTo>
                <a:lnTo>
                  <a:pt x="7835" y="316"/>
                </a:lnTo>
                <a:lnTo>
                  <a:pt x="7397" y="268"/>
                </a:lnTo>
                <a:lnTo>
                  <a:pt x="6570" y="146"/>
                </a:lnTo>
                <a:lnTo>
                  <a:pt x="6351" y="122"/>
                </a:lnTo>
                <a:lnTo>
                  <a:pt x="6132" y="97"/>
                </a:lnTo>
                <a:lnTo>
                  <a:pt x="5937" y="122"/>
                </a:lnTo>
                <a:lnTo>
                  <a:pt x="5742" y="146"/>
                </a:lnTo>
                <a:lnTo>
                  <a:pt x="5669" y="195"/>
                </a:lnTo>
                <a:lnTo>
                  <a:pt x="5621" y="219"/>
                </a:lnTo>
                <a:lnTo>
                  <a:pt x="5596" y="268"/>
                </a:lnTo>
                <a:lnTo>
                  <a:pt x="5572" y="341"/>
                </a:lnTo>
                <a:lnTo>
                  <a:pt x="5572" y="389"/>
                </a:lnTo>
                <a:lnTo>
                  <a:pt x="5596" y="438"/>
                </a:lnTo>
                <a:lnTo>
                  <a:pt x="5621" y="511"/>
                </a:lnTo>
                <a:lnTo>
                  <a:pt x="5694" y="535"/>
                </a:lnTo>
                <a:lnTo>
                  <a:pt x="5840" y="633"/>
                </a:lnTo>
                <a:lnTo>
                  <a:pt x="5986" y="681"/>
                </a:lnTo>
                <a:lnTo>
                  <a:pt x="6351" y="779"/>
                </a:lnTo>
                <a:lnTo>
                  <a:pt x="6716" y="827"/>
                </a:lnTo>
                <a:lnTo>
                  <a:pt x="7081" y="876"/>
                </a:lnTo>
                <a:lnTo>
                  <a:pt x="7056" y="1046"/>
                </a:lnTo>
                <a:lnTo>
                  <a:pt x="7056" y="1241"/>
                </a:lnTo>
                <a:lnTo>
                  <a:pt x="7105" y="1411"/>
                </a:lnTo>
                <a:lnTo>
                  <a:pt x="7154" y="1606"/>
                </a:lnTo>
                <a:lnTo>
                  <a:pt x="7324" y="1995"/>
                </a:lnTo>
                <a:lnTo>
                  <a:pt x="7470" y="2312"/>
                </a:lnTo>
                <a:lnTo>
                  <a:pt x="7762" y="3042"/>
                </a:lnTo>
                <a:lnTo>
                  <a:pt x="7665" y="3115"/>
                </a:lnTo>
                <a:lnTo>
                  <a:pt x="7567" y="3188"/>
                </a:lnTo>
                <a:lnTo>
                  <a:pt x="7397" y="3382"/>
                </a:lnTo>
                <a:lnTo>
                  <a:pt x="7105" y="3796"/>
                </a:lnTo>
                <a:lnTo>
                  <a:pt x="6594" y="4477"/>
                </a:lnTo>
                <a:lnTo>
                  <a:pt x="6521" y="4429"/>
                </a:lnTo>
                <a:lnTo>
                  <a:pt x="6448" y="4404"/>
                </a:lnTo>
                <a:lnTo>
                  <a:pt x="6375" y="4429"/>
                </a:lnTo>
                <a:lnTo>
                  <a:pt x="6059" y="4234"/>
                </a:lnTo>
                <a:lnTo>
                  <a:pt x="5718" y="4064"/>
                </a:lnTo>
                <a:lnTo>
                  <a:pt x="5353" y="3918"/>
                </a:lnTo>
                <a:lnTo>
                  <a:pt x="5012" y="3820"/>
                </a:lnTo>
                <a:lnTo>
                  <a:pt x="4647" y="3772"/>
                </a:lnTo>
                <a:lnTo>
                  <a:pt x="4282" y="3747"/>
                </a:lnTo>
                <a:lnTo>
                  <a:pt x="3893" y="3747"/>
                </a:lnTo>
                <a:lnTo>
                  <a:pt x="3528" y="3772"/>
                </a:lnTo>
                <a:lnTo>
                  <a:pt x="3188" y="3845"/>
                </a:lnTo>
                <a:lnTo>
                  <a:pt x="2823" y="3966"/>
                </a:lnTo>
                <a:lnTo>
                  <a:pt x="2482" y="4088"/>
                </a:lnTo>
                <a:lnTo>
                  <a:pt x="2141" y="4258"/>
                </a:lnTo>
                <a:lnTo>
                  <a:pt x="1825" y="4453"/>
                </a:lnTo>
                <a:lnTo>
                  <a:pt x="1509" y="4672"/>
                </a:lnTo>
                <a:lnTo>
                  <a:pt x="1241" y="4915"/>
                </a:lnTo>
                <a:lnTo>
                  <a:pt x="973" y="5207"/>
                </a:lnTo>
                <a:lnTo>
                  <a:pt x="706" y="5548"/>
                </a:lnTo>
                <a:lnTo>
                  <a:pt x="487" y="5913"/>
                </a:lnTo>
                <a:lnTo>
                  <a:pt x="316" y="6302"/>
                </a:lnTo>
                <a:lnTo>
                  <a:pt x="195" y="6716"/>
                </a:lnTo>
                <a:lnTo>
                  <a:pt x="73" y="7129"/>
                </a:lnTo>
                <a:lnTo>
                  <a:pt x="24" y="7567"/>
                </a:lnTo>
                <a:lnTo>
                  <a:pt x="0" y="8005"/>
                </a:lnTo>
                <a:lnTo>
                  <a:pt x="24" y="8443"/>
                </a:lnTo>
                <a:lnTo>
                  <a:pt x="73" y="8881"/>
                </a:lnTo>
                <a:lnTo>
                  <a:pt x="170" y="9295"/>
                </a:lnTo>
                <a:lnTo>
                  <a:pt x="292" y="9709"/>
                </a:lnTo>
                <a:lnTo>
                  <a:pt x="462" y="10122"/>
                </a:lnTo>
                <a:lnTo>
                  <a:pt x="657" y="10487"/>
                </a:lnTo>
                <a:lnTo>
                  <a:pt x="900" y="10852"/>
                </a:lnTo>
                <a:lnTo>
                  <a:pt x="1192" y="11169"/>
                </a:lnTo>
                <a:lnTo>
                  <a:pt x="1484" y="11461"/>
                </a:lnTo>
                <a:lnTo>
                  <a:pt x="1679" y="11607"/>
                </a:lnTo>
                <a:lnTo>
                  <a:pt x="1874" y="11728"/>
                </a:lnTo>
                <a:lnTo>
                  <a:pt x="2068" y="11826"/>
                </a:lnTo>
                <a:lnTo>
                  <a:pt x="2287" y="11923"/>
                </a:lnTo>
                <a:lnTo>
                  <a:pt x="2506" y="11996"/>
                </a:lnTo>
                <a:lnTo>
                  <a:pt x="2725" y="12045"/>
                </a:lnTo>
                <a:lnTo>
                  <a:pt x="3163" y="12142"/>
                </a:lnTo>
                <a:lnTo>
                  <a:pt x="3626" y="12166"/>
                </a:lnTo>
                <a:lnTo>
                  <a:pt x="4088" y="12166"/>
                </a:lnTo>
                <a:lnTo>
                  <a:pt x="4550" y="12142"/>
                </a:lnTo>
                <a:lnTo>
                  <a:pt x="4988" y="12093"/>
                </a:lnTo>
                <a:lnTo>
                  <a:pt x="5450" y="11996"/>
                </a:lnTo>
                <a:lnTo>
                  <a:pt x="5840" y="11874"/>
                </a:lnTo>
                <a:lnTo>
                  <a:pt x="6229" y="11704"/>
                </a:lnTo>
                <a:lnTo>
                  <a:pt x="6594" y="11485"/>
                </a:lnTo>
                <a:lnTo>
                  <a:pt x="6910" y="11217"/>
                </a:lnTo>
                <a:lnTo>
                  <a:pt x="7202" y="10925"/>
                </a:lnTo>
                <a:lnTo>
                  <a:pt x="7494" y="10585"/>
                </a:lnTo>
                <a:lnTo>
                  <a:pt x="7738" y="10220"/>
                </a:lnTo>
                <a:lnTo>
                  <a:pt x="7981" y="9806"/>
                </a:lnTo>
                <a:lnTo>
                  <a:pt x="8151" y="9368"/>
                </a:lnTo>
                <a:lnTo>
                  <a:pt x="8297" y="8881"/>
                </a:lnTo>
                <a:lnTo>
                  <a:pt x="8395" y="8395"/>
                </a:lnTo>
                <a:lnTo>
                  <a:pt x="10244" y="8346"/>
                </a:lnTo>
                <a:lnTo>
                  <a:pt x="10293" y="8419"/>
                </a:lnTo>
                <a:lnTo>
                  <a:pt x="10366" y="8443"/>
                </a:lnTo>
                <a:lnTo>
                  <a:pt x="10439" y="8468"/>
                </a:lnTo>
                <a:lnTo>
                  <a:pt x="10512" y="8443"/>
                </a:lnTo>
                <a:lnTo>
                  <a:pt x="10585" y="8395"/>
                </a:lnTo>
                <a:lnTo>
                  <a:pt x="10633" y="8346"/>
                </a:lnTo>
                <a:lnTo>
                  <a:pt x="10682" y="8273"/>
                </a:lnTo>
                <a:lnTo>
                  <a:pt x="10682" y="8200"/>
                </a:lnTo>
                <a:lnTo>
                  <a:pt x="10925" y="7981"/>
                </a:lnTo>
                <a:lnTo>
                  <a:pt x="11169" y="7762"/>
                </a:lnTo>
                <a:lnTo>
                  <a:pt x="11582" y="7300"/>
                </a:lnTo>
                <a:lnTo>
                  <a:pt x="12190" y="6618"/>
                </a:lnTo>
                <a:lnTo>
                  <a:pt x="12799" y="5913"/>
                </a:lnTo>
                <a:lnTo>
                  <a:pt x="13894" y="4623"/>
                </a:lnTo>
                <a:lnTo>
                  <a:pt x="14964" y="3285"/>
                </a:lnTo>
                <a:lnTo>
                  <a:pt x="15329" y="4258"/>
                </a:lnTo>
                <a:lnTo>
                  <a:pt x="14964" y="4429"/>
                </a:lnTo>
                <a:lnTo>
                  <a:pt x="14648" y="4623"/>
                </a:lnTo>
                <a:lnTo>
                  <a:pt x="14332" y="4866"/>
                </a:lnTo>
                <a:lnTo>
                  <a:pt x="14040" y="5110"/>
                </a:lnTo>
                <a:lnTo>
                  <a:pt x="13796" y="5402"/>
                </a:lnTo>
                <a:lnTo>
                  <a:pt x="13553" y="5718"/>
                </a:lnTo>
                <a:lnTo>
                  <a:pt x="13358" y="6034"/>
                </a:lnTo>
                <a:lnTo>
                  <a:pt x="13188" y="6375"/>
                </a:lnTo>
                <a:lnTo>
                  <a:pt x="13042" y="6740"/>
                </a:lnTo>
                <a:lnTo>
                  <a:pt x="12945" y="7105"/>
                </a:lnTo>
                <a:lnTo>
                  <a:pt x="12872" y="7494"/>
                </a:lnTo>
                <a:lnTo>
                  <a:pt x="12823" y="7859"/>
                </a:lnTo>
                <a:lnTo>
                  <a:pt x="12823" y="8249"/>
                </a:lnTo>
                <a:lnTo>
                  <a:pt x="12847" y="8638"/>
                </a:lnTo>
                <a:lnTo>
                  <a:pt x="12920" y="9027"/>
                </a:lnTo>
                <a:lnTo>
                  <a:pt x="13018" y="9417"/>
                </a:lnTo>
                <a:lnTo>
                  <a:pt x="13188" y="9830"/>
                </a:lnTo>
                <a:lnTo>
                  <a:pt x="13383" y="10244"/>
                </a:lnTo>
                <a:lnTo>
                  <a:pt x="13626" y="10585"/>
                </a:lnTo>
                <a:lnTo>
                  <a:pt x="13918" y="10925"/>
                </a:lnTo>
                <a:lnTo>
                  <a:pt x="14210" y="11217"/>
                </a:lnTo>
                <a:lnTo>
                  <a:pt x="14551" y="11485"/>
                </a:lnTo>
                <a:lnTo>
                  <a:pt x="14916" y="11704"/>
                </a:lnTo>
                <a:lnTo>
                  <a:pt x="15305" y="11874"/>
                </a:lnTo>
                <a:lnTo>
                  <a:pt x="15694" y="12020"/>
                </a:lnTo>
                <a:lnTo>
                  <a:pt x="16108" y="12142"/>
                </a:lnTo>
                <a:lnTo>
                  <a:pt x="16522" y="12215"/>
                </a:lnTo>
                <a:lnTo>
                  <a:pt x="16960" y="12239"/>
                </a:lnTo>
                <a:lnTo>
                  <a:pt x="17398" y="12239"/>
                </a:lnTo>
                <a:lnTo>
                  <a:pt x="17836" y="12191"/>
                </a:lnTo>
                <a:lnTo>
                  <a:pt x="18249" y="12093"/>
                </a:lnTo>
                <a:lnTo>
                  <a:pt x="18687" y="11947"/>
                </a:lnTo>
                <a:lnTo>
                  <a:pt x="19052" y="11777"/>
                </a:lnTo>
                <a:lnTo>
                  <a:pt x="19442" y="11582"/>
                </a:lnTo>
                <a:lnTo>
                  <a:pt x="19782" y="11339"/>
                </a:lnTo>
                <a:lnTo>
                  <a:pt x="20123" y="11096"/>
                </a:lnTo>
                <a:lnTo>
                  <a:pt x="20439" y="10804"/>
                </a:lnTo>
                <a:lnTo>
                  <a:pt x="20707" y="10487"/>
                </a:lnTo>
                <a:lnTo>
                  <a:pt x="20974" y="10147"/>
                </a:lnTo>
                <a:lnTo>
                  <a:pt x="21193" y="9782"/>
                </a:lnTo>
                <a:lnTo>
                  <a:pt x="21388" y="9417"/>
                </a:lnTo>
                <a:lnTo>
                  <a:pt x="21534" y="9027"/>
                </a:lnTo>
                <a:lnTo>
                  <a:pt x="21631" y="8614"/>
                </a:lnTo>
                <a:lnTo>
                  <a:pt x="21680" y="8224"/>
                </a:lnTo>
                <a:lnTo>
                  <a:pt x="21704" y="7811"/>
                </a:lnTo>
                <a:lnTo>
                  <a:pt x="21656" y="7397"/>
                </a:lnTo>
                <a:lnTo>
                  <a:pt x="21583" y="6983"/>
                </a:lnTo>
                <a:lnTo>
                  <a:pt x="21412" y="6570"/>
                </a:lnTo>
                <a:lnTo>
                  <a:pt x="21218" y="6180"/>
                </a:lnTo>
                <a:lnTo>
                  <a:pt x="20974" y="5791"/>
                </a:lnTo>
                <a:lnTo>
                  <a:pt x="20682" y="5450"/>
                </a:lnTo>
                <a:lnTo>
                  <a:pt x="20342" y="5110"/>
                </a:lnTo>
                <a:lnTo>
                  <a:pt x="20001" y="4818"/>
                </a:lnTo>
                <a:lnTo>
                  <a:pt x="19636" y="4526"/>
                </a:lnTo>
                <a:lnTo>
                  <a:pt x="19247" y="4307"/>
                </a:lnTo>
                <a:lnTo>
                  <a:pt x="18858" y="4088"/>
                </a:lnTo>
                <a:lnTo>
                  <a:pt x="18493" y="3942"/>
                </a:lnTo>
                <a:lnTo>
                  <a:pt x="18103" y="3845"/>
                </a:lnTo>
                <a:lnTo>
                  <a:pt x="17738" y="3772"/>
                </a:lnTo>
                <a:lnTo>
                  <a:pt x="17349" y="3747"/>
                </a:lnTo>
                <a:lnTo>
                  <a:pt x="16960" y="3747"/>
                </a:lnTo>
                <a:lnTo>
                  <a:pt x="16570" y="3820"/>
                </a:lnTo>
                <a:lnTo>
                  <a:pt x="16205" y="3918"/>
                </a:lnTo>
                <a:lnTo>
                  <a:pt x="15840" y="4039"/>
                </a:lnTo>
                <a:lnTo>
                  <a:pt x="15159" y="2214"/>
                </a:lnTo>
                <a:lnTo>
                  <a:pt x="15013" y="1801"/>
                </a:lnTo>
                <a:lnTo>
                  <a:pt x="14891" y="1387"/>
                </a:lnTo>
                <a:lnTo>
                  <a:pt x="14721" y="973"/>
                </a:lnTo>
                <a:lnTo>
                  <a:pt x="14648" y="779"/>
                </a:lnTo>
                <a:lnTo>
                  <a:pt x="14526" y="584"/>
                </a:lnTo>
                <a:lnTo>
                  <a:pt x="14794" y="560"/>
                </a:lnTo>
                <a:lnTo>
                  <a:pt x="15256" y="560"/>
                </a:lnTo>
                <a:lnTo>
                  <a:pt x="15475" y="584"/>
                </a:lnTo>
                <a:lnTo>
                  <a:pt x="15694" y="633"/>
                </a:lnTo>
                <a:lnTo>
                  <a:pt x="15816" y="657"/>
                </a:lnTo>
                <a:lnTo>
                  <a:pt x="15840" y="706"/>
                </a:lnTo>
                <a:lnTo>
                  <a:pt x="15865" y="730"/>
                </a:lnTo>
                <a:lnTo>
                  <a:pt x="15865" y="852"/>
                </a:lnTo>
                <a:lnTo>
                  <a:pt x="15840" y="1022"/>
                </a:lnTo>
                <a:lnTo>
                  <a:pt x="15743" y="1119"/>
                </a:lnTo>
                <a:lnTo>
                  <a:pt x="15646" y="1217"/>
                </a:lnTo>
                <a:lnTo>
                  <a:pt x="15621" y="1314"/>
                </a:lnTo>
                <a:lnTo>
                  <a:pt x="15621" y="1387"/>
                </a:lnTo>
                <a:lnTo>
                  <a:pt x="15646" y="1411"/>
                </a:lnTo>
                <a:lnTo>
                  <a:pt x="15670" y="1436"/>
                </a:lnTo>
                <a:lnTo>
                  <a:pt x="15743" y="1484"/>
                </a:lnTo>
                <a:lnTo>
                  <a:pt x="15840" y="1484"/>
                </a:lnTo>
                <a:lnTo>
                  <a:pt x="16011" y="1387"/>
                </a:lnTo>
                <a:lnTo>
                  <a:pt x="16157" y="1265"/>
                </a:lnTo>
                <a:lnTo>
                  <a:pt x="16278" y="1119"/>
                </a:lnTo>
                <a:lnTo>
                  <a:pt x="16376" y="949"/>
                </a:lnTo>
                <a:lnTo>
                  <a:pt x="16424" y="779"/>
                </a:lnTo>
                <a:lnTo>
                  <a:pt x="16424" y="681"/>
                </a:lnTo>
                <a:lnTo>
                  <a:pt x="16400" y="584"/>
                </a:lnTo>
                <a:lnTo>
                  <a:pt x="16376" y="511"/>
                </a:lnTo>
                <a:lnTo>
                  <a:pt x="16327" y="414"/>
                </a:lnTo>
                <a:lnTo>
                  <a:pt x="16254" y="341"/>
                </a:lnTo>
                <a:lnTo>
                  <a:pt x="16157" y="268"/>
                </a:lnTo>
                <a:lnTo>
                  <a:pt x="15938" y="170"/>
                </a:lnTo>
                <a:lnTo>
                  <a:pt x="15719" y="97"/>
                </a:lnTo>
                <a:lnTo>
                  <a:pt x="15475" y="49"/>
                </a:lnTo>
                <a:lnTo>
                  <a:pt x="15232" y="24"/>
                </a:lnTo>
                <a:lnTo>
                  <a:pt x="149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46"/>
          <p:cNvSpPr/>
          <p:nvPr/>
        </p:nvSpPr>
        <p:spPr>
          <a:xfrm>
            <a:off x="1423825" y="4504193"/>
            <a:ext cx="337804" cy="355663"/>
          </a:xfrm>
          <a:custGeom>
            <a:avLst/>
            <a:gdLst/>
            <a:ahLst/>
            <a:cxnLst/>
            <a:rect l="l" t="t" r="r" b="b"/>
            <a:pathLst>
              <a:path w="17496" h="18421" extrusionOk="0">
                <a:moveTo>
                  <a:pt x="7421" y="1047"/>
                </a:moveTo>
                <a:lnTo>
                  <a:pt x="7373" y="1071"/>
                </a:lnTo>
                <a:lnTo>
                  <a:pt x="7348" y="1120"/>
                </a:lnTo>
                <a:lnTo>
                  <a:pt x="7324" y="1169"/>
                </a:lnTo>
                <a:lnTo>
                  <a:pt x="7348" y="1315"/>
                </a:lnTo>
                <a:lnTo>
                  <a:pt x="7348" y="1461"/>
                </a:lnTo>
                <a:lnTo>
                  <a:pt x="7324" y="1582"/>
                </a:lnTo>
                <a:lnTo>
                  <a:pt x="7300" y="1704"/>
                </a:lnTo>
                <a:lnTo>
                  <a:pt x="7178" y="1923"/>
                </a:lnTo>
                <a:lnTo>
                  <a:pt x="7008" y="2142"/>
                </a:lnTo>
                <a:lnTo>
                  <a:pt x="6862" y="2385"/>
                </a:lnTo>
                <a:lnTo>
                  <a:pt x="6813" y="2483"/>
                </a:lnTo>
                <a:lnTo>
                  <a:pt x="6765" y="2604"/>
                </a:lnTo>
                <a:lnTo>
                  <a:pt x="6740" y="2750"/>
                </a:lnTo>
                <a:lnTo>
                  <a:pt x="6740" y="2872"/>
                </a:lnTo>
                <a:lnTo>
                  <a:pt x="6740" y="3018"/>
                </a:lnTo>
                <a:lnTo>
                  <a:pt x="6789" y="3164"/>
                </a:lnTo>
                <a:lnTo>
                  <a:pt x="6862" y="3286"/>
                </a:lnTo>
                <a:lnTo>
                  <a:pt x="6959" y="3432"/>
                </a:lnTo>
                <a:lnTo>
                  <a:pt x="7154" y="3699"/>
                </a:lnTo>
                <a:lnTo>
                  <a:pt x="7251" y="3845"/>
                </a:lnTo>
                <a:lnTo>
                  <a:pt x="7275" y="3991"/>
                </a:lnTo>
                <a:lnTo>
                  <a:pt x="7275" y="4064"/>
                </a:lnTo>
                <a:lnTo>
                  <a:pt x="7275" y="4137"/>
                </a:lnTo>
                <a:lnTo>
                  <a:pt x="7251" y="4186"/>
                </a:lnTo>
                <a:lnTo>
                  <a:pt x="7178" y="4259"/>
                </a:lnTo>
                <a:lnTo>
                  <a:pt x="7154" y="4332"/>
                </a:lnTo>
                <a:lnTo>
                  <a:pt x="7129" y="4405"/>
                </a:lnTo>
                <a:lnTo>
                  <a:pt x="7129" y="4478"/>
                </a:lnTo>
                <a:lnTo>
                  <a:pt x="7178" y="4527"/>
                </a:lnTo>
                <a:lnTo>
                  <a:pt x="7251" y="4575"/>
                </a:lnTo>
                <a:lnTo>
                  <a:pt x="7324" y="4600"/>
                </a:lnTo>
                <a:lnTo>
                  <a:pt x="7397" y="4575"/>
                </a:lnTo>
                <a:lnTo>
                  <a:pt x="7470" y="4527"/>
                </a:lnTo>
                <a:lnTo>
                  <a:pt x="7567" y="4429"/>
                </a:lnTo>
                <a:lnTo>
                  <a:pt x="7616" y="4332"/>
                </a:lnTo>
                <a:lnTo>
                  <a:pt x="7665" y="4235"/>
                </a:lnTo>
                <a:lnTo>
                  <a:pt x="7689" y="4113"/>
                </a:lnTo>
                <a:lnTo>
                  <a:pt x="7689" y="4016"/>
                </a:lnTo>
                <a:lnTo>
                  <a:pt x="7665" y="3918"/>
                </a:lnTo>
                <a:lnTo>
                  <a:pt x="7592" y="3724"/>
                </a:lnTo>
                <a:lnTo>
                  <a:pt x="7470" y="3505"/>
                </a:lnTo>
                <a:lnTo>
                  <a:pt x="7324" y="3310"/>
                </a:lnTo>
                <a:lnTo>
                  <a:pt x="7202" y="3115"/>
                </a:lnTo>
                <a:lnTo>
                  <a:pt x="7105" y="2921"/>
                </a:lnTo>
                <a:lnTo>
                  <a:pt x="7081" y="2823"/>
                </a:lnTo>
                <a:lnTo>
                  <a:pt x="7105" y="2726"/>
                </a:lnTo>
                <a:lnTo>
                  <a:pt x="7154" y="2604"/>
                </a:lnTo>
                <a:lnTo>
                  <a:pt x="7202" y="2483"/>
                </a:lnTo>
                <a:lnTo>
                  <a:pt x="7373" y="2239"/>
                </a:lnTo>
                <a:lnTo>
                  <a:pt x="7543" y="1972"/>
                </a:lnTo>
                <a:lnTo>
                  <a:pt x="7689" y="1728"/>
                </a:lnTo>
                <a:lnTo>
                  <a:pt x="7738" y="1607"/>
                </a:lnTo>
                <a:lnTo>
                  <a:pt x="7762" y="1485"/>
                </a:lnTo>
                <a:lnTo>
                  <a:pt x="7762" y="1363"/>
                </a:lnTo>
                <a:lnTo>
                  <a:pt x="7713" y="1242"/>
                </a:lnTo>
                <a:lnTo>
                  <a:pt x="7616" y="1144"/>
                </a:lnTo>
                <a:lnTo>
                  <a:pt x="7494" y="1071"/>
                </a:lnTo>
                <a:lnTo>
                  <a:pt x="7421" y="1047"/>
                </a:lnTo>
                <a:close/>
                <a:moveTo>
                  <a:pt x="10293" y="1242"/>
                </a:moveTo>
                <a:lnTo>
                  <a:pt x="10268" y="1266"/>
                </a:lnTo>
                <a:lnTo>
                  <a:pt x="10244" y="1363"/>
                </a:lnTo>
                <a:lnTo>
                  <a:pt x="10220" y="1485"/>
                </a:lnTo>
                <a:lnTo>
                  <a:pt x="10195" y="1607"/>
                </a:lnTo>
                <a:lnTo>
                  <a:pt x="10171" y="1680"/>
                </a:lnTo>
                <a:lnTo>
                  <a:pt x="10098" y="1826"/>
                </a:lnTo>
                <a:lnTo>
                  <a:pt x="10001" y="1923"/>
                </a:lnTo>
                <a:lnTo>
                  <a:pt x="9782" y="2166"/>
                </a:lnTo>
                <a:lnTo>
                  <a:pt x="9684" y="2288"/>
                </a:lnTo>
                <a:lnTo>
                  <a:pt x="9611" y="2434"/>
                </a:lnTo>
                <a:lnTo>
                  <a:pt x="9587" y="2604"/>
                </a:lnTo>
                <a:lnTo>
                  <a:pt x="9587" y="2775"/>
                </a:lnTo>
                <a:lnTo>
                  <a:pt x="9636" y="2921"/>
                </a:lnTo>
                <a:lnTo>
                  <a:pt x="9709" y="3042"/>
                </a:lnTo>
                <a:lnTo>
                  <a:pt x="9879" y="3286"/>
                </a:lnTo>
                <a:lnTo>
                  <a:pt x="10001" y="3456"/>
                </a:lnTo>
                <a:lnTo>
                  <a:pt x="10074" y="3626"/>
                </a:lnTo>
                <a:lnTo>
                  <a:pt x="10098" y="3724"/>
                </a:lnTo>
                <a:lnTo>
                  <a:pt x="10098" y="3821"/>
                </a:lnTo>
                <a:lnTo>
                  <a:pt x="10074" y="3918"/>
                </a:lnTo>
                <a:lnTo>
                  <a:pt x="10025" y="4016"/>
                </a:lnTo>
                <a:lnTo>
                  <a:pt x="9952" y="4137"/>
                </a:lnTo>
                <a:lnTo>
                  <a:pt x="9855" y="4235"/>
                </a:lnTo>
                <a:lnTo>
                  <a:pt x="9782" y="4332"/>
                </a:lnTo>
                <a:lnTo>
                  <a:pt x="9709" y="4454"/>
                </a:lnTo>
                <a:lnTo>
                  <a:pt x="9684" y="4502"/>
                </a:lnTo>
                <a:lnTo>
                  <a:pt x="9684" y="4575"/>
                </a:lnTo>
                <a:lnTo>
                  <a:pt x="9733" y="4673"/>
                </a:lnTo>
                <a:lnTo>
                  <a:pt x="9757" y="4721"/>
                </a:lnTo>
                <a:lnTo>
                  <a:pt x="9806" y="4746"/>
                </a:lnTo>
                <a:lnTo>
                  <a:pt x="9855" y="4770"/>
                </a:lnTo>
                <a:lnTo>
                  <a:pt x="9928" y="4746"/>
                </a:lnTo>
                <a:lnTo>
                  <a:pt x="10122" y="4648"/>
                </a:lnTo>
                <a:lnTo>
                  <a:pt x="10268" y="4502"/>
                </a:lnTo>
                <a:lnTo>
                  <a:pt x="10414" y="4332"/>
                </a:lnTo>
                <a:lnTo>
                  <a:pt x="10487" y="4137"/>
                </a:lnTo>
                <a:lnTo>
                  <a:pt x="10536" y="3943"/>
                </a:lnTo>
                <a:lnTo>
                  <a:pt x="10536" y="3724"/>
                </a:lnTo>
                <a:lnTo>
                  <a:pt x="10487" y="3505"/>
                </a:lnTo>
                <a:lnTo>
                  <a:pt x="10414" y="3310"/>
                </a:lnTo>
                <a:lnTo>
                  <a:pt x="10293" y="3140"/>
                </a:lnTo>
                <a:lnTo>
                  <a:pt x="10171" y="2994"/>
                </a:lnTo>
                <a:lnTo>
                  <a:pt x="10074" y="2872"/>
                </a:lnTo>
                <a:lnTo>
                  <a:pt x="10025" y="2775"/>
                </a:lnTo>
                <a:lnTo>
                  <a:pt x="10001" y="2653"/>
                </a:lnTo>
                <a:lnTo>
                  <a:pt x="10025" y="2556"/>
                </a:lnTo>
                <a:lnTo>
                  <a:pt x="10074" y="2434"/>
                </a:lnTo>
                <a:lnTo>
                  <a:pt x="10122" y="2337"/>
                </a:lnTo>
                <a:lnTo>
                  <a:pt x="10293" y="2118"/>
                </a:lnTo>
                <a:lnTo>
                  <a:pt x="10414" y="1947"/>
                </a:lnTo>
                <a:lnTo>
                  <a:pt x="10512" y="1753"/>
                </a:lnTo>
                <a:lnTo>
                  <a:pt x="10512" y="1655"/>
                </a:lnTo>
                <a:lnTo>
                  <a:pt x="10536" y="1558"/>
                </a:lnTo>
                <a:lnTo>
                  <a:pt x="10512" y="1461"/>
                </a:lnTo>
                <a:lnTo>
                  <a:pt x="10487" y="1363"/>
                </a:lnTo>
                <a:lnTo>
                  <a:pt x="10463" y="1290"/>
                </a:lnTo>
                <a:lnTo>
                  <a:pt x="10390" y="1266"/>
                </a:lnTo>
                <a:lnTo>
                  <a:pt x="10317" y="1242"/>
                </a:lnTo>
                <a:close/>
                <a:moveTo>
                  <a:pt x="8322" y="1"/>
                </a:moveTo>
                <a:lnTo>
                  <a:pt x="8273" y="49"/>
                </a:lnTo>
                <a:lnTo>
                  <a:pt x="8249" y="98"/>
                </a:lnTo>
                <a:lnTo>
                  <a:pt x="8273" y="171"/>
                </a:lnTo>
                <a:lnTo>
                  <a:pt x="8492" y="512"/>
                </a:lnTo>
                <a:lnTo>
                  <a:pt x="8614" y="682"/>
                </a:lnTo>
                <a:lnTo>
                  <a:pt x="8687" y="877"/>
                </a:lnTo>
                <a:lnTo>
                  <a:pt x="8711" y="1023"/>
                </a:lnTo>
                <a:lnTo>
                  <a:pt x="8735" y="1144"/>
                </a:lnTo>
                <a:lnTo>
                  <a:pt x="8711" y="1266"/>
                </a:lnTo>
                <a:lnTo>
                  <a:pt x="8687" y="1388"/>
                </a:lnTo>
                <a:lnTo>
                  <a:pt x="8614" y="1631"/>
                </a:lnTo>
                <a:lnTo>
                  <a:pt x="8492" y="1850"/>
                </a:lnTo>
                <a:lnTo>
                  <a:pt x="8322" y="2166"/>
                </a:lnTo>
                <a:lnTo>
                  <a:pt x="8249" y="2312"/>
                </a:lnTo>
                <a:lnTo>
                  <a:pt x="8200" y="2458"/>
                </a:lnTo>
                <a:lnTo>
                  <a:pt x="8200" y="2604"/>
                </a:lnTo>
                <a:lnTo>
                  <a:pt x="8200" y="2775"/>
                </a:lnTo>
                <a:lnTo>
                  <a:pt x="8249" y="2921"/>
                </a:lnTo>
                <a:lnTo>
                  <a:pt x="8322" y="3091"/>
                </a:lnTo>
                <a:lnTo>
                  <a:pt x="8419" y="3213"/>
                </a:lnTo>
                <a:lnTo>
                  <a:pt x="8516" y="3334"/>
                </a:lnTo>
                <a:lnTo>
                  <a:pt x="8589" y="3432"/>
                </a:lnTo>
                <a:lnTo>
                  <a:pt x="8638" y="3529"/>
                </a:lnTo>
                <a:lnTo>
                  <a:pt x="8662" y="3651"/>
                </a:lnTo>
                <a:lnTo>
                  <a:pt x="8662" y="3748"/>
                </a:lnTo>
                <a:lnTo>
                  <a:pt x="8638" y="3845"/>
                </a:lnTo>
                <a:lnTo>
                  <a:pt x="8614" y="3967"/>
                </a:lnTo>
                <a:lnTo>
                  <a:pt x="8516" y="4162"/>
                </a:lnTo>
                <a:lnTo>
                  <a:pt x="8297" y="4551"/>
                </a:lnTo>
                <a:lnTo>
                  <a:pt x="8200" y="4746"/>
                </a:lnTo>
                <a:lnTo>
                  <a:pt x="8103" y="4940"/>
                </a:lnTo>
                <a:lnTo>
                  <a:pt x="8054" y="5062"/>
                </a:lnTo>
                <a:lnTo>
                  <a:pt x="8054" y="5208"/>
                </a:lnTo>
                <a:lnTo>
                  <a:pt x="8054" y="5354"/>
                </a:lnTo>
                <a:lnTo>
                  <a:pt x="8078" y="5476"/>
                </a:lnTo>
                <a:lnTo>
                  <a:pt x="8127" y="5622"/>
                </a:lnTo>
                <a:lnTo>
                  <a:pt x="8224" y="5719"/>
                </a:lnTo>
                <a:lnTo>
                  <a:pt x="8297" y="5816"/>
                </a:lnTo>
                <a:lnTo>
                  <a:pt x="8419" y="5889"/>
                </a:lnTo>
                <a:lnTo>
                  <a:pt x="8492" y="5914"/>
                </a:lnTo>
                <a:lnTo>
                  <a:pt x="8565" y="5914"/>
                </a:lnTo>
                <a:lnTo>
                  <a:pt x="8614" y="5889"/>
                </a:lnTo>
                <a:lnTo>
                  <a:pt x="8662" y="5841"/>
                </a:lnTo>
                <a:lnTo>
                  <a:pt x="8711" y="5792"/>
                </a:lnTo>
                <a:lnTo>
                  <a:pt x="8711" y="5719"/>
                </a:lnTo>
                <a:lnTo>
                  <a:pt x="8687" y="5670"/>
                </a:lnTo>
                <a:lnTo>
                  <a:pt x="8662" y="5597"/>
                </a:lnTo>
                <a:lnTo>
                  <a:pt x="8589" y="5476"/>
                </a:lnTo>
                <a:lnTo>
                  <a:pt x="8541" y="5378"/>
                </a:lnTo>
                <a:lnTo>
                  <a:pt x="8516" y="5257"/>
                </a:lnTo>
                <a:lnTo>
                  <a:pt x="8516" y="5159"/>
                </a:lnTo>
                <a:lnTo>
                  <a:pt x="8541" y="5038"/>
                </a:lnTo>
                <a:lnTo>
                  <a:pt x="8565" y="4940"/>
                </a:lnTo>
                <a:lnTo>
                  <a:pt x="8687" y="4721"/>
                </a:lnTo>
                <a:lnTo>
                  <a:pt x="8954" y="4283"/>
                </a:lnTo>
                <a:lnTo>
                  <a:pt x="9076" y="4040"/>
                </a:lnTo>
                <a:lnTo>
                  <a:pt x="9100" y="3943"/>
                </a:lnTo>
                <a:lnTo>
                  <a:pt x="9125" y="3821"/>
                </a:lnTo>
                <a:lnTo>
                  <a:pt x="9125" y="3626"/>
                </a:lnTo>
                <a:lnTo>
                  <a:pt x="9076" y="3480"/>
                </a:lnTo>
                <a:lnTo>
                  <a:pt x="9027" y="3310"/>
                </a:lnTo>
                <a:lnTo>
                  <a:pt x="8930" y="3164"/>
                </a:lnTo>
                <a:lnTo>
                  <a:pt x="8784" y="2921"/>
                </a:lnTo>
                <a:lnTo>
                  <a:pt x="8711" y="2823"/>
                </a:lnTo>
                <a:lnTo>
                  <a:pt x="8662" y="2726"/>
                </a:lnTo>
                <a:lnTo>
                  <a:pt x="8662" y="2604"/>
                </a:lnTo>
                <a:lnTo>
                  <a:pt x="8662" y="2507"/>
                </a:lnTo>
                <a:lnTo>
                  <a:pt x="8711" y="2361"/>
                </a:lnTo>
                <a:lnTo>
                  <a:pt x="8784" y="2215"/>
                </a:lnTo>
                <a:lnTo>
                  <a:pt x="8954" y="1899"/>
                </a:lnTo>
                <a:lnTo>
                  <a:pt x="9076" y="1582"/>
                </a:lnTo>
                <a:lnTo>
                  <a:pt x="9125" y="1436"/>
                </a:lnTo>
                <a:lnTo>
                  <a:pt x="9149" y="1266"/>
                </a:lnTo>
                <a:lnTo>
                  <a:pt x="9149" y="1096"/>
                </a:lnTo>
                <a:lnTo>
                  <a:pt x="9125" y="901"/>
                </a:lnTo>
                <a:lnTo>
                  <a:pt x="9100" y="755"/>
                </a:lnTo>
                <a:lnTo>
                  <a:pt x="9052" y="609"/>
                </a:lnTo>
                <a:lnTo>
                  <a:pt x="8979" y="463"/>
                </a:lnTo>
                <a:lnTo>
                  <a:pt x="8881" y="341"/>
                </a:lnTo>
                <a:lnTo>
                  <a:pt x="8784" y="220"/>
                </a:lnTo>
                <a:lnTo>
                  <a:pt x="8662" y="122"/>
                </a:lnTo>
                <a:lnTo>
                  <a:pt x="8541" y="49"/>
                </a:lnTo>
                <a:lnTo>
                  <a:pt x="8395" y="1"/>
                </a:lnTo>
                <a:close/>
                <a:moveTo>
                  <a:pt x="6497" y="7982"/>
                </a:moveTo>
                <a:lnTo>
                  <a:pt x="6424" y="8079"/>
                </a:lnTo>
                <a:lnTo>
                  <a:pt x="6229" y="8055"/>
                </a:lnTo>
                <a:lnTo>
                  <a:pt x="5791" y="8030"/>
                </a:lnTo>
                <a:lnTo>
                  <a:pt x="6156" y="8006"/>
                </a:lnTo>
                <a:lnTo>
                  <a:pt x="6497" y="7982"/>
                </a:lnTo>
                <a:close/>
                <a:moveTo>
                  <a:pt x="10512" y="6911"/>
                </a:moveTo>
                <a:lnTo>
                  <a:pt x="11242" y="6960"/>
                </a:lnTo>
                <a:lnTo>
                  <a:pt x="11972" y="7009"/>
                </a:lnTo>
                <a:lnTo>
                  <a:pt x="12677" y="7106"/>
                </a:lnTo>
                <a:lnTo>
                  <a:pt x="13407" y="7228"/>
                </a:lnTo>
                <a:lnTo>
                  <a:pt x="14089" y="7374"/>
                </a:lnTo>
                <a:lnTo>
                  <a:pt x="14186" y="7422"/>
                </a:lnTo>
                <a:lnTo>
                  <a:pt x="14259" y="7471"/>
                </a:lnTo>
                <a:lnTo>
                  <a:pt x="14283" y="7520"/>
                </a:lnTo>
                <a:lnTo>
                  <a:pt x="14283" y="7593"/>
                </a:lnTo>
                <a:lnTo>
                  <a:pt x="14259" y="7666"/>
                </a:lnTo>
                <a:lnTo>
                  <a:pt x="14210" y="7714"/>
                </a:lnTo>
                <a:lnTo>
                  <a:pt x="14162" y="7787"/>
                </a:lnTo>
                <a:lnTo>
                  <a:pt x="14089" y="7836"/>
                </a:lnTo>
                <a:lnTo>
                  <a:pt x="13894" y="7909"/>
                </a:lnTo>
                <a:lnTo>
                  <a:pt x="13699" y="7958"/>
                </a:lnTo>
                <a:lnTo>
                  <a:pt x="13310" y="8030"/>
                </a:lnTo>
                <a:lnTo>
                  <a:pt x="12775" y="8079"/>
                </a:lnTo>
                <a:lnTo>
                  <a:pt x="12750" y="8006"/>
                </a:lnTo>
                <a:lnTo>
                  <a:pt x="12677" y="7982"/>
                </a:lnTo>
                <a:lnTo>
                  <a:pt x="12215" y="7860"/>
                </a:lnTo>
                <a:lnTo>
                  <a:pt x="11753" y="7787"/>
                </a:lnTo>
                <a:lnTo>
                  <a:pt x="11290" y="7714"/>
                </a:lnTo>
                <a:lnTo>
                  <a:pt x="10804" y="7666"/>
                </a:lnTo>
                <a:lnTo>
                  <a:pt x="9855" y="7617"/>
                </a:lnTo>
                <a:lnTo>
                  <a:pt x="8906" y="7593"/>
                </a:lnTo>
                <a:lnTo>
                  <a:pt x="7884" y="7593"/>
                </a:lnTo>
                <a:lnTo>
                  <a:pt x="6862" y="7641"/>
                </a:lnTo>
                <a:lnTo>
                  <a:pt x="6424" y="7666"/>
                </a:lnTo>
                <a:lnTo>
                  <a:pt x="5986" y="7714"/>
                </a:lnTo>
                <a:lnTo>
                  <a:pt x="5767" y="7739"/>
                </a:lnTo>
                <a:lnTo>
                  <a:pt x="5548" y="7787"/>
                </a:lnTo>
                <a:lnTo>
                  <a:pt x="5353" y="7860"/>
                </a:lnTo>
                <a:lnTo>
                  <a:pt x="5159" y="7933"/>
                </a:lnTo>
                <a:lnTo>
                  <a:pt x="5159" y="7958"/>
                </a:lnTo>
                <a:lnTo>
                  <a:pt x="5159" y="7982"/>
                </a:lnTo>
                <a:lnTo>
                  <a:pt x="5207" y="8006"/>
                </a:lnTo>
                <a:lnTo>
                  <a:pt x="5207" y="8006"/>
                </a:lnTo>
                <a:lnTo>
                  <a:pt x="4696" y="7958"/>
                </a:lnTo>
                <a:lnTo>
                  <a:pt x="4331" y="7933"/>
                </a:lnTo>
                <a:lnTo>
                  <a:pt x="3869" y="7909"/>
                </a:lnTo>
                <a:lnTo>
                  <a:pt x="3626" y="7860"/>
                </a:lnTo>
                <a:lnTo>
                  <a:pt x="3431" y="7787"/>
                </a:lnTo>
                <a:lnTo>
                  <a:pt x="3334" y="7739"/>
                </a:lnTo>
                <a:lnTo>
                  <a:pt x="3261" y="7666"/>
                </a:lnTo>
                <a:lnTo>
                  <a:pt x="3212" y="7617"/>
                </a:lnTo>
                <a:lnTo>
                  <a:pt x="3163" y="7520"/>
                </a:lnTo>
                <a:lnTo>
                  <a:pt x="3261" y="7471"/>
                </a:lnTo>
                <a:lnTo>
                  <a:pt x="3358" y="7398"/>
                </a:lnTo>
                <a:lnTo>
                  <a:pt x="3577" y="7325"/>
                </a:lnTo>
                <a:lnTo>
                  <a:pt x="3820" y="7301"/>
                </a:lnTo>
                <a:lnTo>
                  <a:pt x="4064" y="7276"/>
                </a:lnTo>
                <a:lnTo>
                  <a:pt x="5548" y="7130"/>
                </a:lnTo>
                <a:lnTo>
                  <a:pt x="6935" y="7009"/>
                </a:lnTo>
                <a:lnTo>
                  <a:pt x="8322" y="6936"/>
                </a:lnTo>
                <a:lnTo>
                  <a:pt x="9052" y="6911"/>
                </a:lnTo>
                <a:close/>
                <a:moveTo>
                  <a:pt x="7032" y="7933"/>
                </a:moveTo>
                <a:lnTo>
                  <a:pt x="6935" y="8079"/>
                </a:lnTo>
                <a:lnTo>
                  <a:pt x="6935" y="8103"/>
                </a:lnTo>
                <a:lnTo>
                  <a:pt x="6765" y="8079"/>
                </a:lnTo>
                <a:lnTo>
                  <a:pt x="6789" y="8030"/>
                </a:lnTo>
                <a:lnTo>
                  <a:pt x="6862" y="7958"/>
                </a:lnTo>
                <a:lnTo>
                  <a:pt x="6862" y="7933"/>
                </a:lnTo>
                <a:close/>
                <a:moveTo>
                  <a:pt x="7519" y="7909"/>
                </a:moveTo>
                <a:lnTo>
                  <a:pt x="7470" y="8006"/>
                </a:lnTo>
                <a:lnTo>
                  <a:pt x="7421" y="8103"/>
                </a:lnTo>
                <a:lnTo>
                  <a:pt x="7275" y="8103"/>
                </a:lnTo>
                <a:lnTo>
                  <a:pt x="7348" y="8006"/>
                </a:lnTo>
                <a:lnTo>
                  <a:pt x="7421" y="7909"/>
                </a:lnTo>
                <a:close/>
                <a:moveTo>
                  <a:pt x="8054" y="7909"/>
                </a:moveTo>
                <a:lnTo>
                  <a:pt x="7981" y="8006"/>
                </a:lnTo>
                <a:lnTo>
                  <a:pt x="7908" y="8103"/>
                </a:lnTo>
                <a:lnTo>
                  <a:pt x="7908" y="8128"/>
                </a:lnTo>
                <a:lnTo>
                  <a:pt x="7665" y="8128"/>
                </a:lnTo>
                <a:lnTo>
                  <a:pt x="7689" y="8030"/>
                </a:lnTo>
                <a:lnTo>
                  <a:pt x="7786" y="7909"/>
                </a:lnTo>
                <a:close/>
                <a:moveTo>
                  <a:pt x="8468" y="7909"/>
                </a:moveTo>
                <a:lnTo>
                  <a:pt x="8395" y="8006"/>
                </a:lnTo>
                <a:lnTo>
                  <a:pt x="8322" y="8128"/>
                </a:lnTo>
                <a:lnTo>
                  <a:pt x="8224" y="8128"/>
                </a:lnTo>
                <a:lnTo>
                  <a:pt x="8322" y="7909"/>
                </a:lnTo>
                <a:close/>
                <a:moveTo>
                  <a:pt x="8784" y="7909"/>
                </a:moveTo>
                <a:lnTo>
                  <a:pt x="8662" y="8128"/>
                </a:lnTo>
                <a:lnTo>
                  <a:pt x="8541" y="8128"/>
                </a:lnTo>
                <a:lnTo>
                  <a:pt x="8589" y="7909"/>
                </a:lnTo>
                <a:close/>
                <a:moveTo>
                  <a:pt x="10171" y="7958"/>
                </a:moveTo>
                <a:lnTo>
                  <a:pt x="10122" y="8006"/>
                </a:lnTo>
                <a:lnTo>
                  <a:pt x="10001" y="8128"/>
                </a:lnTo>
                <a:lnTo>
                  <a:pt x="9976" y="8128"/>
                </a:lnTo>
                <a:lnTo>
                  <a:pt x="10049" y="7958"/>
                </a:lnTo>
                <a:close/>
                <a:moveTo>
                  <a:pt x="10414" y="7982"/>
                </a:moveTo>
                <a:lnTo>
                  <a:pt x="10585" y="8006"/>
                </a:lnTo>
                <a:lnTo>
                  <a:pt x="10585" y="8055"/>
                </a:lnTo>
                <a:lnTo>
                  <a:pt x="10560" y="8128"/>
                </a:lnTo>
                <a:lnTo>
                  <a:pt x="10341" y="8128"/>
                </a:lnTo>
                <a:lnTo>
                  <a:pt x="10414" y="7982"/>
                </a:lnTo>
                <a:close/>
                <a:moveTo>
                  <a:pt x="10779" y="8006"/>
                </a:moveTo>
                <a:lnTo>
                  <a:pt x="11485" y="8103"/>
                </a:lnTo>
                <a:lnTo>
                  <a:pt x="10804" y="8128"/>
                </a:lnTo>
                <a:lnTo>
                  <a:pt x="10779" y="8055"/>
                </a:lnTo>
                <a:lnTo>
                  <a:pt x="10779" y="8006"/>
                </a:lnTo>
                <a:close/>
                <a:moveTo>
                  <a:pt x="9319" y="7909"/>
                </a:moveTo>
                <a:lnTo>
                  <a:pt x="9222" y="8030"/>
                </a:lnTo>
                <a:lnTo>
                  <a:pt x="9125" y="8152"/>
                </a:lnTo>
                <a:lnTo>
                  <a:pt x="8979" y="8152"/>
                </a:lnTo>
                <a:lnTo>
                  <a:pt x="9027" y="7909"/>
                </a:lnTo>
                <a:close/>
                <a:moveTo>
                  <a:pt x="9417" y="7909"/>
                </a:moveTo>
                <a:lnTo>
                  <a:pt x="9952" y="7958"/>
                </a:lnTo>
                <a:lnTo>
                  <a:pt x="9855" y="8103"/>
                </a:lnTo>
                <a:lnTo>
                  <a:pt x="9855" y="8128"/>
                </a:lnTo>
                <a:lnTo>
                  <a:pt x="9611" y="8128"/>
                </a:lnTo>
                <a:lnTo>
                  <a:pt x="9660" y="8030"/>
                </a:lnTo>
                <a:lnTo>
                  <a:pt x="9660" y="7982"/>
                </a:lnTo>
                <a:lnTo>
                  <a:pt x="9636" y="7958"/>
                </a:lnTo>
                <a:lnTo>
                  <a:pt x="9611" y="7933"/>
                </a:lnTo>
                <a:lnTo>
                  <a:pt x="9563" y="7958"/>
                </a:lnTo>
                <a:lnTo>
                  <a:pt x="9441" y="8103"/>
                </a:lnTo>
                <a:lnTo>
                  <a:pt x="9417" y="8152"/>
                </a:lnTo>
                <a:lnTo>
                  <a:pt x="9344" y="8152"/>
                </a:lnTo>
                <a:lnTo>
                  <a:pt x="9417" y="7933"/>
                </a:lnTo>
                <a:lnTo>
                  <a:pt x="9417" y="7909"/>
                </a:lnTo>
                <a:close/>
                <a:moveTo>
                  <a:pt x="1874" y="8955"/>
                </a:moveTo>
                <a:lnTo>
                  <a:pt x="2117" y="9004"/>
                </a:lnTo>
                <a:lnTo>
                  <a:pt x="2360" y="9052"/>
                </a:lnTo>
                <a:lnTo>
                  <a:pt x="2604" y="9052"/>
                </a:lnTo>
                <a:lnTo>
                  <a:pt x="2823" y="10342"/>
                </a:lnTo>
                <a:lnTo>
                  <a:pt x="3115" y="11607"/>
                </a:lnTo>
                <a:lnTo>
                  <a:pt x="3309" y="12362"/>
                </a:lnTo>
                <a:lnTo>
                  <a:pt x="3309" y="12362"/>
                </a:lnTo>
                <a:lnTo>
                  <a:pt x="3163" y="12167"/>
                </a:lnTo>
                <a:lnTo>
                  <a:pt x="2993" y="11997"/>
                </a:lnTo>
                <a:lnTo>
                  <a:pt x="2823" y="11826"/>
                </a:lnTo>
                <a:lnTo>
                  <a:pt x="2628" y="11656"/>
                </a:lnTo>
                <a:lnTo>
                  <a:pt x="2385" y="11486"/>
                </a:lnTo>
                <a:lnTo>
                  <a:pt x="2117" y="11315"/>
                </a:lnTo>
                <a:lnTo>
                  <a:pt x="1825" y="11145"/>
                </a:lnTo>
                <a:lnTo>
                  <a:pt x="1557" y="10950"/>
                </a:lnTo>
                <a:lnTo>
                  <a:pt x="1338" y="10731"/>
                </a:lnTo>
                <a:lnTo>
                  <a:pt x="1217" y="10610"/>
                </a:lnTo>
                <a:lnTo>
                  <a:pt x="1144" y="10464"/>
                </a:lnTo>
                <a:lnTo>
                  <a:pt x="1071" y="10342"/>
                </a:lnTo>
                <a:lnTo>
                  <a:pt x="998" y="10196"/>
                </a:lnTo>
                <a:lnTo>
                  <a:pt x="973" y="10050"/>
                </a:lnTo>
                <a:lnTo>
                  <a:pt x="949" y="9880"/>
                </a:lnTo>
                <a:lnTo>
                  <a:pt x="949" y="9734"/>
                </a:lnTo>
                <a:lnTo>
                  <a:pt x="998" y="9563"/>
                </a:lnTo>
                <a:lnTo>
                  <a:pt x="1046" y="9442"/>
                </a:lnTo>
                <a:lnTo>
                  <a:pt x="1119" y="9320"/>
                </a:lnTo>
                <a:lnTo>
                  <a:pt x="1241" y="9198"/>
                </a:lnTo>
                <a:lnTo>
                  <a:pt x="1338" y="9101"/>
                </a:lnTo>
                <a:lnTo>
                  <a:pt x="1484" y="9028"/>
                </a:lnTo>
                <a:lnTo>
                  <a:pt x="1630" y="8979"/>
                </a:lnTo>
                <a:lnTo>
                  <a:pt x="1752" y="8955"/>
                </a:lnTo>
                <a:close/>
                <a:moveTo>
                  <a:pt x="14137" y="15525"/>
                </a:moveTo>
                <a:lnTo>
                  <a:pt x="14405" y="15598"/>
                </a:lnTo>
                <a:lnTo>
                  <a:pt x="14405" y="15720"/>
                </a:lnTo>
                <a:lnTo>
                  <a:pt x="14405" y="15841"/>
                </a:lnTo>
                <a:lnTo>
                  <a:pt x="14381" y="15939"/>
                </a:lnTo>
                <a:lnTo>
                  <a:pt x="14356" y="16012"/>
                </a:lnTo>
                <a:lnTo>
                  <a:pt x="14283" y="16060"/>
                </a:lnTo>
                <a:lnTo>
                  <a:pt x="14235" y="16085"/>
                </a:lnTo>
                <a:lnTo>
                  <a:pt x="14137" y="16109"/>
                </a:lnTo>
                <a:lnTo>
                  <a:pt x="14040" y="16109"/>
                </a:lnTo>
                <a:lnTo>
                  <a:pt x="13529" y="16133"/>
                </a:lnTo>
                <a:lnTo>
                  <a:pt x="13018" y="16133"/>
                </a:lnTo>
                <a:lnTo>
                  <a:pt x="13213" y="15866"/>
                </a:lnTo>
                <a:lnTo>
                  <a:pt x="13383" y="15549"/>
                </a:lnTo>
                <a:lnTo>
                  <a:pt x="13797" y="15549"/>
                </a:lnTo>
                <a:lnTo>
                  <a:pt x="14137" y="15525"/>
                </a:lnTo>
                <a:close/>
                <a:moveTo>
                  <a:pt x="4623" y="15379"/>
                </a:moveTo>
                <a:lnTo>
                  <a:pt x="4891" y="15768"/>
                </a:lnTo>
                <a:lnTo>
                  <a:pt x="5183" y="16157"/>
                </a:lnTo>
                <a:lnTo>
                  <a:pt x="5183" y="16157"/>
                </a:lnTo>
                <a:lnTo>
                  <a:pt x="3796" y="16085"/>
                </a:lnTo>
                <a:lnTo>
                  <a:pt x="3674" y="16109"/>
                </a:lnTo>
                <a:lnTo>
                  <a:pt x="3577" y="16060"/>
                </a:lnTo>
                <a:lnTo>
                  <a:pt x="3504" y="15987"/>
                </a:lnTo>
                <a:lnTo>
                  <a:pt x="3455" y="15841"/>
                </a:lnTo>
                <a:lnTo>
                  <a:pt x="3772" y="15695"/>
                </a:lnTo>
                <a:lnTo>
                  <a:pt x="4185" y="15525"/>
                </a:lnTo>
                <a:lnTo>
                  <a:pt x="4623" y="15379"/>
                </a:lnTo>
                <a:close/>
                <a:moveTo>
                  <a:pt x="3017" y="7982"/>
                </a:moveTo>
                <a:lnTo>
                  <a:pt x="3163" y="8079"/>
                </a:lnTo>
                <a:lnTo>
                  <a:pt x="3309" y="8152"/>
                </a:lnTo>
                <a:lnTo>
                  <a:pt x="3480" y="8201"/>
                </a:lnTo>
                <a:lnTo>
                  <a:pt x="3650" y="8249"/>
                </a:lnTo>
                <a:lnTo>
                  <a:pt x="3991" y="8298"/>
                </a:lnTo>
                <a:lnTo>
                  <a:pt x="4331" y="8322"/>
                </a:lnTo>
                <a:lnTo>
                  <a:pt x="5329" y="8420"/>
                </a:lnTo>
                <a:lnTo>
                  <a:pt x="6302" y="8493"/>
                </a:lnTo>
                <a:lnTo>
                  <a:pt x="7300" y="8541"/>
                </a:lnTo>
                <a:lnTo>
                  <a:pt x="8297" y="8566"/>
                </a:lnTo>
                <a:lnTo>
                  <a:pt x="10293" y="8566"/>
                </a:lnTo>
                <a:lnTo>
                  <a:pt x="12288" y="8517"/>
                </a:lnTo>
                <a:lnTo>
                  <a:pt x="13067" y="8493"/>
                </a:lnTo>
                <a:lnTo>
                  <a:pt x="13432" y="8468"/>
                </a:lnTo>
                <a:lnTo>
                  <a:pt x="13821" y="8395"/>
                </a:lnTo>
                <a:lnTo>
                  <a:pt x="14016" y="8347"/>
                </a:lnTo>
                <a:lnTo>
                  <a:pt x="14235" y="8249"/>
                </a:lnTo>
                <a:lnTo>
                  <a:pt x="14454" y="8152"/>
                </a:lnTo>
                <a:lnTo>
                  <a:pt x="14648" y="8006"/>
                </a:lnTo>
                <a:lnTo>
                  <a:pt x="14648" y="8931"/>
                </a:lnTo>
                <a:lnTo>
                  <a:pt x="14478" y="8931"/>
                </a:lnTo>
                <a:lnTo>
                  <a:pt x="14308" y="8955"/>
                </a:lnTo>
                <a:lnTo>
                  <a:pt x="13943" y="9052"/>
                </a:lnTo>
                <a:lnTo>
                  <a:pt x="13334" y="9174"/>
                </a:lnTo>
                <a:lnTo>
                  <a:pt x="12726" y="9247"/>
                </a:lnTo>
                <a:lnTo>
                  <a:pt x="12458" y="9271"/>
                </a:lnTo>
                <a:lnTo>
                  <a:pt x="12191" y="9271"/>
                </a:lnTo>
                <a:lnTo>
                  <a:pt x="11655" y="9247"/>
                </a:lnTo>
                <a:lnTo>
                  <a:pt x="10585" y="9247"/>
                </a:lnTo>
                <a:lnTo>
                  <a:pt x="10536" y="9271"/>
                </a:lnTo>
                <a:lnTo>
                  <a:pt x="10536" y="9296"/>
                </a:lnTo>
                <a:lnTo>
                  <a:pt x="10536" y="9344"/>
                </a:lnTo>
                <a:lnTo>
                  <a:pt x="10560" y="9369"/>
                </a:lnTo>
                <a:lnTo>
                  <a:pt x="10828" y="9442"/>
                </a:lnTo>
                <a:lnTo>
                  <a:pt x="11096" y="9490"/>
                </a:lnTo>
                <a:lnTo>
                  <a:pt x="11363" y="9539"/>
                </a:lnTo>
                <a:lnTo>
                  <a:pt x="11631" y="9563"/>
                </a:lnTo>
                <a:lnTo>
                  <a:pt x="12191" y="9539"/>
                </a:lnTo>
                <a:lnTo>
                  <a:pt x="12726" y="9515"/>
                </a:lnTo>
                <a:lnTo>
                  <a:pt x="13213" y="9490"/>
                </a:lnTo>
                <a:lnTo>
                  <a:pt x="13724" y="9417"/>
                </a:lnTo>
                <a:lnTo>
                  <a:pt x="13967" y="9369"/>
                </a:lnTo>
                <a:lnTo>
                  <a:pt x="14210" y="9320"/>
                </a:lnTo>
                <a:lnTo>
                  <a:pt x="14429" y="9223"/>
                </a:lnTo>
                <a:lnTo>
                  <a:pt x="14648" y="9125"/>
                </a:lnTo>
                <a:lnTo>
                  <a:pt x="14648" y="9125"/>
                </a:lnTo>
                <a:lnTo>
                  <a:pt x="14600" y="9612"/>
                </a:lnTo>
                <a:lnTo>
                  <a:pt x="13748" y="9855"/>
                </a:lnTo>
                <a:lnTo>
                  <a:pt x="13310" y="9977"/>
                </a:lnTo>
                <a:lnTo>
                  <a:pt x="12872" y="10050"/>
                </a:lnTo>
                <a:lnTo>
                  <a:pt x="12410" y="10050"/>
                </a:lnTo>
                <a:lnTo>
                  <a:pt x="11947" y="10026"/>
                </a:lnTo>
                <a:lnTo>
                  <a:pt x="11485" y="9977"/>
                </a:lnTo>
                <a:lnTo>
                  <a:pt x="11266" y="9977"/>
                </a:lnTo>
                <a:lnTo>
                  <a:pt x="11047" y="10001"/>
                </a:lnTo>
                <a:lnTo>
                  <a:pt x="10974" y="10026"/>
                </a:lnTo>
                <a:lnTo>
                  <a:pt x="10950" y="10074"/>
                </a:lnTo>
                <a:lnTo>
                  <a:pt x="10950" y="10123"/>
                </a:lnTo>
                <a:lnTo>
                  <a:pt x="10998" y="10172"/>
                </a:lnTo>
                <a:lnTo>
                  <a:pt x="11217" y="10293"/>
                </a:lnTo>
                <a:lnTo>
                  <a:pt x="11461" y="10366"/>
                </a:lnTo>
                <a:lnTo>
                  <a:pt x="11704" y="10439"/>
                </a:lnTo>
                <a:lnTo>
                  <a:pt x="11996" y="10464"/>
                </a:lnTo>
                <a:lnTo>
                  <a:pt x="12264" y="10464"/>
                </a:lnTo>
                <a:lnTo>
                  <a:pt x="12531" y="10439"/>
                </a:lnTo>
                <a:lnTo>
                  <a:pt x="13042" y="10415"/>
                </a:lnTo>
                <a:lnTo>
                  <a:pt x="13432" y="10342"/>
                </a:lnTo>
                <a:lnTo>
                  <a:pt x="13821" y="10269"/>
                </a:lnTo>
                <a:lnTo>
                  <a:pt x="14210" y="10123"/>
                </a:lnTo>
                <a:lnTo>
                  <a:pt x="14551" y="9953"/>
                </a:lnTo>
                <a:lnTo>
                  <a:pt x="14551" y="10074"/>
                </a:lnTo>
                <a:lnTo>
                  <a:pt x="14454" y="10537"/>
                </a:lnTo>
                <a:lnTo>
                  <a:pt x="14113" y="10585"/>
                </a:lnTo>
                <a:lnTo>
                  <a:pt x="13772" y="10658"/>
                </a:lnTo>
                <a:lnTo>
                  <a:pt x="13456" y="10756"/>
                </a:lnTo>
                <a:lnTo>
                  <a:pt x="13140" y="10829"/>
                </a:lnTo>
                <a:lnTo>
                  <a:pt x="12702" y="10853"/>
                </a:lnTo>
                <a:lnTo>
                  <a:pt x="12264" y="10902"/>
                </a:lnTo>
                <a:lnTo>
                  <a:pt x="11826" y="10950"/>
                </a:lnTo>
                <a:lnTo>
                  <a:pt x="11607" y="10999"/>
                </a:lnTo>
                <a:lnTo>
                  <a:pt x="11412" y="11072"/>
                </a:lnTo>
                <a:lnTo>
                  <a:pt x="11388" y="11096"/>
                </a:lnTo>
                <a:lnTo>
                  <a:pt x="11412" y="11121"/>
                </a:lnTo>
                <a:lnTo>
                  <a:pt x="11607" y="11218"/>
                </a:lnTo>
                <a:lnTo>
                  <a:pt x="11826" y="11267"/>
                </a:lnTo>
                <a:lnTo>
                  <a:pt x="12045" y="11291"/>
                </a:lnTo>
                <a:lnTo>
                  <a:pt x="12288" y="11291"/>
                </a:lnTo>
                <a:lnTo>
                  <a:pt x="12750" y="11242"/>
                </a:lnTo>
                <a:lnTo>
                  <a:pt x="13188" y="11194"/>
                </a:lnTo>
                <a:lnTo>
                  <a:pt x="13748" y="11121"/>
                </a:lnTo>
                <a:lnTo>
                  <a:pt x="14064" y="11048"/>
                </a:lnTo>
                <a:lnTo>
                  <a:pt x="14356" y="10950"/>
                </a:lnTo>
                <a:lnTo>
                  <a:pt x="14162" y="11729"/>
                </a:lnTo>
                <a:lnTo>
                  <a:pt x="13845" y="11753"/>
                </a:lnTo>
                <a:lnTo>
                  <a:pt x="13553" y="11778"/>
                </a:lnTo>
                <a:lnTo>
                  <a:pt x="12921" y="11875"/>
                </a:lnTo>
                <a:lnTo>
                  <a:pt x="12653" y="11875"/>
                </a:lnTo>
                <a:lnTo>
                  <a:pt x="12337" y="11899"/>
                </a:lnTo>
                <a:lnTo>
                  <a:pt x="12191" y="11899"/>
                </a:lnTo>
                <a:lnTo>
                  <a:pt x="12069" y="11948"/>
                </a:lnTo>
                <a:lnTo>
                  <a:pt x="11923" y="11997"/>
                </a:lnTo>
                <a:lnTo>
                  <a:pt x="11801" y="12070"/>
                </a:lnTo>
                <a:lnTo>
                  <a:pt x="11801" y="12094"/>
                </a:lnTo>
                <a:lnTo>
                  <a:pt x="11801" y="12118"/>
                </a:lnTo>
                <a:lnTo>
                  <a:pt x="11923" y="12191"/>
                </a:lnTo>
                <a:lnTo>
                  <a:pt x="12069" y="12240"/>
                </a:lnTo>
                <a:lnTo>
                  <a:pt x="12191" y="12264"/>
                </a:lnTo>
                <a:lnTo>
                  <a:pt x="12653" y="12264"/>
                </a:lnTo>
                <a:lnTo>
                  <a:pt x="12921" y="12216"/>
                </a:lnTo>
                <a:lnTo>
                  <a:pt x="13505" y="12167"/>
                </a:lnTo>
                <a:lnTo>
                  <a:pt x="13772" y="12143"/>
                </a:lnTo>
                <a:lnTo>
                  <a:pt x="14064" y="12070"/>
                </a:lnTo>
                <a:lnTo>
                  <a:pt x="14064" y="12070"/>
                </a:lnTo>
                <a:lnTo>
                  <a:pt x="13943" y="12483"/>
                </a:lnTo>
                <a:lnTo>
                  <a:pt x="13845" y="12848"/>
                </a:lnTo>
                <a:lnTo>
                  <a:pt x="13724" y="12800"/>
                </a:lnTo>
                <a:lnTo>
                  <a:pt x="13626" y="12775"/>
                </a:lnTo>
                <a:lnTo>
                  <a:pt x="13383" y="12775"/>
                </a:lnTo>
                <a:lnTo>
                  <a:pt x="12896" y="12848"/>
                </a:lnTo>
                <a:lnTo>
                  <a:pt x="12337" y="12897"/>
                </a:lnTo>
                <a:lnTo>
                  <a:pt x="12069" y="12946"/>
                </a:lnTo>
                <a:lnTo>
                  <a:pt x="11777" y="13043"/>
                </a:lnTo>
                <a:lnTo>
                  <a:pt x="11753" y="13067"/>
                </a:lnTo>
                <a:lnTo>
                  <a:pt x="11753" y="13116"/>
                </a:lnTo>
                <a:lnTo>
                  <a:pt x="11777" y="13165"/>
                </a:lnTo>
                <a:lnTo>
                  <a:pt x="11801" y="13189"/>
                </a:lnTo>
                <a:lnTo>
                  <a:pt x="12069" y="13238"/>
                </a:lnTo>
                <a:lnTo>
                  <a:pt x="12361" y="13238"/>
                </a:lnTo>
                <a:lnTo>
                  <a:pt x="12896" y="13213"/>
                </a:lnTo>
                <a:lnTo>
                  <a:pt x="13334" y="13189"/>
                </a:lnTo>
                <a:lnTo>
                  <a:pt x="13578" y="13165"/>
                </a:lnTo>
                <a:lnTo>
                  <a:pt x="13675" y="13140"/>
                </a:lnTo>
                <a:lnTo>
                  <a:pt x="13772" y="13092"/>
                </a:lnTo>
                <a:lnTo>
                  <a:pt x="13772" y="13092"/>
                </a:lnTo>
                <a:lnTo>
                  <a:pt x="13505" y="13870"/>
                </a:lnTo>
                <a:lnTo>
                  <a:pt x="13310" y="13870"/>
                </a:lnTo>
                <a:lnTo>
                  <a:pt x="13115" y="13895"/>
                </a:lnTo>
                <a:lnTo>
                  <a:pt x="12896" y="13919"/>
                </a:lnTo>
                <a:lnTo>
                  <a:pt x="12702" y="13943"/>
                </a:lnTo>
                <a:lnTo>
                  <a:pt x="12483" y="13943"/>
                </a:lnTo>
                <a:lnTo>
                  <a:pt x="12239" y="13919"/>
                </a:lnTo>
                <a:lnTo>
                  <a:pt x="11777" y="13870"/>
                </a:lnTo>
                <a:lnTo>
                  <a:pt x="11753" y="13895"/>
                </a:lnTo>
                <a:lnTo>
                  <a:pt x="11753" y="13919"/>
                </a:lnTo>
                <a:lnTo>
                  <a:pt x="11947" y="14041"/>
                </a:lnTo>
                <a:lnTo>
                  <a:pt x="12142" y="14138"/>
                </a:lnTo>
                <a:lnTo>
                  <a:pt x="12361" y="14187"/>
                </a:lnTo>
                <a:lnTo>
                  <a:pt x="12604" y="14211"/>
                </a:lnTo>
                <a:lnTo>
                  <a:pt x="12775" y="14235"/>
                </a:lnTo>
                <a:lnTo>
                  <a:pt x="13188" y="14235"/>
                </a:lnTo>
                <a:lnTo>
                  <a:pt x="13383" y="14187"/>
                </a:lnTo>
                <a:lnTo>
                  <a:pt x="13383" y="14187"/>
                </a:lnTo>
                <a:lnTo>
                  <a:pt x="13286" y="14430"/>
                </a:lnTo>
                <a:lnTo>
                  <a:pt x="13261" y="14454"/>
                </a:lnTo>
                <a:lnTo>
                  <a:pt x="13237" y="14479"/>
                </a:lnTo>
                <a:lnTo>
                  <a:pt x="13213" y="14576"/>
                </a:lnTo>
                <a:lnTo>
                  <a:pt x="13140" y="14527"/>
                </a:lnTo>
                <a:lnTo>
                  <a:pt x="12872" y="14527"/>
                </a:lnTo>
                <a:lnTo>
                  <a:pt x="12507" y="14552"/>
                </a:lnTo>
                <a:lnTo>
                  <a:pt x="12288" y="14552"/>
                </a:lnTo>
                <a:lnTo>
                  <a:pt x="12069" y="14503"/>
                </a:lnTo>
                <a:lnTo>
                  <a:pt x="11850" y="14479"/>
                </a:lnTo>
                <a:lnTo>
                  <a:pt x="11631" y="14454"/>
                </a:lnTo>
                <a:lnTo>
                  <a:pt x="11582" y="14479"/>
                </a:lnTo>
                <a:lnTo>
                  <a:pt x="11558" y="14503"/>
                </a:lnTo>
                <a:lnTo>
                  <a:pt x="11558" y="14552"/>
                </a:lnTo>
                <a:lnTo>
                  <a:pt x="11582" y="14600"/>
                </a:lnTo>
                <a:lnTo>
                  <a:pt x="11655" y="14673"/>
                </a:lnTo>
                <a:lnTo>
                  <a:pt x="11753" y="14746"/>
                </a:lnTo>
                <a:lnTo>
                  <a:pt x="11947" y="14844"/>
                </a:lnTo>
                <a:lnTo>
                  <a:pt x="12166" y="14917"/>
                </a:lnTo>
                <a:lnTo>
                  <a:pt x="12410" y="14941"/>
                </a:lnTo>
                <a:lnTo>
                  <a:pt x="12750" y="14941"/>
                </a:lnTo>
                <a:lnTo>
                  <a:pt x="12945" y="14892"/>
                </a:lnTo>
                <a:lnTo>
                  <a:pt x="13115" y="14819"/>
                </a:lnTo>
                <a:lnTo>
                  <a:pt x="12872" y="15257"/>
                </a:lnTo>
                <a:lnTo>
                  <a:pt x="12750" y="15233"/>
                </a:lnTo>
                <a:lnTo>
                  <a:pt x="12629" y="15257"/>
                </a:lnTo>
                <a:lnTo>
                  <a:pt x="12385" y="15257"/>
                </a:lnTo>
                <a:lnTo>
                  <a:pt x="12191" y="15233"/>
                </a:lnTo>
                <a:lnTo>
                  <a:pt x="11996" y="15209"/>
                </a:lnTo>
                <a:lnTo>
                  <a:pt x="11801" y="15184"/>
                </a:lnTo>
                <a:lnTo>
                  <a:pt x="11631" y="15184"/>
                </a:lnTo>
                <a:lnTo>
                  <a:pt x="11582" y="15209"/>
                </a:lnTo>
                <a:lnTo>
                  <a:pt x="11607" y="15257"/>
                </a:lnTo>
                <a:lnTo>
                  <a:pt x="11655" y="15330"/>
                </a:lnTo>
                <a:lnTo>
                  <a:pt x="11728" y="15403"/>
                </a:lnTo>
                <a:lnTo>
                  <a:pt x="11801" y="15476"/>
                </a:lnTo>
                <a:lnTo>
                  <a:pt x="11899" y="15525"/>
                </a:lnTo>
                <a:lnTo>
                  <a:pt x="12093" y="15574"/>
                </a:lnTo>
                <a:lnTo>
                  <a:pt x="12288" y="15598"/>
                </a:lnTo>
                <a:lnTo>
                  <a:pt x="12458" y="15622"/>
                </a:lnTo>
                <a:lnTo>
                  <a:pt x="12653" y="15622"/>
                </a:lnTo>
                <a:lnTo>
                  <a:pt x="12458" y="15890"/>
                </a:lnTo>
                <a:lnTo>
                  <a:pt x="12264" y="15866"/>
                </a:lnTo>
                <a:lnTo>
                  <a:pt x="12045" y="15890"/>
                </a:lnTo>
                <a:lnTo>
                  <a:pt x="11826" y="15866"/>
                </a:lnTo>
                <a:lnTo>
                  <a:pt x="11631" y="15841"/>
                </a:lnTo>
                <a:lnTo>
                  <a:pt x="11558" y="15841"/>
                </a:lnTo>
                <a:lnTo>
                  <a:pt x="11461" y="15890"/>
                </a:lnTo>
                <a:lnTo>
                  <a:pt x="11509" y="15987"/>
                </a:lnTo>
                <a:lnTo>
                  <a:pt x="11607" y="16060"/>
                </a:lnTo>
                <a:lnTo>
                  <a:pt x="11728" y="16133"/>
                </a:lnTo>
                <a:lnTo>
                  <a:pt x="11850" y="16157"/>
                </a:lnTo>
                <a:lnTo>
                  <a:pt x="8930" y="16206"/>
                </a:lnTo>
                <a:lnTo>
                  <a:pt x="7324" y="16206"/>
                </a:lnTo>
                <a:lnTo>
                  <a:pt x="5694" y="16182"/>
                </a:lnTo>
                <a:lnTo>
                  <a:pt x="5718" y="16109"/>
                </a:lnTo>
                <a:lnTo>
                  <a:pt x="5718" y="16036"/>
                </a:lnTo>
                <a:lnTo>
                  <a:pt x="5694" y="15963"/>
                </a:lnTo>
                <a:lnTo>
                  <a:pt x="5645" y="15890"/>
                </a:lnTo>
                <a:lnTo>
                  <a:pt x="5305" y="15428"/>
                </a:lnTo>
                <a:lnTo>
                  <a:pt x="5013" y="14965"/>
                </a:lnTo>
                <a:lnTo>
                  <a:pt x="4721" y="14454"/>
                </a:lnTo>
                <a:lnTo>
                  <a:pt x="4477" y="13968"/>
                </a:lnTo>
                <a:lnTo>
                  <a:pt x="4258" y="13432"/>
                </a:lnTo>
                <a:lnTo>
                  <a:pt x="4064" y="12897"/>
                </a:lnTo>
                <a:lnTo>
                  <a:pt x="3869" y="12362"/>
                </a:lnTo>
                <a:lnTo>
                  <a:pt x="3723" y="11826"/>
                </a:lnTo>
                <a:lnTo>
                  <a:pt x="3553" y="11267"/>
                </a:lnTo>
                <a:lnTo>
                  <a:pt x="3431" y="10683"/>
                </a:lnTo>
                <a:lnTo>
                  <a:pt x="3163" y="9539"/>
                </a:lnTo>
                <a:lnTo>
                  <a:pt x="3090" y="9125"/>
                </a:lnTo>
                <a:lnTo>
                  <a:pt x="3042" y="8736"/>
                </a:lnTo>
                <a:lnTo>
                  <a:pt x="3017" y="8371"/>
                </a:lnTo>
                <a:lnTo>
                  <a:pt x="3017" y="7982"/>
                </a:lnTo>
                <a:close/>
                <a:moveTo>
                  <a:pt x="4258" y="14746"/>
                </a:moveTo>
                <a:lnTo>
                  <a:pt x="4502" y="15209"/>
                </a:lnTo>
                <a:lnTo>
                  <a:pt x="4064" y="15257"/>
                </a:lnTo>
                <a:lnTo>
                  <a:pt x="3626" y="15379"/>
                </a:lnTo>
                <a:lnTo>
                  <a:pt x="3455" y="15428"/>
                </a:lnTo>
                <a:lnTo>
                  <a:pt x="3285" y="15501"/>
                </a:lnTo>
                <a:lnTo>
                  <a:pt x="3115" y="15622"/>
                </a:lnTo>
                <a:lnTo>
                  <a:pt x="3042" y="15671"/>
                </a:lnTo>
                <a:lnTo>
                  <a:pt x="2993" y="15744"/>
                </a:lnTo>
                <a:lnTo>
                  <a:pt x="2944" y="15914"/>
                </a:lnTo>
                <a:lnTo>
                  <a:pt x="2944" y="16060"/>
                </a:lnTo>
                <a:lnTo>
                  <a:pt x="2993" y="16182"/>
                </a:lnTo>
                <a:lnTo>
                  <a:pt x="3066" y="16279"/>
                </a:lnTo>
                <a:lnTo>
                  <a:pt x="3163" y="16352"/>
                </a:lnTo>
                <a:lnTo>
                  <a:pt x="3309" y="16401"/>
                </a:lnTo>
                <a:lnTo>
                  <a:pt x="3455" y="16449"/>
                </a:lnTo>
                <a:lnTo>
                  <a:pt x="3601" y="16474"/>
                </a:lnTo>
                <a:lnTo>
                  <a:pt x="4283" y="16547"/>
                </a:lnTo>
                <a:lnTo>
                  <a:pt x="4988" y="16571"/>
                </a:lnTo>
                <a:lnTo>
                  <a:pt x="6375" y="16620"/>
                </a:lnTo>
                <a:lnTo>
                  <a:pt x="9125" y="16620"/>
                </a:lnTo>
                <a:lnTo>
                  <a:pt x="11801" y="16571"/>
                </a:lnTo>
                <a:lnTo>
                  <a:pt x="13018" y="16571"/>
                </a:lnTo>
                <a:lnTo>
                  <a:pt x="13626" y="16547"/>
                </a:lnTo>
                <a:lnTo>
                  <a:pt x="13943" y="16522"/>
                </a:lnTo>
                <a:lnTo>
                  <a:pt x="14235" y="16498"/>
                </a:lnTo>
                <a:lnTo>
                  <a:pt x="14381" y="16449"/>
                </a:lnTo>
                <a:lnTo>
                  <a:pt x="14527" y="16376"/>
                </a:lnTo>
                <a:lnTo>
                  <a:pt x="14673" y="16303"/>
                </a:lnTo>
                <a:lnTo>
                  <a:pt x="14819" y="16182"/>
                </a:lnTo>
                <a:lnTo>
                  <a:pt x="14916" y="16060"/>
                </a:lnTo>
                <a:lnTo>
                  <a:pt x="14965" y="15914"/>
                </a:lnTo>
                <a:lnTo>
                  <a:pt x="14965" y="15841"/>
                </a:lnTo>
                <a:lnTo>
                  <a:pt x="14965" y="15744"/>
                </a:lnTo>
                <a:lnTo>
                  <a:pt x="14940" y="15671"/>
                </a:lnTo>
                <a:lnTo>
                  <a:pt x="14916" y="15574"/>
                </a:lnTo>
                <a:lnTo>
                  <a:pt x="14794" y="15403"/>
                </a:lnTo>
                <a:lnTo>
                  <a:pt x="14648" y="15282"/>
                </a:lnTo>
                <a:lnTo>
                  <a:pt x="14478" y="15209"/>
                </a:lnTo>
                <a:lnTo>
                  <a:pt x="14308" y="15184"/>
                </a:lnTo>
                <a:lnTo>
                  <a:pt x="14137" y="15160"/>
                </a:lnTo>
                <a:lnTo>
                  <a:pt x="13553" y="15160"/>
                </a:lnTo>
                <a:lnTo>
                  <a:pt x="13699" y="14819"/>
                </a:lnTo>
                <a:lnTo>
                  <a:pt x="13724" y="14771"/>
                </a:lnTo>
                <a:lnTo>
                  <a:pt x="14454" y="14844"/>
                </a:lnTo>
                <a:lnTo>
                  <a:pt x="14794" y="14917"/>
                </a:lnTo>
                <a:lnTo>
                  <a:pt x="15135" y="14990"/>
                </a:lnTo>
                <a:lnTo>
                  <a:pt x="15500" y="15087"/>
                </a:lnTo>
                <a:lnTo>
                  <a:pt x="15816" y="15184"/>
                </a:lnTo>
                <a:lnTo>
                  <a:pt x="16157" y="15330"/>
                </a:lnTo>
                <a:lnTo>
                  <a:pt x="16497" y="15452"/>
                </a:lnTo>
                <a:lnTo>
                  <a:pt x="16741" y="15598"/>
                </a:lnTo>
                <a:lnTo>
                  <a:pt x="16911" y="15744"/>
                </a:lnTo>
                <a:lnTo>
                  <a:pt x="17033" y="15914"/>
                </a:lnTo>
                <a:lnTo>
                  <a:pt x="17081" y="16060"/>
                </a:lnTo>
                <a:lnTo>
                  <a:pt x="17081" y="16230"/>
                </a:lnTo>
                <a:lnTo>
                  <a:pt x="17008" y="16401"/>
                </a:lnTo>
                <a:lnTo>
                  <a:pt x="16911" y="16547"/>
                </a:lnTo>
                <a:lnTo>
                  <a:pt x="16789" y="16717"/>
                </a:lnTo>
                <a:lnTo>
                  <a:pt x="16643" y="16863"/>
                </a:lnTo>
                <a:lnTo>
                  <a:pt x="16449" y="17009"/>
                </a:lnTo>
                <a:lnTo>
                  <a:pt x="16059" y="17277"/>
                </a:lnTo>
                <a:lnTo>
                  <a:pt x="15670" y="17496"/>
                </a:lnTo>
                <a:lnTo>
                  <a:pt x="15305" y="17642"/>
                </a:lnTo>
                <a:lnTo>
                  <a:pt x="14965" y="17763"/>
                </a:lnTo>
                <a:lnTo>
                  <a:pt x="14600" y="17836"/>
                </a:lnTo>
                <a:lnTo>
                  <a:pt x="14259" y="17909"/>
                </a:lnTo>
                <a:lnTo>
                  <a:pt x="13894" y="17958"/>
                </a:lnTo>
                <a:lnTo>
                  <a:pt x="13140" y="18007"/>
                </a:lnTo>
                <a:lnTo>
                  <a:pt x="12410" y="18055"/>
                </a:lnTo>
                <a:lnTo>
                  <a:pt x="11558" y="18080"/>
                </a:lnTo>
                <a:lnTo>
                  <a:pt x="10706" y="18080"/>
                </a:lnTo>
                <a:lnTo>
                  <a:pt x="9027" y="18055"/>
                </a:lnTo>
                <a:lnTo>
                  <a:pt x="7324" y="18031"/>
                </a:lnTo>
                <a:lnTo>
                  <a:pt x="6473" y="18007"/>
                </a:lnTo>
                <a:lnTo>
                  <a:pt x="5645" y="17982"/>
                </a:lnTo>
                <a:lnTo>
                  <a:pt x="4794" y="17934"/>
                </a:lnTo>
                <a:lnTo>
                  <a:pt x="3942" y="17861"/>
                </a:lnTo>
                <a:lnTo>
                  <a:pt x="3115" y="17739"/>
                </a:lnTo>
                <a:lnTo>
                  <a:pt x="2287" y="17593"/>
                </a:lnTo>
                <a:lnTo>
                  <a:pt x="1898" y="17496"/>
                </a:lnTo>
                <a:lnTo>
                  <a:pt x="1509" y="17350"/>
                </a:lnTo>
                <a:lnTo>
                  <a:pt x="1168" y="17179"/>
                </a:lnTo>
                <a:lnTo>
                  <a:pt x="827" y="16985"/>
                </a:lnTo>
                <a:lnTo>
                  <a:pt x="633" y="16839"/>
                </a:lnTo>
                <a:lnTo>
                  <a:pt x="487" y="16668"/>
                </a:lnTo>
                <a:lnTo>
                  <a:pt x="365" y="16449"/>
                </a:lnTo>
                <a:lnTo>
                  <a:pt x="316" y="16328"/>
                </a:lnTo>
                <a:lnTo>
                  <a:pt x="316" y="16230"/>
                </a:lnTo>
                <a:lnTo>
                  <a:pt x="316" y="16085"/>
                </a:lnTo>
                <a:lnTo>
                  <a:pt x="341" y="15963"/>
                </a:lnTo>
                <a:lnTo>
                  <a:pt x="414" y="15866"/>
                </a:lnTo>
                <a:lnTo>
                  <a:pt x="511" y="15768"/>
                </a:lnTo>
                <a:lnTo>
                  <a:pt x="730" y="15622"/>
                </a:lnTo>
                <a:lnTo>
                  <a:pt x="949" y="15501"/>
                </a:lnTo>
                <a:lnTo>
                  <a:pt x="1314" y="15330"/>
                </a:lnTo>
                <a:lnTo>
                  <a:pt x="1728" y="15184"/>
                </a:lnTo>
                <a:lnTo>
                  <a:pt x="2141" y="15063"/>
                </a:lnTo>
                <a:lnTo>
                  <a:pt x="2555" y="14965"/>
                </a:lnTo>
                <a:lnTo>
                  <a:pt x="2993" y="14892"/>
                </a:lnTo>
                <a:lnTo>
                  <a:pt x="3407" y="14844"/>
                </a:lnTo>
                <a:lnTo>
                  <a:pt x="4258" y="14746"/>
                </a:lnTo>
                <a:close/>
                <a:moveTo>
                  <a:pt x="9076" y="6498"/>
                </a:moveTo>
                <a:lnTo>
                  <a:pt x="8103" y="6522"/>
                </a:lnTo>
                <a:lnTo>
                  <a:pt x="7129" y="6571"/>
                </a:lnTo>
                <a:lnTo>
                  <a:pt x="6156" y="6644"/>
                </a:lnTo>
                <a:lnTo>
                  <a:pt x="5183" y="6717"/>
                </a:lnTo>
                <a:lnTo>
                  <a:pt x="4526" y="6765"/>
                </a:lnTo>
                <a:lnTo>
                  <a:pt x="4161" y="6790"/>
                </a:lnTo>
                <a:lnTo>
                  <a:pt x="3796" y="6838"/>
                </a:lnTo>
                <a:lnTo>
                  <a:pt x="3431" y="6911"/>
                </a:lnTo>
                <a:lnTo>
                  <a:pt x="3285" y="6960"/>
                </a:lnTo>
                <a:lnTo>
                  <a:pt x="3115" y="7033"/>
                </a:lnTo>
                <a:lnTo>
                  <a:pt x="2993" y="7106"/>
                </a:lnTo>
                <a:lnTo>
                  <a:pt x="2847" y="7228"/>
                </a:lnTo>
                <a:lnTo>
                  <a:pt x="2750" y="7325"/>
                </a:lnTo>
                <a:lnTo>
                  <a:pt x="2652" y="7471"/>
                </a:lnTo>
                <a:lnTo>
                  <a:pt x="2628" y="7520"/>
                </a:lnTo>
                <a:lnTo>
                  <a:pt x="2628" y="7593"/>
                </a:lnTo>
                <a:lnTo>
                  <a:pt x="2652" y="7666"/>
                </a:lnTo>
                <a:lnTo>
                  <a:pt x="2579" y="7812"/>
                </a:lnTo>
                <a:lnTo>
                  <a:pt x="2555" y="7982"/>
                </a:lnTo>
                <a:lnTo>
                  <a:pt x="2531" y="8152"/>
                </a:lnTo>
                <a:lnTo>
                  <a:pt x="2506" y="8298"/>
                </a:lnTo>
                <a:lnTo>
                  <a:pt x="2360" y="8249"/>
                </a:lnTo>
                <a:lnTo>
                  <a:pt x="2214" y="8201"/>
                </a:lnTo>
                <a:lnTo>
                  <a:pt x="2044" y="8176"/>
                </a:lnTo>
                <a:lnTo>
                  <a:pt x="1874" y="8176"/>
                </a:lnTo>
                <a:lnTo>
                  <a:pt x="1557" y="8201"/>
                </a:lnTo>
                <a:lnTo>
                  <a:pt x="1265" y="8249"/>
                </a:lnTo>
                <a:lnTo>
                  <a:pt x="1046" y="8347"/>
                </a:lnTo>
                <a:lnTo>
                  <a:pt x="827" y="8468"/>
                </a:lnTo>
                <a:lnTo>
                  <a:pt x="657" y="8639"/>
                </a:lnTo>
                <a:lnTo>
                  <a:pt x="487" y="8833"/>
                </a:lnTo>
                <a:lnTo>
                  <a:pt x="365" y="9052"/>
                </a:lnTo>
                <a:lnTo>
                  <a:pt x="268" y="9271"/>
                </a:lnTo>
                <a:lnTo>
                  <a:pt x="195" y="9515"/>
                </a:lnTo>
                <a:lnTo>
                  <a:pt x="170" y="9758"/>
                </a:lnTo>
                <a:lnTo>
                  <a:pt x="170" y="10026"/>
                </a:lnTo>
                <a:lnTo>
                  <a:pt x="219" y="10293"/>
                </a:lnTo>
                <a:lnTo>
                  <a:pt x="292" y="10537"/>
                </a:lnTo>
                <a:lnTo>
                  <a:pt x="389" y="10780"/>
                </a:lnTo>
                <a:lnTo>
                  <a:pt x="535" y="10999"/>
                </a:lnTo>
                <a:lnTo>
                  <a:pt x="706" y="11194"/>
                </a:lnTo>
                <a:lnTo>
                  <a:pt x="900" y="11388"/>
                </a:lnTo>
                <a:lnTo>
                  <a:pt x="1095" y="11559"/>
                </a:lnTo>
                <a:lnTo>
                  <a:pt x="1363" y="11729"/>
                </a:lnTo>
                <a:lnTo>
                  <a:pt x="1606" y="11899"/>
                </a:lnTo>
                <a:lnTo>
                  <a:pt x="2117" y="12240"/>
                </a:lnTo>
                <a:lnTo>
                  <a:pt x="2409" y="12459"/>
                </a:lnTo>
                <a:lnTo>
                  <a:pt x="2531" y="12581"/>
                </a:lnTo>
                <a:lnTo>
                  <a:pt x="2652" y="12727"/>
                </a:lnTo>
                <a:lnTo>
                  <a:pt x="2725" y="12873"/>
                </a:lnTo>
                <a:lnTo>
                  <a:pt x="2774" y="13043"/>
                </a:lnTo>
                <a:lnTo>
                  <a:pt x="2750" y="13165"/>
                </a:lnTo>
                <a:lnTo>
                  <a:pt x="2725" y="13238"/>
                </a:lnTo>
                <a:lnTo>
                  <a:pt x="2677" y="13262"/>
                </a:lnTo>
                <a:lnTo>
                  <a:pt x="2604" y="13262"/>
                </a:lnTo>
                <a:lnTo>
                  <a:pt x="2531" y="13213"/>
                </a:lnTo>
                <a:lnTo>
                  <a:pt x="2458" y="13189"/>
                </a:lnTo>
                <a:lnTo>
                  <a:pt x="2312" y="13165"/>
                </a:lnTo>
                <a:lnTo>
                  <a:pt x="2190" y="13213"/>
                </a:lnTo>
                <a:lnTo>
                  <a:pt x="2068" y="13286"/>
                </a:lnTo>
                <a:lnTo>
                  <a:pt x="1995" y="13408"/>
                </a:lnTo>
                <a:lnTo>
                  <a:pt x="1971" y="13530"/>
                </a:lnTo>
                <a:lnTo>
                  <a:pt x="1971" y="13603"/>
                </a:lnTo>
                <a:lnTo>
                  <a:pt x="1995" y="13651"/>
                </a:lnTo>
                <a:lnTo>
                  <a:pt x="2020" y="13724"/>
                </a:lnTo>
                <a:lnTo>
                  <a:pt x="2093" y="13773"/>
                </a:lnTo>
                <a:lnTo>
                  <a:pt x="2263" y="13895"/>
                </a:lnTo>
                <a:lnTo>
                  <a:pt x="2458" y="13968"/>
                </a:lnTo>
                <a:lnTo>
                  <a:pt x="2677" y="13992"/>
                </a:lnTo>
                <a:lnTo>
                  <a:pt x="2871" y="13968"/>
                </a:lnTo>
                <a:lnTo>
                  <a:pt x="3066" y="13895"/>
                </a:lnTo>
                <a:lnTo>
                  <a:pt x="3236" y="13773"/>
                </a:lnTo>
                <a:lnTo>
                  <a:pt x="3309" y="13700"/>
                </a:lnTo>
                <a:lnTo>
                  <a:pt x="3358" y="13603"/>
                </a:lnTo>
                <a:lnTo>
                  <a:pt x="3431" y="13505"/>
                </a:lnTo>
                <a:lnTo>
                  <a:pt x="3455" y="13408"/>
                </a:lnTo>
                <a:lnTo>
                  <a:pt x="3504" y="13213"/>
                </a:lnTo>
                <a:lnTo>
                  <a:pt x="3504" y="13019"/>
                </a:lnTo>
                <a:lnTo>
                  <a:pt x="3650" y="13432"/>
                </a:lnTo>
                <a:lnTo>
                  <a:pt x="3820" y="13822"/>
                </a:lnTo>
                <a:lnTo>
                  <a:pt x="3991" y="14211"/>
                </a:lnTo>
                <a:lnTo>
                  <a:pt x="4185" y="14600"/>
                </a:lnTo>
                <a:lnTo>
                  <a:pt x="3723" y="14600"/>
                </a:lnTo>
                <a:lnTo>
                  <a:pt x="3285" y="14625"/>
                </a:lnTo>
                <a:lnTo>
                  <a:pt x="2823" y="14673"/>
                </a:lnTo>
                <a:lnTo>
                  <a:pt x="2385" y="14746"/>
                </a:lnTo>
                <a:lnTo>
                  <a:pt x="1922" y="14819"/>
                </a:lnTo>
                <a:lnTo>
                  <a:pt x="1484" y="14941"/>
                </a:lnTo>
                <a:lnTo>
                  <a:pt x="1071" y="15087"/>
                </a:lnTo>
                <a:lnTo>
                  <a:pt x="657" y="15282"/>
                </a:lnTo>
                <a:lnTo>
                  <a:pt x="487" y="15379"/>
                </a:lnTo>
                <a:lnTo>
                  <a:pt x="341" y="15476"/>
                </a:lnTo>
                <a:lnTo>
                  <a:pt x="219" y="15574"/>
                </a:lnTo>
                <a:lnTo>
                  <a:pt x="122" y="15695"/>
                </a:lnTo>
                <a:lnTo>
                  <a:pt x="49" y="15841"/>
                </a:lnTo>
                <a:lnTo>
                  <a:pt x="24" y="15963"/>
                </a:lnTo>
                <a:lnTo>
                  <a:pt x="0" y="16109"/>
                </a:lnTo>
                <a:lnTo>
                  <a:pt x="0" y="16255"/>
                </a:lnTo>
                <a:lnTo>
                  <a:pt x="24" y="16376"/>
                </a:lnTo>
                <a:lnTo>
                  <a:pt x="49" y="16522"/>
                </a:lnTo>
                <a:lnTo>
                  <a:pt x="122" y="16668"/>
                </a:lnTo>
                <a:lnTo>
                  <a:pt x="195" y="16790"/>
                </a:lnTo>
                <a:lnTo>
                  <a:pt x="292" y="16936"/>
                </a:lnTo>
                <a:lnTo>
                  <a:pt x="389" y="17058"/>
                </a:lnTo>
                <a:lnTo>
                  <a:pt x="511" y="17179"/>
                </a:lnTo>
                <a:lnTo>
                  <a:pt x="633" y="17301"/>
                </a:lnTo>
                <a:lnTo>
                  <a:pt x="827" y="17423"/>
                </a:lnTo>
                <a:lnTo>
                  <a:pt x="1046" y="17544"/>
                </a:lnTo>
                <a:lnTo>
                  <a:pt x="1241" y="17642"/>
                </a:lnTo>
                <a:lnTo>
                  <a:pt x="1460" y="17739"/>
                </a:lnTo>
                <a:lnTo>
                  <a:pt x="1922" y="17885"/>
                </a:lnTo>
                <a:lnTo>
                  <a:pt x="2409" y="18007"/>
                </a:lnTo>
                <a:lnTo>
                  <a:pt x="2896" y="18080"/>
                </a:lnTo>
                <a:lnTo>
                  <a:pt x="3382" y="18128"/>
                </a:lnTo>
                <a:lnTo>
                  <a:pt x="4331" y="18226"/>
                </a:lnTo>
                <a:lnTo>
                  <a:pt x="5451" y="18299"/>
                </a:lnTo>
                <a:lnTo>
                  <a:pt x="6570" y="18347"/>
                </a:lnTo>
                <a:lnTo>
                  <a:pt x="8833" y="18396"/>
                </a:lnTo>
                <a:lnTo>
                  <a:pt x="9928" y="18420"/>
                </a:lnTo>
                <a:lnTo>
                  <a:pt x="11047" y="18420"/>
                </a:lnTo>
                <a:lnTo>
                  <a:pt x="12142" y="18396"/>
                </a:lnTo>
                <a:lnTo>
                  <a:pt x="13261" y="18347"/>
                </a:lnTo>
                <a:lnTo>
                  <a:pt x="13675" y="18323"/>
                </a:lnTo>
                <a:lnTo>
                  <a:pt x="14113" y="18274"/>
                </a:lnTo>
                <a:lnTo>
                  <a:pt x="14527" y="18201"/>
                </a:lnTo>
                <a:lnTo>
                  <a:pt x="14965" y="18128"/>
                </a:lnTo>
                <a:lnTo>
                  <a:pt x="15378" y="18007"/>
                </a:lnTo>
                <a:lnTo>
                  <a:pt x="15767" y="17861"/>
                </a:lnTo>
                <a:lnTo>
                  <a:pt x="16157" y="17690"/>
                </a:lnTo>
                <a:lnTo>
                  <a:pt x="16546" y="17471"/>
                </a:lnTo>
                <a:lnTo>
                  <a:pt x="16814" y="17277"/>
                </a:lnTo>
                <a:lnTo>
                  <a:pt x="17057" y="17033"/>
                </a:lnTo>
                <a:lnTo>
                  <a:pt x="17276" y="16766"/>
                </a:lnTo>
                <a:lnTo>
                  <a:pt x="17349" y="16620"/>
                </a:lnTo>
                <a:lnTo>
                  <a:pt x="17422" y="16474"/>
                </a:lnTo>
                <a:lnTo>
                  <a:pt x="17471" y="16328"/>
                </a:lnTo>
                <a:lnTo>
                  <a:pt x="17495" y="16157"/>
                </a:lnTo>
                <a:lnTo>
                  <a:pt x="17495" y="16012"/>
                </a:lnTo>
                <a:lnTo>
                  <a:pt x="17471" y="15866"/>
                </a:lnTo>
                <a:lnTo>
                  <a:pt x="17398" y="15720"/>
                </a:lnTo>
                <a:lnTo>
                  <a:pt x="17325" y="15598"/>
                </a:lnTo>
                <a:lnTo>
                  <a:pt x="17179" y="15452"/>
                </a:lnTo>
                <a:lnTo>
                  <a:pt x="17033" y="15330"/>
                </a:lnTo>
                <a:lnTo>
                  <a:pt x="16692" y="15111"/>
                </a:lnTo>
                <a:lnTo>
                  <a:pt x="16327" y="14941"/>
                </a:lnTo>
                <a:lnTo>
                  <a:pt x="15938" y="14795"/>
                </a:lnTo>
                <a:lnTo>
                  <a:pt x="15524" y="14673"/>
                </a:lnTo>
                <a:lnTo>
                  <a:pt x="15110" y="14576"/>
                </a:lnTo>
                <a:lnTo>
                  <a:pt x="14697" y="14503"/>
                </a:lnTo>
                <a:lnTo>
                  <a:pt x="14283" y="14454"/>
                </a:lnTo>
                <a:lnTo>
                  <a:pt x="13870" y="14406"/>
                </a:lnTo>
                <a:lnTo>
                  <a:pt x="14040" y="13968"/>
                </a:lnTo>
                <a:lnTo>
                  <a:pt x="14186" y="13530"/>
                </a:lnTo>
                <a:lnTo>
                  <a:pt x="14454" y="12629"/>
                </a:lnTo>
                <a:lnTo>
                  <a:pt x="14794" y="11340"/>
                </a:lnTo>
                <a:lnTo>
                  <a:pt x="14916" y="10683"/>
                </a:lnTo>
                <a:lnTo>
                  <a:pt x="15038" y="10026"/>
                </a:lnTo>
                <a:lnTo>
                  <a:pt x="15135" y="9417"/>
                </a:lnTo>
                <a:lnTo>
                  <a:pt x="15159" y="9077"/>
                </a:lnTo>
                <a:lnTo>
                  <a:pt x="15159" y="8760"/>
                </a:lnTo>
                <a:lnTo>
                  <a:pt x="15159" y="8444"/>
                </a:lnTo>
                <a:lnTo>
                  <a:pt x="15110" y="8128"/>
                </a:lnTo>
                <a:lnTo>
                  <a:pt x="15038" y="7836"/>
                </a:lnTo>
                <a:lnTo>
                  <a:pt x="14940" y="7544"/>
                </a:lnTo>
                <a:lnTo>
                  <a:pt x="14916" y="7495"/>
                </a:lnTo>
                <a:lnTo>
                  <a:pt x="14892" y="7471"/>
                </a:lnTo>
                <a:lnTo>
                  <a:pt x="14794" y="7447"/>
                </a:lnTo>
                <a:lnTo>
                  <a:pt x="14746" y="7325"/>
                </a:lnTo>
                <a:lnTo>
                  <a:pt x="14673" y="7228"/>
                </a:lnTo>
                <a:lnTo>
                  <a:pt x="14600" y="7130"/>
                </a:lnTo>
                <a:lnTo>
                  <a:pt x="14478" y="7057"/>
                </a:lnTo>
                <a:lnTo>
                  <a:pt x="14235" y="6936"/>
                </a:lnTo>
                <a:lnTo>
                  <a:pt x="13943" y="6863"/>
                </a:lnTo>
                <a:lnTo>
                  <a:pt x="13626" y="6790"/>
                </a:lnTo>
                <a:lnTo>
                  <a:pt x="13310" y="6765"/>
                </a:lnTo>
                <a:lnTo>
                  <a:pt x="12823" y="6717"/>
                </a:lnTo>
                <a:lnTo>
                  <a:pt x="11899" y="6595"/>
                </a:lnTo>
                <a:lnTo>
                  <a:pt x="10950" y="6522"/>
                </a:lnTo>
                <a:lnTo>
                  <a:pt x="10025" y="6498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46"/>
          <p:cNvSpPr/>
          <p:nvPr/>
        </p:nvSpPr>
        <p:spPr>
          <a:xfrm>
            <a:off x="1929791" y="4483997"/>
            <a:ext cx="371611" cy="383370"/>
          </a:xfrm>
          <a:custGeom>
            <a:avLst/>
            <a:gdLst/>
            <a:ahLst/>
            <a:cxnLst/>
            <a:rect l="l" t="t" r="r" b="b"/>
            <a:pathLst>
              <a:path w="19247" h="19856" extrusionOk="0">
                <a:moveTo>
                  <a:pt x="12531" y="585"/>
                </a:moveTo>
                <a:lnTo>
                  <a:pt x="12799" y="609"/>
                </a:lnTo>
                <a:lnTo>
                  <a:pt x="13066" y="658"/>
                </a:lnTo>
                <a:lnTo>
                  <a:pt x="13334" y="755"/>
                </a:lnTo>
                <a:lnTo>
                  <a:pt x="13577" y="877"/>
                </a:lnTo>
                <a:lnTo>
                  <a:pt x="13796" y="1022"/>
                </a:lnTo>
                <a:lnTo>
                  <a:pt x="13967" y="1168"/>
                </a:lnTo>
                <a:lnTo>
                  <a:pt x="14137" y="1363"/>
                </a:lnTo>
                <a:lnTo>
                  <a:pt x="14283" y="1558"/>
                </a:lnTo>
                <a:lnTo>
                  <a:pt x="14380" y="1777"/>
                </a:lnTo>
                <a:lnTo>
                  <a:pt x="14478" y="1996"/>
                </a:lnTo>
                <a:lnTo>
                  <a:pt x="14526" y="2239"/>
                </a:lnTo>
                <a:lnTo>
                  <a:pt x="14551" y="2482"/>
                </a:lnTo>
                <a:lnTo>
                  <a:pt x="14551" y="2750"/>
                </a:lnTo>
                <a:lnTo>
                  <a:pt x="14478" y="3018"/>
                </a:lnTo>
                <a:lnTo>
                  <a:pt x="14380" y="3285"/>
                </a:lnTo>
                <a:lnTo>
                  <a:pt x="14234" y="3529"/>
                </a:lnTo>
                <a:lnTo>
                  <a:pt x="14088" y="3748"/>
                </a:lnTo>
                <a:lnTo>
                  <a:pt x="13894" y="3967"/>
                </a:lnTo>
                <a:lnTo>
                  <a:pt x="13529" y="4356"/>
                </a:lnTo>
                <a:lnTo>
                  <a:pt x="13261" y="4575"/>
                </a:lnTo>
                <a:lnTo>
                  <a:pt x="12993" y="4794"/>
                </a:lnTo>
                <a:lnTo>
                  <a:pt x="12702" y="4989"/>
                </a:lnTo>
                <a:lnTo>
                  <a:pt x="12410" y="5159"/>
                </a:lnTo>
                <a:lnTo>
                  <a:pt x="12118" y="5329"/>
                </a:lnTo>
                <a:lnTo>
                  <a:pt x="11801" y="5475"/>
                </a:lnTo>
                <a:lnTo>
                  <a:pt x="11509" y="5597"/>
                </a:lnTo>
                <a:lnTo>
                  <a:pt x="11169" y="5719"/>
                </a:lnTo>
                <a:lnTo>
                  <a:pt x="11509" y="5524"/>
                </a:lnTo>
                <a:lnTo>
                  <a:pt x="11801" y="5305"/>
                </a:lnTo>
                <a:lnTo>
                  <a:pt x="12093" y="5062"/>
                </a:lnTo>
                <a:lnTo>
                  <a:pt x="12361" y="4794"/>
                </a:lnTo>
                <a:lnTo>
                  <a:pt x="12531" y="4575"/>
                </a:lnTo>
                <a:lnTo>
                  <a:pt x="12702" y="4332"/>
                </a:lnTo>
                <a:lnTo>
                  <a:pt x="12847" y="4064"/>
                </a:lnTo>
                <a:lnTo>
                  <a:pt x="12945" y="3772"/>
                </a:lnTo>
                <a:lnTo>
                  <a:pt x="12993" y="3626"/>
                </a:lnTo>
                <a:lnTo>
                  <a:pt x="12993" y="3480"/>
                </a:lnTo>
                <a:lnTo>
                  <a:pt x="12993" y="3358"/>
                </a:lnTo>
                <a:lnTo>
                  <a:pt x="12993" y="3212"/>
                </a:lnTo>
                <a:lnTo>
                  <a:pt x="12945" y="3066"/>
                </a:lnTo>
                <a:lnTo>
                  <a:pt x="12872" y="2945"/>
                </a:lnTo>
                <a:lnTo>
                  <a:pt x="12774" y="2823"/>
                </a:lnTo>
                <a:lnTo>
                  <a:pt x="12653" y="2726"/>
                </a:lnTo>
                <a:lnTo>
                  <a:pt x="12531" y="2653"/>
                </a:lnTo>
                <a:lnTo>
                  <a:pt x="12410" y="2580"/>
                </a:lnTo>
                <a:lnTo>
                  <a:pt x="12264" y="2531"/>
                </a:lnTo>
                <a:lnTo>
                  <a:pt x="12142" y="2482"/>
                </a:lnTo>
                <a:lnTo>
                  <a:pt x="12020" y="2482"/>
                </a:lnTo>
                <a:lnTo>
                  <a:pt x="11899" y="2458"/>
                </a:lnTo>
                <a:lnTo>
                  <a:pt x="11655" y="2507"/>
                </a:lnTo>
                <a:lnTo>
                  <a:pt x="11412" y="2604"/>
                </a:lnTo>
                <a:lnTo>
                  <a:pt x="11169" y="2726"/>
                </a:lnTo>
                <a:lnTo>
                  <a:pt x="10950" y="2920"/>
                </a:lnTo>
                <a:lnTo>
                  <a:pt x="10755" y="3115"/>
                </a:lnTo>
                <a:lnTo>
                  <a:pt x="10560" y="3358"/>
                </a:lnTo>
                <a:lnTo>
                  <a:pt x="10390" y="3626"/>
                </a:lnTo>
                <a:lnTo>
                  <a:pt x="10220" y="3918"/>
                </a:lnTo>
                <a:lnTo>
                  <a:pt x="10098" y="4210"/>
                </a:lnTo>
                <a:lnTo>
                  <a:pt x="9976" y="4526"/>
                </a:lnTo>
                <a:lnTo>
                  <a:pt x="9879" y="4818"/>
                </a:lnTo>
                <a:lnTo>
                  <a:pt x="9806" y="5135"/>
                </a:lnTo>
                <a:lnTo>
                  <a:pt x="9782" y="5427"/>
                </a:lnTo>
                <a:lnTo>
                  <a:pt x="9684" y="4964"/>
                </a:lnTo>
                <a:lnTo>
                  <a:pt x="9636" y="4526"/>
                </a:lnTo>
                <a:lnTo>
                  <a:pt x="9611" y="4234"/>
                </a:lnTo>
                <a:lnTo>
                  <a:pt x="9611" y="3942"/>
                </a:lnTo>
                <a:lnTo>
                  <a:pt x="9636" y="3675"/>
                </a:lnTo>
                <a:lnTo>
                  <a:pt x="9660" y="3383"/>
                </a:lnTo>
                <a:lnTo>
                  <a:pt x="9709" y="3115"/>
                </a:lnTo>
                <a:lnTo>
                  <a:pt x="9782" y="2823"/>
                </a:lnTo>
                <a:lnTo>
                  <a:pt x="9879" y="2555"/>
                </a:lnTo>
                <a:lnTo>
                  <a:pt x="10001" y="2288"/>
                </a:lnTo>
                <a:lnTo>
                  <a:pt x="10122" y="2044"/>
                </a:lnTo>
                <a:lnTo>
                  <a:pt x="10268" y="1825"/>
                </a:lnTo>
                <a:lnTo>
                  <a:pt x="10439" y="1606"/>
                </a:lnTo>
                <a:lnTo>
                  <a:pt x="10633" y="1412"/>
                </a:lnTo>
                <a:lnTo>
                  <a:pt x="10828" y="1241"/>
                </a:lnTo>
                <a:lnTo>
                  <a:pt x="11047" y="1071"/>
                </a:lnTo>
                <a:lnTo>
                  <a:pt x="11266" y="925"/>
                </a:lnTo>
                <a:lnTo>
                  <a:pt x="11509" y="804"/>
                </a:lnTo>
                <a:lnTo>
                  <a:pt x="11753" y="706"/>
                </a:lnTo>
                <a:lnTo>
                  <a:pt x="12020" y="633"/>
                </a:lnTo>
                <a:lnTo>
                  <a:pt x="12264" y="609"/>
                </a:lnTo>
                <a:lnTo>
                  <a:pt x="12531" y="585"/>
                </a:lnTo>
                <a:close/>
                <a:moveTo>
                  <a:pt x="7300" y="3626"/>
                </a:moveTo>
                <a:lnTo>
                  <a:pt x="7470" y="3675"/>
                </a:lnTo>
                <a:lnTo>
                  <a:pt x="7616" y="3723"/>
                </a:lnTo>
                <a:lnTo>
                  <a:pt x="7762" y="3796"/>
                </a:lnTo>
                <a:lnTo>
                  <a:pt x="7859" y="3869"/>
                </a:lnTo>
                <a:lnTo>
                  <a:pt x="7981" y="3967"/>
                </a:lnTo>
                <a:lnTo>
                  <a:pt x="8176" y="4186"/>
                </a:lnTo>
                <a:lnTo>
                  <a:pt x="8346" y="4405"/>
                </a:lnTo>
                <a:lnTo>
                  <a:pt x="8492" y="4648"/>
                </a:lnTo>
                <a:lnTo>
                  <a:pt x="8638" y="4916"/>
                </a:lnTo>
                <a:lnTo>
                  <a:pt x="8784" y="5183"/>
                </a:lnTo>
                <a:lnTo>
                  <a:pt x="8930" y="5475"/>
                </a:lnTo>
                <a:lnTo>
                  <a:pt x="9076" y="5743"/>
                </a:lnTo>
                <a:lnTo>
                  <a:pt x="8735" y="5646"/>
                </a:lnTo>
                <a:lnTo>
                  <a:pt x="8395" y="5524"/>
                </a:lnTo>
                <a:lnTo>
                  <a:pt x="8054" y="5378"/>
                </a:lnTo>
                <a:lnTo>
                  <a:pt x="7762" y="5208"/>
                </a:lnTo>
                <a:lnTo>
                  <a:pt x="7470" y="5013"/>
                </a:lnTo>
                <a:lnTo>
                  <a:pt x="7178" y="4794"/>
                </a:lnTo>
                <a:lnTo>
                  <a:pt x="6935" y="4502"/>
                </a:lnTo>
                <a:lnTo>
                  <a:pt x="6716" y="4210"/>
                </a:lnTo>
                <a:lnTo>
                  <a:pt x="6643" y="4064"/>
                </a:lnTo>
                <a:lnTo>
                  <a:pt x="6643" y="3942"/>
                </a:lnTo>
                <a:lnTo>
                  <a:pt x="6667" y="3845"/>
                </a:lnTo>
                <a:lnTo>
                  <a:pt x="6740" y="3772"/>
                </a:lnTo>
                <a:lnTo>
                  <a:pt x="6837" y="3723"/>
                </a:lnTo>
                <a:lnTo>
                  <a:pt x="6935" y="3675"/>
                </a:lnTo>
                <a:lnTo>
                  <a:pt x="7129" y="3626"/>
                </a:lnTo>
                <a:close/>
                <a:moveTo>
                  <a:pt x="11972" y="2847"/>
                </a:moveTo>
                <a:lnTo>
                  <a:pt x="12166" y="2872"/>
                </a:lnTo>
                <a:lnTo>
                  <a:pt x="12361" y="2945"/>
                </a:lnTo>
                <a:lnTo>
                  <a:pt x="12434" y="2993"/>
                </a:lnTo>
                <a:lnTo>
                  <a:pt x="12507" y="3066"/>
                </a:lnTo>
                <a:lnTo>
                  <a:pt x="12556" y="3139"/>
                </a:lnTo>
                <a:lnTo>
                  <a:pt x="12604" y="3237"/>
                </a:lnTo>
                <a:lnTo>
                  <a:pt x="12629" y="3334"/>
                </a:lnTo>
                <a:lnTo>
                  <a:pt x="12653" y="3456"/>
                </a:lnTo>
                <a:lnTo>
                  <a:pt x="12653" y="3626"/>
                </a:lnTo>
                <a:lnTo>
                  <a:pt x="12629" y="3772"/>
                </a:lnTo>
                <a:lnTo>
                  <a:pt x="12580" y="3918"/>
                </a:lnTo>
                <a:lnTo>
                  <a:pt x="12531" y="4064"/>
                </a:lnTo>
                <a:lnTo>
                  <a:pt x="12434" y="4186"/>
                </a:lnTo>
                <a:lnTo>
                  <a:pt x="12337" y="4332"/>
                </a:lnTo>
                <a:lnTo>
                  <a:pt x="12118" y="4599"/>
                </a:lnTo>
                <a:lnTo>
                  <a:pt x="11850" y="4818"/>
                </a:lnTo>
                <a:lnTo>
                  <a:pt x="11582" y="5037"/>
                </a:lnTo>
                <a:lnTo>
                  <a:pt x="11315" y="5208"/>
                </a:lnTo>
                <a:lnTo>
                  <a:pt x="11071" y="5354"/>
                </a:lnTo>
                <a:lnTo>
                  <a:pt x="10828" y="5475"/>
                </a:lnTo>
                <a:lnTo>
                  <a:pt x="10585" y="5573"/>
                </a:lnTo>
                <a:lnTo>
                  <a:pt x="10317" y="5646"/>
                </a:lnTo>
                <a:lnTo>
                  <a:pt x="10074" y="5743"/>
                </a:lnTo>
                <a:lnTo>
                  <a:pt x="10098" y="5451"/>
                </a:lnTo>
                <a:lnTo>
                  <a:pt x="10122" y="5135"/>
                </a:lnTo>
                <a:lnTo>
                  <a:pt x="10195" y="4843"/>
                </a:lnTo>
                <a:lnTo>
                  <a:pt x="10293" y="4551"/>
                </a:lnTo>
                <a:lnTo>
                  <a:pt x="10414" y="4283"/>
                </a:lnTo>
                <a:lnTo>
                  <a:pt x="10536" y="4015"/>
                </a:lnTo>
                <a:lnTo>
                  <a:pt x="10706" y="3748"/>
                </a:lnTo>
                <a:lnTo>
                  <a:pt x="10901" y="3480"/>
                </a:lnTo>
                <a:lnTo>
                  <a:pt x="11144" y="3237"/>
                </a:lnTo>
                <a:lnTo>
                  <a:pt x="11388" y="3042"/>
                </a:lnTo>
                <a:lnTo>
                  <a:pt x="11582" y="2920"/>
                </a:lnTo>
                <a:lnTo>
                  <a:pt x="11777" y="2872"/>
                </a:lnTo>
                <a:lnTo>
                  <a:pt x="11972" y="2847"/>
                </a:lnTo>
                <a:close/>
                <a:moveTo>
                  <a:pt x="5231" y="658"/>
                </a:moveTo>
                <a:lnTo>
                  <a:pt x="5499" y="682"/>
                </a:lnTo>
                <a:lnTo>
                  <a:pt x="5767" y="731"/>
                </a:lnTo>
                <a:lnTo>
                  <a:pt x="6034" y="779"/>
                </a:lnTo>
                <a:lnTo>
                  <a:pt x="6302" y="877"/>
                </a:lnTo>
                <a:lnTo>
                  <a:pt x="6545" y="1022"/>
                </a:lnTo>
                <a:lnTo>
                  <a:pt x="6789" y="1168"/>
                </a:lnTo>
                <a:lnTo>
                  <a:pt x="7032" y="1339"/>
                </a:lnTo>
                <a:lnTo>
                  <a:pt x="7251" y="1509"/>
                </a:lnTo>
                <a:lnTo>
                  <a:pt x="7446" y="1728"/>
                </a:lnTo>
                <a:lnTo>
                  <a:pt x="7640" y="1923"/>
                </a:lnTo>
                <a:lnTo>
                  <a:pt x="7811" y="2142"/>
                </a:lnTo>
                <a:lnTo>
                  <a:pt x="7957" y="2385"/>
                </a:lnTo>
                <a:lnTo>
                  <a:pt x="8103" y="2604"/>
                </a:lnTo>
                <a:lnTo>
                  <a:pt x="8370" y="3091"/>
                </a:lnTo>
                <a:lnTo>
                  <a:pt x="8589" y="3602"/>
                </a:lnTo>
                <a:lnTo>
                  <a:pt x="8760" y="4137"/>
                </a:lnTo>
                <a:lnTo>
                  <a:pt x="8857" y="4478"/>
                </a:lnTo>
                <a:lnTo>
                  <a:pt x="8735" y="4259"/>
                </a:lnTo>
                <a:lnTo>
                  <a:pt x="8589" y="4064"/>
                </a:lnTo>
                <a:lnTo>
                  <a:pt x="8419" y="3845"/>
                </a:lnTo>
                <a:lnTo>
                  <a:pt x="8249" y="3675"/>
                </a:lnTo>
                <a:lnTo>
                  <a:pt x="8054" y="3504"/>
                </a:lnTo>
                <a:lnTo>
                  <a:pt x="7811" y="3358"/>
                </a:lnTo>
                <a:lnTo>
                  <a:pt x="7543" y="3261"/>
                </a:lnTo>
                <a:lnTo>
                  <a:pt x="7275" y="3188"/>
                </a:lnTo>
                <a:lnTo>
                  <a:pt x="6862" y="3188"/>
                </a:lnTo>
                <a:lnTo>
                  <a:pt x="6716" y="3237"/>
                </a:lnTo>
                <a:lnTo>
                  <a:pt x="6618" y="3285"/>
                </a:lnTo>
                <a:lnTo>
                  <a:pt x="6497" y="3358"/>
                </a:lnTo>
                <a:lnTo>
                  <a:pt x="6399" y="3456"/>
                </a:lnTo>
                <a:lnTo>
                  <a:pt x="6326" y="3577"/>
                </a:lnTo>
                <a:lnTo>
                  <a:pt x="6253" y="3723"/>
                </a:lnTo>
                <a:lnTo>
                  <a:pt x="6229" y="3845"/>
                </a:lnTo>
                <a:lnTo>
                  <a:pt x="6205" y="3991"/>
                </a:lnTo>
                <a:lnTo>
                  <a:pt x="6229" y="4113"/>
                </a:lnTo>
                <a:lnTo>
                  <a:pt x="6253" y="4234"/>
                </a:lnTo>
                <a:lnTo>
                  <a:pt x="6302" y="4356"/>
                </a:lnTo>
                <a:lnTo>
                  <a:pt x="6424" y="4599"/>
                </a:lnTo>
                <a:lnTo>
                  <a:pt x="6594" y="4843"/>
                </a:lnTo>
                <a:lnTo>
                  <a:pt x="6813" y="5037"/>
                </a:lnTo>
                <a:lnTo>
                  <a:pt x="7008" y="5232"/>
                </a:lnTo>
                <a:lnTo>
                  <a:pt x="7227" y="5402"/>
                </a:lnTo>
                <a:lnTo>
                  <a:pt x="7567" y="5646"/>
                </a:lnTo>
                <a:lnTo>
                  <a:pt x="7957" y="5865"/>
                </a:lnTo>
                <a:lnTo>
                  <a:pt x="7227" y="5646"/>
                </a:lnTo>
                <a:lnTo>
                  <a:pt x="6886" y="5524"/>
                </a:lnTo>
                <a:lnTo>
                  <a:pt x="6545" y="5378"/>
                </a:lnTo>
                <a:lnTo>
                  <a:pt x="6180" y="5208"/>
                </a:lnTo>
                <a:lnTo>
                  <a:pt x="5864" y="5037"/>
                </a:lnTo>
                <a:lnTo>
                  <a:pt x="5523" y="4867"/>
                </a:lnTo>
                <a:lnTo>
                  <a:pt x="5207" y="4648"/>
                </a:lnTo>
                <a:lnTo>
                  <a:pt x="4988" y="4526"/>
                </a:lnTo>
                <a:lnTo>
                  <a:pt x="4793" y="4356"/>
                </a:lnTo>
                <a:lnTo>
                  <a:pt x="4599" y="4186"/>
                </a:lnTo>
                <a:lnTo>
                  <a:pt x="4404" y="3991"/>
                </a:lnTo>
                <a:lnTo>
                  <a:pt x="4234" y="3772"/>
                </a:lnTo>
                <a:lnTo>
                  <a:pt x="4064" y="3553"/>
                </a:lnTo>
                <a:lnTo>
                  <a:pt x="3918" y="3334"/>
                </a:lnTo>
                <a:lnTo>
                  <a:pt x="3796" y="3115"/>
                </a:lnTo>
                <a:lnTo>
                  <a:pt x="3699" y="2872"/>
                </a:lnTo>
                <a:lnTo>
                  <a:pt x="3626" y="2604"/>
                </a:lnTo>
                <a:lnTo>
                  <a:pt x="3577" y="2361"/>
                </a:lnTo>
                <a:lnTo>
                  <a:pt x="3577" y="2117"/>
                </a:lnTo>
                <a:lnTo>
                  <a:pt x="3626" y="1874"/>
                </a:lnTo>
                <a:lnTo>
                  <a:pt x="3699" y="1631"/>
                </a:lnTo>
                <a:lnTo>
                  <a:pt x="3820" y="1387"/>
                </a:lnTo>
                <a:lnTo>
                  <a:pt x="3991" y="1144"/>
                </a:lnTo>
                <a:lnTo>
                  <a:pt x="4088" y="1047"/>
                </a:lnTo>
                <a:lnTo>
                  <a:pt x="4210" y="950"/>
                </a:lnTo>
                <a:lnTo>
                  <a:pt x="4429" y="828"/>
                </a:lnTo>
                <a:lnTo>
                  <a:pt x="4696" y="731"/>
                </a:lnTo>
                <a:lnTo>
                  <a:pt x="4964" y="682"/>
                </a:lnTo>
                <a:lnTo>
                  <a:pt x="5231" y="658"/>
                </a:lnTo>
                <a:close/>
                <a:moveTo>
                  <a:pt x="17763" y="3553"/>
                </a:moveTo>
                <a:lnTo>
                  <a:pt x="17982" y="3602"/>
                </a:lnTo>
                <a:lnTo>
                  <a:pt x="18201" y="3650"/>
                </a:lnTo>
                <a:lnTo>
                  <a:pt x="18395" y="3723"/>
                </a:lnTo>
                <a:lnTo>
                  <a:pt x="18590" y="3845"/>
                </a:lnTo>
                <a:lnTo>
                  <a:pt x="18736" y="3991"/>
                </a:lnTo>
                <a:lnTo>
                  <a:pt x="18785" y="4088"/>
                </a:lnTo>
                <a:lnTo>
                  <a:pt x="18833" y="4210"/>
                </a:lnTo>
                <a:lnTo>
                  <a:pt x="18882" y="4307"/>
                </a:lnTo>
                <a:lnTo>
                  <a:pt x="18882" y="4405"/>
                </a:lnTo>
                <a:lnTo>
                  <a:pt x="18882" y="4624"/>
                </a:lnTo>
                <a:lnTo>
                  <a:pt x="18833" y="4818"/>
                </a:lnTo>
                <a:lnTo>
                  <a:pt x="18736" y="5013"/>
                </a:lnTo>
                <a:lnTo>
                  <a:pt x="18663" y="4794"/>
                </a:lnTo>
                <a:lnTo>
                  <a:pt x="18541" y="4624"/>
                </a:lnTo>
                <a:lnTo>
                  <a:pt x="18420" y="4478"/>
                </a:lnTo>
                <a:lnTo>
                  <a:pt x="18274" y="4356"/>
                </a:lnTo>
                <a:lnTo>
                  <a:pt x="18103" y="4259"/>
                </a:lnTo>
                <a:lnTo>
                  <a:pt x="17909" y="4186"/>
                </a:lnTo>
                <a:lnTo>
                  <a:pt x="17738" y="4113"/>
                </a:lnTo>
                <a:lnTo>
                  <a:pt x="17373" y="4015"/>
                </a:lnTo>
                <a:lnTo>
                  <a:pt x="17154" y="3967"/>
                </a:lnTo>
                <a:lnTo>
                  <a:pt x="16716" y="3967"/>
                </a:lnTo>
                <a:lnTo>
                  <a:pt x="16497" y="3991"/>
                </a:lnTo>
                <a:lnTo>
                  <a:pt x="16059" y="4064"/>
                </a:lnTo>
                <a:lnTo>
                  <a:pt x="15621" y="4186"/>
                </a:lnTo>
                <a:lnTo>
                  <a:pt x="15208" y="4356"/>
                </a:lnTo>
                <a:lnTo>
                  <a:pt x="14818" y="4551"/>
                </a:lnTo>
                <a:lnTo>
                  <a:pt x="14405" y="4770"/>
                </a:lnTo>
                <a:lnTo>
                  <a:pt x="14040" y="4989"/>
                </a:lnTo>
                <a:lnTo>
                  <a:pt x="13577" y="5256"/>
                </a:lnTo>
                <a:lnTo>
                  <a:pt x="13115" y="5524"/>
                </a:lnTo>
                <a:lnTo>
                  <a:pt x="12629" y="5767"/>
                </a:lnTo>
                <a:lnTo>
                  <a:pt x="12118" y="5986"/>
                </a:lnTo>
                <a:lnTo>
                  <a:pt x="12069" y="6011"/>
                </a:lnTo>
                <a:lnTo>
                  <a:pt x="12069" y="6011"/>
                </a:lnTo>
                <a:lnTo>
                  <a:pt x="12385" y="5840"/>
                </a:lnTo>
                <a:lnTo>
                  <a:pt x="12702" y="5670"/>
                </a:lnTo>
                <a:lnTo>
                  <a:pt x="13018" y="5475"/>
                </a:lnTo>
                <a:lnTo>
                  <a:pt x="13310" y="5256"/>
                </a:lnTo>
                <a:lnTo>
                  <a:pt x="13577" y="5037"/>
                </a:lnTo>
                <a:lnTo>
                  <a:pt x="13845" y="4794"/>
                </a:lnTo>
                <a:lnTo>
                  <a:pt x="14113" y="4551"/>
                </a:lnTo>
                <a:lnTo>
                  <a:pt x="14356" y="4307"/>
                </a:lnTo>
                <a:lnTo>
                  <a:pt x="14526" y="4283"/>
                </a:lnTo>
                <a:lnTo>
                  <a:pt x="14697" y="4234"/>
                </a:lnTo>
                <a:lnTo>
                  <a:pt x="15013" y="4137"/>
                </a:lnTo>
                <a:lnTo>
                  <a:pt x="15670" y="3869"/>
                </a:lnTo>
                <a:lnTo>
                  <a:pt x="16084" y="3748"/>
                </a:lnTo>
                <a:lnTo>
                  <a:pt x="16497" y="3650"/>
                </a:lnTo>
                <a:lnTo>
                  <a:pt x="16911" y="3577"/>
                </a:lnTo>
                <a:lnTo>
                  <a:pt x="17325" y="3553"/>
                </a:lnTo>
                <a:close/>
                <a:moveTo>
                  <a:pt x="1241" y="3261"/>
                </a:moveTo>
                <a:lnTo>
                  <a:pt x="1363" y="3480"/>
                </a:lnTo>
                <a:lnTo>
                  <a:pt x="1509" y="3699"/>
                </a:lnTo>
                <a:lnTo>
                  <a:pt x="1825" y="4064"/>
                </a:lnTo>
                <a:lnTo>
                  <a:pt x="2141" y="4405"/>
                </a:lnTo>
                <a:lnTo>
                  <a:pt x="2482" y="4697"/>
                </a:lnTo>
                <a:lnTo>
                  <a:pt x="2871" y="4964"/>
                </a:lnTo>
                <a:lnTo>
                  <a:pt x="3261" y="5208"/>
                </a:lnTo>
                <a:lnTo>
                  <a:pt x="3723" y="5427"/>
                </a:lnTo>
                <a:lnTo>
                  <a:pt x="4185" y="5621"/>
                </a:lnTo>
                <a:lnTo>
                  <a:pt x="4672" y="5767"/>
                </a:lnTo>
                <a:lnTo>
                  <a:pt x="5183" y="5889"/>
                </a:lnTo>
                <a:lnTo>
                  <a:pt x="5548" y="5962"/>
                </a:lnTo>
                <a:lnTo>
                  <a:pt x="5937" y="6035"/>
                </a:lnTo>
                <a:lnTo>
                  <a:pt x="6351" y="6084"/>
                </a:lnTo>
                <a:lnTo>
                  <a:pt x="6740" y="6084"/>
                </a:lnTo>
                <a:lnTo>
                  <a:pt x="7348" y="6278"/>
                </a:lnTo>
                <a:lnTo>
                  <a:pt x="7957" y="6449"/>
                </a:lnTo>
                <a:lnTo>
                  <a:pt x="7932" y="6473"/>
                </a:lnTo>
                <a:lnTo>
                  <a:pt x="6180" y="6400"/>
                </a:lnTo>
                <a:lnTo>
                  <a:pt x="5596" y="6376"/>
                </a:lnTo>
                <a:lnTo>
                  <a:pt x="4988" y="6327"/>
                </a:lnTo>
                <a:lnTo>
                  <a:pt x="4380" y="6278"/>
                </a:lnTo>
                <a:lnTo>
                  <a:pt x="3796" y="6278"/>
                </a:lnTo>
                <a:lnTo>
                  <a:pt x="3480" y="6205"/>
                </a:lnTo>
                <a:lnTo>
                  <a:pt x="3139" y="6108"/>
                </a:lnTo>
                <a:lnTo>
                  <a:pt x="2774" y="5962"/>
                </a:lnTo>
                <a:lnTo>
                  <a:pt x="2458" y="5792"/>
                </a:lnTo>
                <a:lnTo>
                  <a:pt x="2117" y="5597"/>
                </a:lnTo>
                <a:lnTo>
                  <a:pt x="1849" y="5402"/>
                </a:lnTo>
                <a:lnTo>
                  <a:pt x="1606" y="5208"/>
                </a:lnTo>
                <a:lnTo>
                  <a:pt x="1363" y="4989"/>
                </a:lnTo>
                <a:lnTo>
                  <a:pt x="1144" y="4745"/>
                </a:lnTo>
                <a:lnTo>
                  <a:pt x="949" y="4478"/>
                </a:lnTo>
                <a:lnTo>
                  <a:pt x="754" y="4210"/>
                </a:lnTo>
                <a:lnTo>
                  <a:pt x="608" y="3918"/>
                </a:lnTo>
                <a:lnTo>
                  <a:pt x="462" y="3626"/>
                </a:lnTo>
                <a:lnTo>
                  <a:pt x="973" y="3772"/>
                </a:lnTo>
                <a:lnTo>
                  <a:pt x="1046" y="3772"/>
                </a:lnTo>
                <a:lnTo>
                  <a:pt x="1119" y="3748"/>
                </a:lnTo>
                <a:lnTo>
                  <a:pt x="1144" y="3699"/>
                </a:lnTo>
                <a:lnTo>
                  <a:pt x="1168" y="3626"/>
                </a:lnTo>
                <a:lnTo>
                  <a:pt x="1241" y="3261"/>
                </a:lnTo>
                <a:close/>
                <a:moveTo>
                  <a:pt x="3796" y="6741"/>
                </a:moveTo>
                <a:lnTo>
                  <a:pt x="4039" y="6765"/>
                </a:lnTo>
                <a:lnTo>
                  <a:pt x="5937" y="6862"/>
                </a:lnTo>
                <a:lnTo>
                  <a:pt x="7835" y="6960"/>
                </a:lnTo>
                <a:lnTo>
                  <a:pt x="7811" y="7422"/>
                </a:lnTo>
                <a:lnTo>
                  <a:pt x="7786" y="7909"/>
                </a:lnTo>
                <a:lnTo>
                  <a:pt x="7738" y="9636"/>
                </a:lnTo>
                <a:lnTo>
                  <a:pt x="7713" y="10390"/>
                </a:lnTo>
                <a:lnTo>
                  <a:pt x="7008" y="10342"/>
                </a:lnTo>
                <a:lnTo>
                  <a:pt x="6278" y="10293"/>
                </a:lnTo>
                <a:lnTo>
                  <a:pt x="5572" y="10269"/>
                </a:lnTo>
                <a:lnTo>
                  <a:pt x="4064" y="10269"/>
                </a:lnTo>
                <a:lnTo>
                  <a:pt x="3309" y="10317"/>
                </a:lnTo>
                <a:lnTo>
                  <a:pt x="2823" y="10317"/>
                </a:lnTo>
                <a:lnTo>
                  <a:pt x="2579" y="10342"/>
                </a:lnTo>
                <a:lnTo>
                  <a:pt x="2360" y="10390"/>
                </a:lnTo>
                <a:lnTo>
                  <a:pt x="2360" y="9782"/>
                </a:lnTo>
                <a:lnTo>
                  <a:pt x="2360" y="9149"/>
                </a:lnTo>
                <a:lnTo>
                  <a:pt x="2385" y="8541"/>
                </a:lnTo>
                <a:lnTo>
                  <a:pt x="2458" y="7933"/>
                </a:lnTo>
                <a:lnTo>
                  <a:pt x="2482" y="7592"/>
                </a:lnTo>
                <a:lnTo>
                  <a:pt x="2531" y="7422"/>
                </a:lnTo>
                <a:lnTo>
                  <a:pt x="2579" y="7276"/>
                </a:lnTo>
                <a:lnTo>
                  <a:pt x="2652" y="7130"/>
                </a:lnTo>
                <a:lnTo>
                  <a:pt x="2750" y="7008"/>
                </a:lnTo>
                <a:lnTo>
                  <a:pt x="2896" y="6911"/>
                </a:lnTo>
                <a:lnTo>
                  <a:pt x="3042" y="6838"/>
                </a:lnTo>
                <a:lnTo>
                  <a:pt x="3285" y="6765"/>
                </a:lnTo>
                <a:lnTo>
                  <a:pt x="3553" y="6741"/>
                </a:lnTo>
                <a:close/>
                <a:moveTo>
                  <a:pt x="15378" y="6838"/>
                </a:moveTo>
                <a:lnTo>
                  <a:pt x="15621" y="6862"/>
                </a:lnTo>
                <a:lnTo>
                  <a:pt x="15865" y="6911"/>
                </a:lnTo>
                <a:lnTo>
                  <a:pt x="16035" y="6984"/>
                </a:lnTo>
                <a:lnTo>
                  <a:pt x="16157" y="7081"/>
                </a:lnTo>
                <a:lnTo>
                  <a:pt x="16254" y="7203"/>
                </a:lnTo>
                <a:lnTo>
                  <a:pt x="16327" y="7349"/>
                </a:lnTo>
                <a:lnTo>
                  <a:pt x="16376" y="7519"/>
                </a:lnTo>
                <a:lnTo>
                  <a:pt x="16400" y="7690"/>
                </a:lnTo>
                <a:lnTo>
                  <a:pt x="16424" y="8030"/>
                </a:lnTo>
                <a:lnTo>
                  <a:pt x="16400" y="8614"/>
                </a:lnTo>
                <a:lnTo>
                  <a:pt x="16400" y="9222"/>
                </a:lnTo>
                <a:lnTo>
                  <a:pt x="16400" y="9806"/>
                </a:lnTo>
                <a:lnTo>
                  <a:pt x="16424" y="10098"/>
                </a:lnTo>
                <a:lnTo>
                  <a:pt x="16449" y="10390"/>
                </a:lnTo>
                <a:lnTo>
                  <a:pt x="16084" y="10415"/>
                </a:lnTo>
                <a:lnTo>
                  <a:pt x="15986" y="10390"/>
                </a:lnTo>
                <a:lnTo>
                  <a:pt x="15889" y="10415"/>
                </a:lnTo>
                <a:lnTo>
                  <a:pt x="14818" y="10439"/>
                </a:lnTo>
                <a:lnTo>
                  <a:pt x="13723" y="10439"/>
                </a:lnTo>
                <a:lnTo>
                  <a:pt x="12215" y="10366"/>
                </a:lnTo>
                <a:lnTo>
                  <a:pt x="11680" y="10317"/>
                </a:lnTo>
                <a:lnTo>
                  <a:pt x="11436" y="10317"/>
                </a:lnTo>
                <a:lnTo>
                  <a:pt x="11290" y="10342"/>
                </a:lnTo>
                <a:lnTo>
                  <a:pt x="11193" y="10390"/>
                </a:lnTo>
                <a:lnTo>
                  <a:pt x="11193" y="9733"/>
                </a:lnTo>
                <a:lnTo>
                  <a:pt x="11169" y="8006"/>
                </a:lnTo>
                <a:lnTo>
                  <a:pt x="11193" y="7495"/>
                </a:lnTo>
                <a:lnTo>
                  <a:pt x="11193" y="7227"/>
                </a:lnTo>
                <a:lnTo>
                  <a:pt x="11169" y="6984"/>
                </a:lnTo>
                <a:lnTo>
                  <a:pt x="13018" y="6935"/>
                </a:lnTo>
                <a:lnTo>
                  <a:pt x="14867" y="6838"/>
                </a:lnTo>
                <a:close/>
                <a:moveTo>
                  <a:pt x="11193" y="10755"/>
                </a:moveTo>
                <a:lnTo>
                  <a:pt x="11315" y="10804"/>
                </a:lnTo>
                <a:lnTo>
                  <a:pt x="11436" y="10828"/>
                </a:lnTo>
                <a:lnTo>
                  <a:pt x="11193" y="11218"/>
                </a:lnTo>
                <a:lnTo>
                  <a:pt x="11193" y="10755"/>
                </a:lnTo>
                <a:close/>
                <a:moveTo>
                  <a:pt x="3626" y="10780"/>
                </a:moveTo>
                <a:lnTo>
                  <a:pt x="3358" y="10999"/>
                </a:lnTo>
                <a:lnTo>
                  <a:pt x="3139" y="11266"/>
                </a:lnTo>
                <a:lnTo>
                  <a:pt x="3115" y="11291"/>
                </a:lnTo>
                <a:lnTo>
                  <a:pt x="3115" y="10950"/>
                </a:lnTo>
                <a:lnTo>
                  <a:pt x="3090" y="10901"/>
                </a:lnTo>
                <a:lnTo>
                  <a:pt x="3066" y="10853"/>
                </a:lnTo>
                <a:lnTo>
                  <a:pt x="2993" y="10804"/>
                </a:lnTo>
                <a:lnTo>
                  <a:pt x="3115" y="10804"/>
                </a:lnTo>
                <a:lnTo>
                  <a:pt x="3626" y="10780"/>
                </a:lnTo>
                <a:close/>
                <a:moveTo>
                  <a:pt x="8297" y="6960"/>
                </a:moveTo>
                <a:lnTo>
                  <a:pt x="9465" y="6984"/>
                </a:lnTo>
                <a:lnTo>
                  <a:pt x="10731" y="6984"/>
                </a:lnTo>
                <a:lnTo>
                  <a:pt x="10706" y="7179"/>
                </a:lnTo>
                <a:lnTo>
                  <a:pt x="10706" y="7398"/>
                </a:lnTo>
                <a:lnTo>
                  <a:pt x="10706" y="7811"/>
                </a:lnTo>
                <a:lnTo>
                  <a:pt x="10706" y="9539"/>
                </a:lnTo>
                <a:lnTo>
                  <a:pt x="10682" y="12824"/>
                </a:lnTo>
                <a:lnTo>
                  <a:pt x="10658" y="19199"/>
                </a:lnTo>
                <a:lnTo>
                  <a:pt x="9782" y="19223"/>
                </a:lnTo>
                <a:lnTo>
                  <a:pt x="8151" y="19247"/>
                </a:lnTo>
                <a:lnTo>
                  <a:pt x="8151" y="17714"/>
                </a:lnTo>
                <a:lnTo>
                  <a:pt x="8151" y="16157"/>
                </a:lnTo>
                <a:lnTo>
                  <a:pt x="8176" y="13091"/>
                </a:lnTo>
                <a:lnTo>
                  <a:pt x="8249" y="9831"/>
                </a:lnTo>
                <a:lnTo>
                  <a:pt x="8273" y="8103"/>
                </a:lnTo>
                <a:lnTo>
                  <a:pt x="8297" y="7519"/>
                </a:lnTo>
                <a:lnTo>
                  <a:pt x="8297" y="6960"/>
                </a:lnTo>
                <a:close/>
                <a:moveTo>
                  <a:pt x="11753" y="10853"/>
                </a:moveTo>
                <a:lnTo>
                  <a:pt x="11996" y="10877"/>
                </a:lnTo>
                <a:lnTo>
                  <a:pt x="11801" y="11169"/>
                </a:lnTo>
                <a:lnTo>
                  <a:pt x="11607" y="11485"/>
                </a:lnTo>
                <a:lnTo>
                  <a:pt x="11412" y="11802"/>
                </a:lnTo>
                <a:lnTo>
                  <a:pt x="11339" y="11996"/>
                </a:lnTo>
                <a:lnTo>
                  <a:pt x="11315" y="12094"/>
                </a:lnTo>
                <a:lnTo>
                  <a:pt x="11315" y="12167"/>
                </a:lnTo>
                <a:lnTo>
                  <a:pt x="11339" y="12215"/>
                </a:lnTo>
                <a:lnTo>
                  <a:pt x="11363" y="12240"/>
                </a:lnTo>
                <a:lnTo>
                  <a:pt x="11388" y="12264"/>
                </a:lnTo>
                <a:lnTo>
                  <a:pt x="11436" y="12240"/>
                </a:lnTo>
                <a:lnTo>
                  <a:pt x="11509" y="12191"/>
                </a:lnTo>
                <a:lnTo>
                  <a:pt x="11582" y="12118"/>
                </a:lnTo>
                <a:lnTo>
                  <a:pt x="11680" y="11948"/>
                </a:lnTo>
                <a:lnTo>
                  <a:pt x="11850" y="11607"/>
                </a:lnTo>
                <a:lnTo>
                  <a:pt x="11996" y="11242"/>
                </a:lnTo>
                <a:lnTo>
                  <a:pt x="12142" y="10877"/>
                </a:lnTo>
                <a:lnTo>
                  <a:pt x="12434" y="10901"/>
                </a:lnTo>
                <a:lnTo>
                  <a:pt x="12142" y="11364"/>
                </a:lnTo>
                <a:lnTo>
                  <a:pt x="11972" y="11680"/>
                </a:lnTo>
                <a:lnTo>
                  <a:pt x="11899" y="11850"/>
                </a:lnTo>
                <a:lnTo>
                  <a:pt x="11899" y="11948"/>
                </a:lnTo>
                <a:lnTo>
                  <a:pt x="11899" y="12021"/>
                </a:lnTo>
                <a:lnTo>
                  <a:pt x="11923" y="12069"/>
                </a:lnTo>
                <a:lnTo>
                  <a:pt x="12020" y="12069"/>
                </a:lnTo>
                <a:lnTo>
                  <a:pt x="12093" y="12021"/>
                </a:lnTo>
                <a:lnTo>
                  <a:pt x="12142" y="11972"/>
                </a:lnTo>
                <a:lnTo>
                  <a:pt x="12239" y="11826"/>
                </a:lnTo>
                <a:lnTo>
                  <a:pt x="12385" y="11485"/>
                </a:lnTo>
                <a:lnTo>
                  <a:pt x="12507" y="11193"/>
                </a:lnTo>
                <a:lnTo>
                  <a:pt x="12604" y="10901"/>
                </a:lnTo>
                <a:lnTo>
                  <a:pt x="13115" y="10926"/>
                </a:lnTo>
                <a:lnTo>
                  <a:pt x="12872" y="11218"/>
                </a:lnTo>
                <a:lnTo>
                  <a:pt x="12629" y="11534"/>
                </a:lnTo>
                <a:lnTo>
                  <a:pt x="12410" y="11826"/>
                </a:lnTo>
                <a:lnTo>
                  <a:pt x="12337" y="11996"/>
                </a:lnTo>
                <a:lnTo>
                  <a:pt x="12312" y="12094"/>
                </a:lnTo>
                <a:lnTo>
                  <a:pt x="12312" y="12167"/>
                </a:lnTo>
                <a:lnTo>
                  <a:pt x="12337" y="12240"/>
                </a:lnTo>
                <a:lnTo>
                  <a:pt x="12410" y="12240"/>
                </a:lnTo>
                <a:lnTo>
                  <a:pt x="12483" y="12215"/>
                </a:lnTo>
                <a:lnTo>
                  <a:pt x="12556" y="12167"/>
                </a:lnTo>
                <a:lnTo>
                  <a:pt x="12653" y="12045"/>
                </a:lnTo>
                <a:lnTo>
                  <a:pt x="12799" y="11753"/>
                </a:lnTo>
                <a:lnTo>
                  <a:pt x="12993" y="11364"/>
                </a:lnTo>
                <a:lnTo>
                  <a:pt x="13188" y="10950"/>
                </a:lnTo>
                <a:lnTo>
                  <a:pt x="13188" y="10926"/>
                </a:lnTo>
                <a:lnTo>
                  <a:pt x="13796" y="10926"/>
                </a:lnTo>
                <a:lnTo>
                  <a:pt x="13650" y="11145"/>
                </a:lnTo>
                <a:lnTo>
                  <a:pt x="13504" y="11364"/>
                </a:lnTo>
                <a:lnTo>
                  <a:pt x="13261" y="11704"/>
                </a:lnTo>
                <a:lnTo>
                  <a:pt x="13164" y="11899"/>
                </a:lnTo>
                <a:lnTo>
                  <a:pt x="13091" y="12094"/>
                </a:lnTo>
                <a:lnTo>
                  <a:pt x="13091" y="12142"/>
                </a:lnTo>
                <a:lnTo>
                  <a:pt x="13115" y="12167"/>
                </a:lnTo>
                <a:lnTo>
                  <a:pt x="13164" y="12167"/>
                </a:lnTo>
                <a:lnTo>
                  <a:pt x="13188" y="12142"/>
                </a:lnTo>
                <a:lnTo>
                  <a:pt x="13334" y="12021"/>
                </a:lnTo>
                <a:lnTo>
                  <a:pt x="13431" y="11875"/>
                </a:lnTo>
                <a:lnTo>
                  <a:pt x="13626" y="11558"/>
                </a:lnTo>
                <a:lnTo>
                  <a:pt x="13821" y="11266"/>
                </a:lnTo>
                <a:lnTo>
                  <a:pt x="13918" y="11096"/>
                </a:lnTo>
                <a:lnTo>
                  <a:pt x="13991" y="10950"/>
                </a:lnTo>
                <a:lnTo>
                  <a:pt x="14259" y="10950"/>
                </a:lnTo>
                <a:lnTo>
                  <a:pt x="14064" y="11218"/>
                </a:lnTo>
                <a:lnTo>
                  <a:pt x="13796" y="11583"/>
                </a:lnTo>
                <a:lnTo>
                  <a:pt x="13675" y="11753"/>
                </a:lnTo>
                <a:lnTo>
                  <a:pt x="13626" y="11875"/>
                </a:lnTo>
                <a:lnTo>
                  <a:pt x="13602" y="11972"/>
                </a:lnTo>
                <a:lnTo>
                  <a:pt x="13626" y="11996"/>
                </a:lnTo>
                <a:lnTo>
                  <a:pt x="13626" y="12021"/>
                </a:lnTo>
                <a:lnTo>
                  <a:pt x="13675" y="12045"/>
                </a:lnTo>
                <a:lnTo>
                  <a:pt x="13699" y="12045"/>
                </a:lnTo>
                <a:lnTo>
                  <a:pt x="13845" y="11923"/>
                </a:lnTo>
                <a:lnTo>
                  <a:pt x="13942" y="11777"/>
                </a:lnTo>
                <a:lnTo>
                  <a:pt x="14137" y="11485"/>
                </a:lnTo>
                <a:lnTo>
                  <a:pt x="14307" y="11218"/>
                </a:lnTo>
                <a:lnTo>
                  <a:pt x="14453" y="10950"/>
                </a:lnTo>
                <a:lnTo>
                  <a:pt x="15086" y="10950"/>
                </a:lnTo>
                <a:lnTo>
                  <a:pt x="14697" y="11412"/>
                </a:lnTo>
                <a:lnTo>
                  <a:pt x="14405" y="11753"/>
                </a:lnTo>
                <a:lnTo>
                  <a:pt x="14259" y="11948"/>
                </a:lnTo>
                <a:lnTo>
                  <a:pt x="14210" y="12045"/>
                </a:lnTo>
                <a:lnTo>
                  <a:pt x="14161" y="12142"/>
                </a:lnTo>
                <a:lnTo>
                  <a:pt x="14161" y="12191"/>
                </a:lnTo>
                <a:lnTo>
                  <a:pt x="14210" y="12240"/>
                </a:lnTo>
                <a:lnTo>
                  <a:pt x="14283" y="12240"/>
                </a:lnTo>
                <a:lnTo>
                  <a:pt x="14380" y="12191"/>
                </a:lnTo>
                <a:lnTo>
                  <a:pt x="14453" y="12118"/>
                </a:lnTo>
                <a:lnTo>
                  <a:pt x="14624" y="11972"/>
                </a:lnTo>
                <a:lnTo>
                  <a:pt x="14867" y="11607"/>
                </a:lnTo>
                <a:lnTo>
                  <a:pt x="15062" y="11291"/>
                </a:lnTo>
                <a:lnTo>
                  <a:pt x="15208" y="10950"/>
                </a:lnTo>
                <a:lnTo>
                  <a:pt x="15597" y="10926"/>
                </a:lnTo>
                <a:lnTo>
                  <a:pt x="15597" y="10926"/>
                </a:lnTo>
                <a:lnTo>
                  <a:pt x="15183" y="11412"/>
                </a:lnTo>
                <a:lnTo>
                  <a:pt x="15013" y="11656"/>
                </a:lnTo>
                <a:lnTo>
                  <a:pt x="14940" y="11802"/>
                </a:lnTo>
                <a:lnTo>
                  <a:pt x="14891" y="11923"/>
                </a:lnTo>
                <a:lnTo>
                  <a:pt x="14891" y="11972"/>
                </a:lnTo>
                <a:lnTo>
                  <a:pt x="14891" y="11996"/>
                </a:lnTo>
                <a:lnTo>
                  <a:pt x="14940" y="11996"/>
                </a:lnTo>
                <a:lnTo>
                  <a:pt x="14964" y="11972"/>
                </a:lnTo>
                <a:lnTo>
                  <a:pt x="15086" y="11875"/>
                </a:lnTo>
                <a:lnTo>
                  <a:pt x="15183" y="11753"/>
                </a:lnTo>
                <a:lnTo>
                  <a:pt x="15378" y="11485"/>
                </a:lnTo>
                <a:lnTo>
                  <a:pt x="15694" y="10926"/>
                </a:lnTo>
                <a:lnTo>
                  <a:pt x="15743" y="10926"/>
                </a:lnTo>
                <a:lnTo>
                  <a:pt x="15743" y="11218"/>
                </a:lnTo>
                <a:lnTo>
                  <a:pt x="15573" y="11388"/>
                </a:lnTo>
                <a:lnTo>
                  <a:pt x="15427" y="11607"/>
                </a:lnTo>
                <a:lnTo>
                  <a:pt x="15354" y="11729"/>
                </a:lnTo>
                <a:lnTo>
                  <a:pt x="15256" y="11850"/>
                </a:lnTo>
                <a:lnTo>
                  <a:pt x="15208" y="11996"/>
                </a:lnTo>
                <a:lnTo>
                  <a:pt x="15208" y="12069"/>
                </a:lnTo>
                <a:lnTo>
                  <a:pt x="15232" y="12142"/>
                </a:lnTo>
                <a:lnTo>
                  <a:pt x="15256" y="12167"/>
                </a:lnTo>
                <a:lnTo>
                  <a:pt x="15305" y="12167"/>
                </a:lnTo>
                <a:lnTo>
                  <a:pt x="15402" y="12094"/>
                </a:lnTo>
                <a:lnTo>
                  <a:pt x="15475" y="11996"/>
                </a:lnTo>
                <a:lnTo>
                  <a:pt x="15573" y="11753"/>
                </a:lnTo>
                <a:lnTo>
                  <a:pt x="15767" y="11461"/>
                </a:lnTo>
                <a:lnTo>
                  <a:pt x="15792" y="14600"/>
                </a:lnTo>
                <a:lnTo>
                  <a:pt x="15816" y="16157"/>
                </a:lnTo>
                <a:lnTo>
                  <a:pt x="15816" y="17714"/>
                </a:lnTo>
                <a:lnTo>
                  <a:pt x="15792" y="18177"/>
                </a:lnTo>
                <a:lnTo>
                  <a:pt x="15792" y="18396"/>
                </a:lnTo>
                <a:lnTo>
                  <a:pt x="15743" y="18590"/>
                </a:lnTo>
                <a:lnTo>
                  <a:pt x="15670" y="18785"/>
                </a:lnTo>
                <a:lnTo>
                  <a:pt x="15548" y="18955"/>
                </a:lnTo>
                <a:lnTo>
                  <a:pt x="15475" y="19028"/>
                </a:lnTo>
                <a:lnTo>
                  <a:pt x="15402" y="19101"/>
                </a:lnTo>
                <a:lnTo>
                  <a:pt x="15281" y="19150"/>
                </a:lnTo>
                <a:lnTo>
                  <a:pt x="15183" y="19199"/>
                </a:lnTo>
                <a:lnTo>
                  <a:pt x="14964" y="19247"/>
                </a:lnTo>
                <a:lnTo>
                  <a:pt x="14770" y="19272"/>
                </a:lnTo>
                <a:lnTo>
                  <a:pt x="14332" y="19272"/>
                </a:lnTo>
                <a:lnTo>
                  <a:pt x="13869" y="19247"/>
                </a:lnTo>
                <a:lnTo>
                  <a:pt x="13456" y="19223"/>
                </a:lnTo>
                <a:lnTo>
                  <a:pt x="11169" y="19199"/>
                </a:lnTo>
                <a:lnTo>
                  <a:pt x="11193" y="16109"/>
                </a:lnTo>
                <a:lnTo>
                  <a:pt x="11193" y="13018"/>
                </a:lnTo>
                <a:lnTo>
                  <a:pt x="11193" y="11656"/>
                </a:lnTo>
                <a:lnTo>
                  <a:pt x="11266" y="11461"/>
                </a:lnTo>
                <a:lnTo>
                  <a:pt x="11388" y="11145"/>
                </a:lnTo>
                <a:lnTo>
                  <a:pt x="11509" y="10853"/>
                </a:lnTo>
                <a:close/>
                <a:moveTo>
                  <a:pt x="5621" y="10755"/>
                </a:moveTo>
                <a:lnTo>
                  <a:pt x="6059" y="10780"/>
                </a:lnTo>
                <a:lnTo>
                  <a:pt x="5961" y="10901"/>
                </a:lnTo>
                <a:lnTo>
                  <a:pt x="5864" y="11023"/>
                </a:lnTo>
                <a:lnTo>
                  <a:pt x="5694" y="11291"/>
                </a:lnTo>
                <a:lnTo>
                  <a:pt x="5499" y="11631"/>
                </a:lnTo>
                <a:lnTo>
                  <a:pt x="5426" y="11802"/>
                </a:lnTo>
                <a:lnTo>
                  <a:pt x="5426" y="11875"/>
                </a:lnTo>
                <a:lnTo>
                  <a:pt x="5426" y="11972"/>
                </a:lnTo>
                <a:lnTo>
                  <a:pt x="5475" y="12021"/>
                </a:lnTo>
                <a:lnTo>
                  <a:pt x="5523" y="12021"/>
                </a:lnTo>
                <a:lnTo>
                  <a:pt x="5596" y="11996"/>
                </a:lnTo>
                <a:lnTo>
                  <a:pt x="5669" y="11948"/>
                </a:lnTo>
                <a:lnTo>
                  <a:pt x="5791" y="11777"/>
                </a:lnTo>
                <a:lnTo>
                  <a:pt x="5961" y="11437"/>
                </a:lnTo>
                <a:lnTo>
                  <a:pt x="6107" y="11120"/>
                </a:lnTo>
                <a:lnTo>
                  <a:pt x="6180" y="10950"/>
                </a:lnTo>
                <a:lnTo>
                  <a:pt x="6229" y="10780"/>
                </a:lnTo>
                <a:lnTo>
                  <a:pt x="6667" y="10804"/>
                </a:lnTo>
                <a:lnTo>
                  <a:pt x="6448" y="11072"/>
                </a:lnTo>
                <a:lnTo>
                  <a:pt x="6278" y="11364"/>
                </a:lnTo>
                <a:lnTo>
                  <a:pt x="6205" y="11534"/>
                </a:lnTo>
                <a:lnTo>
                  <a:pt x="6156" y="11704"/>
                </a:lnTo>
                <a:lnTo>
                  <a:pt x="6107" y="11875"/>
                </a:lnTo>
                <a:lnTo>
                  <a:pt x="6107" y="11948"/>
                </a:lnTo>
                <a:lnTo>
                  <a:pt x="6132" y="12021"/>
                </a:lnTo>
                <a:lnTo>
                  <a:pt x="6156" y="12069"/>
                </a:lnTo>
                <a:lnTo>
                  <a:pt x="6253" y="12069"/>
                </a:lnTo>
                <a:lnTo>
                  <a:pt x="6326" y="11948"/>
                </a:lnTo>
                <a:lnTo>
                  <a:pt x="6375" y="11826"/>
                </a:lnTo>
                <a:lnTo>
                  <a:pt x="6448" y="11534"/>
                </a:lnTo>
                <a:lnTo>
                  <a:pt x="6594" y="11169"/>
                </a:lnTo>
                <a:lnTo>
                  <a:pt x="6764" y="10804"/>
                </a:lnTo>
                <a:lnTo>
                  <a:pt x="7129" y="10828"/>
                </a:lnTo>
                <a:lnTo>
                  <a:pt x="6813" y="11242"/>
                </a:lnTo>
                <a:lnTo>
                  <a:pt x="6545" y="11607"/>
                </a:lnTo>
                <a:lnTo>
                  <a:pt x="6424" y="11802"/>
                </a:lnTo>
                <a:lnTo>
                  <a:pt x="6399" y="11899"/>
                </a:lnTo>
                <a:lnTo>
                  <a:pt x="6375" y="11996"/>
                </a:lnTo>
                <a:lnTo>
                  <a:pt x="6399" y="12045"/>
                </a:lnTo>
                <a:lnTo>
                  <a:pt x="6424" y="12069"/>
                </a:lnTo>
                <a:lnTo>
                  <a:pt x="6472" y="12094"/>
                </a:lnTo>
                <a:lnTo>
                  <a:pt x="6521" y="12069"/>
                </a:lnTo>
                <a:lnTo>
                  <a:pt x="6594" y="12045"/>
                </a:lnTo>
                <a:lnTo>
                  <a:pt x="6667" y="11972"/>
                </a:lnTo>
                <a:lnTo>
                  <a:pt x="6789" y="11826"/>
                </a:lnTo>
                <a:lnTo>
                  <a:pt x="6983" y="11485"/>
                </a:lnTo>
                <a:lnTo>
                  <a:pt x="7178" y="11169"/>
                </a:lnTo>
                <a:lnTo>
                  <a:pt x="7348" y="10853"/>
                </a:lnTo>
                <a:lnTo>
                  <a:pt x="7640" y="10877"/>
                </a:lnTo>
                <a:lnTo>
                  <a:pt x="7470" y="11072"/>
                </a:lnTo>
                <a:lnTo>
                  <a:pt x="7324" y="11291"/>
                </a:lnTo>
                <a:lnTo>
                  <a:pt x="7227" y="11437"/>
                </a:lnTo>
                <a:lnTo>
                  <a:pt x="7129" y="11607"/>
                </a:lnTo>
                <a:lnTo>
                  <a:pt x="7056" y="11777"/>
                </a:lnTo>
                <a:lnTo>
                  <a:pt x="7056" y="11850"/>
                </a:lnTo>
                <a:lnTo>
                  <a:pt x="7056" y="11948"/>
                </a:lnTo>
                <a:lnTo>
                  <a:pt x="7081" y="11996"/>
                </a:lnTo>
                <a:lnTo>
                  <a:pt x="7154" y="11996"/>
                </a:lnTo>
                <a:lnTo>
                  <a:pt x="7227" y="11948"/>
                </a:lnTo>
                <a:lnTo>
                  <a:pt x="7275" y="11923"/>
                </a:lnTo>
                <a:lnTo>
                  <a:pt x="7373" y="11802"/>
                </a:lnTo>
                <a:lnTo>
                  <a:pt x="7519" y="11510"/>
                </a:lnTo>
                <a:lnTo>
                  <a:pt x="7616" y="11266"/>
                </a:lnTo>
                <a:lnTo>
                  <a:pt x="7713" y="11047"/>
                </a:lnTo>
                <a:lnTo>
                  <a:pt x="7713" y="11047"/>
                </a:lnTo>
                <a:lnTo>
                  <a:pt x="7689" y="11510"/>
                </a:lnTo>
                <a:lnTo>
                  <a:pt x="7543" y="11753"/>
                </a:lnTo>
                <a:lnTo>
                  <a:pt x="7397" y="11996"/>
                </a:lnTo>
                <a:lnTo>
                  <a:pt x="7373" y="12069"/>
                </a:lnTo>
                <a:lnTo>
                  <a:pt x="7397" y="12118"/>
                </a:lnTo>
                <a:lnTo>
                  <a:pt x="7421" y="12167"/>
                </a:lnTo>
                <a:lnTo>
                  <a:pt x="7470" y="12191"/>
                </a:lnTo>
                <a:lnTo>
                  <a:pt x="7567" y="12191"/>
                </a:lnTo>
                <a:lnTo>
                  <a:pt x="7616" y="12167"/>
                </a:lnTo>
                <a:lnTo>
                  <a:pt x="7640" y="12094"/>
                </a:lnTo>
                <a:lnTo>
                  <a:pt x="7689" y="11948"/>
                </a:lnTo>
                <a:lnTo>
                  <a:pt x="7665" y="12897"/>
                </a:lnTo>
                <a:lnTo>
                  <a:pt x="7665" y="14478"/>
                </a:lnTo>
                <a:lnTo>
                  <a:pt x="7665" y="16084"/>
                </a:lnTo>
                <a:lnTo>
                  <a:pt x="7713" y="19272"/>
                </a:lnTo>
                <a:lnTo>
                  <a:pt x="6083" y="19320"/>
                </a:lnTo>
                <a:lnTo>
                  <a:pt x="4356" y="19418"/>
                </a:lnTo>
                <a:lnTo>
                  <a:pt x="3918" y="19418"/>
                </a:lnTo>
                <a:lnTo>
                  <a:pt x="3723" y="19393"/>
                </a:lnTo>
                <a:lnTo>
                  <a:pt x="3528" y="19296"/>
                </a:lnTo>
                <a:lnTo>
                  <a:pt x="3431" y="19223"/>
                </a:lnTo>
                <a:lnTo>
                  <a:pt x="3358" y="19101"/>
                </a:lnTo>
                <a:lnTo>
                  <a:pt x="3309" y="18980"/>
                </a:lnTo>
                <a:lnTo>
                  <a:pt x="3285" y="18809"/>
                </a:lnTo>
                <a:lnTo>
                  <a:pt x="3285" y="18493"/>
                </a:lnTo>
                <a:lnTo>
                  <a:pt x="3285" y="18225"/>
                </a:lnTo>
                <a:lnTo>
                  <a:pt x="3236" y="15062"/>
                </a:lnTo>
                <a:lnTo>
                  <a:pt x="3139" y="11899"/>
                </a:lnTo>
                <a:lnTo>
                  <a:pt x="3236" y="11729"/>
                </a:lnTo>
                <a:lnTo>
                  <a:pt x="3309" y="11558"/>
                </a:lnTo>
                <a:lnTo>
                  <a:pt x="3553" y="11169"/>
                </a:lnTo>
                <a:lnTo>
                  <a:pt x="3796" y="10804"/>
                </a:lnTo>
                <a:lnTo>
                  <a:pt x="3796" y="10780"/>
                </a:lnTo>
                <a:lnTo>
                  <a:pt x="4088" y="10755"/>
                </a:lnTo>
                <a:lnTo>
                  <a:pt x="3942" y="10853"/>
                </a:lnTo>
                <a:lnTo>
                  <a:pt x="3820" y="10974"/>
                </a:lnTo>
                <a:lnTo>
                  <a:pt x="3699" y="11120"/>
                </a:lnTo>
                <a:lnTo>
                  <a:pt x="3577" y="11242"/>
                </a:lnTo>
                <a:lnTo>
                  <a:pt x="3455" y="11437"/>
                </a:lnTo>
                <a:lnTo>
                  <a:pt x="3309" y="11680"/>
                </a:lnTo>
                <a:lnTo>
                  <a:pt x="3236" y="11802"/>
                </a:lnTo>
                <a:lnTo>
                  <a:pt x="3212" y="11923"/>
                </a:lnTo>
                <a:lnTo>
                  <a:pt x="3212" y="12045"/>
                </a:lnTo>
                <a:lnTo>
                  <a:pt x="3261" y="12142"/>
                </a:lnTo>
                <a:lnTo>
                  <a:pt x="3309" y="12191"/>
                </a:lnTo>
                <a:lnTo>
                  <a:pt x="3358" y="12191"/>
                </a:lnTo>
                <a:lnTo>
                  <a:pt x="3455" y="12142"/>
                </a:lnTo>
                <a:lnTo>
                  <a:pt x="3504" y="12094"/>
                </a:lnTo>
                <a:lnTo>
                  <a:pt x="3626" y="11923"/>
                </a:lnTo>
                <a:lnTo>
                  <a:pt x="3796" y="11583"/>
                </a:lnTo>
                <a:lnTo>
                  <a:pt x="3918" y="11364"/>
                </a:lnTo>
                <a:lnTo>
                  <a:pt x="4064" y="11169"/>
                </a:lnTo>
                <a:lnTo>
                  <a:pt x="4234" y="10974"/>
                </a:lnTo>
                <a:lnTo>
                  <a:pt x="4356" y="10755"/>
                </a:lnTo>
                <a:lnTo>
                  <a:pt x="4745" y="10755"/>
                </a:lnTo>
                <a:lnTo>
                  <a:pt x="4526" y="10974"/>
                </a:lnTo>
                <a:lnTo>
                  <a:pt x="4331" y="11193"/>
                </a:lnTo>
                <a:lnTo>
                  <a:pt x="4185" y="11339"/>
                </a:lnTo>
                <a:lnTo>
                  <a:pt x="4064" y="11510"/>
                </a:lnTo>
                <a:lnTo>
                  <a:pt x="3966" y="11680"/>
                </a:lnTo>
                <a:lnTo>
                  <a:pt x="3942" y="11777"/>
                </a:lnTo>
                <a:lnTo>
                  <a:pt x="3918" y="11875"/>
                </a:lnTo>
                <a:lnTo>
                  <a:pt x="3942" y="11923"/>
                </a:lnTo>
                <a:lnTo>
                  <a:pt x="3991" y="11972"/>
                </a:lnTo>
                <a:lnTo>
                  <a:pt x="4039" y="12021"/>
                </a:lnTo>
                <a:lnTo>
                  <a:pt x="4112" y="11996"/>
                </a:lnTo>
                <a:lnTo>
                  <a:pt x="4210" y="11972"/>
                </a:lnTo>
                <a:lnTo>
                  <a:pt x="4283" y="11923"/>
                </a:lnTo>
                <a:lnTo>
                  <a:pt x="4429" y="11777"/>
                </a:lnTo>
                <a:lnTo>
                  <a:pt x="4526" y="11607"/>
                </a:lnTo>
                <a:lnTo>
                  <a:pt x="4648" y="11437"/>
                </a:lnTo>
                <a:lnTo>
                  <a:pt x="4842" y="11120"/>
                </a:lnTo>
                <a:lnTo>
                  <a:pt x="4939" y="10926"/>
                </a:lnTo>
                <a:lnTo>
                  <a:pt x="5012" y="10755"/>
                </a:lnTo>
                <a:lnTo>
                  <a:pt x="5475" y="10755"/>
                </a:lnTo>
                <a:lnTo>
                  <a:pt x="5061" y="11291"/>
                </a:lnTo>
                <a:lnTo>
                  <a:pt x="4842" y="11558"/>
                </a:lnTo>
                <a:lnTo>
                  <a:pt x="4745" y="11729"/>
                </a:lnTo>
                <a:lnTo>
                  <a:pt x="4721" y="11802"/>
                </a:lnTo>
                <a:lnTo>
                  <a:pt x="4721" y="11875"/>
                </a:lnTo>
                <a:lnTo>
                  <a:pt x="4721" y="11923"/>
                </a:lnTo>
                <a:lnTo>
                  <a:pt x="4769" y="11972"/>
                </a:lnTo>
                <a:lnTo>
                  <a:pt x="4842" y="11972"/>
                </a:lnTo>
                <a:lnTo>
                  <a:pt x="4915" y="11948"/>
                </a:lnTo>
                <a:lnTo>
                  <a:pt x="4988" y="11899"/>
                </a:lnTo>
                <a:lnTo>
                  <a:pt x="5134" y="11753"/>
                </a:lnTo>
                <a:lnTo>
                  <a:pt x="5231" y="11583"/>
                </a:lnTo>
                <a:lnTo>
                  <a:pt x="5304" y="11437"/>
                </a:lnTo>
                <a:lnTo>
                  <a:pt x="5475" y="11096"/>
                </a:lnTo>
                <a:lnTo>
                  <a:pt x="5621" y="10755"/>
                </a:lnTo>
                <a:close/>
                <a:moveTo>
                  <a:pt x="12458" y="1"/>
                </a:moveTo>
                <a:lnTo>
                  <a:pt x="12166" y="49"/>
                </a:lnTo>
                <a:lnTo>
                  <a:pt x="11874" y="98"/>
                </a:lnTo>
                <a:lnTo>
                  <a:pt x="11582" y="171"/>
                </a:lnTo>
                <a:lnTo>
                  <a:pt x="11315" y="293"/>
                </a:lnTo>
                <a:lnTo>
                  <a:pt x="11047" y="414"/>
                </a:lnTo>
                <a:lnTo>
                  <a:pt x="10779" y="585"/>
                </a:lnTo>
                <a:lnTo>
                  <a:pt x="10536" y="755"/>
                </a:lnTo>
                <a:lnTo>
                  <a:pt x="10317" y="950"/>
                </a:lnTo>
                <a:lnTo>
                  <a:pt x="10098" y="1144"/>
                </a:lnTo>
                <a:lnTo>
                  <a:pt x="9903" y="1363"/>
                </a:lnTo>
                <a:lnTo>
                  <a:pt x="9733" y="1606"/>
                </a:lnTo>
                <a:lnTo>
                  <a:pt x="9611" y="1825"/>
                </a:lnTo>
                <a:lnTo>
                  <a:pt x="9490" y="2069"/>
                </a:lnTo>
                <a:lnTo>
                  <a:pt x="9368" y="2288"/>
                </a:lnTo>
                <a:lnTo>
                  <a:pt x="9295" y="2531"/>
                </a:lnTo>
                <a:lnTo>
                  <a:pt x="9222" y="2799"/>
                </a:lnTo>
                <a:lnTo>
                  <a:pt x="9173" y="3042"/>
                </a:lnTo>
                <a:lnTo>
                  <a:pt x="9076" y="3553"/>
                </a:lnTo>
                <a:lnTo>
                  <a:pt x="9076" y="3504"/>
                </a:lnTo>
                <a:lnTo>
                  <a:pt x="8954" y="3188"/>
                </a:lnTo>
                <a:lnTo>
                  <a:pt x="8833" y="2896"/>
                </a:lnTo>
                <a:lnTo>
                  <a:pt x="8687" y="2604"/>
                </a:lnTo>
                <a:lnTo>
                  <a:pt x="8516" y="2312"/>
                </a:lnTo>
                <a:lnTo>
                  <a:pt x="8346" y="2044"/>
                </a:lnTo>
                <a:lnTo>
                  <a:pt x="8151" y="1777"/>
                </a:lnTo>
                <a:lnTo>
                  <a:pt x="7957" y="1533"/>
                </a:lnTo>
                <a:lnTo>
                  <a:pt x="7738" y="1290"/>
                </a:lnTo>
                <a:lnTo>
                  <a:pt x="7519" y="1095"/>
                </a:lnTo>
                <a:lnTo>
                  <a:pt x="7300" y="901"/>
                </a:lnTo>
                <a:lnTo>
                  <a:pt x="7081" y="755"/>
                </a:lnTo>
                <a:lnTo>
                  <a:pt x="6813" y="585"/>
                </a:lnTo>
                <a:lnTo>
                  <a:pt x="6570" y="463"/>
                </a:lnTo>
                <a:lnTo>
                  <a:pt x="6302" y="341"/>
                </a:lnTo>
                <a:lnTo>
                  <a:pt x="6010" y="268"/>
                </a:lnTo>
                <a:lnTo>
                  <a:pt x="5742" y="195"/>
                </a:lnTo>
                <a:lnTo>
                  <a:pt x="5450" y="147"/>
                </a:lnTo>
                <a:lnTo>
                  <a:pt x="5183" y="147"/>
                </a:lnTo>
                <a:lnTo>
                  <a:pt x="4891" y="171"/>
                </a:lnTo>
                <a:lnTo>
                  <a:pt x="4623" y="220"/>
                </a:lnTo>
                <a:lnTo>
                  <a:pt x="4356" y="293"/>
                </a:lnTo>
                <a:lnTo>
                  <a:pt x="4112" y="414"/>
                </a:lnTo>
                <a:lnTo>
                  <a:pt x="3869" y="585"/>
                </a:lnTo>
                <a:lnTo>
                  <a:pt x="3626" y="779"/>
                </a:lnTo>
                <a:lnTo>
                  <a:pt x="3431" y="998"/>
                </a:lnTo>
                <a:lnTo>
                  <a:pt x="3285" y="1241"/>
                </a:lnTo>
                <a:lnTo>
                  <a:pt x="3163" y="1485"/>
                </a:lnTo>
                <a:lnTo>
                  <a:pt x="3090" y="1728"/>
                </a:lnTo>
                <a:lnTo>
                  <a:pt x="3042" y="1996"/>
                </a:lnTo>
                <a:lnTo>
                  <a:pt x="3042" y="2263"/>
                </a:lnTo>
                <a:lnTo>
                  <a:pt x="3066" y="2531"/>
                </a:lnTo>
                <a:lnTo>
                  <a:pt x="3115" y="2799"/>
                </a:lnTo>
                <a:lnTo>
                  <a:pt x="3212" y="3066"/>
                </a:lnTo>
                <a:lnTo>
                  <a:pt x="3309" y="3334"/>
                </a:lnTo>
                <a:lnTo>
                  <a:pt x="3431" y="3577"/>
                </a:lnTo>
                <a:lnTo>
                  <a:pt x="3577" y="3821"/>
                </a:lnTo>
                <a:lnTo>
                  <a:pt x="3723" y="4064"/>
                </a:lnTo>
                <a:lnTo>
                  <a:pt x="3893" y="4283"/>
                </a:lnTo>
                <a:lnTo>
                  <a:pt x="4088" y="4478"/>
                </a:lnTo>
                <a:lnTo>
                  <a:pt x="4258" y="4648"/>
                </a:lnTo>
                <a:lnTo>
                  <a:pt x="4599" y="4916"/>
                </a:lnTo>
                <a:lnTo>
                  <a:pt x="4939" y="5159"/>
                </a:lnTo>
                <a:lnTo>
                  <a:pt x="5280" y="5402"/>
                </a:lnTo>
                <a:lnTo>
                  <a:pt x="5669" y="5597"/>
                </a:lnTo>
                <a:lnTo>
                  <a:pt x="5426" y="5573"/>
                </a:lnTo>
                <a:lnTo>
                  <a:pt x="4939" y="5475"/>
                </a:lnTo>
                <a:lnTo>
                  <a:pt x="4477" y="5354"/>
                </a:lnTo>
                <a:lnTo>
                  <a:pt x="4015" y="5183"/>
                </a:lnTo>
                <a:lnTo>
                  <a:pt x="3553" y="4989"/>
                </a:lnTo>
                <a:lnTo>
                  <a:pt x="3163" y="4770"/>
                </a:lnTo>
                <a:lnTo>
                  <a:pt x="2798" y="4526"/>
                </a:lnTo>
                <a:lnTo>
                  <a:pt x="2458" y="4259"/>
                </a:lnTo>
                <a:lnTo>
                  <a:pt x="2141" y="3967"/>
                </a:lnTo>
                <a:lnTo>
                  <a:pt x="1874" y="3650"/>
                </a:lnTo>
                <a:lnTo>
                  <a:pt x="1630" y="3285"/>
                </a:lnTo>
                <a:lnTo>
                  <a:pt x="1436" y="2969"/>
                </a:lnTo>
                <a:lnTo>
                  <a:pt x="1338" y="2799"/>
                </a:lnTo>
                <a:lnTo>
                  <a:pt x="1217" y="2653"/>
                </a:lnTo>
                <a:lnTo>
                  <a:pt x="1144" y="2653"/>
                </a:lnTo>
                <a:lnTo>
                  <a:pt x="1119" y="2677"/>
                </a:lnTo>
                <a:lnTo>
                  <a:pt x="1095" y="2701"/>
                </a:lnTo>
                <a:lnTo>
                  <a:pt x="1095" y="2774"/>
                </a:lnTo>
                <a:lnTo>
                  <a:pt x="998" y="2920"/>
                </a:lnTo>
                <a:lnTo>
                  <a:pt x="949" y="3091"/>
                </a:lnTo>
                <a:lnTo>
                  <a:pt x="925" y="3261"/>
                </a:lnTo>
                <a:lnTo>
                  <a:pt x="900" y="3431"/>
                </a:lnTo>
                <a:lnTo>
                  <a:pt x="219" y="3212"/>
                </a:lnTo>
                <a:lnTo>
                  <a:pt x="122" y="3212"/>
                </a:lnTo>
                <a:lnTo>
                  <a:pt x="49" y="3261"/>
                </a:lnTo>
                <a:lnTo>
                  <a:pt x="0" y="3334"/>
                </a:lnTo>
                <a:lnTo>
                  <a:pt x="0" y="3383"/>
                </a:lnTo>
                <a:lnTo>
                  <a:pt x="0" y="3431"/>
                </a:lnTo>
                <a:lnTo>
                  <a:pt x="146" y="3796"/>
                </a:lnTo>
                <a:lnTo>
                  <a:pt x="316" y="4137"/>
                </a:lnTo>
                <a:lnTo>
                  <a:pt x="511" y="4453"/>
                </a:lnTo>
                <a:lnTo>
                  <a:pt x="730" y="4770"/>
                </a:lnTo>
                <a:lnTo>
                  <a:pt x="973" y="5062"/>
                </a:lnTo>
                <a:lnTo>
                  <a:pt x="1241" y="5329"/>
                </a:lnTo>
                <a:lnTo>
                  <a:pt x="1533" y="5597"/>
                </a:lnTo>
                <a:lnTo>
                  <a:pt x="1825" y="5840"/>
                </a:lnTo>
                <a:lnTo>
                  <a:pt x="2068" y="6011"/>
                </a:lnTo>
                <a:lnTo>
                  <a:pt x="2336" y="6157"/>
                </a:lnTo>
                <a:lnTo>
                  <a:pt x="2579" y="6278"/>
                </a:lnTo>
                <a:lnTo>
                  <a:pt x="2871" y="6400"/>
                </a:lnTo>
                <a:lnTo>
                  <a:pt x="2701" y="6473"/>
                </a:lnTo>
                <a:lnTo>
                  <a:pt x="2555" y="6570"/>
                </a:lnTo>
                <a:lnTo>
                  <a:pt x="2409" y="6692"/>
                </a:lnTo>
                <a:lnTo>
                  <a:pt x="2312" y="6838"/>
                </a:lnTo>
                <a:lnTo>
                  <a:pt x="2214" y="6984"/>
                </a:lnTo>
                <a:lnTo>
                  <a:pt x="2141" y="7154"/>
                </a:lnTo>
                <a:lnTo>
                  <a:pt x="2068" y="7325"/>
                </a:lnTo>
                <a:lnTo>
                  <a:pt x="2044" y="7544"/>
                </a:lnTo>
                <a:lnTo>
                  <a:pt x="1971" y="8274"/>
                </a:lnTo>
                <a:lnTo>
                  <a:pt x="1922" y="9052"/>
                </a:lnTo>
                <a:lnTo>
                  <a:pt x="1947" y="9806"/>
                </a:lnTo>
                <a:lnTo>
                  <a:pt x="1971" y="10561"/>
                </a:lnTo>
                <a:lnTo>
                  <a:pt x="1995" y="10634"/>
                </a:lnTo>
                <a:lnTo>
                  <a:pt x="2020" y="10682"/>
                </a:lnTo>
                <a:lnTo>
                  <a:pt x="2044" y="10707"/>
                </a:lnTo>
                <a:lnTo>
                  <a:pt x="2093" y="10731"/>
                </a:lnTo>
                <a:lnTo>
                  <a:pt x="2287" y="10804"/>
                </a:lnTo>
                <a:lnTo>
                  <a:pt x="2482" y="10828"/>
                </a:lnTo>
                <a:lnTo>
                  <a:pt x="2677" y="10828"/>
                </a:lnTo>
                <a:lnTo>
                  <a:pt x="2871" y="10804"/>
                </a:lnTo>
                <a:lnTo>
                  <a:pt x="2823" y="10853"/>
                </a:lnTo>
                <a:lnTo>
                  <a:pt x="2798" y="10950"/>
                </a:lnTo>
                <a:lnTo>
                  <a:pt x="2823" y="14965"/>
                </a:lnTo>
                <a:lnTo>
                  <a:pt x="2847" y="17082"/>
                </a:lnTo>
                <a:lnTo>
                  <a:pt x="2823" y="18031"/>
                </a:lnTo>
                <a:lnTo>
                  <a:pt x="2823" y="18517"/>
                </a:lnTo>
                <a:lnTo>
                  <a:pt x="2847" y="18736"/>
                </a:lnTo>
                <a:lnTo>
                  <a:pt x="2871" y="18980"/>
                </a:lnTo>
                <a:lnTo>
                  <a:pt x="2944" y="19174"/>
                </a:lnTo>
                <a:lnTo>
                  <a:pt x="3017" y="19345"/>
                </a:lnTo>
                <a:lnTo>
                  <a:pt x="3115" y="19466"/>
                </a:lnTo>
                <a:lnTo>
                  <a:pt x="3236" y="19588"/>
                </a:lnTo>
                <a:lnTo>
                  <a:pt x="3358" y="19685"/>
                </a:lnTo>
                <a:lnTo>
                  <a:pt x="3528" y="19758"/>
                </a:lnTo>
                <a:lnTo>
                  <a:pt x="3674" y="19807"/>
                </a:lnTo>
                <a:lnTo>
                  <a:pt x="3845" y="19831"/>
                </a:lnTo>
                <a:lnTo>
                  <a:pt x="4234" y="19856"/>
                </a:lnTo>
                <a:lnTo>
                  <a:pt x="4599" y="19831"/>
                </a:lnTo>
                <a:lnTo>
                  <a:pt x="5304" y="19783"/>
                </a:lnTo>
                <a:lnTo>
                  <a:pt x="6521" y="19734"/>
                </a:lnTo>
                <a:lnTo>
                  <a:pt x="7738" y="19710"/>
                </a:lnTo>
                <a:lnTo>
                  <a:pt x="7762" y="19758"/>
                </a:lnTo>
                <a:lnTo>
                  <a:pt x="7811" y="19783"/>
                </a:lnTo>
                <a:lnTo>
                  <a:pt x="7884" y="19807"/>
                </a:lnTo>
                <a:lnTo>
                  <a:pt x="7932" y="19831"/>
                </a:lnTo>
                <a:lnTo>
                  <a:pt x="8005" y="19807"/>
                </a:lnTo>
                <a:lnTo>
                  <a:pt x="8054" y="19783"/>
                </a:lnTo>
                <a:lnTo>
                  <a:pt x="8103" y="19758"/>
                </a:lnTo>
                <a:lnTo>
                  <a:pt x="8151" y="19685"/>
                </a:lnTo>
                <a:lnTo>
                  <a:pt x="10682" y="19685"/>
                </a:lnTo>
                <a:lnTo>
                  <a:pt x="10731" y="19734"/>
                </a:lnTo>
                <a:lnTo>
                  <a:pt x="10779" y="19783"/>
                </a:lnTo>
                <a:lnTo>
                  <a:pt x="10852" y="19807"/>
                </a:lnTo>
                <a:lnTo>
                  <a:pt x="10925" y="19831"/>
                </a:lnTo>
                <a:lnTo>
                  <a:pt x="10998" y="19807"/>
                </a:lnTo>
                <a:lnTo>
                  <a:pt x="11071" y="19783"/>
                </a:lnTo>
                <a:lnTo>
                  <a:pt x="11120" y="19734"/>
                </a:lnTo>
                <a:lnTo>
                  <a:pt x="11169" y="19685"/>
                </a:lnTo>
                <a:lnTo>
                  <a:pt x="12507" y="19685"/>
                </a:lnTo>
                <a:lnTo>
                  <a:pt x="13845" y="19710"/>
                </a:lnTo>
                <a:lnTo>
                  <a:pt x="14551" y="19734"/>
                </a:lnTo>
                <a:lnTo>
                  <a:pt x="14916" y="19734"/>
                </a:lnTo>
                <a:lnTo>
                  <a:pt x="15256" y="19661"/>
                </a:lnTo>
                <a:lnTo>
                  <a:pt x="15427" y="19637"/>
                </a:lnTo>
                <a:lnTo>
                  <a:pt x="15573" y="19564"/>
                </a:lnTo>
                <a:lnTo>
                  <a:pt x="15719" y="19491"/>
                </a:lnTo>
                <a:lnTo>
                  <a:pt x="15840" y="19393"/>
                </a:lnTo>
                <a:lnTo>
                  <a:pt x="15962" y="19272"/>
                </a:lnTo>
                <a:lnTo>
                  <a:pt x="16059" y="19126"/>
                </a:lnTo>
                <a:lnTo>
                  <a:pt x="16132" y="18980"/>
                </a:lnTo>
                <a:lnTo>
                  <a:pt x="16205" y="18785"/>
                </a:lnTo>
                <a:lnTo>
                  <a:pt x="16230" y="18566"/>
                </a:lnTo>
                <a:lnTo>
                  <a:pt x="16254" y="18323"/>
                </a:lnTo>
                <a:lnTo>
                  <a:pt x="16254" y="17860"/>
                </a:lnTo>
                <a:lnTo>
                  <a:pt x="16230" y="17398"/>
                </a:lnTo>
                <a:lnTo>
                  <a:pt x="16205" y="16960"/>
                </a:lnTo>
                <a:lnTo>
                  <a:pt x="16205" y="14843"/>
                </a:lnTo>
                <a:lnTo>
                  <a:pt x="16230" y="10901"/>
                </a:lnTo>
                <a:lnTo>
                  <a:pt x="16789" y="10877"/>
                </a:lnTo>
                <a:lnTo>
                  <a:pt x="16862" y="10853"/>
                </a:lnTo>
                <a:lnTo>
                  <a:pt x="16935" y="10804"/>
                </a:lnTo>
                <a:lnTo>
                  <a:pt x="16984" y="10755"/>
                </a:lnTo>
                <a:lnTo>
                  <a:pt x="17008" y="10682"/>
                </a:lnTo>
                <a:lnTo>
                  <a:pt x="17008" y="10609"/>
                </a:lnTo>
                <a:lnTo>
                  <a:pt x="17008" y="10536"/>
                </a:lnTo>
                <a:lnTo>
                  <a:pt x="16960" y="10463"/>
                </a:lnTo>
                <a:lnTo>
                  <a:pt x="16911" y="10415"/>
                </a:lnTo>
                <a:lnTo>
                  <a:pt x="16935" y="10123"/>
                </a:lnTo>
                <a:lnTo>
                  <a:pt x="16935" y="9806"/>
                </a:lnTo>
                <a:lnTo>
                  <a:pt x="16911" y="9198"/>
                </a:lnTo>
                <a:lnTo>
                  <a:pt x="16911" y="8371"/>
                </a:lnTo>
                <a:lnTo>
                  <a:pt x="16911" y="7982"/>
                </a:lnTo>
                <a:lnTo>
                  <a:pt x="16887" y="7568"/>
                </a:lnTo>
                <a:lnTo>
                  <a:pt x="16838" y="7325"/>
                </a:lnTo>
                <a:lnTo>
                  <a:pt x="16765" y="7106"/>
                </a:lnTo>
                <a:lnTo>
                  <a:pt x="16643" y="6911"/>
                </a:lnTo>
                <a:lnTo>
                  <a:pt x="16522" y="6741"/>
                </a:lnTo>
                <a:lnTo>
                  <a:pt x="16327" y="6595"/>
                </a:lnTo>
                <a:lnTo>
                  <a:pt x="16132" y="6497"/>
                </a:lnTo>
                <a:lnTo>
                  <a:pt x="15913" y="6400"/>
                </a:lnTo>
                <a:lnTo>
                  <a:pt x="15670" y="6351"/>
                </a:lnTo>
                <a:lnTo>
                  <a:pt x="15329" y="6327"/>
                </a:lnTo>
                <a:lnTo>
                  <a:pt x="14964" y="6303"/>
                </a:lnTo>
                <a:lnTo>
                  <a:pt x="14210" y="6351"/>
                </a:lnTo>
                <a:lnTo>
                  <a:pt x="13480" y="6400"/>
                </a:lnTo>
                <a:lnTo>
                  <a:pt x="12750" y="6449"/>
                </a:lnTo>
                <a:lnTo>
                  <a:pt x="12191" y="6449"/>
                </a:lnTo>
                <a:lnTo>
                  <a:pt x="12458" y="6376"/>
                </a:lnTo>
                <a:lnTo>
                  <a:pt x="12702" y="6278"/>
                </a:lnTo>
                <a:lnTo>
                  <a:pt x="13212" y="6059"/>
                </a:lnTo>
                <a:lnTo>
                  <a:pt x="13675" y="5792"/>
                </a:lnTo>
                <a:lnTo>
                  <a:pt x="14137" y="5500"/>
                </a:lnTo>
                <a:lnTo>
                  <a:pt x="14697" y="5208"/>
                </a:lnTo>
                <a:lnTo>
                  <a:pt x="15232" y="4916"/>
                </a:lnTo>
                <a:lnTo>
                  <a:pt x="15524" y="4794"/>
                </a:lnTo>
                <a:lnTo>
                  <a:pt x="15792" y="4672"/>
                </a:lnTo>
                <a:lnTo>
                  <a:pt x="16084" y="4599"/>
                </a:lnTo>
                <a:lnTo>
                  <a:pt x="16400" y="4526"/>
                </a:lnTo>
                <a:lnTo>
                  <a:pt x="16741" y="4478"/>
                </a:lnTo>
                <a:lnTo>
                  <a:pt x="17081" y="4502"/>
                </a:lnTo>
                <a:lnTo>
                  <a:pt x="17422" y="4551"/>
                </a:lnTo>
                <a:lnTo>
                  <a:pt x="17763" y="4672"/>
                </a:lnTo>
                <a:lnTo>
                  <a:pt x="17933" y="4770"/>
                </a:lnTo>
                <a:lnTo>
                  <a:pt x="18079" y="4916"/>
                </a:lnTo>
                <a:lnTo>
                  <a:pt x="18201" y="5062"/>
                </a:lnTo>
                <a:lnTo>
                  <a:pt x="18274" y="5256"/>
                </a:lnTo>
                <a:lnTo>
                  <a:pt x="18298" y="5354"/>
                </a:lnTo>
                <a:lnTo>
                  <a:pt x="18298" y="5451"/>
                </a:lnTo>
                <a:lnTo>
                  <a:pt x="18298" y="5524"/>
                </a:lnTo>
                <a:lnTo>
                  <a:pt x="18249" y="5597"/>
                </a:lnTo>
                <a:lnTo>
                  <a:pt x="18225" y="5646"/>
                </a:lnTo>
                <a:lnTo>
                  <a:pt x="18152" y="5694"/>
                </a:lnTo>
                <a:lnTo>
                  <a:pt x="18030" y="5743"/>
                </a:lnTo>
                <a:lnTo>
                  <a:pt x="17909" y="5743"/>
                </a:lnTo>
                <a:lnTo>
                  <a:pt x="17836" y="5719"/>
                </a:lnTo>
                <a:lnTo>
                  <a:pt x="17787" y="5694"/>
                </a:lnTo>
                <a:lnTo>
                  <a:pt x="17738" y="5646"/>
                </a:lnTo>
                <a:lnTo>
                  <a:pt x="17690" y="5597"/>
                </a:lnTo>
                <a:lnTo>
                  <a:pt x="17665" y="5524"/>
                </a:lnTo>
                <a:lnTo>
                  <a:pt x="17665" y="5427"/>
                </a:lnTo>
                <a:lnTo>
                  <a:pt x="17641" y="5354"/>
                </a:lnTo>
                <a:lnTo>
                  <a:pt x="17617" y="5305"/>
                </a:lnTo>
                <a:lnTo>
                  <a:pt x="17568" y="5256"/>
                </a:lnTo>
                <a:lnTo>
                  <a:pt x="17495" y="5208"/>
                </a:lnTo>
                <a:lnTo>
                  <a:pt x="17422" y="5208"/>
                </a:lnTo>
                <a:lnTo>
                  <a:pt x="17373" y="5232"/>
                </a:lnTo>
                <a:lnTo>
                  <a:pt x="17300" y="5256"/>
                </a:lnTo>
                <a:lnTo>
                  <a:pt x="17252" y="5329"/>
                </a:lnTo>
                <a:lnTo>
                  <a:pt x="17203" y="5427"/>
                </a:lnTo>
                <a:lnTo>
                  <a:pt x="17179" y="5573"/>
                </a:lnTo>
                <a:lnTo>
                  <a:pt x="17179" y="5694"/>
                </a:lnTo>
                <a:lnTo>
                  <a:pt x="17203" y="5816"/>
                </a:lnTo>
                <a:lnTo>
                  <a:pt x="17227" y="5938"/>
                </a:lnTo>
                <a:lnTo>
                  <a:pt x="17300" y="6035"/>
                </a:lnTo>
                <a:lnTo>
                  <a:pt x="17373" y="6132"/>
                </a:lnTo>
                <a:lnTo>
                  <a:pt x="17495" y="6205"/>
                </a:lnTo>
                <a:lnTo>
                  <a:pt x="17641" y="6278"/>
                </a:lnTo>
                <a:lnTo>
                  <a:pt x="17787" y="6327"/>
                </a:lnTo>
                <a:lnTo>
                  <a:pt x="17933" y="6351"/>
                </a:lnTo>
                <a:lnTo>
                  <a:pt x="18079" y="6327"/>
                </a:lnTo>
                <a:lnTo>
                  <a:pt x="18201" y="6303"/>
                </a:lnTo>
                <a:lnTo>
                  <a:pt x="18347" y="6230"/>
                </a:lnTo>
                <a:lnTo>
                  <a:pt x="18468" y="6132"/>
                </a:lnTo>
                <a:lnTo>
                  <a:pt x="18590" y="6035"/>
                </a:lnTo>
                <a:lnTo>
                  <a:pt x="18712" y="5889"/>
                </a:lnTo>
                <a:lnTo>
                  <a:pt x="18785" y="5743"/>
                </a:lnTo>
                <a:lnTo>
                  <a:pt x="18882" y="5597"/>
                </a:lnTo>
                <a:lnTo>
                  <a:pt x="18979" y="5451"/>
                </a:lnTo>
                <a:lnTo>
                  <a:pt x="19077" y="5281"/>
                </a:lnTo>
                <a:lnTo>
                  <a:pt x="19150" y="5110"/>
                </a:lnTo>
                <a:lnTo>
                  <a:pt x="19198" y="4916"/>
                </a:lnTo>
                <a:lnTo>
                  <a:pt x="19223" y="4745"/>
                </a:lnTo>
                <a:lnTo>
                  <a:pt x="19247" y="4575"/>
                </a:lnTo>
                <a:lnTo>
                  <a:pt x="19247" y="4380"/>
                </a:lnTo>
                <a:lnTo>
                  <a:pt x="19223" y="4210"/>
                </a:lnTo>
                <a:lnTo>
                  <a:pt x="19174" y="4040"/>
                </a:lnTo>
                <a:lnTo>
                  <a:pt x="19101" y="3894"/>
                </a:lnTo>
                <a:lnTo>
                  <a:pt x="19028" y="3748"/>
                </a:lnTo>
                <a:lnTo>
                  <a:pt x="18906" y="3602"/>
                </a:lnTo>
                <a:lnTo>
                  <a:pt x="18760" y="3480"/>
                </a:lnTo>
                <a:lnTo>
                  <a:pt x="18614" y="3383"/>
                </a:lnTo>
                <a:lnTo>
                  <a:pt x="18420" y="3310"/>
                </a:lnTo>
                <a:lnTo>
                  <a:pt x="18176" y="3237"/>
                </a:lnTo>
                <a:lnTo>
                  <a:pt x="17933" y="3212"/>
                </a:lnTo>
                <a:lnTo>
                  <a:pt x="17690" y="3188"/>
                </a:lnTo>
                <a:lnTo>
                  <a:pt x="17179" y="3188"/>
                </a:lnTo>
                <a:lnTo>
                  <a:pt x="16935" y="3212"/>
                </a:lnTo>
                <a:lnTo>
                  <a:pt x="16424" y="3310"/>
                </a:lnTo>
                <a:lnTo>
                  <a:pt x="15986" y="3407"/>
                </a:lnTo>
                <a:lnTo>
                  <a:pt x="15548" y="3529"/>
                </a:lnTo>
                <a:lnTo>
                  <a:pt x="15086" y="3699"/>
                </a:lnTo>
                <a:lnTo>
                  <a:pt x="14867" y="3796"/>
                </a:lnTo>
                <a:lnTo>
                  <a:pt x="14648" y="3894"/>
                </a:lnTo>
                <a:lnTo>
                  <a:pt x="14794" y="3675"/>
                </a:lnTo>
                <a:lnTo>
                  <a:pt x="14891" y="3431"/>
                </a:lnTo>
                <a:lnTo>
                  <a:pt x="14964" y="3212"/>
                </a:lnTo>
                <a:lnTo>
                  <a:pt x="15037" y="2969"/>
                </a:lnTo>
                <a:lnTo>
                  <a:pt x="15062" y="2726"/>
                </a:lnTo>
                <a:lnTo>
                  <a:pt x="15086" y="2482"/>
                </a:lnTo>
                <a:lnTo>
                  <a:pt x="15062" y="2239"/>
                </a:lnTo>
                <a:lnTo>
                  <a:pt x="15037" y="1996"/>
                </a:lnTo>
                <a:lnTo>
                  <a:pt x="14964" y="1777"/>
                </a:lnTo>
                <a:lnTo>
                  <a:pt x="14867" y="1558"/>
                </a:lnTo>
                <a:lnTo>
                  <a:pt x="14770" y="1339"/>
                </a:lnTo>
                <a:lnTo>
                  <a:pt x="14648" y="1120"/>
                </a:lnTo>
                <a:lnTo>
                  <a:pt x="14478" y="925"/>
                </a:lnTo>
                <a:lnTo>
                  <a:pt x="14307" y="731"/>
                </a:lnTo>
                <a:lnTo>
                  <a:pt x="14088" y="560"/>
                </a:lnTo>
                <a:lnTo>
                  <a:pt x="13869" y="390"/>
                </a:lnTo>
                <a:lnTo>
                  <a:pt x="13602" y="244"/>
                </a:lnTo>
                <a:lnTo>
                  <a:pt x="13310" y="122"/>
                </a:lnTo>
                <a:lnTo>
                  <a:pt x="13018" y="49"/>
                </a:lnTo>
                <a:lnTo>
                  <a:pt x="12750" y="25"/>
                </a:lnTo>
                <a:lnTo>
                  <a:pt x="12458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46"/>
          <p:cNvSpPr/>
          <p:nvPr/>
        </p:nvSpPr>
        <p:spPr>
          <a:xfrm>
            <a:off x="2467691" y="4516414"/>
            <a:ext cx="327938" cy="332166"/>
          </a:xfrm>
          <a:custGeom>
            <a:avLst/>
            <a:gdLst/>
            <a:ahLst/>
            <a:cxnLst/>
            <a:rect l="l" t="t" r="r" b="b"/>
            <a:pathLst>
              <a:path w="16985" h="17204" extrusionOk="0">
                <a:moveTo>
                  <a:pt x="8906" y="7252"/>
                </a:moveTo>
                <a:lnTo>
                  <a:pt x="8833" y="7349"/>
                </a:lnTo>
                <a:lnTo>
                  <a:pt x="8784" y="7446"/>
                </a:lnTo>
                <a:lnTo>
                  <a:pt x="8760" y="7616"/>
                </a:lnTo>
                <a:lnTo>
                  <a:pt x="8784" y="7689"/>
                </a:lnTo>
                <a:lnTo>
                  <a:pt x="8809" y="7762"/>
                </a:lnTo>
                <a:lnTo>
                  <a:pt x="8833" y="7787"/>
                </a:lnTo>
                <a:lnTo>
                  <a:pt x="8882" y="7811"/>
                </a:lnTo>
                <a:lnTo>
                  <a:pt x="8955" y="7811"/>
                </a:lnTo>
                <a:lnTo>
                  <a:pt x="9028" y="7738"/>
                </a:lnTo>
                <a:lnTo>
                  <a:pt x="9052" y="7714"/>
                </a:lnTo>
                <a:lnTo>
                  <a:pt x="9028" y="7665"/>
                </a:lnTo>
                <a:lnTo>
                  <a:pt x="8979" y="7470"/>
                </a:lnTo>
                <a:lnTo>
                  <a:pt x="8979" y="7397"/>
                </a:lnTo>
                <a:lnTo>
                  <a:pt x="8979" y="7300"/>
                </a:lnTo>
                <a:lnTo>
                  <a:pt x="8979" y="7276"/>
                </a:lnTo>
                <a:lnTo>
                  <a:pt x="8955" y="7252"/>
                </a:lnTo>
                <a:close/>
                <a:moveTo>
                  <a:pt x="1363" y="414"/>
                </a:moveTo>
                <a:lnTo>
                  <a:pt x="1533" y="463"/>
                </a:lnTo>
                <a:lnTo>
                  <a:pt x="1728" y="560"/>
                </a:lnTo>
                <a:lnTo>
                  <a:pt x="1898" y="657"/>
                </a:lnTo>
                <a:lnTo>
                  <a:pt x="2190" y="876"/>
                </a:lnTo>
                <a:lnTo>
                  <a:pt x="2750" y="1363"/>
                </a:lnTo>
                <a:lnTo>
                  <a:pt x="3261" y="1874"/>
                </a:lnTo>
                <a:lnTo>
                  <a:pt x="4283" y="2945"/>
                </a:lnTo>
                <a:lnTo>
                  <a:pt x="6327" y="5013"/>
                </a:lnTo>
                <a:lnTo>
                  <a:pt x="8395" y="7106"/>
                </a:lnTo>
                <a:lnTo>
                  <a:pt x="6984" y="8395"/>
                </a:lnTo>
                <a:lnTo>
                  <a:pt x="6887" y="8298"/>
                </a:lnTo>
                <a:lnTo>
                  <a:pt x="6765" y="8225"/>
                </a:lnTo>
                <a:lnTo>
                  <a:pt x="6668" y="8176"/>
                </a:lnTo>
                <a:lnTo>
                  <a:pt x="6570" y="8152"/>
                </a:lnTo>
                <a:lnTo>
                  <a:pt x="6497" y="8127"/>
                </a:lnTo>
                <a:lnTo>
                  <a:pt x="6424" y="8054"/>
                </a:lnTo>
                <a:lnTo>
                  <a:pt x="6351" y="8030"/>
                </a:lnTo>
                <a:lnTo>
                  <a:pt x="6303" y="8030"/>
                </a:lnTo>
                <a:lnTo>
                  <a:pt x="6230" y="8054"/>
                </a:lnTo>
                <a:lnTo>
                  <a:pt x="6181" y="8103"/>
                </a:lnTo>
                <a:lnTo>
                  <a:pt x="6084" y="8200"/>
                </a:lnTo>
                <a:lnTo>
                  <a:pt x="6011" y="8249"/>
                </a:lnTo>
                <a:lnTo>
                  <a:pt x="5938" y="8225"/>
                </a:lnTo>
                <a:lnTo>
                  <a:pt x="5889" y="8152"/>
                </a:lnTo>
                <a:lnTo>
                  <a:pt x="5816" y="7981"/>
                </a:lnTo>
                <a:lnTo>
                  <a:pt x="5767" y="7835"/>
                </a:lnTo>
                <a:lnTo>
                  <a:pt x="5694" y="7787"/>
                </a:lnTo>
                <a:lnTo>
                  <a:pt x="5646" y="7787"/>
                </a:lnTo>
                <a:lnTo>
                  <a:pt x="5500" y="7860"/>
                </a:lnTo>
                <a:lnTo>
                  <a:pt x="5402" y="7981"/>
                </a:lnTo>
                <a:lnTo>
                  <a:pt x="5305" y="7787"/>
                </a:lnTo>
                <a:lnTo>
                  <a:pt x="5232" y="7616"/>
                </a:lnTo>
                <a:lnTo>
                  <a:pt x="5208" y="7568"/>
                </a:lnTo>
                <a:lnTo>
                  <a:pt x="5159" y="7543"/>
                </a:lnTo>
                <a:lnTo>
                  <a:pt x="5086" y="7543"/>
                </a:lnTo>
                <a:lnTo>
                  <a:pt x="5013" y="7568"/>
                </a:lnTo>
                <a:lnTo>
                  <a:pt x="4964" y="7641"/>
                </a:lnTo>
                <a:lnTo>
                  <a:pt x="4672" y="7616"/>
                </a:lnTo>
                <a:lnTo>
                  <a:pt x="4672" y="7495"/>
                </a:lnTo>
                <a:lnTo>
                  <a:pt x="4648" y="7422"/>
                </a:lnTo>
                <a:lnTo>
                  <a:pt x="4575" y="7373"/>
                </a:lnTo>
                <a:lnTo>
                  <a:pt x="4526" y="7349"/>
                </a:lnTo>
                <a:lnTo>
                  <a:pt x="4453" y="7373"/>
                </a:lnTo>
                <a:lnTo>
                  <a:pt x="4332" y="7446"/>
                </a:lnTo>
                <a:lnTo>
                  <a:pt x="4283" y="7470"/>
                </a:lnTo>
                <a:lnTo>
                  <a:pt x="4210" y="7495"/>
                </a:lnTo>
                <a:lnTo>
                  <a:pt x="4161" y="7470"/>
                </a:lnTo>
                <a:lnTo>
                  <a:pt x="4161" y="7422"/>
                </a:lnTo>
                <a:lnTo>
                  <a:pt x="4161" y="7276"/>
                </a:lnTo>
                <a:lnTo>
                  <a:pt x="4210" y="7081"/>
                </a:lnTo>
                <a:lnTo>
                  <a:pt x="4210" y="7008"/>
                </a:lnTo>
                <a:lnTo>
                  <a:pt x="4161" y="6960"/>
                </a:lnTo>
                <a:lnTo>
                  <a:pt x="4113" y="6935"/>
                </a:lnTo>
                <a:lnTo>
                  <a:pt x="4064" y="6960"/>
                </a:lnTo>
                <a:lnTo>
                  <a:pt x="3967" y="7008"/>
                </a:lnTo>
                <a:lnTo>
                  <a:pt x="3845" y="7081"/>
                </a:lnTo>
                <a:lnTo>
                  <a:pt x="3748" y="7081"/>
                </a:lnTo>
                <a:lnTo>
                  <a:pt x="3699" y="7033"/>
                </a:lnTo>
                <a:lnTo>
                  <a:pt x="3699" y="6960"/>
                </a:lnTo>
                <a:lnTo>
                  <a:pt x="3723" y="6838"/>
                </a:lnTo>
                <a:lnTo>
                  <a:pt x="3675" y="6741"/>
                </a:lnTo>
                <a:lnTo>
                  <a:pt x="3650" y="6716"/>
                </a:lnTo>
                <a:lnTo>
                  <a:pt x="3602" y="6716"/>
                </a:lnTo>
                <a:lnTo>
                  <a:pt x="3456" y="6765"/>
                </a:lnTo>
                <a:lnTo>
                  <a:pt x="3334" y="6741"/>
                </a:lnTo>
                <a:lnTo>
                  <a:pt x="3237" y="6692"/>
                </a:lnTo>
                <a:lnTo>
                  <a:pt x="3164" y="6619"/>
                </a:lnTo>
                <a:lnTo>
                  <a:pt x="3115" y="6522"/>
                </a:lnTo>
                <a:lnTo>
                  <a:pt x="3091" y="6424"/>
                </a:lnTo>
                <a:lnTo>
                  <a:pt x="3091" y="6303"/>
                </a:lnTo>
                <a:lnTo>
                  <a:pt x="3115" y="6205"/>
                </a:lnTo>
                <a:lnTo>
                  <a:pt x="3139" y="6132"/>
                </a:lnTo>
                <a:lnTo>
                  <a:pt x="3091" y="6059"/>
                </a:lnTo>
                <a:lnTo>
                  <a:pt x="3018" y="6035"/>
                </a:lnTo>
                <a:lnTo>
                  <a:pt x="2945" y="6035"/>
                </a:lnTo>
                <a:lnTo>
                  <a:pt x="2823" y="6084"/>
                </a:lnTo>
                <a:lnTo>
                  <a:pt x="2701" y="6132"/>
                </a:lnTo>
                <a:lnTo>
                  <a:pt x="2653" y="6059"/>
                </a:lnTo>
                <a:lnTo>
                  <a:pt x="2604" y="5962"/>
                </a:lnTo>
                <a:lnTo>
                  <a:pt x="2604" y="5767"/>
                </a:lnTo>
                <a:lnTo>
                  <a:pt x="2580" y="5573"/>
                </a:lnTo>
                <a:lnTo>
                  <a:pt x="2531" y="5524"/>
                </a:lnTo>
                <a:lnTo>
                  <a:pt x="2482" y="5500"/>
                </a:lnTo>
                <a:lnTo>
                  <a:pt x="2409" y="5500"/>
                </a:lnTo>
                <a:lnTo>
                  <a:pt x="2361" y="5524"/>
                </a:lnTo>
                <a:lnTo>
                  <a:pt x="2263" y="5427"/>
                </a:lnTo>
                <a:lnTo>
                  <a:pt x="2190" y="5305"/>
                </a:lnTo>
                <a:lnTo>
                  <a:pt x="2190" y="5183"/>
                </a:lnTo>
                <a:lnTo>
                  <a:pt x="2215" y="5062"/>
                </a:lnTo>
                <a:lnTo>
                  <a:pt x="2215" y="4989"/>
                </a:lnTo>
                <a:lnTo>
                  <a:pt x="2190" y="4916"/>
                </a:lnTo>
                <a:lnTo>
                  <a:pt x="2117" y="4867"/>
                </a:lnTo>
                <a:lnTo>
                  <a:pt x="2020" y="4867"/>
                </a:lnTo>
                <a:lnTo>
                  <a:pt x="1898" y="4891"/>
                </a:lnTo>
                <a:lnTo>
                  <a:pt x="1801" y="4867"/>
                </a:lnTo>
                <a:lnTo>
                  <a:pt x="1752" y="4794"/>
                </a:lnTo>
                <a:lnTo>
                  <a:pt x="1704" y="4697"/>
                </a:lnTo>
                <a:lnTo>
                  <a:pt x="1655" y="4575"/>
                </a:lnTo>
                <a:lnTo>
                  <a:pt x="1655" y="4453"/>
                </a:lnTo>
                <a:lnTo>
                  <a:pt x="1655" y="4234"/>
                </a:lnTo>
                <a:lnTo>
                  <a:pt x="1655" y="4186"/>
                </a:lnTo>
                <a:lnTo>
                  <a:pt x="1631" y="4137"/>
                </a:lnTo>
                <a:lnTo>
                  <a:pt x="1582" y="4088"/>
                </a:lnTo>
                <a:lnTo>
                  <a:pt x="1558" y="4088"/>
                </a:lnTo>
                <a:lnTo>
                  <a:pt x="1460" y="4064"/>
                </a:lnTo>
                <a:lnTo>
                  <a:pt x="1363" y="4113"/>
                </a:lnTo>
                <a:lnTo>
                  <a:pt x="1266" y="4186"/>
                </a:lnTo>
                <a:lnTo>
                  <a:pt x="1217" y="3942"/>
                </a:lnTo>
                <a:lnTo>
                  <a:pt x="1193" y="3699"/>
                </a:lnTo>
                <a:lnTo>
                  <a:pt x="1193" y="3650"/>
                </a:lnTo>
                <a:lnTo>
                  <a:pt x="1144" y="3626"/>
                </a:lnTo>
                <a:lnTo>
                  <a:pt x="1095" y="3602"/>
                </a:lnTo>
                <a:lnTo>
                  <a:pt x="974" y="3602"/>
                </a:lnTo>
                <a:lnTo>
                  <a:pt x="925" y="3529"/>
                </a:lnTo>
                <a:lnTo>
                  <a:pt x="925" y="3431"/>
                </a:lnTo>
                <a:lnTo>
                  <a:pt x="925" y="3310"/>
                </a:lnTo>
                <a:lnTo>
                  <a:pt x="949" y="3042"/>
                </a:lnTo>
                <a:lnTo>
                  <a:pt x="974" y="2896"/>
                </a:lnTo>
                <a:lnTo>
                  <a:pt x="974" y="2823"/>
                </a:lnTo>
                <a:lnTo>
                  <a:pt x="949" y="2774"/>
                </a:lnTo>
                <a:lnTo>
                  <a:pt x="925" y="2726"/>
                </a:lnTo>
                <a:lnTo>
                  <a:pt x="852" y="2701"/>
                </a:lnTo>
                <a:lnTo>
                  <a:pt x="658" y="2701"/>
                </a:lnTo>
                <a:lnTo>
                  <a:pt x="682" y="2044"/>
                </a:lnTo>
                <a:lnTo>
                  <a:pt x="658" y="1971"/>
                </a:lnTo>
                <a:lnTo>
                  <a:pt x="633" y="1923"/>
                </a:lnTo>
                <a:lnTo>
                  <a:pt x="585" y="1898"/>
                </a:lnTo>
                <a:lnTo>
                  <a:pt x="512" y="1874"/>
                </a:lnTo>
                <a:lnTo>
                  <a:pt x="317" y="1898"/>
                </a:lnTo>
                <a:lnTo>
                  <a:pt x="317" y="1704"/>
                </a:lnTo>
                <a:lnTo>
                  <a:pt x="293" y="1509"/>
                </a:lnTo>
                <a:lnTo>
                  <a:pt x="317" y="1460"/>
                </a:lnTo>
                <a:lnTo>
                  <a:pt x="366" y="1193"/>
                </a:lnTo>
                <a:lnTo>
                  <a:pt x="463" y="949"/>
                </a:lnTo>
                <a:lnTo>
                  <a:pt x="536" y="828"/>
                </a:lnTo>
                <a:lnTo>
                  <a:pt x="609" y="730"/>
                </a:lnTo>
                <a:lnTo>
                  <a:pt x="706" y="633"/>
                </a:lnTo>
                <a:lnTo>
                  <a:pt x="828" y="536"/>
                </a:lnTo>
                <a:lnTo>
                  <a:pt x="998" y="463"/>
                </a:lnTo>
                <a:lnTo>
                  <a:pt x="1168" y="414"/>
                </a:lnTo>
                <a:close/>
                <a:moveTo>
                  <a:pt x="1241" y="14357"/>
                </a:moveTo>
                <a:lnTo>
                  <a:pt x="1266" y="14527"/>
                </a:lnTo>
                <a:lnTo>
                  <a:pt x="1339" y="14770"/>
                </a:lnTo>
                <a:lnTo>
                  <a:pt x="1266" y="14795"/>
                </a:lnTo>
                <a:lnTo>
                  <a:pt x="1193" y="14843"/>
                </a:lnTo>
                <a:lnTo>
                  <a:pt x="1071" y="14624"/>
                </a:lnTo>
                <a:lnTo>
                  <a:pt x="1047" y="14576"/>
                </a:lnTo>
                <a:lnTo>
                  <a:pt x="1241" y="14357"/>
                </a:lnTo>
                <a:close/>
                <a:moveTo>
                  <a:pt x="12970" y="1631"/>
                </a:moveTo>
                <a:lnTo>
                  <a:pt x="12629" y="2093"/>
                </a:lnTo>
                <a:lnTo>
                  <a:pt x="12313" y="2580"/>
                </a:lnTo>
                <a:lnTo>
                  <a:pt x="11996" y="3066"/>
                </a:lnTo>
                <a:lnTo>
                  <a:pt x="11729" y="3577"/>
                </a:lnTo>
                <a:lnTo>
                  <a:pt x="11680" y="3650"/>
                </a:lnTo>
                <a:lnTo>
                  <a:pt x="11680" y="3723"/>
                </a:lnTo>
                <a:lnTo>
                  <a:pt x="11680" y="3772"/>
                </a:lnTo>
                <a:lnTo>
                  <a:pt x="11704" y="3821"/>
                </a:lnTo>
                <a:lnTo>
                  <a:pt x="11802" y="3918"/>
                </a:lnTo>
                <a:lnTo>
                  <a:pt x="11899" y="3967"/>
                </a:lnTo>
                <a:lnTo>
                  <a:pt x="11875" y="4015"/>
                </a:lnTo>
                <a:lnTo>
                  <a:pt x="11899" y="4040"/>
                </a:lnTo>
                <a:lnTo>
                  <a:pt x="11899" y="4064"/>
                </a:lnTo>
                <a:lnTo>
                  <a:pt x="11948" y="4064"/>
                </a:lnTo>
                <a:lnTo>
                  <a:pt x="12215" y="4015"/>
                </a:lnTo>
                <a:lnTo>
                  <a:pt x="12483" y="3918"/>
                </a:lnTo>
                <a:lnTo>
                  <a:pt x="12751" y="3796"/>
                </a:lnTo>
                <a:lnTo>
                  <a:pt x="13018" y="3626"/>
                </a:lnTo>
                <a:lnTo>
                  <a:pt x="13505" y="3261"/>
                </a:lnTo>
                <a:lnTo>
                  <a:pt x="13943" y="2920"/>
                </a:lnTo>
                <a:lnTo>
                  <a:pt x="14722" y="2288"/>
                </a:lnTo>
                <a:lnTo>
                  <a:pt x="14722" y="2288"/>
                </a:lnTo>
                <a:lnTo>
                  <a:pt x="14430" y="2726"/>
                </a:lnTo>
                <a:lnTo>
                  <a:pt x="13675" y="3796"/>
                </a:lnTo>
                <a:lnTo>
                  <a:pt x="12945" y="4891"/>
                </a:lnTo>
                <a:lnTo>
                  <a:pt x="12897" y="4989"/>
                </a:lnTo>
                <a:lnTo>
                  <a:pt x="12921" y="5062"/>
                </a:lnTo>
                <a:lnTo>
                  <a:pt x="12945" y="5135"/>
                </a:lnTo>
                <a:lnTo>
                  <a:pt x="13018" y="5208"/>
                </a:lnTo>
                <a:lnTo>
                  <a:pt x="13091" y="5232"/>
                </a:lnTo>
                <a:lnTo>
                  <a:pt x="13164" y="5256"/>
                </a:lnTo>
                <a:lnTo>
                  <a:pt x="13262" y="5232"/>
                </a:lnTo>
                <a:lnTo>
                  <a:pt x="13335" y="5183"/>
                </a:lnTo>
                <a:lnTo>
                  <a:pt x="13481" y="5135"/>
                </a:lnTo>
                <a:lnTo>
                  <a:pt x="13602" y="5086"/>
                </a:lnTo>
                <a:lnTo>
                  <a:pt x="13846" y="4916"/>
                </a:lnTo>
                <a:lnTo>
                  <a:pt x="14381" y="4575"/>
                </a:lnTo>
                <a:lnTo>
                  <a:pt x="14892" y="4234"/>
                </a:lnTo>
                <a:lnTo>
                  <a:pt x="15476" y="3796"/>
                </a:lnTo>
                <a:lnTo>
                  <a:pt x="16084" y="3358"/>
                </a:lnTo>
                <a:lnTo>
                  <a:pt x="16084" y="3358"/>
                </a:lnTo>
                <a:lnTo>
                  <a:pt x="15646" y="4161"/>
                </a:lnTo>
                <a:lnTo>
                  <a:pt x="15208" y="4964"/>
                </a:lnTo>
                <a:lnTo>
                  <a:pt x="14965" y="5329"/>
                </a:lnTo>
                <a:lnTo>
                  <a:pt x="14697" y="5719"/>
                </a:lnTo>
                <a:lnTo>
                  <a:pt x="14430" y="6084"/>
                </a:lnTo>
                <a:lnTo>
                  <a:pt x="14138" y="6424"/>
                </a:lnTo>
                <a:lnTo>
                  <a:pt x="13967" y="6619"/>
                </a:lnTo>
                <a:lnTo>
                  <a:pt x="13797" y="6814"/>
                </a:lnTo>
                <a:lnTo>
                  <a:pt x="13602" y="6984"/>
                </a:lnTo>
                <a:lnTo>
                  <a:pt x="13383" y="7130"/>
                </a:lnTo>
                <a:lnTo>
                  <a:pt x="13164" y="7276"/>
                </a:lnTo>
                <a:lnTo>
                  <a:pt x="12945" y="7397"/>
                </a:lnTo>
                <a:lnTo>
                  <a:pt x="12702" y="7495"/>
                </a:lnTo>
                <a:lnTo>
                  <a:pt x="12459" y="7568"/>
                </a:lnTo>
                <a:lnTo>
                  <a:pt x="12240" y="7592"/>
                </a:lnTo>
                <a:lnTo>
                  <a:pt x="12021" y="7616"/>
                </a:lnTo>
                <a:lnTo>
                  <a:pt x="11826" y="7592"/>
                </a:lnTo>
                <a:lnTo>
                  <a:pt x="11607" y="7543"/>
                </a:lnTo>
                <a:lnTo>
                  <a:pt x="11242" y="7422"/>
                </a:lnTo>
                <a:lnTo>
                  <a:pt x="10828" y="7276"/>
                </a:lnTo>
                <a:lnTo>
                  <a:pt x="10780" y="7179"/>
                </a:lnTo>
                <a:lnTo>
                  <a:pt x="10682" y="7106"/>
                </a:lnTo>
                <a:lnTo>
                  <a:pt x="10561" y="7106"/>
                </a:lnTo>
                <a:lnTo>
                  <a:pt x="10512" y="7130"/>
                </a:lnTo>
                <a:lnTo>
                  <a:pt x="10463" y="7179"/>
                </a:lnTo>
                <a:lnTo>
                  <a:pt x="9393" y="8492"/>
                </a:lnTo>
                <a:lnTo>
                  <a:pt x="8322" y="9782"/>
                </a:lnTo>
                <a:lnTo>
                  <a:pt x="7227" y="11047"/>
                </a:lnTo>
                <a:lnTo>
                  <a:pt x="6108" y="12313"/>
                </a:lnTo>
                <a:lnTo>
                  <a:pt x="4916" y="13578"/>
                </a:lnTo>
                <a:lnTo>
                  <a:pt x="3723" y="14819"/>
                </a:lnTo>
                <a:lnTo>
                  <a:pt x="3139" y="15427"/>
                </a:lnTo>
                <a:lnTo>
                  <a:pt x="2823" y="15743"/>
                </a:lnTo>
                <a:lnTo>
                  <a:pt x="2507" y="16011"/>
                </a:lnTo>
                <a:lnTo>
                  <a:pt x="2312" y="16133"/>
                </a:lnTo>
                <a:lnTo>
                  <a:pt x="2142" y="16230"/>
                </a:lnTo>
                <a:lnTo>
                  <a:pt x="1947" y="16303"/>
                </a:lnTo>
                <a:lnTo>
                  <a:pt x="1752" y="16352"/>
                </a:lnTo>
                <a:lnTo>
                  <a:pt x="1558" y="16376"/>
                </a:lnTo>
                <a:lnTo>
                  <a:pt x="1363" y="16376"/>
                </a:lnTo>
                <a:lnTo>
                  <a:pt x="1168" y="16303"/>
                </a:lnTo>
                <a:lnTo>
                  <a:pt x="949" y="16230"/>
                </a:lnTo>
                <a:lnTo>
                  <a:pt x="876" y="16206"/>
                </a:lnTo>
                <a:lnTo>
                  <a:pt x="828" y="16206"/>
                </a:lnTo>
                <a:lnTo>
                  <a:pt x="779" y="16011"/>
                </a:lnTo>
                <a:lnTo>
                  <a:pt x="828" y="16060"/>
                </a:lnTo>
                <a:lnTo>
                  <a:pt x="901" y="16084"/>
                </a:lnTo>
                <a:lnTo>
                  <a:pt x="949" y="16084"/>
                </a:lnTo>
                <a:lnTo>
                  <a:pt x="998" y="16035"/>
                </a:lnTo>
                <a:lnTo>
                  <a:pt x="998" y="15962"/>
                </a:lnTo>
                <a:lnTo>
                  <a:pt x="925" y="15792"/>
                </a:lnTo>
                <a:lnTo>
                  <a:pt x="852" y="15646"/>
                </a:lnTo>
                <a:lnTo>
                  <a:pt x="779" y="15476"/>
                </a:lnTo>
                <a:lnTo>
                  <a:pt x="706" y="15330"/>
                </a:lnTo>
                <a:lnTo>
                  <a:pt x="779" y="15087"/>
                </a:lnTo>
                <a:lnTo>
                  <a:pt x="852" y="14892"/>
                </a:lnTo>
                <a:lnTo>
                  <a:pt x="876" y="14989"/>
                </a:lnTo>
                <a:lnTo>
                  <a:pt x="974" y="15257"/>
                </a:lnTo>
                <a:lnTo>
                  <a:pt x="1120" y="15500"/>
                </a:lnTo>
                <a:lnTo>
                  <a:pt x="1168" y="15549"/>
                </a:lnTo>
                <a:lnTo>
                  <a:pt x="1266" y="15646"/>
                </a:lnTo>
                <a:lnTo>
                  <a:pt x="1363" y="15719"/>
                </a:lnTo>
                <a:lnTo>
                  <a:pt x="1509" y="15743"/>
                </a:lnTo>
                <a:lnTo>
                  <a:pt x="1655" y="15768"/>
                </a:lnTo>
                <a:lnTo>
                  <a:pt x="1801" y="15743"/>
                </a:lnTo>
                <a:lnTo>
                  <a:pt x="1947" y="15719"/>
                </a:lnTo>
                <a:lnTo>
                  <a:pt x="2215" y="15646"/>
                </a:lnTo>
                <a:lnTo>
                  <a:pt x="2458" y="15500"/>
                </a:lnTo>
                <a:lnTo>
                  <a:pt x="2677" y="15354"/>
                </a:lnTo>
                <a:lnTo>
                  <a:pt x="2896" y="15184"/>
                </a:lnTo>
                <a:lnTo>
                  <a:pt x="3115" y="15014"/>
                </a:lnTo>
                <a:lnTo>
                  <a:pt x="3553" y="14624"/>
                </a:lnTo>
                <a:lnTo>
                  <a:pt x="3918" y="14259"/>
                </a:lnTo>
                <a:lnTo>
                  <a:pt x="4259" y="13870"/>
                </a:lnTo>
                <a:lnTo>
                  <a:pt x="4599" y="13481"/>
                </a:lnTo>
                <a:lnTo>
                  <a:pt x="4745" y="13262"/>
                </a:lnTo>
                <a:lnTo>
                  <a:pt x="4916" y="13067"/>
                </a:lnTo>
                <a:lnTo>
                  <a:pt x="4989" y="12945"/>
                </a:lnTo>
                <a:lnTo>
                  <a:pt x="5037" y="12824"/>
                </a:lnTo>
                <a:lnTo>
                  <a:pt x="5086" y="12702"/>
                </a:lnTo>
                <a:lnTo>
                  <a:pt x="5086" y="12580"/>
                </a:lnTo>
                <a:lnTo>
                  <a:pt x="5086" y="12532"/>
                </a:lnTo>
                <a:lnTo>
                  <a:pt x="5037" y="12507"/>
                </a:lnTo>
                <a:lnTo>
                  <a:pt x="4964" y="12507"/>
                </a:lnTo>
                <a:lnTo>
                  <a:pt x="4867" y="12580"/>
                </a:lnTo>
                <a:lnTo>
                  <a:pt x="4770" y="12653"/>
                </a:lnTo>
                <a:lnTo>
                  <a:pt x="4599" y="12848"/>
                </a:lnTo>
                <a:lnTo>
                  <a:pt x="4453" y="13067"/>
                </a:lnTo>
                <a:lnTo>
                  <a:pt x="4307" y="13262"/>
                </a:lnTo>
                <a:lnTo>
                  <a:pt x="3942" y="13700"/>
                </a:lnTo>
                <a:lnTo>
                  <a:pt x="3529" y="14089"/>
                </a:lnTo>
                <a:lnTo>
                  <a:pt x="3066" y="14503"/>
                </a:lnTo>
                <a:lnTo>
                  <a:pt x="2604" y="14892"/>
                </a:lnTo>
                <a:lnTo>
                  <a:pt x="2312" y="15111"/>
                </a:lnTo>
                <a:lnTo>
                  <a:pt x="2020" y="15306"/>
                </a:lnTo>
                <a:lnTo>
                  <a:pt x="1898" y="15354"/>
                </a:lnTo>
                <a:lnTo>
                  <a:pt x="1777" y="15379"/>
                </a:lnTo>
                <a:lnTo>
                  <a:pt x="1655" y="15379"/>
                </a:lnTo>
                <a:lnTo>
                  <a:pt x="1558" y="15330"/>
                </a:lnTo>
                <a:lnTo>
                  <a:pt x="1485" y="15281"/>
                </a:lnTo>
                <a:lnTo>
                  <a:pt x="1436" y="15184"/>
                </a:lnTo>
                <a:lnTo>
                  <a:pt x="1460" y="15087"/>
                </a:lnTo>
                <a:lnTo>
                  <a:pt x="1533" y="14941"/>
                </a:lnTo>
                <a:lnTo>
                  <a:pt x="1631" y="14941"/>
                </a:lnTo>
                <a:lnTo>
                  <a:pt x="1704" y="14892"/>
                </a:lnTo>
                <a:lnTo>
                  <a:pt x="1728" y="14819"/>
                </a:lnTo>
                <a:lnTo>
                  <a:pt x="1728" y="14770"/>
                </a:lnTo>
                <a:lnTo>
                  <a:pt x="1704" y="14673"/>
                </a:lnTo>
                <a:lnTo>
                  <a:pt x="1655" y="14551"/>
                </a:lnTo>
                <a:lnTo>
                  <a:pt x="1606" y="14454"/>
                </a:lnTo>
                <a:lnTo>
                  <a:pt x="1509" y="14308"/>
                </a:lnTo>
                <a:lnTo>
                  <a:pt x="1412" y="14162"/>
                </a:lnTo>
                <a:lnTo>
                  <a:pt x="1679" y="13919"/>
                </a:lnTo>
                <a:lnTo>
                  <a:pt x="1801" y="14405"/>
                </a:lnTo>
                <a:lnTo>
                  <a:pt x="1825" y="14478"/>
                </a:lnTo>
                <a:lnTo>
                  <a:pt x="1898" y="14527"/>
                </a:lnTo>
                <a:lnTo>
                  <a:pt x="2020" y="14527"/>
                </a:lnTo>
                <a:lnTo>
                  <a:pt x="2069" y="14503"/>
                </a:lnTo>
                <a:lnTo>
                  <a:pt x="2117" y="14454"/>
                </a:lnTo>
                <a:lnTo>
                  <a:pt x="2142" y="14381"/>
                </a:lnTo>
                <a:lnTo>
                  <a:pt x="2142" y="14308"/>
                </a:lnTo>
                <a:lnTo>
                  <a:pt x="2044" y="13992"/>
                </a:lnTo>
                <a:lnTo>
                  <a:pt x="1923" y="13675"/>
                </a:lnTo>
                <a:lnTo>
                  <a:pt x="2093" y="13529"/>
                </a:lnTo>
                <a:lnTo>
                  <a:pt x="2117" y="13748"/>
                </a:lnTo>
                <a:lnTo>
                  <a:pt x="2117" y="13870"/>
                </a:lnTo>
                <a:lnTo>
                  <a:pt x="2142" y="13967"/>
                </a:lnTo>
                <a:lnTo>
                  <a:pt x="2190" y="14065"/>
                </a:lnTo>
                <a:lnTo>
                  <a:pt x="2239" y="14089"/>
                </a:lnTo>
                <a:lnTo>
                  <a:pt x="2288" y="14113"/>
                </a:lnTo>
                <a:lnTo>
                  <a:pt x="2336" y="14113"/>
                </a:lnTo>
                <a:lnTo>
                  <a:pt x="2385" y="14089"/>
                </a:lnTo>
                <a:lnTo>
                  <a:pt x="2434" y="14016"/>
                </a:lnTo>
                <a:lnTo>
                  <a:pt x="2434" y="13919"/>
                </a:lnTo>
                <a:lnTo>
                  <a:pt x="2385" y="13724"/>
                </a:lnTo>
                <a:lnTo>
                  <a:pt x="2263" y="13359"/>
                </a:lnTo>
                <a:lnTo>
                  <a:pt x="2385" y="13262"/>
                </a:lnTo>
                <a:lnTo>
                  <a:pt x="2458" y="13554"/>
                </a:lnTo>
                <a:lnTo>
                  <a:pt x="2531" y="13846"/>
                </a:lnTo>
                <a:lnTo>
                  <a:pt x="2555" y="13894"/>
                </a:lnTo>
                <a:lnTo>
                  <a:pt x="2580" y="13943"/>
                </a:lnTo>
                <a:lnTo>
                  <a:pt x="2628" y="13967"/>
                </a:lnTo>
                <a:lnTo>
                  <a:pt x="2677" y="13967"/>
                </a:lnTo>
                <a:lnTo>
                  <a:pt x="2774" y="13943"/>
                </a:lnTo>
                <a:lnTo>
                  <a:pt x="2823" y="13919"/>
                </a:lnTo>
                <a:lnTo>
                  <a:pt x="2847" y="13870"/>
                </a:lnTo>
                <a:lnTo>
                  <a:pt x="2872" y="13797"/>
                </a:lnTo>
                <a:lnTo>
                  <a:pt x="2847" y="13748"/>
                </a:lnTo>
                <a:lnTo>
                  <a:pt x="2750" y="13408"/>
                </a:lnTo>
                <a:lnTo>
                  <a:pt x="2604" y="13067"/>
                </a:lnTo>
                <a:lnTo>
                  <a:pt x="2823" y="12848"/>
                </a:lnTo>
                <a:lnTo>
                  <a:pt x="2920" y="13164"/>
                </a:lnTo>
                <a:lnTo>
                  <a:pt x="2969" y="13286"/>
                </a:lnTo>
                <a:lnTo>
                  <a:pt x="3018" y="13383"/>
                </a:lnTo>
                <a:lnTo>
                  <a:pt x="3066" y="13481"/>
                </a:lnTo>
                <a:lnTo>
                  <a:pt x="3115" y="13529"/>
                </a:lnTo>
                <a:lnTo>
                  <a:pt x="3212" y="13529"/>
                </a:lnTo>
                <a:lnTo>
                  <a:pt x="3237" y="13505"/>
                </a:lnTo>
                <a:lnTo>
                  <a:pt x="3261" y="13456"/>
                </a:lnTo>
                <a:lnTo>
                  <a:pt x="3285" y="13408"/>
                </a:lnTo>
                <a:lnTo>
                  <a:pt x="3261" y="13310"/>
                </a:lnTo>
                <a:lnTo>
                  <a:pt x="3188" y="13116"/>
                </a:lnTo>
                <a:lnTo>
                  <a:pt x="3091" y="12921"/>
                </a:lnTo>
                <a:lnTo>
                  <a:pt x="2969" y="12726"/>
                </a:lnTo>
                <a:lnTo>
                  <a:pt x="3261" y="12459"/>
                </a:lnTo>
                <a:lnTo>
                  <a:pt x="3285" y="12678"/>
                </a:lnTo>
                <a:lnTo>
                  <a:pt x="3334" y="12897"/>
                </a:lnTo>
                <a:lnTo>
                  <a:pt x="3383" y="12994"/>
                </a:lnTo>
                <a:lnTo>
                  <a:pt x="3480" y="13067"/>
                </a:lnTo>
                <a:lnTo>
                  <a:pt x="3529" y="13067"/>
                </a:lnTo>
                <a:lnTo>
                  <a:pt x="3577" y="13043"/>
                </a:lnTo>
                <a:lnTo>
                  <a:pt x="3626" y="12945"/>
                </a:lnTo>
                <a:lnTo>
                  <a:pt x="3626" y="12848"/>
                </a:lnTo>
                <a:lnTo>
                  <a:pt x="3577" y="12678"/>
                </a:lnTo>
                <a:lnTo>
                  <a:pt x="3529" y="12483"/>
                </a:lnTo>
                <a:lnTo>
                  <a:pt x="3431" y="12288"/>
                </a:lnTo>
                <a:lnTo>
                  <a:pt x="3650" y="12094"/>
                </a:lnTo>
                <a:lnTo>
                  <a:pt x="3699" y="12313"/>
                </a:lnTo>
                <a:lnTo>
                  <a:pt x="3748" y="12483"/>
                </a:lnTo>
                <a:lnTo>
                  <a:pt x="3796" y="12556"/>
                </a:lnTo>
                <a:lnTo>
                  <a:pt x="3845" y="12605"/>
                </a:lnTo>
                <a:lnTo>
                  <a:pt x="3942" y="12605"/>
                </a:lnTo>
                <a:lnTo>
                  <a:pt x="4015" y="12580"/>
                </a:lnTo>
                <a:lnTo>
                  <a:pt x="4040" y="12532"/>
                </a:lnTo>
                <a:lnTo>
                  <a:pt x="4064" y="12483"/>
                </a:lnTo>
                <a:lnTo>
                  <a:pt x="4064" y="12410"/>
                </a:lnTo>
                <a:lnTo>
                  <a:pt x="4015" y="12142"/>
                </a:lnTo>
                <a:lnTo>
                  <a:pt x="3967" y="11996"/>
                </a:lnTo>
                <a:lnTo>
                  <a:pt x="3894" y="11875"/>
                </a:lnTo>
                <a:lnTo>
                  <a:pt x="4161" y="11607"/>
                </a:lnTo>
                <a:lnTo>
                  <a:pt x="4210" y="11729"/>
                </a:lnTo>
                <a:lnTo>
                  <a:pt x="4283" y="11923"/>
                </a:lnTo>
                <a:lnTo>
                  <a:pt x="4332" y="11996"/>
                </a:lnTo>
                <a:lnTo>
                  <a:pt x="4380" y="12021"/>
                </a:lnTo>
                <a:lnTo>
                  <a:pt x="4429" y="12045"/>
                </a:lnTo>
                <a:lnTo>
                  <a:pt x="4478" y="12045"/>
                </a:lnTo>
                <a:lnTo>
                  <a:pt x="4526" y="11996"/>
                </a:lnTo>
                <a:lnTo>
                  <a:pt x="4551" y="11923"/>
                </a:lnTo>
                <a:lnTo>
                  <a:pt x="4551" y="11826"/>
                </a:lnTo>
                <a:lnTo>
                  <a:pt x="4478" y="11680"/>
                </a:lnTo>
                <a:lnTo>
                  <a:pt x="4356" y="11437"/>
                </a:lnTo>
                <a:lnTo>
                  <a:pt x="4405" y="11388"/>
                </a:lnTo>
                <a:lnTo>
                  <a:pt x="4672" y="11169"/>
                </a:lnTo>
                <a:lnTo>
                  <a:pt x="4745" y="11364"/>
                </a:lnTo>
                <a:lnTo>
                  <a:pt x="4818" y="11607"/>
                </a:lnTo>
                <a:lnTo>
                  <a:pt x="4867" y="11729"/>
                </a:lnTo>
                <a:lnTo>
                  <a:pt x="4916" y="11777"/>
                </a:lnTo>
                <a:lnTo>
                  <a:pt x="4964" y="11826"/>
                </a:lnTo>
                <a:lnTo>
                  <a:pt x="5013" y="11826"/>
                </a:lnTo>
                <a:lnTo>
                  <a:pt x="5037" y="11802"/>
                </a:lnTo>
                <a:lnTo>
                  <a:pt x="5062" y="11729"/>
                </a:lnTo>
                <a:lnTo>
                  <a:pt x="5086" y="11680"/>
                </a:lnTo>
                <a:lnTo>
                  <a:pt x="5062" y="11558"/>
                </a:lnTo>
                <a:lnTo>
                  <a:pt x="4964" y="11339"/>
                </a:lnTo>
                <a:lnTo>
                  <a:pt x="4794" y="11023"/>
                </a:lnTo>
                <a:lnTo>
                  <a:pt x="5135" y="10731"/>
                </a:lnTo>
                <a:lnTo>
                  <a:pt x="5135" y="10755"/>
                </a:lnTo>
                <a:lnTo>
                  <a:pt x="5208" y="10950"/>
                </a:lnTo>
                <a:lnTo>
                  <a:pt x="5281" y="11145"/>
                </a:lnTo>
                <a:lnTo>
                  <a:pt x="5329" y="11218"/>
                </a:lnTo>
                <a:lnTo>
                  <a:pt x="5378" y="11242"/>
                </a:lnTo>
                <a:lnTo>
                  <a:pt x="5427" y="11242"/>
                </a:lnTo>
                <a:lnTo>
                  <a:pt x="5475" y="11218"/>
                </a:lnTo>
                <a:lnTo>
                  <a:pt x="5524" y="11193"/>
                </a:lnTo>
                <a:lnTo>
                  <a:pt x="5573" y="11145"/>
                </a:lnTo>
                <a:lnTo>
                  <a:pt x="5597" y="11096"/>
                </a:lnTo>
                <a:lnTo>
                  <a:pt x="5597" y="11023"/>
                </a:lnTo>
                <a:lnTo>
                  <a:pt x="5524" y="10828"/>
                </a:lnTo>
                <a:lnTo>
                  <a:pt x="5475" y="10658"/>
                </a:lnTo>
                <a:lnTo>
                  <a:pt x="5378" y="10488"/>
                </a:lnTo>
                <a:lnTo>
                  <a:pt x="5670" y="10244"/>
                </a:lnTo>
                <a:lnTo>
                  <a:pt x="5670" y="10366"/>
                </a:lnTo>
                <a:lnTo>
                  <a:pt x="5694" y="10512"/>
                </a:lnTo>
                <a:lnTo>
                  <a:pt x="5743" y="10707"/>
                </a:lnTo>
                <a:lnTo>
                  <a:pt x="5792" y="10780"/>
                </a:lnTo>
                <a:lnTo>
                  <a:pt x="5816" y="10804"/>
                </a:lnTo>
                <a:lnTo>
                  <a:pt x="5865" y="10828"/>
                </a:lnTo>
                <a:lnTo>
                  <a:pt x="5913" y="10828"/>
                </a:lnTo>
                <a:lnTo>
                  <a:pt x="5938" y="10804"/>
                </a:lnTo>
                <a:lnTo>
                  <a:pt x="5986" y="10731"/>
                </a:lnTo>
                <a:lnTo>
                  <a:pt x="5986" y="10658"/>
                </a:lnTo>
                <a:lnTo>
                  <a:pt x="5938" y="10488"/>
                </a:lnTo>
                <a:lnTo>
                  <a:pt x="5865" y="10293"/>
                </a:lnTo>
                <a:lnTo>
                  <a:pt x="5767" y="10123"/>
                </a:lnTo>
                <a:lnTo>
                  <a:pt x="5986" y="9928"/>
                </a:lnTo>
                <a:lnTo>
                  <a:pt x="6011" y="10050"/>
                </a:lnTo>
                <a:lnTo>
                  <a:pt x="6035" y="10147"/>
                </a:lnTo>
                <a:lnTo>
                  <a:pt x="6108" y="10244"/>
                </a:lnTo>
                <a:lnTo>
                  <a:pt x="6181" y="10317"/>
                </a:lnTo>
                <a:lnTo>
                  <a:pt x="6230" y="10366"/>
                </a:lnTo>
                <a:lnTo>
                  <a:pt x="6303" y="10366"/>
                </a:lnTo>
                <a:lnTo>
                  <a:pt x="6376" y="10317"/>
                </a:lnTo>
                <a:lnTo>
                  <a:pt x="6400" y="10269"/>
                </a:lnTo>
                <a:lnTo>
                  <a:pt x="6400" y="10220"/>
                </a:lnTo>
                <a:lnTo>
                  <a:pt x="6376" y="10171"/>
                </a:lnTo>
                <a:lnTo>
                  <a:pt x="6327" y="10074"/>
                </a:lnTo>
                <a:lnTo>
                  <a:pt x="6205" y="9952"/>
                </a:lnTo>
                <a:lnTo>
                  <a:pt x="6084" y="9855"/>
                </a:lnTo>
                <a:lnTo>
                  <a:pt x="6376" y="9587"/>
                </a:lnTo>
                <a:lnTo>
                  <a:pt x="6400" y="9758"/>
                </a:lnTo>
                <a:lnTo>
                  <a:pt x="6449" y="9952"/>
                </a:lnTo>
                <a:lnTo>
                  <a:pt x="6473" y="10025"/>
                </a:lnTo>
                <a:lnTo>
                  <a:pt x="6522" y="10050"/>
                </a:lnTo>
                <a:lnTo>
                  <a:pt x="6595" y="10074"/>
                </a:lnTo>
                <a:lnTo>
                  <a:pt x="6643" y="10074"/>
                </a:lnTo>
                <a:lnTo>
                  <a:pt x="6716" y="10025"/>
                </a:lnTo>
                <a:lnTo>
                  <a:pt x="6741" y="10001"/>
                </a:lnTo>
                <a:lnTo>
                  <a:pt x="6765" y="9928"/>
                </a:lnTo>
                <a:lnTo>
                  <a:pt x="6765" y="9855"/>
                </a:lnTo>
                <a:lnTo>
                  <a:pt x="6692" y="9612"/>
                </a:lnTo>
                <a:lnTo>
                  <a:pt x="6643" y="9490"/>
                </a:lnTo>
                <a:lnTo>
                  <a:pt x="6595" y="9393"/>
                </a:lnTo>
                <a:lnTo>
                  <a:pt x="6765" y="9222"/>
                </a:lnTo>
                <a:lnTo>
                  <a:pt x="6814" y="9417"/>
                </a:lnTo>
                <a:lnTo>
                  <a:pt x="6887" y="9587"/>
                </a:lnTo>
                <a:lnTo>
                  <a:pt x="6911" y="9636"/>
                </a:lnTo>
                <a:lnTo>
                  <a:pt x="6960" y="9660"/>
                </a:lnTo>
                <a:lnTo>
                  <a:pt x="7033" y="9660"/>
                </a:lnTo>
                <a:lnTo>
                  <a:pt x="7081" y="9636"/>
                </a:lnTo>
                <a:lnTo>
                  <a:pt x="7130" y="9612"/>
                </a:lnTo>
                <a:lnTo>
                  <a:pt x="7179" y="9563"/>
                </a:lnTo>
                <a:lnTo>
                  <a:pt x="7179" y="9514"/>
                </a:lnTo>
                <a:lnTo>
                  <a:pt x="7179" y="9441"/>
                </a:lnTo>
                <a:lnTo>
                  <a:pt x="7057" y="9174"/>
                </a:lnTo>
                <a:lnTo>
                  <a:pt x="6984" y="9003"/>
                </a:lnTo>
                <a:lnTo>
                  <a:pt x="7106" y="8906"/>
                </a:lnTo>
                <a:lnTo>
                  <a:pt x="7106" y="8955"/>
                </a:lnTo>
                <a:lnTo>
                  <a:pt x="7106" y="9125"/>
                </a:lnTo>
                <a:lnTo>
                  <a:pt x="7130" y="9198"/>
                </a:lnTo>
                <a:lnTo>
                  <a:pt x="7179" y="9271"/>
                </a:lnTo>
                <a:lnTo>
                  <a:pt x="7227" y="9271"/>
                </a:lnTo>
                <a:lnTo>
                  <a:pt x="7276" y="9247"/>
                </a:lnTo>
                <a:lnTo>
                  <a:pt x="7325" y="9198"/>
                </a:lnTo>
                <a:lnTo>
                  <a:pt x="7349" y="9125"/>
                </a:lnTo>
                <a:lnTo>
                  <a:pt x="7325" y="8955"/>
                </a:lnTo>
                <a:lnTo>
                  <a:pt x="7276" y="8736"/>
                </a:lnTo>
                <a:lnTo>
                  <a:pt x="7519" y="8517"/>
                </a:lnTo>
                <a:lnTo>
                  <a:pt x="7544" y="8638"/>
                </a:lnTo>
                <a:lnTo>
                  <a:pt x="7617" y="8760"/>
                </a:lnTo>
                <a:lnTo>
                  <a:pt x="7665" y="8784"/>
                </a:lnTo>
                <a:lnTo>
                  <a:pt x="7714" y="8784"/>
                </a:lnTo>
                <a:lnTo>
                  <a:pt x="7763" y="8736"/>
                </a:lnTo>
                <a:lnTo>
                  <a:pt x="7787" y="8687"/>
                </a:lnTo>
                <a:lnTo>
                  <a:pt x="7763" y="8638"/>
                </a:lnTo>
                <a:lnTo>
                  <a:pt x="7738" y="8590"/>
                </a:lnTo>
                <a:lnTo>
                  <a:pt x="7690" y="8492"/>
                </a:lnTo>
                <a:lnTo>
                  <a:pt x="7641" y="8419"/>
                </a:lnTo>
                <a:lnTo>
                  <a:pt x="7884" y="8176"/>
                </a:lnTo>
                <a:lnTo>
                  <a:pt x="7909" y="8298"/>
                </a:lnTo>
                <a:lnTo>
                  <a:pt x="7933" y="8419"/>
                </a:lnTo>
                <a:lnTo>
                  <a:pt x="7957" y="8468"/>
                </a:lnTo>
                <a:lnTo>
                  <a:pt x="8006" y="8517"/>
                </a:lnTo>
                <a:lnTo>
                  <a:pt x="8152" y="8517"/>
                </a:lnTo>
                <a:lnTo>
                  <a:pt x="8201" y="8492"/>
                </a:lnTo>
                <a:lnTo>
                  <a:pt x="8225" y="8444"/>
                </a:lnTo>
                <a:lnTo>
                  <a:pt x="8249" y="8371"/>
                </a:lnTo>
                <a:lnTo>
                  <a:pt x="8201" y="8152"/>
                </a:lnTo>
                <a:lnTo>
                  <a:pt x="8128" y="7957"/>
                </a:lnTo>
                <a:lnTo>
                  <a:pt x="8468" y="7641"/>
                </a:lnTo>
                <a:lnTo>
                  <a:pt x="8444" y="7762"/>
                </a:lnTo>
                <a:lnTo>
                  <a:pt x="8444" y="7884"/>
                </a:lnTo>
                <a:lnTo>
                  <a:pt x="8493" y="7981"/>
                </a:lnTo>
                <a:lnTo>
                  <a:pt x="8517" y="8030"/>
                </a:lnTo>
                <a:lnTo>
                  <a:pt x="8566" y="8054"/>
                </a:lnTo>
                <a:lnTo>
                  <a:pt x="8590" y="8054"/>
                </a:lnTo>
                <a:lnTo>
                  <a:pt x="8614" y="8030"/>
                </a:lnTo>
                <a:lnTo>
                  <a:pt x="8639" y="7981"/>
                </a:lnTo>
                <a:lnTo>
                  <a:pt x="8639" y="7933"/>
                </a:lnTo>
                <a:lnTo>
                  <a:pt x="8614" y="7835"/>
                </a:lnTo>
                <a:lnTo>
                  <a:pt x="8566" y="7714"/>
                </a:lnTo>
                <a:lnTo>
                  <a:pt x="8541" y="7568"/>
                </a:lnTo>
                <a:lnTo>
                  <a:pt x="9125" y="7033"/>
                </a:lnTo>
                <a:lnTo>
                  <a:pt x="9125" y="7179"/>
                </a:lnTo>
                <a:lnTo>
                  <a:pt x="9149" y="7325"/>
                </a:lnTo>
                <a:lnTo>
                  <a:pt x="9198" y="7373"/>
                </a:lnTo>
                <a:lnTo>
                  <a:pt x="9222" y="7397"/>
                </a:lnTo>
                <a:lnTo>
                  <a:pt x="9271" y="7422"/>
                </a:lnTo>
                <a:lnTo>
                  <a:pt x="9320" y="7397"/>
                </a:lnTo>
                <a:lnTo>
                  <a:pt x="9368" y="7397"/>
                </a:lnTo>
                <a:lnTo>
                  <a:pt x="9393" y="7349"/>
                </a:lnTo>
                <a:lnTo>
                  <a:pt x="9417" y="7300"/>
                </a:lnTo>
                <a:lnTo>
                  <a:pt x="9417" y="7252"/>
                </a:lnTo>
                <a:lnTo>
                  <a:pt x="9393" y="7154"/>
                </a:lnTo>
                <a:lnTo>
                  <a:pt x="9393" y="7033"/>
                </a:lnTo>
                <a:lnTo>
                  <a:pt x="9417" y="6935"/>
                </a:lnTo>
                <a:lnTo>
                  <a:pt x="9417" y="6838"/>
                </a:lnTo>
                <a:lnTo>
                  <a:pt x="9393" y="6789"/>
                </a:lnTo>
                <a:lnTo>
                  <a:pt x="9466" y="6716"/>
                </a:lnTo>
                <a:lnTo>
                  <a:pt x="9490" y="6838"/>
                </a:lnTo>
                <a:lnTo>
                  <a:pt x="9514" y="6960"/>
                </a:lnTo>
                <a:lnTo>
                  <a:pt x="9539" y="7008"/>
                </a:lnTo>
                <a:lnTo>
                  <a:pt x="9587" y="7033"/>
                </a:lnTo>
                <a:lnTo>
                  <a:pt x="9636" y="7057"/>
                </a:lnTo>
                <a:lnTo>
                  <a:pt x="9660" y="7057"/>
                </a:lnTo>
                <a:lnTo>
                  <a:pt x="9709" y="7033"/>
                </a:lnTo>
                <a:lnTo>
                  <a:pt x="9733" y="7008"/>
                </a:lnTo>
                <a:lnTo>
                  <a:pt x="9782" y="6984"/>
                </a:lnTo>
                <a:lnTo>
                  <a:pt x="9782" y="6935"/>
                </a:lnTo>
                <a:lnTo>
                  <a:pt x="9782" y="6741"/>
                </a:lnTo>
                <a:lnTo>
                  <a:pt x="9733" y="6619"/>
                </a:lnTo>
                <a:lnTo>
                  <a:pt x="9709" y="6522"/>
                </a:lnTo>
                <a:lnTo>
                  <a:pt x="9831" y="6376"/>
                </a:lnTo>
                <a:lnTo>
                  <a:pt x="9879" y="6327"/>
                </a:lnTo>
                <a:lnTo>
                  <a:pt x="9904" y="6278"/>
                </a:lnTo>
                <a:lnTo>
                  <a:pt x="9904" y="6205"/>
                </a:lnTo>
                <a:lnTo>
                  <a:pt x="9928" y="6132"/>
                </a:lnTo>
                <a:lnTo>
                  <a:pt x="9952" y="6059"/>
                </a:lnTo>
                <a:lnTo>
                  <a:pt x="9855" y="5670"/>
                </a:lnTo>
                <a:lnTo>
                  <a:pt x="9831" y="5475"/>
                </a:lnTo>
                <a:lnTo>
                  <a:pt x="9806" y="5281"/>
                </a:lnTo>
                <a:lnTo>
                  <a:pt x="9806" y="5037"/>
                </a:lnTo>
                <a:lnTo>
                  <a:pt x="9855" y="4794"/>
                </a:lnTo>
                <a:lnTo>
                  <a:pt x="9904" y="4575"/>
                </a:lnTo>
                <a:lnTo>
                  <a:pt x="9977" y="4332"/>
                </a:lnTo>
                <a:lnTo>
                  <a:pt x="10074" y="4088"/>
                </a:lnTo>
                <a:lnTo>
                  <a:pt x="10196" y="3869"/>
                </a:lnTo>
                <a:lnTo>
                  <a:pt x="10317" y="3650"/>
                </a:lnTo>
                <a:lnTo>
                  <a:pt x="10488" y="3456"/>
                </a:lnTo>
                <a:lnTo>
                  <a:pt x="10658" y="3261"/>
                </a:lnTo>
                <a:lnTo>
                  <a:pt x="10853" y="3091"/>
                </a:lnTo>
                <a:lnTo>
                  <a:pt x="11242" y="2750"/>
                </a:lnTo>
                <a:lnTo>
                  <a:pt x="11680" y="2458"/>
                </a:lnTo>
                <a:lnTo>
                  <a:pt x="12094" y="2166"/>
                </a:lnTo>
                <a:lnTo>
                  <a:pt x="12970" y="1631"/>
                </a:lnTo>
                <a:close/>
                <a:moveTo>
                  <a:pt x="10755" y="11631"/>
                </a:moveTo>
                <a:lnTo>
                  <a:pt x="10755" y="11680"/>
                </a:lnTo>
                <a:lnTo>
                  <a:pt x="10853" y="11850"/>
                </a:lnTo>
                <a:lnTo>
                  <a:pt x="10974" y="12021"/>
                </a:lnTo>
                <a:lnTo>
                  <a:pt x="11266" y="12361"/>
                </a:lnTo>
                <a:lnTo>
                  <a:pt x="11875" y="12970"/>
                </a:lnTo>
                <a:lnTo>
                  <a:pt x="13286" y="14503"/>
                </a:lnTo>
                <a:lnTo>
                  <a:pt x="13943" y="15184"/>
                </a:lnTo>
                <a:lnTo>
                  <a:pt x="14259" y="15549"/>
                </a:lnTo>
                <a:lnTo>
                  <a:pt x="14430" y="15719"/>
                </a:lnTo>
                <a:lnTo>
                  <a:pt x="14503" y="15792"/>
                </a:lnTo>
                <a:lnTo>
                  <a:pt x="14600" y="15841"/>
                </a:lnTo>
                <a:lnTo>
                  <a:pt x="14916" y="16035"/>
                </a:lnTo>
                <a:lnTo>
                  <a:pt x="15208" y="16206"/>
                </a:lnTo>
                <a:lnTo>
                  <a:pt x="15354" y="16279"/>
                </a:lnTo>
                <a:lnTo>
                  <a:pt x="15500" y="16352"/>
                </a:lnTo>
                <a:lnTo>
                  <a:pt x="15671" y="16376"/>
                </a:lnTo>
                <a:lnTo>
                  <a:pt x="15890" y="16376"/>
                </a:lnTo>
                <a:lnTo>
                  <a:pt x="15914" y="16352"/>
                </a:lnTo>
                <a:lnTo>
                  <a:pt x="15938" y="16279"/>
                </a:lnTo>
                <a:lnTo>
                  <a:pt x="15914" y="16230"/>
                </a:lnTo>
                <a:lnTo>
                  <a:pt x="15890" y="16206"/>
                </a:lnTo>
                <a:lnTo>
                  <a:pt x="15865" y="16206"/>
                </a:lnTo>
                <a:lnTo>
                  <a:pt x="15622" y="16157"/>
                </a:lnTo>
                <a:lnTo>
                  <a:pt x="15403" y="16084"/>
                </a:lnTo>
                <a:lnTo>
                  <a:pt x="15233" y="15987"/>
                </a:lnTo>
                <a:lnTo>
                  <a:pt x="15062" y="15865"/>
                </a:lnTo>
                <a:lnTo>
                  <a:pt x="14892" y="15743"/>
                </a:lnTo>
                <a:lnTo>
                  <a:pt x="14746" y="15573"/>
                </a:lnTo>
                <a:lnTo>
                  <a:pt x="14454" y="15233"/>
                </a:lnTo>
                <a:lnTo>
                  <a:pt x="13846" y="14624"/>
                </a:lnTo>
                <a:lnTo>
                  <a:pt x="13262" y="14016"/>
                </a:lnTo>
                <a:lnTo>
                  <a:pt x="12045" y="12799"/>
                </a:lnTo>
                <a:lnTo>
                  <a:pt x="11461" y="12167"/>
                </a:lnTo>
                <a:lnTo>
                  <a:pt x="11145" y="11875"/>
                </a:lnTo>
                <a:lnTo>
                  <a:pt x="10974" y="11729"/>
                </a:lnTo>
                <a:lnTo>
                  <a:pt x="10804" y="11631"/>
                </a:lnTo>
                <a:close/>
                <a:moveTo>
                  <a:pt x="9904" y="8638"/>
                </a:moveTo>
                <a:lnTo>
                  <a:pt x="10123" y="8882"/>
                </a:lnTo>
                <a:lnTo>
                  <a:pt x="9977" y="9003"/>
                </a:lnTo>
                <a:lnTo>
                  <a:pt x="9709" y="9271"/>
                </a:lnTo>
                <a:lnTo>
                  <a:pt x="9587" y="9417"/>
                </a:lnTo>
                <a:lnTo>
                  <a:pt x="9466" y="9587"/>
                </a:lnTo>
                <a:lnTo>
                  <a:pt x="9466" y="9612"/>
                </a:lnTo>
                <a:lnTo>
                  <a:pt x="9490" y="9660"/>
                </a:lnTo>
                <a:lnTo>
                  <a:pt x="9539" y="9660"/>
                </a:lnTo>
                <a:lnTo>
                  <a:pt x="9685" y="9612"/>
                </a:lnTo>
                <a:lnTo>
                  <a:pt x="9831" y="9539"/>
                </a:lnTo>
                <a:lnTo>
                  <a:pt x="10098" y="9320"/>
                </a:lnTo>
                <a:lnTo>
                  <a:pt x="10366" y="9101"/>
                </a:lnTo>
                <a:lnTo>
                  <a:pt x="10536" y="9247"/>
                </a:lnTo>
                <a:lnTo>
                  <a:pt x="10244" y="9466"/>
                </a:lnTo>
                <a:lnTo>
                  <a:pt x="10025" y="9636"/>
                </a:lnTo>
                <a:lnTo>
                  <a:pt x="9928" y="9733"/>
                </a:lnTo>
                <a:lnTo>
                  <a:pt x="9831" y="9855"/>
                </a:lnTo>
                <a:lnTo>
                  <a:pt x="9831" y="9928"/>
                </a:lnTo>
                <a:lnTo>
                  <a:pt x="9855" y="9977"/>
                </a:lnTo>
                <a:lnTo>
                  <a:pt x="9904" y="10025"/>
                </a:lnTo>
                <a:lnTo>
                  <a:pt x="9977" y="10025"/>
                </a:lnTo>
                <a:lnTo>
                  <a:pt x="10098" y="9977"/>
                </a:lnTo>
                <a:lnTo>
                  <a:pt x="10196" y="9904"/>
                </a:lnTo>
                <a:lnTo>
                  <a:pt x="10390" y="9758"/>
                </a:lnTo>
                <a:lnTo>
                  <a:pt x="10780" y="9490"/>
                </a:lnTo>
                <a:lnTo>
                  <a:pt x="10950" y="9660"/>
                </a:lnTo>
                <a:lnTo>
                  <a:pt x="10780" y="9733"/>
                </a:lnTo>
                <a:lnTo>
                  <a:pt x="10609" y="9855"/>
                </a:lnTo>
                <a:lnTo>
                  <a:pt x="10390" y="10001"/>
                </a:lnTo>
                <a:lnTo>
                  <a:pt x="10293" y="10098"/>
                </a:lnTo>
                <a:lnTo>
                  <a:pt x="10220" y="10220"/>
                </a:lnTo>
                <a:lnTo>
                  <a:pt x="10220" y="10269"/>
                </a:lnTo>
                <a:lnTo>
                  <a:pt x="10244" y="10293"/>
                </a:lnTo>
                <a:lnTo>
                  <a:pt x="10293" y="10317"/>
                </a:lnTo>
                <a:lnTo>
                  <a:pt x="10439" y="10317"/>
                </a:lnTo>
                <a:lnTo>
                  <a:pt x="10585" y="10244"/>
                </a:lnTo>
                <a:lnTo>
                  <a:pt x="10828" y="10074"/>
                </a:lnTo>
                <a:lnTo>
                  <a:pt x="10999" y="9977"/>
                </a:lnTo>
                <a:lnTo>
                  <a:pt x="11072" y="9904"/>
                </a:lnTo>
                <a:lnTo>
                  <a:pt x="11145" y="9831"/>
                </a:lnTo>
                <a:lnTo>
                  <a:pt x="11364" y="10025"/>
                </a:lnTo>
                <a:lnTo>
                  <a:pt x="11193" y="10123"/>
                </a:lnTo>
                <a:lnTo>
                  <a:pt x="11072" y="10244"/>
                </a:lnTo>
                <a:lnTo>
                  <a:pt x="10974" y="10342"/>
                </a:lnTo>
                <a:lnTo>
                  <a:pt x="10901" y="10439"/>
                </a:lnTo>
                <a:lnTo>
                  <a:pt x="10853" y="10561"/>
                </a:lnTo>
                <a:lnTo>
                  <a:pt x="10853" y="10634"/>
                </a:lnTo>
                <a:lnTo>
                  <a:pt x="10853" y="10682"/>
                </a:lnTo>
                <a:lnTo>
                  <a:pt x="10877" y="10707"/>
                </a:lnTo>
                <a:lnTo>
                  <a:pt x="10974" y="10682"/>
                </a:lnTo>
                <a:lnTo>
                  <a:pt x="11072" y="10634"/>
                </a:lnTo>
                <a:lnTo>
                  <a:pt x="11218" y="10536"/>
                </a:lnTo>
                <a:lnTo>
                  <a:pt x="11437" y="10366"/>
                </a:lnTo>
                <a:lnTo>
                  <a:pt x="11607" y="10269"/>
                </a:lnTo>
                <a:lnTo>
                  <a:pt x="11753" y="10415"/>
                </a:lnTo>
                <a:lnTo>
                  <a:pt x="11656" y="10488"/>
                </a:lnTo>
                <a:lnTo>
                  <a:pt x="11364" y="10731"/>
                </a:lnTo>
                <a:lnTo>
                  <a:pt x="11242" y="10877"/>
                </a:lnTo>
                <a:lnTo>
                  <a:pt x="11218" y="10950"/>
                </a:lnTo>
                <a:lnTo>
                  <a:pt x="11169" y="11023"/>
                </a:lnTo>
                <a:lnTo>
                  <a:pt x="11193" y="11072"/>
                </a:lnTo>
                <a:lnTo>
                  <a:pt x="11242" y="11096"/>
                </a:lnTo>
                <a:lnTo>
                  <a:pt x="11388" y="11047"/>
                </a:lnTo>
                <a:lnTo>
                  <a:pt x="11510" y="10974"/>
                </a:lnTo>
                <a:lnTo>
                  <a:pt x="11777" y="10780"/>
                </a:lnTo>
                <a:lnTo>
                  <a:pt x="11972" y="10634"/>
                </a:lnTo>
                <a:lnTo>
                  <a:pt x="12191" y="10828"/>
                </a:lnTo>
                <a:lnTo>
                  <a:pt x="12069" y="10926"/>
                </a:lnTo>
                <a:lnTo>
                  <a:pt x="11923" y="11023"/>
                </a:lnTo>
                <a:lnTo>
                  <a:pt x="11777" y="11169"/>
                </a:lnTo>
                <a:lnTo>
                  <a:pt x="11729" y="11242"/>
                </a:lnTo>
                <a:lnTo>
                  <a:pt x="11680" y="11315"/>
                </a:lnTo>
                <a:lnTo>
                  <a:pt x="11656" y="11388"/>
                </a:lnTo>
                <a:lnTo>
                  <a:pt x="11656" y="11485"/>
                </a:lnTo>
                <a:lnTo>
                  <a:pt x="11680" y="11534"/>
                </a:lnTo>
                <a:lnTo>
                  <a:pt x="11704" y="11558"/>
                </a:lnTo>
                <a:lnTo>
                  <a:pt x="11729" y="11558"/>
                </a:lnTo>
                <a:lnTo>
                  <a:pt x="11826" y="11534"/>
                </a:lnTo>
                <a:lnTo>
                  <a:pt x="11899" y="11510"/>
                </a:lnTo>
                <a:lnTo>
                  <a:pt x="12021" y="11412"/>
                </a:lnTo>
                <a:lnTo>
                  <a:pt x="12288" y="11193"/>
                </a:lnTo>
                <a:lnTo>
                  <a:pt x="12459" y="11072"/>
                </a:lnTo>
                <a:lnTo>
                  <a:pt x="12726" y="11315"/>
                </a:lnTo>
                <a:lnTo>
                  <a:pt x="12483" y="11534"/>
                </a:lnTo>
                <a:lnTo>
                  <a:pt x="12361" y="11656"/>
                </a:lnTo>
                <a:lnTo>
                  <a:pt x="12264" y="11777"/>
                </a:lnTo>
                <a:lnTo>
                  <a:pt x="12264" y="11826"/>
                </a:lnTo>
                <a:lnTo>
                  <a:pt x="12264" y="11850"/>
                </a:lnTo>
                <a:lnTo>
                  <a:pt x="12288" y="11948"/>
                </a:lnTo>
                <a:lnTo>
                  <a:pt x="12361" y="11972"/>
                </a:lnTo>
                <a:lnTo>
                  <a:pt x="12459" y="11972"/>
                </a:lnTo>
                <a:lnTo>
                  <a:pt x="12605" y="11875"/>
                </a:lnTo>
                <a:lnTo>
                  <a:pt x="12726" y="11777"/>
                </a:lnTo>
                <a:lnTo>
                  <a:pt x="12970" y="11558"/>
                </a:lnTo>
                <a:lnTo>
                  <a:pt x="12970" y="11534"/>
                </a:lnTo>
                <a:lnTo>
                  <a:pt x="13262" y="11802"/>
                </a:lnTo>
                <a:lnTo>
                  <a:pt x="13116" y="11923"/>
                </a:lnTo>
                <a:lnTo>
                  <a:pt x="12994" y="12021"/>
                </a:lnTo>
                <a:lnTo>
                  <a:pt x="12872" y="12142"/>
                </a:lnTo>
                <a:lnTo>
                  <a:pt x="12799" y="12288"/>
                </a:lnTo>
                <a:lnTo>
                  <a:pt x="12775" y="12361"/>
                </a:lnTo>
                <a:lnTo>
                  <a:pt x="12775" y="12434"/>
                </a:lnTo>
                <a:lnTo>
                  <a:pt x="12799" y="12507"/>
                </a:lnTo>
                <a:lnTo>
                  <a:pt x="12824" y="12532"/>
                </a:lnTo>
                <a:lnTo>
                  <a:pt x="12872" y="12532"/>
                </a:lnTo>
                <a:lnTo>
                  <a:pt x="12994" y="12483"/>
                </a:lnTo>
                <a:lnTo>
                  <a:pt x="13116" y="12434"/>
                </a:lnTo>
                <a:lnTo>
                  <a:pt x="13310" y="12264"/>
                </a:lnTo>
                <a:lnTo>
                  <a:pt x="13554" y="12094"/>
                </a:lnTo>
                <a:lnTo>
                  <a:pt x="13700" y="12215"/>
                </a:lnTo>
                <a:lnTo>
                  <a:pt x="13627" y="12264"/>
                </a:lnTo>
                <a:lnTo>
                  <a:pt x="13432" y="12434"/>
                </a:lnTo>
                <a:lnTo>
                  <a:pt x="13262" y="12653"/>
                </a:lnTo>
                <a:lnTo>
                  <a:pt x="13237" y="12702"/>
                </a:lnTo>
                <a:lnTo>
                  <a:pt x="13262" y="12751"/>
                </a:lnTo>
                <a:lnTo>
                  <a:pt x="13310" y="12799"/>
                </a:lnTo>
                <a:lnTo>
                  <a:pt x="13383" y="12799"/>
                </a:lnTo>
                <a:lnTo>
                  <a:pt x="13602" y="12702"/>
                </a:lnTo>
                <a:lnTo>
                  <a:pt x="13797" y="12556"/>
                </a:lnTo>
                <a:lnTo>
                  <a:pt x="13919" y="12459"/>
                </a:lnTo>
                <a:lnTo>
                  <a:pt x="14162" y="12702"/>
                </a:lnTo>
                <a:lnTo>
                  <a:pt x="13992" y="12848"/>
                </a:lnTo>
                <a:lnTo>
                  <a:pt x="13894" y="12945"/>
                </a:lnTo>
                <a:lnTo>
                  <a:pt x="13797" y="13043"/>
                </a:lnTo>
                <a:lnTo>
                  <a:pt x="13724" y="13164"/>
                </a:lnTo>
                <a:lnTo>
                  <a:pt x="13700" y="13237"/>
                </a:lnTo>
                <a:lnTo>
                  <a:pt x="13700" y="13310"/>
                </a:lnTo>
                <a:lnTo>
                  <a:pt x="13700" y="13359"/>
                </a:lnTo>
                <a:lnTo>
                  <a:pt x="13748" y="13359"/>
                </a:lnTo>
                <a:lnTo>
                  <a:pt x="13870" y="13335"/>
                </a:lnTo>
                <a:lnTo>
                  <a:pt x="13992" y="13286"/>
                </a:lnTo>
                <a:lnTo>
                  <a:pt x="14089" y="13189"/>
                </a:lnTo>
                <a:lnTo>
                  <a:pt x="14186" y="13116"/>
                </a:lnTo>
                <a:lnTo>
                  <a:pt x="14381" y="12921"/>
                </a:lnTo>
                <a:lnTo>
                  <a:pt x="14746" y="13335"/>
                </a:lnTo>
                <a:lnTo>
                  <a:pt x="14624" y="13408"/>
                </a:lnTo>
                <a:lnTo>
                  <a:pt x="14503" y="13505"/>
                </a:lnTo>
                <a:lnTo>
                  <a:pt x="14284" y="13651"/>
                </a:lnTo>
                <a:lnTo>
                  <a:pt x="14186" y="13748"/>
                </a:lnTo>
                <a:lnTo>
                  <a:pt x="14138" y="13870"/>
                </a:lnTo>
                <a:lnTo>
                  <a:pt x="14138" y="13919"/>
                </a:lnTo>
                <a:lnTo>
                  <a:pt x="14162" y="13992"/>
                </a:lnTo>
                <a:lnTo>
                  <a:pt x="14211" y="14016"/>
                </a:lnTo>
                <a:lnTo>
                  <a:pt x="14259" y="14040"/>
                </a:lnTo>
                <a:lnTo>
                  <a:pt x="14381" y="14016"/>
                </a:lnTo>
                <a:lnTo>
                  <a:pt x="14503" y="13943"/>
                </a:lnTo>
                <a:lnTo>
                  <a:pt x="14697" y="13773"/>
                </a:lnTo>
                <a:lnTo>
                  <a:pt x="14819" y="13651"/>
                </a:lnTo>
                <a:lnTo>
                  <a:pt x="14941" y="13529"/>
                </a:lnTo>
                <a:lnTo>
                  <a:pt x="15160" y="13748"/>
                </a:lnTo>
                <a:lnTo>
                  <a:pt x="14989" y="13919"/>
                </a:lnTo>
                <a:lnTo>
                  <a:pt x="14795" y="14065"/>
                </a:lnTo>
                <a:lnTo>
                  <a:pt x="14722" y="14138"/>
                </a:lnTo>
                <a:lnTo>
                  <a:pt x="14673" y="14259"/>
                </a:lnTo>
                <a:lnTo>
                  <a:pt x="14673" y="14284"/>
                </a:lnTo>
                <a:lnTo>
                  <a:pt x="14697" y="14284"/>
                </a:lnTo>
                <a:lnTo>
                  <a:pt x="14770" y="14308"/>
                </a:lnTo>
                <a:lnTo>
                  <a:pt x="14819" y="14308"/>
                </a:lnTo>
                <a:lnTo>
                  <a:pt x="14941" y="14284"/>
                </a:lnTo>
                <a:lnTo>
                  <a:pt x="15062" y="14235"/>
                </a:lnTo>
                <a:lnTo>
                  <a:pt x="15184" y="14162"/>
                </a:lnTo>
                <a:lnTo>
                  <a:pt x="15281" y="14089"/>
                </a:lnTo>
                <a:lnTo>
                  <a:pt x="15379" y="13992"/>
                </a:lnTo>
                <a:lnTo>
                  <a:pt x="15573" y="14186"/>
                </a:lnTo>
                <a:lnTo>
                  <a:pt x="15452" y="14284"/>
                </a:lnTo>
                <a:lnTo>
                  <a:pt x="15330" y="14381"/>
                </a:lnTo>
                <a:lnTo>
                  <a:pt x="15184" y="14503"/>
                </a:lnTo>
                <a:lnTo>
                  <a:pt x="15111" y="14576"/>
                </a:lnTo>
                <a:lnTo>
                  <a:pt x="15038" y="14673"/>
                </a:lnTo>
                <a:lnTo>
                  <a:pt x="15038" y="14746"/>
                </a:lnTo>
                <a:lnTo>
                  <a:pt x="15062" y="14795"/>
                </a:lnTo>
                <a:lnTo>
                  <a:pt x="15111" y="14843"/>
                </a:lnTo>
                <a:lnTo>
                  <a:pt x="15184" y="14843"/>
                </a:lnTo>
                <a:lnTo>
                  <a:pt x="15257" y="14819"/>
                </a:lnTo>
                <a:lnTo>
                  <a:pt x="15354" y="14770"/>
                </a:lnTo>
                <a:lnTo>
                  <a:pt x="15500" y="14649"/>
                </a:lnTo>
                <a:lnTo>
                  <a:pt x="15646" y="14527"/>
                </a:lnTo>
                <a:lnTo>
                  <a:pt x="15792" y="14405"/>
                </a:lnTo>
                <a:lnTo>
                  <a:pt x="15987" y="14649"/>
                </a:lnTo>
                <a:lnTo>
                  <a:pt x="15890" y="14722"/>
                </a:lnTo>
                <a:lnTo>
                  <a:pt x="15744" y="14892"/>
                </a:lnTo>
                <a:lnTo>
                  <a:pt x="15598" y="15087"/>
                </a:lnTo>
                <a:lnTo>
                  <a:pt x="15573" y="15111"/>
                </a:lnTo>
                <a:lnTo>
                  <a:pt x="15598" y="15135"/>
                </a:lnTo>
                <a:lnTo>
                  <a:pt x="15622" y="15160"/>
                </a:lnTo>
                <a:lnTo>
                  <a:pt x="15646" y="15160"/>
                </a:lnTo>
                <a:lnTo>
                  <a:pt x="15865" y="15038"/>
                </a:lnTo>
                <a:lnTo>
                  <a:pt x="16036" y="14916"/>
                </a:lnTo>
                <a:lnTo>
                  <a:pt x="16133" y="14868"/>
                </a:lnTo>
                <a:lnTo>
                  <a:pt x="16230" y="15014"/>
                </a:lnTo>
                <a:lnTo>
                  <a:pt x="16084" y="15135"/>
                </a:lnTo>
                <a:lnTo>
                  <a:pt x="15914" y="15306"/>
                </a:lnTo>
                <a:lnTo>
                  <a:pt x="15768" y="15476"/>
                </a:lnTo>
                <a:lnTo>
                  <a:pt x="15744" y="15524"/>
                </a:lnTo>
                <a:lnTo>
                  <a:pt x="15744" y="15573"/>
                </a:lnTo>
                <a:lnTo>
                  <a:pt x="15792" y="15622"/>
                </a:lnTo>
                <a:lnTo>
                  <a:pt x="15865" y="15670"/>
                </a:lnTo>
                <a:lnTo>
                  <a:pt x="15938" y="15646"/>
                </a:lnTo>
                <a:lnTo>
                  <a:pt x="16109" y="15524"/>
                </a:lnTo>
                <a:lnTo>
                  <a:pt x="16303" y="15403"/>
                </a:lnTo>
                <a:lnTo>
                  <a:pt x="16376" y="15330"/>
                </a:lnTo>
                <a:lnTo>
                  <a:pt x="16425" y="15500"/>
                </a:lnTo>
                <a:lnTo>
                  <a:pt x="16449" y="15695"/>
                </a:lnTo>
                <a:lnTo>
                  <a:pt x="16376" y="15719"/>
                </a:lnTo>
                <a:lnTo>
                  <a:pt x="16255" y="15841"/>
                </a:lnTo>
                <a:lnTo>
                  <a:pt x="16206" y="15938"/>
                </a:lnTo>
                <a:lnTo>
                  <a:pt x="16182" y="16011"/>
                </a:lnTo>
                <a:lnTo>
                  <a:pt x="16157" y="16060"/>
                </a:lnTo>
                <a:lnTo>
                  <a:pt x="16206" y="16108"/>
                </a:lnTo>
                <a:lnTo>
                  <a:pt x="16255" y="16133"/>
                </a:lnTo>
                <a:lnTo>
                  <a:pt x="16303" y="16133"/>
                </a:lnTo>
                <a:lnTo>
                  <a:pt x="16401" y="16108"/>
                </a:lnTo>
                <a:lnTo>
                  <a:pt x="16401" y="16108"/>
                </a:lnTo>
                <a:lnTo>
                  <a:pt x="16328" y="16327"/>
                </a:lnTo>
                <a:lnTo>
                  <a:pt x="16255" y="16449"/>
                </a:lnTo>
                <a:lnTo>
                  <a:pt x="16157" y="16546"/>
                </a:lnTo>
                <a:lnTo>
                  <a:pt x="16060" y="16619"/>
                </a:lnTo>
                <a:lnTo>
                  <a:pt x="15963" y="16668"/>
                </a:lnTo>
                <a:lnTo>
                  <a:pt x="15841" y="16692"/>
                </a:lnTo>
                <a:lnTo>
                  <a:pt x="15719" y="16692"/>
                </a:lnTo>
                <a:lnTo>
                  <a:pt x="15598" y="16668"/>
                </a:lnTo>
                <a:lnTo>
                  <a:pt x="15452" y="16644"/>
                </a:lnTo>
                <a:lnTo>
                  <a:pt x="15160" y="16522"/>
                </a:lnTo>
                <a:lnTo>
                  <a:pt x="14843" y="16327"/>
                </a:lnTo>
                <a:lnTo>
                  <a:pt x="14527" y="16108"/>
                </a:lnTo>
                <a:lnTo>
                  <a:pt x="14186" y="15841"/>
                </a:lnTo>
                <a:lnTo>
                  <a:pt x="13870" y="15549"/>
                </a:lnTo>
                <a:lnTo>
                  <a:pt x="13554" y="15257"/>
                </a:lnTo>
                <a:lnTo>
                  <a:pt x="12970" y="14649"/>
                </a:lnTo>
                <a:lnTo>
                  <a:pt x="12167" y="13797"/>
                </a:lnTo>
                <a:lnTo>
                  <a:pt x="11291" y="12897"/>
                </a:lnTo>
                <a:lnTo>
                  <a:pt x="10439" y="11972"/>
                </a:lnTo>
                <a:lnTo>
                  <a:pt x="10001" y="11534"/>
                </a:lnTo>
                <a:lnTo>
                  <a:pt x="9539" y="11096"/>
                </a:lnTo>
                <a:lnTo>
                  <a:pt x="9076" y="10658"/>
                </a:lnTo>
                <a:lnTo>
                  <a:pt x="8614" y="10269"/>
                </a:lnTo>
                <a:lnTo>
                  <a:pt x="8566" y="10244"/>
                </a:lnTo>
                <a:lnTo>
                  <a:pt x="9904" y="8638"/>
                </a:lnTo>
                <a:close/>
                <a:moveTo>
                  <a:pt x="1071" y="0"/>
                </a:moveTo>
                <a:lnTo>
                  <a:pt x="828" y="73"/>
                </a:lnTo>
                <a:lnTo>
                  <a:pt x="609" y="171"/>
                </a:lnTo>
                <a:lnTo>
                  <a:pt x="414" y="317"/>
                </a:lnTo>
                <a:lnTo>
                  <a:pt x="244" y="511"/>
                </a:lnTo>
                <a:lnTo>
                  <a:pt x="122" y="730"/>
                </a:lnTo>
                <a:lnTo>
                  <a:pt x="25" y="949"/>
                </a:lnTo>
                <a:lnTo>
                  <a:pt x="25" y="1071"/>
                </a:lnTo>
                <a:lnTo>
                  <a:pt x="25" y="1193"/>
                </a:lnTo>
                <a:lnTo>
                  <a:pt x="25" y="1314"/>
                </a:lnTo>
                <a:lnTo>
                  <a:pt x="49" y="1436"/>
                </a:lnTo>
                <a:lnTo>
                  <a:pt x="25" y="1777"/>
                </a:lnTo>
                <a:lnTo>
                  <a:pt x="1" y="2117"/>
                </a:lnTo>
                <a:lnTo>
                  <a:pt x="25" y="2215"/>
                </a:lnTo>
                <a:lnTo>
                  <a:pt x="74" y="2263"/>
                </a:lnTo>
                <a:lnTo>
                  <a:pt x="147" y="2288"/>
                </a:lnTo>
                <a:lnTo>
                  <a:pt x="244" y="2263"/>
                </a:lnTo>
                <a:lnTo>
                  <a:pt x="341" y="2239"/>
                </a:lnTo>
                <a:lnTo>
                  <a:pt x="317" y="2896"/>
                </a:lnTo>
                <a:lnTo>
                  <a:pt x="341" y="2993"/>
                </a:lnTo>
                <a:lnTo>
                  <a:pt x="414" y="3042"/>
                </a:lnTo>
                <a:lnTo>
                  <a:pt x="560" y="3042"/>
                </a:lnTo>
                <a:lnTo>
                  <a:pt x="658" y="3018"/>
                </a:lnTo>
                <a:lnTo>
                  <a:pt x="658" y="3285"/>
                </a:lnTo>
                <a:lnTo>
                  <a:pt x="658" y="3431"/>
                </a:lnTo>
                <a:lnTo>
                  <a:pt x="682" y="3529"/>
                </a:lnTo>
                <a:lnTo>
                  <a:pt x="731" y="3650"/>
                </a:lnTo>
                <a:lnTo>
                  <a:pt x="779" y="3723"/>
                </a:lnTo>
                <a:lnTo>
                  <a:pt x="876" y="3748"/>
                </a:lnTo>
                <a:lnTo>
                  <a:pt x="998" y="3772"/>
                </a:lnTo>
                <a:lnTo>
                  <a:pt x="949" y="3942"/>
                </a:lnTo>
                <a:lnTo>
                  <a:pt x="949" y="4137"/>
                </a:lnTo>
                <a:lnTo>
                  <a:pt x="949" y="4332"/>
                </a:lnTo>
                <a:lnTo>
                  <a:pt x="998" y="4526"/>
                </a:lnTo>
                <a:lnTo>
                  <a:pt x="1047" y="4575"/>
                </a:lnTo>
                <a:lnTo>
                  <a:pt x="1095" y="4624"/>
                </a:lnTo>
                <a:lnTo>
                  <a:pt x="1168" y="4648"/>
                </a:lnTo>
                <a:lnTo>
                  <a:pt x="1241" y="4624"/>
                </a:lnTo>
                <a:lnTo>
                  <a:pt x="1339" y="4551"/>
                </a:lnTo>
                <a:lnTo>
                  <a:pt x="1363" y="4745"/>
                </a:lnTo>
                <a:lnTo>
                  <a:pt x="1436" y="4916"/>
                </a:lnTo>
                <a:lnTo>
                  <a:pt x="1533" y="5086"/>
                </a:lnTo>
                <a:lnTo>
                  <a:pt x="1655" y="5232"/>
                </a:lnTo>
                <a:lnTo>
                  <a:pt x="1728" y="5281"/>
                </a:lnTo>
                <a:lnTo>
                  <a:pt x="1801" y="5281"/>
                </a:lnTo>
                <a:lnTo>
                  <a:pt x="1874" y="5256"/>
                </a:lnTo>
                <a:lnTo>
                  <a:pt x="1850" y="5378"/>
                </a:lnTo>
                <a:lnTo>
                  <a:pt x="1874" y="5500"/>
                </a:lnTo>
                <a:lnTo>
                  <a:pt x="1923" y="5621"/>
                </a:lnTo>
                <a:lnTo>
                  <a:pt x="1996" y="5719"/>
                </a:lnTo>
                <a:lnTo>
                  <a:pt x="2093" y="5792"/>
                </a:lnTo>
                <a:lnTo>
                  <a:pt x="2190" y="5840"/>
                </a:lnTo>
                <a:lnTo>
                  <a:pt x="2263" y="5840"/>
                </a:lnTo>
                <a:lnTo>
                  <a:pt x="2361" y="5816"/>
                </a:lnTo>
                <a:lnTo>
                  <a:pt x="2458" y="5986"/>
                </a:lnTo>
                <a:lnTo>
                  <a:pt x="2434" y="6084"/>
                </a:lnTo>
                <a:lnTo>
                  <a:pt x="2434" y="6181"/>
                </a:lnTo>
                <a:lnTo>
                  <a:pt x="2482" y="6424"/>
                </a:lnTo>
                <a:lnTo>
                  <a:pt x="2531" y="6473"/>
                </a:lnTo>
                <a:lnTo>
                  <a:pt x="2580" y="6522"/>
                </a:lnTo>
                <a:lnTo>
                  <a:pt x="2653" y="6522"/>
                </a:lnTo>
                <a:lnTo>
                  <a:pt x="2726" y="6473"/>
                </a:lnTo>
                <a:lnTo>
                  <a:pt x="2823" y="6424"/>
                </a:lnTo>
                <a:lnTo>
                  <a:pt x="2847" y="6546"/>
                </a:lnTo>
                <a:lnTo>
                  <a:pt x="2896" y="6643"/>
                </a:lnTo>
                <a:lnTo>
                  <a:pt x="2969" y="6741"/>
                </a:lnTo>
                <a:lnTo>
                  <a:pt x="3042" y="6838"/>
                </a:lnTo>
                <a:lnTo>
                  <a:pt x="3139" y="6887"/>
                </a:lnTo>
                <a:lnTo>
                  <a:pt x="3261" y="6911"/>
                </a:lnTo>
                <a:lnTo>
                  <a:pt x="3383" y="6911"/>
                </a:lnTo>
                <a:lnTo>
                  <a:pt x="3529" y="6887"/>
                </a:lnTo>
                <a:lnTo>
                  <a:pt x="3553" y="6887"/>
                </a:lnTo>
                <a:lnTo>
                  <a:pt x="3553" y="6911"/>
                </a:lnTo>
                <a:lnTo>
                  <a:pt x="3529" y="6984"/>
                </a:lnTo>
                <a:lnTo>
                  <a:pt x="3504" y="7130"/>
                </a:lnTo>
                <a:lnTo>
                  <a:pt x="3504" y="7252"/>
                </a:lnTo>
                <a:lnTo>
                  <a:pt x="3529" y="7276"/>
                </a:lnTo>
                <a:lnTo>
                  <a:pt x="3553" y="7325"/>
                </a:lnTo>
                <a:lnTo>
                  <a:pt x="3626" y="7349"/>
                </a:lnTo>
                <a:lnTo>
                  <a:pt x="3723" y="7349"/>
                </a:lnTo>
                <a:lnTo>
                  <a:pt x="3845" y="7300"/>
                </a:lnTo>
                <a:lnTo>
                  <a:pt x="3942" y="7252"/>
                </a:lnTo>
                <a:lnTo>
                  <a:pt x="3942" y="7373"/>
                </a:lnTo>
                <a:lnTo>
                  <a:pt x="3967" y="7470"/>
                </a:lnTo>
                <a:lnTo>
                  <a:pt x="3991" y="7568"/>
                </a:lnTo>
                <a:lnTo>
                  <a:pt x="4088" y="7641"/>
                </a:lnTo>
                <a:lnTo>
                  <a:pt x="4210" y="7689"/>
                </a:lnTo>
                <a:lnTo>
                  <a:pt x="4283" y="7714"/>
                </a:lnTo>
                <a:lnTo>
                  <a:pt x="4356" y="7689"/>
                </a:lnTo>
                <a:lnTo>
                  <a:pt x="4453" y="7641"/>
                </a:lnTo>
                <a:lnTo>
                  <a:pt x="4453" y="7762"/>
                </a:lnTo>
                <a:lnTo>
                  <a:pt x="4453" y="7884"/>
                </a:lnTo>
                <a:lnTo>
                  <a:pt x="4478" y="7933"/>
                </a:lnTo>
                <a:lnTo>
                  <a:pt x="4526" y="7981"/>
                </a:lnTo>
                <a:lnTo>
                  <a:pt x="4575" y="8030"/>
                </a:lnTo>
                <a:lnTo>
                  <a:pt x="4648" y="8054"/>
                </a:lnTo>
                <a:lnTo>
                  <a:pt x="4770" y="8103"/>
                </a:lnTo>
                <a:lnTo>
                  <a:pt x="4891" y="8079"/>
                </a:lnTo>
                <a:lnTo>
                  <a:pt x="5013" y="8054"/>
                </a:lnTo>
                <a:lnTo>
                  <a:pt x="5110" y="7981"/>
                </a:lnTo>
                <a:lnTo>
                  <a:pt x="5159" y="8079"/>
                </a:lnTo>
                <a:lnTo>
                  <a:pt x="5208" y="8103"/>
                </a:lnTo>
                <a:lnTo>
                  <a:pt x="5232" y="8127"/>
                </a:lnTo>
                <a:lnTo>
                  <a:pt x="5329" y="8103"/>
                </a:lnTo>
                <a:lnTo>
                  <a:pt x="5329" y="8127"/>
                </a:lnTo>
                <a:lnTo>
                  <a:pt x="5329" y="8152"/>
                </a:lnTo>
                <a:lnTo>
                  <a:pt x="5354" y="8152"/>
                </a:lnTo>
                <a:lnTo>
                  <a:pt x="5475" y="8103"/>
                </a:lnTo>
                <a:lnTo>
                  <a:pt x="5597" y="8054"/>
                </a:lnTo>
                <a:lnTo>
                  <a:pt x="5597" y="8225"/>
                </a:lnTo>
                <a:lnTo>
                  <a:pt x="5646" y="8298"/>
                </a:lnTo>
                <a:lnTo>
                  <a:pt x="5694" y="8346"/>
                </a:lnTo>
                <a:lnTo>
                  <a:pt x="5840" y="8444"/>
                </a:lnTo>
                <a:lnTo>
                  <a:pt x="5938" y="8492"/>
                </a:lnTo>
                <a:lnTo>
                  <a:pt x="6059" y="8492"/>
                </a:lnTo>
                <a:lnTo>
                  <a:pt x="6181" y="8468"/>
                </a:lnTo>
                <a:lnTo>
                  <a:pt x="6278" y="8419"/>
                </a:lnTo>
                <a:lnTo>
                  <a:pt x="6400" y="8492"/>
                </a:lnTo>
                <a:lnTo>
                  <a:pt x="6546" y="8565"/>
                </a:lnTo>
                <a:lnTo>
                  <a:pt x="6668" y="8687"/>
                </a:lnTo>
                <a:lnTo>
                  <a:pt x="3383" y="11729"/>
                </a:lnTo>
                <a:lnTo>
                  <a:pt x="1947" y="13067"/>
                </a:lnTo>
                <a:lnTo>
                  <a:pt x="1314" y="13627"/>
                </a:lnTo>
                <a:lnTo>
                  <a:pt x="1022" y="13943"/>
                </a:lnTo>
                <a:lnTo>
                  <a:pt x="731" y="14259"/>
                </a:lnTo>
                <a:lnTo>
                  <a:pt x="585" y="14503"/>
                </a:lnTo>
                <a:lnTo>
                  <a:pt x="463" y="14770"/>
                </a:lnTo>
                <a:lnTo>
                  <a:pt x="341" y="15087"/>
                </a:lnTo>
                <a:lnTo>
                  <a:pt x="268" y="15403"/>
                </a:lnTo>
                <a:lnTo>
                  <a:pt x="268" y="15573"/>
                </a:lnTo>
                <a:lnTo>
                  <a:pt x="268" y="15719"/>
                </a:lnTo>
                <a:lnTo>
                  <a:pt x="268" y="15865"/>
                </a:lnTo>
                <a:lnTo>
                  <a:pt x="317" y="16011"/>
                </a:lnTo>
                <a:lnTo>
                  <a:pt x="366" y="16157"/>
                </a:lnTo>
                <a:lnTo>
                  <a:pt x="463" y="16279"/>
                </a:lnTo>
                <a:lnTo>
                  <a:pt x="560" y="16376"/>
                </a:lnTo>
                <a:lnTo>
                  <a:pt x="682" y="16473"/>
                </a:lnTo>
                <a:lnTo>
                  <a:pt x="731" y="16522"/>
                </a:lnTo>
                <a:lnTo>
                  <a:pt x="852" y="16644"/>
                </a:lnTo>
                <a:lnTo>
                  <a:pt x="974" y="16741"/>
                </a:lnTo>
                <a:lnTo>
                  <a:pt x="1095" y="16790"/>
                </a:lnTo>
                <a:lnTo>
                  <a:pt x="1241" y="16838"/>
                </a:lnTo>
                <a:lnTo>
                  <a:pt x="1387" y="16863"/>
                </a:lnTo>
                <a:lnTo>
                  <a:pt x="1679" y="16863"/>
                </a:lnTo>
                <a:lnTo>
                  <a:pt x="1850" y="16838"/>
                </a:lnTo>
                <a:lnTo>
                  <a:pt x="2142" y="16741"/>
                </a:lnTo>
                <a:lnTo>
                  <a:pt x="2434" y="16595"/>
                </a:lnTo>
                <a:lnTo>
                  <a:pt x="2701" y="16425"/>
                </a:lnTo>
                <a:lnTo>
                  <a:pt x="2920" y="16254"/>
                </a:lnTo>
                <a:lnTo>
                  <a:pt x="3285" y="15938"/>
                </a:lnTo>
                <a:lnTo>
                  <a:pt x="3650" y="15597"/>
                </a:lnTo>
                <a:lnTo>
                  <a:pt x="4356" y="14892"/>
                </a:lnTo>
                <a:lnTo>
                  <a:pt x="5694" y="13432"/>
                </a:lnTo>
                <a:lnTo>
                  <a:pt x="7057" y="11972"/>
                </a:lnTo>
                <a:lnTo>
                  <a:pt x="8371" y="10463"/>
                </a:lnTo>
                <a:lnTo>
                  <a:pt x="8833" y="11047"/>
                </a:lnTo>
                <a:lnTo>
                  <a:pt x="9320" y="11583"/>
                </a:lnTo>
                <a:lnTo>
                  <a:pt x="10342" y="12629"/>
                </a:lnTo>
                <a:lnTo>
                  <a:pt x="12386" y="14770"/>
                </a:lnTo>
                <a:lnTo>
                  <a:pt x="12775" y="15160"/>
                </a:lnTo>
                <a:lnTo>
                  <a:pt x="13237" y="15622"/>
                </a:lnTo>
                <a:lnTo>
                  <a:pt x="13773" y="16133"/>
                </a:lnTo>
                <a:lnTo>
                  <a:pt x="14065" y="16376"/>
                </a:lnTo>
                <a:lnTo>
                  <a:pt x="14357" y="16595"/>
                </a:lnTo>
                <a:lnTo>
                  <a:pt x="14649" y="16814"/>
                </a:lnTo>
                <a:lnTo>
                  <a:pt x="14965" y="16960"/>
                </a:lnTo>
                <a:lnTo>
                  <a:pt x="15257" y="17106"/>
                </a:lnTo>
                <a:lnTo>
                  <a:pt x="15549" y="17179"/>
                </a:lnTo>
                <a:lnTo>
                  <a:pt x="15695" y="17203"/>
                </a:lnTo>
                <a:lnTo>
                  <a:pt x="15963" y="17203"/>
                </a:lnTo>
                <a:lnTo>
                  <a:pt x="16084" y="17179"/>
                </a:lnTo>
                <a:lnTo>
                  <a:pt x="16230" y="17130"/>
                </a:lnTo>
                <a:lnTo>
                  <a:pt x="16352" y="17057"/>
                </a:lnTo>
                <a:lnTo>
                  <a:pt x="16474" y="16984"/>
                </a:lnTo>
                <a:lnTo>
                  <a:pt x="16595" y="16863"/>
                </a:lnTo>
                <a:lnTo>
                  <a:pt x="16741" y="16692"/>
                </a:lnTo>
                <a:lnTo>
                  <a:pt x="16863" y="16473"/>
                </a:lnTo>
                <a:lnTo>
                  <a:pt x="16936" y="16230"/>
                </a:lnTo>
                <a:lnTo>
                  <a:pt x="16984" y="15987"/>
                </a:lnTo>
                <a:lnTo>
                  <a:pt x="16984" y="15743"/>
                </a:lnTo>
                <a:lnTo>
                  <a:pt x="16960" y="15500"/>
                </a:lnTo>
                <a:lnTo>
                  <a:pt x="16911" y="15257"/>
                </a:lnTo>
                <a:lnTo>
                  <a:pt x="16838" y="15038"/>
                </a:lnTo>
                <a:lnTo>
                  <a:pt x="16668" y="14722"/>
                </a:lnTo>
                <a:lnTo>
                  <a:pt x="16425" y="14381"/>
                </a:lnTo>
                <a:lnTo>
                  <a:pt x="16157" y="14016"/>
                </a:lnTo>
                <a:lnTo>
                  <a:pt x="15865" y="13651"/>
                </a:lnTo>
                <a:lnTo>
                  <a:pt x="15549" y="13310"/>
                </a:lnTo>
                <a:lnTo>
                  <a:pt x="15233" y="12970"/>
                </a:lnTo>
                <a:lnTo>
                  <a:pt x="14673" y="12459"/>
                </a:lnTo>
                <a:lnTo>
                  <a:pt x="13967" y="11826"/>
                </a:lnTo>
                <a:lnTo>
                  <a:pt x="13262" y="11193"/>
                </a:lnTo>
                <a:lnTo>
                  <a:pt x="13286" y="11120"/>
                </a:lnTo>
                <a:lnTo>
                  <a:pt x="13286" y="11072"/>
                </a:lnTo>
                <a:lnTo>
                  <a:pt x="13262" y="11047"/>
                </a:lnTo>
                <a:lnTo>
                  <a:pt x="13189" y="11023"/>
                </a:lnTo>
                <a:lnTo>
                  <a:pt x="13091" y="11047"/>
                </a:lnTo>
                <a:lnTo>
                  <a:pt x="11631" y="9660"/>
                </a:lnTo>
                <a:lnTo>
                  <a:pt x="10196" y="8273"/>
                </a:lnTo>
                <a:lnTo>
                  <a:pt x="10707" y="7641"/>
                </a:lnTo>
                <a:lnTo>
                  <a:pt x="10828" y="7762"/>
                </a:lnTo>
                <a:lnTo>
                  <a:pt x="10974" y="7860"/>
                </a:lnTo>
                <a:lnTo>
                  <a:pt x="11120" y="7933"/>
                </a:lnTo>
                <a:lnTo>
                  <a:pt x="11291" y="8006"/>
                </a:lnTo>
                <a:lnTo>
                  <a:pt x="11461" y="8054"/>
                </a:lnTo>
                <a:lnTo>
                  <a:pt x="11631" y="8103"/>
                </a:lnTo>
                <a:lnTo>
                  <a:pt x="11996" y="8127"/>
                </a:lnTo>
                <a:lnTo>
                  <a:pt x="12264" y="8127"/>
                </a:lnTo>
                <a:lnTo>
                  <a:pt x="12532" y="8103"/>
                </a:lnTo>
                <a:lnTo>
                  <a:pt x="12799" y="8030"/>
                </a:lnTo>
                <a:lnTo>
                  <a:pt x="13067" y="7933"/>
                </a:lnTo>
                <a:lnTo>
                  <a:pt x="13310" y="7811"/>
                </a:lnTo>
                <a:lnTo>
                  <a:pt x="13554" y="7665"/>
                </a:lnTo>
                <a:lnTo>
                  <a:pt x="13773" y="7519"/>
                </a:lnTo>
                <a:lnTo>
                  <a:pt x="13992" y="7349"/>
                </a:lnTo>
                <a:lnTo>
                  <a:pt x="14235" y="7130"/>
                </a:lnTo>
                <a:lnTo>
                  <a:pt x="14478" y="6911"/>
                </a:lnTo>
                <a:lnTo>
                  <a:pt x="14697" y="6668"/>
                </a:lnTo>
                <a:lnTo>
                  <a:pt x="14892" y="6400"/>
                </a:lnTo>
                <a:lnTo>
                  <a:pt x="15281" y="5865"/>
                </a:lnTo>
                <a:lnTo>
                  <a:pt x="15622" y="5305"/>
                </a:lnTo>
                <a:lnTo>
                  <a:pt x="16011" y="4697"/>
                </a:lnTo>
                <a:lnTo>
                  <a:pt x="16376" y="4064"/>
                </a:lnTo>
                <a:lnTo>
                  <a:pt x="16692" y="3407"/>
                </a:lnTo>
                <a:lnTo>
                  <a:pt x="16960" y="2726"/>
                </a:lnTo>
                <a:lnTo>
                  <a:pt x="16984" y="2628"/>
                </a:lnTo>
                <a:lnTo>
                  <a:pt x="16960" y="2555"/>
                </a:lnTo>
                <a:lnTo>
                  <a:pt x="16960" y="2507"/>
                </a:lnTo>
                <a:lnTo>
                  <a:pt x="16960" y="2434"/>
                </a:lnTo>
                <a:lnTo>
                  <a:pt x="16911" y="2385"/>
                </a:lnTo>
                <a:lnTo>
                  <a:pt x="16863" y="2336"/>
                </a:lnTo>
                <a:lnTo>
                  <a:pt x="16814" y="2288"/>
                </a:lnTo>
                <a:lnTo>
                  <a:pt x="16692" y="2288"/>
                </a:lnTo>
                <a:lnTo>
                  <a:pt x="16644" y="2312"/>
                </a:lnTo>
                <a:lnTo>
                  <a:pt x="15646" y="3066"/>
                </a:lnTo>
                <a:lnTo>
                  <a:pt x="15160" y="3456"/>
                </a:lnTo>
                <a:lnTo>
                  <a:pt x="14649" y="3821"/>
                </a:lnTo>
                <a:lnTo>
                  <a:pt x="13919" y="4332"/>
                </a:lnTo>
                <a:lnTo>
                  <a:pt x="13919" y="4332"/>
                </a:lnTo>
                <a:lnTo>
                  <a:pt x="14746" y="3115"/>
                </a:lnTo>
                <a:lnTo>
                  <a:pt x="15476" y="2020"/>
                </a:lnTo>
                <a:lnTo>
                  <a:pt x="15671" y="1704"/>
                </a:lnTo>
                <a:lnTo>
                  <a:pt x="15768" y="1533"/>
                </a:lnTo>
                <a:lnTo>
                  <a:pt x="15817" y="1363"/>
                </a:lnTo>
                <a:lnTo>
                  <a:pt x="15890" y="1290"/>
                </a:lnTo>
                <a:lnTo>
                  <a:pt x="15963" y="1217"/>
                </a:lnTo>
                <a:lnTo>
                  <a:pt x="15987" y="1120"/>
                </a:lnTo>
                <a:lnTo>
                  <a:pt x="15963" y="1022"/>
                </a:lnTo>
                <a:lnTo>
                  <a:pt x="15890" y="949"/>
                </a:lnTo>
                <a:lnTo>
                  <a:pt x="15817" y="901"/>
                </a:lnTo>
                <a:lnTo>
                  <a:pt x="15744" y="876"/>
                </a:lnTo>
                <a:lnTo>
                  <a:pt x="15622" y="876"/>
                </a:lnTo>
                <a:lnTo>
                  <a:pt x="15549" y="949"/>
                </a:lnTo>
                <a:lnTo>
                  <a:pt x="14551" y="1777"/>
                </a:lnTo>
                <a:lnTo>
                  <a:pt x="13554" y="2580"/>
                </a:lnTo>
                <a:lnTo>
                  <a:pt x="13043" y="2920"/>
                </a:lnTo>
                <a:lnTo>
                  <a:pt x="12532" y="3310"/>
                </a:lnTo>
                <a:lnTo>
                  <a:pt x="12532" y="3310"/>
                </a:lnTo>
                <a:lnTo>
                  <a:pt x="12945" y="2653"/>
                </a:lnTo>
                <a:lnTo>
                  <a:pt x="13359" y="1996"/>
                </a:lnTo>
                <a:lnTo>
                  <a:pt x="13554" y="1752"/>
                </a:lnTo>
                <a:lnTo>
                  <a:pt x="13821" y="1436"/>
                </a:lnTo>
                <a:lnTo>
                  <a:pt x="13919" y="1290"/>
                </a:lnTo>
                <a:lnTo>
                  <a:pt x="14040" y="1120"/>
                </a:lnTo>
                <a:lnTo>
                  <a:pt x="14113" y="949"/>
                </a:lnTo>
                <a:lnTo>
                  <a:pt x="14162" y="779"/>
                </a:lnTo>
                <a:lnTo>
                  <a:pt x="14357" y="584"/>
                </a:lnTo>
                <a:lnTo>
                  <a:pt x="14430" y="487"/>
                </a:lnTo>
                <a:lnTo>
                  <a:pt x="14454" y="390"/>
                </a:lnTo>
                <a:lnTo>
                  <a:pt x="14430" y="292"/>
                </a:lnTo>
                <a:lnTo>
                  <a:pt x="14357" y="195"/>
                </a:lnTo>
                <a:lnTo>
                  <a:pt x="14284" y="146"/>
                </a:lnTo>
                <a:lnTo>
                  <a:pt x="14186" y="122"/>
                </a:lnTo>
                <a:lnTo>
                  <a:pt x="14065" y="122"/>
                </a:lnTo>
                <a:lnTo>
                  <a:pt x="13967" y="195"/>
                </a:lnTo>
                <a:lnTo>
                  <a:pt x="13554" y="560"/>
                </a:lnTo>
                <a:lnTo>
                  <a:pt x="13091" y="901"/>
                </a:lnTo>
                <a:lnTo>
                  <a:pt x="12629" y="1217"/>
                </a:lnTo>
                <a:lnTo>
                  <a:pt x="12142" y="1509"/>
                </a:lnTo>
                <a:lnTo>
                  <a:pt x="11680" y="1801"/>
                </a:lnTo>
                <a:lnTo>
                  <a:pt x="11193" y="2117"/>
                </a:lnTo>
                <a:lnTo>
                  <a:pt x="10755" y="2434"/>
                </a:lnTo>
                <a:lnTo>
                  <a:pt x="10317" y="2823"/>
                </a:lnTo>
                <a:lnTo>
                  <a:pt x="10147" y="2993"/>
                </a:lnTo>
                <a:lnTo>
                  <a:pt x="10001" y="3164"/>
                </a:lnTo>
                <a:lnTo>
                  <a:pt x="9855" y="3383"/>
                </a:lnTo>
                <a:lnTo>
                  <a:pt x="9733" y="3577"/>
                </a:lnTo>
                <a:lnTo>
                  <a:pt x="9612" y="3796"/>
                </a:lnTo>
                <a:lnTo>
                  <a:pt x="9514" y="4015"/>
                </a:lnTo>
                <a:lnTo>
                  <a:pt x="9417" y="4234"/>
                </a:lnTo>
                <a:lnTo>
                  <a:pt x="9368" y="4478"/>
                </a:lnTo>
                <a:lnTo>
                  <a:pt x="9320" y="4672"/>
                </a:lnTo>
                <a:lnTo>
                  <a:pt x="9295" y="4867"/>
                </a:lnTo>
                <a:lnTo>
                  <a:pt x="9295" y="5062"/>
                </a:lnTo>
                <a:lnTo>
                  <a:pt x="9295" y="5281"/>
                </a:lnTo>
                <a:lnTo>
                  <a:pt x="9344" y="5475"/>
                </a:lnTo>
                <a:lnTo>
                  <a:pt x="9393" y="5670"/>
                </a:lnTo>
                <a:lnTo>
                  <a:pt x="9441" y="5865"/>
                </a:lnTo>
                <a:lnTo>
                  <a:pt x="9539" y="6035"/>
                </a:lnTo>
                <a:lnTo>
                  <a:pt x="9514" y="6059"/>
                </a:lnTo>
                <a:lnTo>
                  <a:pt x="8760" y="6765"/>
                </a:lnTo>
                <a:lnTo>
                  <a:pt x="7422" y="5402"/>
                </a:lnTo>
                <a:lnTo>
                  <a:pt x="6059" y="4088"/>
                </a:lnTo>
                <a:lnTo>
                  <a:pt x="3358" y="1412"/>
                </a:lnTo>
                <a:lnTo>
                  <a:pt x="2872" y="925"/>
                </a:lnTo>
                <a:lnTo>
                  <a:pt x="2604" y="682"/>
                </a:lnTo>
                <a:lnTo>
                  <a:pt x="2336" y="438"/>
                </a:lnTo>
                <a:lnTo>
                  <a:pt x="2044" y="244"/>
                </a:lnTo>
                <a:lnTo>
                  <a:pt x="1898" y="171"/>
                </a:lnTo>
                <a:lnTo>
                  <a:pt x="1728" y="98"/>
                </a:lnTo>
                <a:lnTo>
                  <a:pt x="1582" y="49"/>
                </a:lnTo>
                <a:lnTo>
                  <a:pt x="14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46"/>
          <p:cNvSpPr/>
          <p:nvPr/>
        </p:nvSpPr>
        <p:spPr>
          <a:xfrm>
            <a:off x="2953924" y="4517360"/>
            <a:ext cx="394182" cy="328865"/>
          </a:xfrm>
          <a:custGeom>
            <a:avLst/>
            <a:gdLst/>
            <a:ahLst/>
            <a:cxnLst/>
            <a:rect l="l" t="t" r="r" b="b"/>
            <a:pathLst>
              <a:path w="20416" h="17033" extrusionOk="0">
                <a:moveTo>
                  <a:pt x="9003" y="852"/>
                </a:moveTo>
                <a:lnTo>
                  <a:pt x="8882" y="925"/>
                </a:lnTo>
                <a:lnTo>
                  <a:pt x="8736" y="998"/>
                </a:lnTo>
                <a:lnTo>
                  <a:pt x="8614" y="1095"/>
                </a:lnTo>
                <a:lnTo>
                  <a:pt x="8492" y="1192"/>
                </a:lnTo>
                <a:lnTo>
                  <a:pt x="8395" y="1314"/>
                </a:lnTo>
                <a:lnTo>
                  <a:pt x="8322" y="1460"/>
                </a:lnTo>
                <a:lnTo>
                  <a:pt x="8249" y="1582"/>
                </a:lnTo>
                <a:lnTo>
                  <a:pt x="8225" y="1752"/>
                </a:lnTo>
                <a:lnTo>
                  <a:pt x="8225" y="1898"/>
                </a:lnTo>
                <a:lnTo>
                  <a:pt x="8249" y="2068"/>
                </a:lnTo>
                <a:lnTo>
                  <a:pt x="8298" y="2214"/>
                </a:lnTo>
                <a:lnTo>
                  <a:pt x="8371" y="2360"/>
                </a:lnTo>
                <a:lnTo>
                  <a:pt x="8468" y="2482"/>
                </a:lnTo>
                <a:lnTo>
                  <a:pt x="8565" y="2604"/>
                </a:lnTo>
                <a:lnTo>
                  <a:pt x="8784" y="2847"/>
                </a:lnTo>
                <a:lnTo>
                  <a:pt x="8857" y="2969"/>
                </a:lnTo>
                <a:lnTo>
                  <a:pt x="8882" y="3115"/>
                </a:lnTo>
                <a:lnTo>
                  <a:pt x="8882" y="3188"/>
                </a:lnTo>
                <a:lnTo>
                  <a:pt x="8882" y="3261"/>
                </a:lnTo>
                <a:lnTo>
                  <a:pt x="8833" y="3334"/>
                </a:lnTo>
                <a:lnTo>
                  <a:pt x="8784" y="3431"/>
                </a:lnTo>
                <a:lnTo>
                  <a:pt x="8784" y="3455"/>
                </a:lnTo>
                <a:lnTo>
                  <a:pt x="8784" y="3504"/>
                </a:lnTo>
                <a:lnTo>
                  <a:pt x="8809" y="3528"/>
                </a:lnTo>
                <a:lnTo>
                  <a:pt x="8857" y="3528"/>
                </a:lnTo>
                <a:lnTo>
                  <a:pt x="8979" y="3504"/>
                </a:lnTo>
                <a:lnTo>
                  <a:pt x="9076" y="3431"/>
                </a:lnTo>
                <a:lnTo>
                  <a:pt x="9174" y="3358"/>
                </a:lnTo>
                <a:lnTo>
                  <a:pt x="9198" y="3261"/>
                </a:lnTo>
                <a:lnTo>
                  <a:pt x="9222" y="3163"/>
                </a:lnTo>
                <a:lnTo>
                  <a:pt x="9222" y="3042"/>
                </a:lnTo>
                <a:lnTo>
                  <a:pt x="9198" y="2920"/>
                </a:lnTo>
                <a:lnTo>
                  <a:pt x="9174" y="2774"/>
                </a:lnTo>
                <a:lnTo>
                  <a:pt x="9076" y="2628"/>
                </a:lnTo>
                <a:lnTo>
                  <a:pt x="8979" y="2506"/>
                </a:lnTo>
                <a:lnTo>
                  <a:pt x="8736" y="2263"/>
                </a:lnTo>
                <a:lnTo>
                  <a:pt x="8663" y="2166"/>
                </a:lnTo>
                <a:lnTo>
                  <a:pt x="8614" y="2068"/>
                </a:lnTo>
                <a:lnTo>
                  <a:pt x="8565" y="1971"/>
                </a:lnTo>
                <a:lnTo>
                  <a:pt x="8565" y="1898"/>
                </a:lnTo>
                <a:lnTo>
                  <a:pt x="8565" y="1801"/>
                </a:lnTo>
                <a:lnTo>
                  <a:pt x="8590" y="1728"/>
                </a:lnTo>
                <a:lnTo>
                  <a:pt x="8638" y="1582"/>
                </a:lnTo>
                <a:lnTo>
                  <a:pt x="8760" y="1436"/>
                </a:lnTo>
                <a:lnTo>
                  <a:pt x="8882" y="1290"/>
                </a:lnTo>
                <a:lnTo>
                  <a:pt x="9003" y="1144"/>
                </a:lnTo>
                <a:lnTo>
                  <a:pt x="9125" y="998"/>
                </a:lnTo>
                <a:lnTo>
                  <a:pt x="9125" y="949"/>
                </a:lnTo>
                <a:lnTo>
                  <a:pt x="9101" y="900"/>
                </a:lnTo>
                <a:lnTo>
                  <a:pt x="9076" y="852"/>
                </a:lnTo>
                <a:close/>
                <a:moveTo>
                  <a:pt x="11461" y="925"/>
                </a:moveTo>
                <a:lnTo>
                  <a:pt x="11461" y="949"/>
                </a:lnTo>
                <a:lnTo>
                  <a:pt x="11461" y="1046"/>
                </a:lnTo>
                <a:lnTo>
                  <a:pt x="11437" y="1144"/>
                </a:lnTo>
                <a:lnTo>
                  <a:pt x="11364" y="1338"/>
                </a:lnTo>
                <a:lnTo>
                  <a:pt x="11266" y="1484"/>
                </a:lnTo>
                <a:lnTo>
                  <a:pt x="11145" y="1630"/>
                </a:lnTo>
                <a:lnTo>
                  <a:pt x="10999" y="1776"/>
                </a:lnTo>
                <a:lnTo>
                  <a:pt x="10901" y="1947"/>
                </a:lnTo>
                <a:lnTo>
                  <a:pt x="10828" y="2117"/>
                </a:lnTo>
                <a:lnTo>
                  <a:pt x="10804" y="2214"/>
                </a:lnTo>
                <a:lnTo>
                  <a:pt x="10804" y="2336"/>
                </a:lnTo>
                <a:lnTo>
                  <a:pt x="10828" y="2482"/>
                </a:lnTo>
                <a:lnTo>
                  <a:pt x="10877" y="2604"/>
                </a:lnTo>
                <a:lnTo>
                  <a:pt x="10950" y="2750"/>
                </a:lnTo>
                <a:lnTo>
                  <a:pt x="11047" y="2871"/>
                </a:lnTo>
                <a:lnTo>
                  <a:pt x="11242" y="3115"/>
                </a:lnTo>
                <a:lnTo>
                  <a:pt x="11339" y="3236"/>
                </a:lnTo>
                <a:lnTo>
                  <a:pt x="11412" y="3358"/>
                </a:lnTo>
                <a:lnTo>
                  <a:pt x="11461" y="3480"/>
                </a:lnTo>
                <a:lnTo>
                  <a:pt x="11485" y="3626"/>
                </a:lnTo>
                <a:lnTo>
                  <a:pt x="11510" y="3772"/>
                </a:lnTo>
                <a:lnTo>
                  <a:pt x="11485" y="3966"/>
                </a:lnTo>
                <a:lnTo>
                  <a:pt x="11485" y="3991"/>
                </a:lnTo>
                <a:lnTo>
                  <a:pt x="11510" y="4039"/>
                </a:lnTo>
                <a:lnTo>
                  <a:pt x="11558" y="4039"/>
                </a:lnTo>
                <a:lnTo>
                  <a:pt x="11680" y="4015"/>
                </a:lnTo>
                <a:lnTo>
                  <a:pt x="11777" y="3942"/>
                </a:lnTo>
                <a:lnTo>
                  <a:pt x="11826" y="3869"/>
                </a:lnTo>
                <a:lnTo>
                  <a:pt x="11875" y="3796"/>
                </a:lnTo>
                <a:lnTo>
                  <a:pt x="11899" y="3723"/>
                </a:lnTo>
                <a:lnTo>
                  <a:pt x="11899" y="3626"/>
                </a:lnTo>
                <a:lnTo>
                  <a:pt x="11850" y="3407"/>
                </a:lnTo>
                <a:lnTo>
                  <a:pt x="11753" y="3212"/>
                </a:lnTo>
                <a:lnTo>
                  <a:pt x="11631" y="3017"/>
                </a:lnTo>
                <a:lnTo>
                  <a:pt x="11510" y="2847"/>
                </a:lnTo>
                <a:lnTo>
                  <a:pt x="11412" y="2701"/>
                </a:lnTo>
                <a:lnTo>
                  <a:pt x="11315" y="2579"/>
                </a:lnTo>
                <a:lnTo>
                  <a:pt x="11266" y="2433"/>
                </a:lnTo>
                <a:lnTo>
                  <a:pt x="11242" y="2312"/>
                </a:lnTo>
                <a:lnTo>
                  <a:pt x="11242" y="2190"/>
                </a:lnTo>
                <a:lnTo>
                  <a:pt x="11291" y="2068"/>
                </a:lnTo>
                <a:lnTo>
                  <a:pt x="11364" y="1947"/>
                </a:lnTo>
                <a:lnTo>
                  <a:pt x="11437" y="1825"/>
                </a:lnTo>
                <a:lnTo>
                  <a:pt x="11534" y="1728"/>
                </a:lnTo>
                <a:lnTo>
                  <a:pt x="11631" y="1630"/>
                </a:lnTo>
                <a:lnTo>
                  <a:pt x="11704" y="1533"/>
                </a:lnTo>
                <a:lnTo>
                  <a:pt x="11753" y="1411"/>
                </a:lnTo>
                <a:lnTo>
                  <a:pt x="11777" y="1290"/>
                </a:lnTo>
                <a:lnTo>
                  <a:pt x="11777" y="1144"/>
                </a:lnTo>
                <a:lnTo>
                  <a:pt x="11704" y="1022"/>
                </a:lnTo>
                <a:lnTo>
                  <a:pt x="11680" y="973"/>
                </a:lnTo>
                <a:lnTo>
                  <a:pt x="11631" y="949"/>
                </a:lnTo>
                <a:lnTo>
                  <a:pt x="11558" y="925"/>
                </a:lnTo>
                <a:close/>
                <a:moveTo>
                  <a:pt x="10050" y="0"/>
                </a:moveTo>
                <a:lnTo>
                  <a:pt x="10025" y="49"/>
                </a:lnTo>
                <a:lnTo>
                  <a:pt x="10025" y="73"/>
                </a:lnTo>
                <a:lnTo>
                  <a:pt x="10050" y="122"/>
                </a:lnTo>
                <a:lnTo>
                  <a:pt x="10123" y="219"/>
                </a:lnTo>
                <a:lnTo>
                  <a:pt x="10147" y="316"/>
                </a:lnTo>
                <a:lnTo>
                  <a:pt x="10171" y="414"/>
                </a:lnTo>
                <a:lnTo>
                  <a:pt x="10171" y="487"/>
                </a:lnTo>
                <a:lnTo>
                  <a:pt x="10147" y="560"/>
                </a:lnTo>
                <a:lnTo>
                  <a:pt x="10098" y="657"/>
                </a:lnTo>
                <a:lnTo>
                  <a:pt x="9977" y="803"/>
                </a:lnTo>
                <a:lnTo>
                  <a:pt x="9685" y="1095"/>
                </a:lnTo>
                <a:lnTo>
                  <a:pt x="9539" y="1265"/>
                </a:lnTo>
                <a:lnTo>
                  <a:pt x="9466" y="1411"/>
                </a:lnTo>
                <a:lnTo>
                  <a:pt x="9417" y="1557"/>
                </a:lnTo>
                <a:lnTo>
                  <a:pt x="9393" y="1703"/>
                </a:lnTo>
                <a:lnTo>
                  <a:pt x="9417" y="1849"/>
                </a:lnTo>
                <a:lnTo>
                  <a:pt x="9441" y="1995"/>
                </a:lnTo>
                <a:lnTo>
                  <a:pt x="9490" y="2117"/>
                </a:lnTo>
                <a:lnTo>
                  <a:pt x="9539" y="2263"/>
                </a:lnTo>
                <a:lnTo>
                  <a:pt x="9709" y="2506"/>
                </a:lnTo>
                <a:lnTo>
                  <a:pt x="9977" y="2847"/>
                </a:lnTo>
                <a:lnTo>
                  <a:pt x="10098" y="3042"/>
                </a:lnTo>
                <a:lnTo>
                  <a:pt x="10123" y="3139"/>
                </a:lnTo>
                <a:lnTo>
                  <a:pt x="10147" y="3261"/>
                </a:lnTo>
                <a:lnTo>
                  <a:pt x="10147" y="3358"/>
                </a:lnTo>
                <a:lnTo>
                  <a:pt x="10098" y="3431"/>
                </a:lnTo>
                <a:lnTo>
                  <a:pt x="10050" y="3528"/>
                </a:lnTo>
                <a:lnTo>
                  <a:pt x="9977" y="3601"/>
                </a:lnTo>
                <a:lnTo>
                  <a:pt x="9806" y="3747"/>
                </a:lnTo>
                <a:lnTo>
                  <a:pt x="9636" y="3869"/>
                </a:lnTo>
                <a:lnTo>
                  <a:pt x="9563" y="3966"/>
                </a:lnTo>
                <a:lnTo>
                  <a:pt x="9490" y="4064"/>
                </a:lnTo>
                <a:lnTo>
                  <a:pt x="9417" y="4161"/>
                </a:lnTo>
                <a:lnTo>
                  <a:pt x="9368" y="4283"/>
                </a:lnTo>
                <a:lnTo>
                  <a:pt x="9344" y="4404"/>
                </a:lnTo>
                <a:lnTo>
                  <a:pt x="9344" y="4526"/>
                </a:lnTo>
                <a:lnTo>
                  <a:pt x="9344" y="4648"/>
                </a:lnTo>
                <a:lnTo>
                  <a:pt x="9393" y="4745"/>
                </a:lnTo>
                <a:lnTo>
                  <a:pt x="9417" y="4818"/>
                </a:lnTo>
                <a:lnTo>
                  <a:pt x="9490" y="4867"/>
                </a:lnTo>
                <a:lnTo>
                  <a:pt x="9563" y="4891"/>
                </a:lnTo>
                <a:lnTo>
                  <a:pt x="9685" y="4891"/>
                </a:lnTo>
                <a:lnTo>
                  <a:pt x="9733" y="4842"/>
                </a:lnTo>
                <a:lnTo>
                  <a:pt x="9782" y="4745"/>
                </a:lnTo>
                <a:lnTo>
                  <a:pt x="9806" y="4648"/>
                </a:lnTo>
                <a:lnTo>
                  <a:pt x="9806" y="4575"/>
                </a:lnTo>
                <a:lnTo>
                  <a:pt x="9806" y="4477"/>
                </a:lnTo>
                <a:lnTo>
                  <a:pt x="9855" y="4356"/>
                </a:lnTo>
                <a:lnTo>
                  <a:pt x="9928" y="4234"/>
                </a:lnTo>
                <a:lnTo>
                  <a:pt x="10025" y="4137"/>
                </a:lnTo>
                <a:lnTo>
                  <a:pt x="10269" y="3942"/>
                </a:lnTo>
                <a:lnTo>
                  <a:pt x="10390" y="3796"/>
                </a:lnTo>
                <a:lnTo>
                  <a:pt x="10512" y="3650"/>
                </a:lnTo>
                <a:lnTo>
                  <a:pt x="10561" y="3480"/>
                </a:lnTo>
                <a:lnTo>
                  <a:pt x="10585" y="3309"/>
                </a:lnTo>
                <a:lnTo>
                  <a:pt x="10585" y="3139"/>
                </a:lnTo>
                <a:lnTo>
                  <a:pt x="10561" y="2969"/>
                </a:lnTo>
                <a:lnTo>
                  <a:pt x="10488" y="2798"/>
                </a:lnTo>
                <a:lnTo>
                  <a:pt x="10390" y="2604"/>
                </a:lnTo>
                <a:lnTo>
                  <a:pt x="10244" y="2433"/>
                </a:lnTo>
                <a:lnTo>
                  <a:pt x="10098" y="2239"/>
                </a:lnTo>
                <a:lnTo>
                  <a:pt x="9952" y="2044"/>
                </a:lnTo>
                <a:lnTo>
                  <a:pt x="9831" y="1825"/>
                </a:lnTo>
                <a:lnTo>
                  <a:pt x="9831" y="1752"/>
                </a:lnTo>
                <a:lnTo>
                  <a:pt x="9806" y="1679"/>
                </a:lnTo>
                <a:lnTo>
                  <a:pt x="9855" y="1557"/>
                </a:lnTo>
                <a:lnTo>
                  <a:pt x="9928" y="1411"/>
                </a:lnTo>
                <a:lnTo>
                  <a:pt x="10025" y="1290"/>
                </a:lnTo>
                <a:lnTo>
                  <a:pt x="10269" y="1022"/>
                </a:lnTo>
                <a:lnTo>
                  <a:pt x="10366" y="900"/>
                </a:lnTo>
                <a:lnTo>
                  <a:pt x="10439" y="779"/>
                </a:lnTo>
                <a:lnTo>
                  <a:pt x="10488" y="657"/>
                </a:lnTo>
                <a:lnTo>
                  <a:pt x="10512" y="535"/>
                </a:lnTo>
                <a:lnTo>
                  <a:pt x="10512" y="389"/>
                </a:lnTo>
                <a:lnTo>
                  <a:pt x="10488" y="268"/>
                </a:lnTo>
                <a:lnTo>
                  <a:pt x="10439" y="146"/>
                </a:lnTo>
                <a:lnTo>
                  <a:pt x="10366" y="73"/>
                </a:lnTo>
                <a:lnTo>
                  <a:pt x="10244" y="0"/>
                </a:lnTo>
                <a:close/>
                <a:moveTo>
                  <a:pt x="11266" y="6959"/>
                </a:moveTo>
                <a:lnTo>
                  <a:pt x="11558" y="6984"/>
                </a:lnTo>
                <a:lnTo>
                  <a:pt x="11850" y="7032"/>
                </a:lnTo>
                <a:lnTo>
                  <a:pt x="12142" y="7081"/>
                </a:lnTo>
                <a:lnTo>
                  <a:pt x="12434" y="7178"/>
                </a:lnTo>
                <a:lnTo>
                  <a:pt x="12021" y="7300"/>
                </a:lnTo>
                <a:lnTo>
                  <a:pt x="11826" y="7373"/>
                </a:lnTo>
                <a:lnTo>
                  <a:pt x="11656" y="7470"/>
                </a:lnTo>
                <a:lnTo>
                  <a:pt x="11607" y="7519"/>
                </a:lnTo>
                <a:lnTo>
                  <a:pt x="11607" y="7543"/>
                </a:lnTo>
                <a:lnTo>
                  <a:pt x="11607" y="7640"/>
                </a:lnTo>
                <a:lnTo>
                  <a:pt x="11631" y="7665"/>
                </a:lnTo>
                <a:lnTo>
                  <a:pt x="11656" y="7689"/>
                </a:lnTo>
                <a:lnTo>
                  <a:pt x="11704" y="7713"/>
                </a:lnTo>
                <a:lnTo>
                  <a:pt x="11753" y="7713"/>
                </a:lnTo>
                <a:lnTo>
                  <a:pt x="12337" y="7543"/>
                </a:lnTo>
                <a:lnTo>
                  <a:pt x="12629" y="7446"/>
                </a:lnTo>
                <a:lnTo>
                  <a:pt x="12945" y="7397"/>
                </a:lnTo>
                <a:lnTo>
                  <a:pt x="13286" y="7592"/>
                </a:lnTo>
                <a:lnTo>
                  <a:pt x="12945" y="7640"/>
                </a:lnTo>
                <a:lnTo>
                  <a:pt x="12653" y="7713"/>
                </a:lnTo>
                <a:lnTo>
                  <a:pt x="12410" y="7835"/>
                </a:lnTo>
                <a:lnTo>
                  <a:pt x="12167" y="8005"/>
                </a:lnTo>
                <a:lnTo>
                  <a:pt x="12069" y="8103"/>
                </a:lnTo>
                <a:lnTo>
                  <a:pt x="11972" y="8224"/>
                </a:lnTo>
                <a:lnTo>
                  <a:pt x="11972" y="8249"/>
                </a:lnTo>
                <a:lnTo>
                  <a:pt x="11972" y="8273"/>
                </a:lnTo>
                <a:lnTo>
                  <a:pt x="12021" y="8273"/>
                </a:lnTo>
                <a:lnTo>
                  <a:pt x="12532" y="8103"/>
                </a:lnTo>
                <a:lnTo>
                  <a:pt x="12775" y="8030"/>
                </a:lnTo>
                <a:lnTo>
                  <a:pt x="13043" y="7981"/>
                </a:lnTo>
                <a:lnTo>
                  <a:pt x="13213" y="7957"/>
                </a:lnTo>
                <a:lnTo>
                  <a:pt x="13408" y="7957"/>
                </a:lnTo>
                <a:lnTo>
                  <a:pt x="13602" y="7981"/>
                </a:lnTo>
                <a:lnTo>
                  <a:pt x="13797" y="7957"/>
                </a:lnTo>
                <a:lnTo>
                  <a:pt x="14040" y="8224"/>
                </a:lnTo>
                <a:lnTo>
                  <a:pt x="14259" y="8492"/>
                </a:lnTo>
                <a:lnTo>
                  <a:pt x="14259" y="8492"/>
                </a:lnTo>
                <a:lnTo>
                  <a:pt x="14089" y="8468"/>
                </a:lnTo>
                <a:lnTo>
                  <a:pt x="13894" y="8468"/>
                </a:lnTo>
                <a:lnTo>
                  <a:pt x="13529" y="8492"/>
                </a:lnTo>
                <a:lnTo>
                  <a:pt x="13286" y="8541"/>
                </a:lnTo>
                <a:lnTo>
                  <a:pt x="13043" y="8589"/>
                </a:lnTo>
                <a:lnTo>
                  <a:pt x="12799" y="8662"/>
                </a:lnTo>
                <a:lnTo>
                  <a:pt x="12580" y="8784"/>
                </a:lnTo>
                <a:lnTo>
                  <a:pt x="12556" y="8784"/>
                </a:lnTo>
                <a:lnTo>
                  <a:pt x="12556" y="8808"/>
                </a:lnTo>
                <a:lnTo>
                  <a:pt x="12580" y="8833"/>
                </a:lnTo>
                <a:lnTo>
                  <a:pt x="12848" y="8833"/>
                </a:lnTo>
                <a:lnTo>
                  <a:pt x="13067" y="8808"/>
                </a:lnTo>
                <a:lnTo>
                  <a:pt x="13529" y="8760"/>
                </a:lnTo>
                <a:lnTo>
                  <a:pt x="13748" y="8760"/>
                </a:lnTo>
                <a:lnTo>
                  <a:pt x="13992" y="8784"/>
                </a:lnTo>
                <a:lnTo>
                  <a:pt x="14211" y="8784"/>
                </a:lnTo>
                <a:lnTo>
                  <a:pt x="14430" y="8735"/>
                </a:lnTo>
                <a:lnTo>
                  <a:pt x="14551" y="8979"/>
                </a:lnTo>
                <a:lnTo>
                  <a:pt x="14673" y="9222"/>
                </a:lnTo>
                <a:lnTo>
                  <a:pt x="14673" y="9222"/>
                </a:lnTo>
                <a:lnTo>
                  <a:pt x="14576" y="9173"/>
                </a:lnTo>
                <a:lnTo>
                  <a:pt x="14454" y="9149"/>
                </a:lnTo>
                <a:lnTo>
                  <a:pt x="14332" y="9125"/>
                </a:lnTo>
                <a:lnTo>
                  <a:pt x="14186" y="9149"/>
                </a:lnTo>
                <a:lnTo>
                  <a:pt x="13627" y="9222"/>
                </a:lnTo>
                <a:lnTo>
                  <a:pt x="13335" y="9295"/>
                </a:lnTo>
                <a:lnTo>
                  <a:pt x="13213" y="9344"/>
                </a:lnTo>
                <a:lnTo>
                  <a:pt x="13091" y="9417"/>
                </a:lnTo>
                <a:lnTo>
                  <a:pt x="13067" y="9465"/>
                </a:lnTo>
                <a:lnTo>
                  <a:pt x="13116" y="9490"/>
                </a:lnTo>
                <a:lnTo>
                  <a:pt x="13286" y="9538"/>
                </a:lnTo>
                <a:lnTo>
                  <a:pt x="13456" y="9538"/>
                </a:lnTo>
                <a:lnTo>
                  <a:pt x="13821" y="9465"/>
                </a:lnTo>
                <a:lnTo>
                  <a:pt x="14016" y="9441"/>
                </a:lnTo>
                <a:lnTo>
                  <a:pt x="14381" y="9441"/>
                </a:lnTo>
                <a:lnTo>
                  <a:pt x="14551" y="9514"/>
                </a:lnTo>
                <a:lnTo>
                  <a:pt x="14673" y="9514"/>
                </a:lnTo>
                <a:lnTo>
                  <a:pt x="14722" y="9490"/>
                </a:lnTo>
                <a:lnTo>
                  <a:pt x="14746" y="9441"/>
                </a:lnTo>
                <a:lnTo>
                  <a:pt x="14843" y="9782"/>
                </a:lnTo>
                <a:lnTo>
                  <a:pt x="14649" y="9757"/>
                </a:lnTo>
                <a:lnTo>
                  <a:pt x="14454" y="9757"/>
                </a:lnTo>
                <a:lnTo>
                  <a:pt x="14211" y="9782"/>
                </a:lnTo>
                <a:lnTo>
                  <a:pt x="13992" y="9806"/>
                </a:lnTo>
                <a:lnTo>
                  <a:pt x="13773" y="9855"/>
                </a:lnTo>
                <a:lnTo>
                  <a:pt x="13675" y="9903"/>
                </a:lnTo>
                <a:lnTo>
                  <a:pt x="13578" y="9952"/>
                </a:lnTo>
                <a:lnTo>
                  <a:pt x="13554" y="9976"/>
                </a:lnTo>
                <a:lnTo>
                  <a:pt x="13529" y="10025"/>
                </a:lnTo>
                <a:lnTo>
                  <a:pt x="13554" y="10049"/>
                </a:lnTo>
                <a:lnTo>
                  <a:pt x="13578" y="10074"/>
                </a:lnTo>
                <a:lnTo>
                  <a:pt x="13773" y="10098"/>
                </a:lnTo>
                <a:lnTo>
                  <a:pt x="14892" y="10098"/>
                </a:lnTo>
                <a:lnTo>
                  <a:pt x="14916" y="10463"/>
                </a:lnTo>
                <a:lnTo>
                  <a:pt x="14795" y="10414"/>
                </a:lnTo>
                <a:lnTo>
                  <a:pt x="14405" y="10414"/>
                </a:lnTo>
                <a:lnTo>
                  <a:pt x="14065" y="10439"/>
                </a:lnTo>
                <a:lnTo>
                  <a:pt x="13894" y="10487"/>
                </a:lnTo>
                <a:lnTo>
                  <a:pt x="13724" y="10536"/>
                </a:lnTo>
                <a:lnTo>
                  <a:pt x="13700" y="10560"/>
                </a:lnTo>
                <a:lnTo>
                  <a:pt x="13700" y="10585"/>
                </a:lnTo>
                <a:lnTo>
                  <a:pt x="13700" y="10633"/>
                </a:lnTo>
                <a:lnTo>
                  <a:pt x="13724" y="10658"/>
                </a:lnTo>
                <a:lnTo>
                  <a:pt x="13894" y="10706"/>
                </a:lnTo>
                <a:lnTo>
                  <a:pt x="14065" y="10731"/>
                </a:lnTo>
                <a:lnTo>
                  <a:pt x="14405" y="10755"/>
                </a:lnTo>
                <a:lnTo>
                  <a:pt x="14649" y="10755"/>
                </a:lnTo>
                <a:lnTo>
                  <a:pt x="14795" y="10731"/>
                </a:lnTo>
                <a:lnTo>
                  <a:pt x="14916" y="10682"/>
                </a:lnTo>
                <a:lnTo>
                  <a:pt x="14892" y="10779"/>
                </a:lnTo>
                <a:lnTo>
                  <a:pt x="14916" y="10877"/>
                </a:lnTo>
                <a:lnTo>
                  <a:pt x="14965" y="10950"/>
                </a:lnTo>
                <a:lnTo>
                  <a:pt x="15038" y="10998"/>
                </a:lnTo>
                <a:lnTo>
                  <a:pt x="15135" y="11023"/>
                </a:lnTo>
                <a:lnTo>
                  <a:pt x="15233" y="11023"/>
                </a:lnTo>
                <a:lnTo>
                  <a:pt x="15306" y="10998"/>
                </a:lnTo>
                <a:lnTo>
                  <a:pt x="15379" y="10950"/>
                </a:lnTo>
                <a:lnTo>
                  <a:pt x="15403" y="10852"/>
                </a:lnTo>
                <a:lnTo>
                  <a:pt x="15451" y="10439"/>
                </a:lnTo>
                <a:lnTo>
                  <a:pt x="15670" y="10463"/>
                </a:lnTo>
                <a:lnTo>
                  <a:pt x="15914" y="10463"/>
                </a:lnTo>
                <a:lnTo>
                  <a:pt x="16060" y="10487"/>
                </a:lnTo>
                <a:lnTo>
                  <a:pt x="15865" y="10609"/>
                </a:lnTo>
                <a:lnTo>
                  <a:pt x="15695" y="10755"/>
                </a:lnTo>
                <a:lnTo>
                  <a:pt x="15670" y="10804"/>
                </a:lnTo>
                <a:lnTo>
                  <a:pt x="15646" y="10877"/>
                </a:lnTo>
                <a:lnTo>
                  <a:pt x="15646" y="10925"/>
                </a:lnTo>
                <a:lnTo>
                  <a:pt x="15695" y="10974"/>
                </a:lnTo>
                <a:lnTo>
                  <a:pt x="15719" y="11023"/>
                </a:lnTo>
                <a:lnTo>
                  <a:pt x="15768" y="11047"/>
                </a:lnTo>
                <a:lnTo>
                  <a:pt x="15841" y="11047"/>
                </a:lnTo>
                <a:lnTo>
                  <a:pt x="15914" y="11023"/>
                </a:lnTo>
                <a:lnTo>
                  <a:pt x="16133" y="10901"/>
                </a:lnTo>
                <a:lnTo>
                  <a:pt x="16352" y="10779"/>
                </a:lnTo>
                <a:lnTo>
                  <a:pt x="16571" y="10731"/>
                </a:lnTo>
                <a:lnTo>
                  <a:pt x="16814" y="10682"/>
                </a:lnTo>
                <a:lnTo>
                  <a:pt x="17033" y="10779"/>
                </a:lnTo>
                <a:lnTo>
                  <a:pt x="17179" y="10852"/>
                </a:lnTo>
                <a:lnTo>
                  <a:pt x="16814" y="10974"/>
                </a:lnTo>
                <a:lnTo>
                  <a:pt x="16498" y="11096"/>
                </a:lnTo>
                <a:lnTo>
                  <a:pt x="16230" y="11217"/>
                </a:lnTo>
                <a:lnTo>
                  <a:pt x="16060" y="11315"/>
                </a:lnTo>
                <a:lnTo>
                  <a:pt x="16060" y="11339"/>
                </a:lnTo>
                <a:lnTo>
                  <a:pt x="16060" y="11363"/>
                </a:lnTo>
                <a:lnTo>
                  <a:pt x="16084" y="11388"/>
                </a:lnTo>
                <a:lnTo>
                  <a:pt x="16108" y="11388"/>
                </a:lnTo>
                <a:lnTo>
                  <a:pt x="16522" y="11266"/>
                </a:lnTo>
                <a:lnTo>
                  <a:pt x="16936" y="11144"/>
                </a:lnTo>
                <a:lnTo>
                  <a:pt x="17155" y="11096"/>
                </a:lnTo>
                <a:lnTo>
                  <a:pt x="17374" y="11071"/>
                </a:lnTo>
                <a:lnTo>
                  <a:pt x="17447" y="11071"/>
                </a:lnTo>
                <a:lnTo>
                  <a:pt x="17666" y="11290"/>
                </a:lnTo>
                <a:lnTo>
                  <a:pt x="17398" y="11315"/>
                </a:lnTo>
                <a:lnTo>
                  <a:pt x="17179" y="11339"/>
                </a:lnTo>
                <a:lnTo>
                  <a:pt x="16984" y="11412"/>
                </a:lnTo>
                <a:lnTo>
                  <a:pt x="16790" y="11509"/>
                </a:lnTo>
                <a:lnTo>
                  <a:pt x="16619" y="11631"/>
                </a:lnTo>
                <a:lnTo>
                  <a:pt x="16595" y="11655"/>
                </a:lnTo>
                <a:lnTo>
                  <a:pt x="16595" y="11680"/>
                </a:lnTo>
                <a:lnTo>
                  <a:pt x="16619" y="11704"/>
                </a:lnTo>
                <a:lnTo>
                  <a:pt x="16668" y="11704"/>
                </a:lnTo>
                <a:lnTo>
                  <a:pt x="17082" y="11655"/>
                </a:lnTo>
                <a:lnTo>
                  <a:pt x="17276" y="11631"/>
                </a:lnTo>
                <a:lnTo>
                  <a:pt x="17714" y="11631"/>
                </a:lnTo>
                <a:lnTo>
                  <a:pt x="17909" y="11655"/>
                </a:lnTo>
                <a:lnTo>
                  <a:pt x="18031" y="11874"/>
                </a:lnTo>
                <a:lnTo>
                  <a:pt x="18104" y="12069"/>
                </a:lnTo>
                <a:lnTo>
                  <a:pt x="17179" y="12045"/>
                </a:lnTo>
                <a:lnTo>
                  <a:pt x="16157" y="12045"/>
                </a:lnTo>
                <a:lnTo>
                  <a:pt x="13992" y="12069"/>
                </a:lnTo>
                <a:lnTo>
                  <a:pt x="11899" y="12118"/>
                </a:lnTo>
                <a:lnTo>
                  <a:pt x="10171" y="12142"/>
                </a:lnTo>
                <a:lnTo>
                  <a:pt x="5548" y="12142"/>
                </a:lnTo>
                <a:lnTo>
                  <a:pt x="5719" y="11826"/>
                </a:lnTo>
                <a:lnTo>
                  <a:pt x="5889" y="11534"/>
                </a:lnTo>
                <a:lnTo>
                  <a:pt x="5986" y="11388"/>
                </a:lnTo>
                <a:lnTo>
                  <a:pt x="6084" y="11266"/>
                </a:lnTo>
                <a:lnTo>
                  <a:pt x="6205" y="11144"/>
                </a:lnTo>
                <a:lnTo>
                  <a:pt x="6351" y="11023"/>
                </a:lnTo>
                <a:lnTo>
                  <a:pt x="6546" y="10901"/>
                </a:lnTo>
                <a:lnTo>
                  <a:pt x="6765" y="10804"/>
                </a:lnTo>
                <a:lnTo>
                  <a:pt x="6984" y="10731"/>
                </a:lnTo>
                <a:lnTo>
                  <a:pt x="7203" y="10682"/>
                </a:lnTo>
                <a:lnTo>
                  <a:pt x="7665" y="10585"/>
                </a:lnTo>
                <a:lnTo>
                  <a:pt x="8103" y="10512"/>
                </a:lnTo>
                <a:lnTo>
                  <a:pt x="8200" y="10487"/>
                </a:lnTo>
                <a:lnTo>
                  <a:pt x="8273" y="10463"/>
                </a:lnTo>
                <a:lnTo>
                  <a:pt x="8322" y="10390"/>
                </a:lnTo>
                <a:lnTo>
                  <a:pt x="8346" y="10293"/>
                </a:lnTo>
                <a:lnTo>
                  <a:pt x="8371" y="10098"/>
                </a:lnTo>
                <a:lnTo>
                  <a:pt x="8419" y="9928"/>
                </a:lnTo>
                <a:lnTo>
                  <a:pt x="8468" y="9757"/>
                </a:lnTo>
                <a:lnTo>
                  <a:pt x="8541" y="9587"/>
                </a:lnTo>
                <a:lnTo>
                  <a:pt x="8638" y="9417"/>
                </a:lnTo>
                <a:lnTo>
                  <a:pt x="8736" y="9271"/>
                </a:lnTo>
                <a:lnTo>
                  <a:pt x="8979" y="8979"/>
                </a:lnTo>
                <a:lnTo>
                  <a:pt x="9101" y="8906"/>
                </a:lnTo>
                <a:lnTo>
                  <a:pt x="9198" y="8808"/>
                </a:lnTo>
                <a:lnTo>
                  <a:pt x="9441" y="8687"/>
                </a:lnTo>
                <a:lnTo>
                  <a:pt x="9685" y="8541"/>
                </a:lnTo>
                <a:lnTo>
                  <a:pt x="9782" y="8443"/>
                </a:lnTo>
                <a:lnTo>
                  <a:pt x="9879" y="8346"/>
                </a:lnTo>
                <a:lnTo>
                  <a:pt x="9879" y="8297"/>
                </a:lnTo>
                <a:lnTo>
                  <a:pt x="9879" y="8273"/>
                </a:lnTo>
                <a:lnTo>
                  <a:pt x="9855" y="8224"/>
                </a:lnTo>
                <a:lnTo>
                  <a:pt x="9831" y="8200"/>
                </a:lnTo>
                <a:lnTo>
                  <a:pt x="9758" y="8176"/>
                </a:lnTo>
                <a:lnTo>
                  <a:pt x="9660" y="8151"/>
                </a:lnTo>
                <a:lnTo>
                  <a:pt x="9490" y="8151"/>
                </a:lnTo>
                <a:lnTo>
                  <a:pt x="9320" y="8200"/>
                </a:lnTo>
                <a:lnTo>
                  <a:pt x="9149" y="8297"/>
                </a:lnTo>
                <a:lnTo>
                  <a:pt x="8979" y="8395"/>
                </a:lnTo>
                <a:lnTo>
                  <a:pt x="8833" y="8516"/>
                </a:lnTo>
                <a:lnTo>
                  <a:pt x="8565" y="8760"/>
                </a:lnTo>
                <a:lnTo>
                  <a:pt x="8444" y="8906"/>
                </a:lnTo>
                <a:lnTo>
                  <a:pt x="8322" y="9052"/>
                </a:lnTo>
                <a:lnTo>
                  <a:pt x="8225" y="9198"/>
                </a:lnTo>
                <a:lnTo>
                  <a:pt x="8127" y="9368"/>
                </a:lnTo>
                <a:lnTo>
                  <a:pt x="7981" y="9709"/>
                </a:lnTo>
                <a:lnTo>
                  <a:pt x="7908" y="10074"/>
                </a:lnTo>
                <a:lnTo>
                  <a:pt x="7398" y="10171"/>
                </a:lnTo>
                <a:lnTo>
                  <a:pt x="7130" y="10220"/>
                </a:lnTo>
                <a:lnTo>
                  <a:pt x="6887" y="10293"/>
                </a:lnTo>
                <a:lnTo>
                  <a:pt x="6643" y="10366"/>
                </a:lnTo>
                <a:lnTo>
                  <a:pt x="6400" y="10463"/>
                </a:lnTo>
                <a:lnTo>
                  <a:pt x="6181" y="10585"/>
                </a:lnTo>
                <a:lnTo>
                  <a:pt x="5962" y="10731"/>
                </a:lnTo>
                <a:lnTo>
                  <a:pt x="5816" y="10877"/>
                </a:lnTo>
                <a:lnTo>
                  <a:pt x="5670" y="11023"/>
                </a:lnTo>
                <a:lnTo>
                  <a:pt x="5524" y="11193"/>
                </a:lnTo>
                <a:lnTo>
                  <a:pt x="5427" y="11363"/>
                </a:lnTo>
                <a:lnTo>
                  <a:pt x="5329" y="11558"/>
                </a:lnTo>
                <a:lnTo>
                  <a:pt x="5281" y="11753"/>
                </a:lnTo>
                <a:lnTo>
                  <a:pt x="5256" y="11947"/>
                </a:lnTo>
                <a:lnTo>
                  <a:pt x="5305" y="12142"/>
                </a:lnTo>
                <a:lnTo>
                  <a:pt x="2142" y="12142"/>
                </a:lnTo>
                <a:lnTo>
                  <a:pt x="2239" y="11850"/>
                </a:lnTo>
                <a:lnTo>
                  <a:pt x="2336" y="11558"/>
                </a:lnTo>
                <a:lnTo>
                  <a:pt x="2409" y="11266"/>
                </a:lnTo>
                <a:lnTo>
                  <a:pt x="2531" y="10974"/>
                </a:lnTo>
                <a:lnTo>
                  <a:pt x="2726" y="10633"/>
                </a:lnTo>
                <a:lnTo>
                  <a:pt x="2945" y="10341"/>
                </a:lnTo>
                <a:lnTo>
                  <a:pt x="3188" y="10049"/>
                </a:lnTo>
                <a:lnTo>
                  <a:pt x="3456" y="9782"/>
                </a:lnTo>
                <a:lnTo>
                  <a:pt x="3723" y="9563"/>
                </a:lnTo>
                <a:lnTo>
                  <a:pt x="4040" y="9368"/>
                </a:lnTo>
                <a:lnTo>
                  <a:pt x="4429" y="9173"/>
                </a:lnTo>
                <a:lnTo>
                  <a:pt x="4818" y="9003"/>
                </a:lnTo>
                <a:lnTo>
                  <a:pt x="5013" y="8954"/>
                </a:lnTo>
                <a:lnTo>
                  <a:pt x="5208" y="8906"/>
                </a:lnTo>
                <a:lnTo>
                  <a:pt x="5427" y="8881"/>
                </a:lnTo>
                <a:lnTo>
                  <a:pt x="5597" y="8881"/>
                </a:lnTo>
                <a:lnTo>
                  <a:pt x="5792" y="8906"/>
                </a:lnTo>
                <a:lnTo>
                  <a:pt x="5962" y="8954"/>
                </a:lnTo>
                <a:lnTo>
                  <a:pt x="6132" y="9027"/>
                </a:lnTo>
                <a:lnTo>
                  <a:pt x="6278" y="9125"/>
                </a:lnTo>
                <a:lnTo>
                  <a:pt x="6230" y="9368"/>
                </a:lnTo>
                <a:lnTo>
                  <a:pt x="6230" y="9611"/>
                </a:lnTo>
                <a:lnTo>
                  <a:pt x="6254" y="9660"/>
                </a:lnTo>
                <a:lnTo>
                  <a:pt x="6303" y="9709"/>
                </a:lnTo>
                <a:lnTo>
                  <a:pt x="6351" y="9709"/>
                </a:lnTo>
                <a:lnTo>
                  <a:pt x="6400" y="9660"/>
                </a:lnTo>
                <a:lnTo>
                  <a:pt x="6546" y="9368"/>
                </a:lnTo>
                <a:lnTo>
                  <a:pt x="6716" y="9076"/>
                </a:lnTo>
                <a:lnTo>
                  <a:pt x="6887" y="8833"/>
                </a:lnTo>
                <a:lnTo>
                  <a:pt x="7106" y="8589"/>
                </a:lnTo>
                <a:lnTo>
                  <a:pt x="7300" y="8370"/>
                </a:lnTo>
                <a:lnTo>
                  <a:pt x="7543" y="8151"/>
                </a:lnTo>
                <a:lnTo>
                  <a:pt x="7811" y="7957"/>
                </a:lnTo>
                <a:lnTo>
                  <a:pt x="8079" y="7786"/>
                </a:lnTo>
                <a:lnTo>
                  <a:pt x="8444" y="7567"/>
                </a:lnTo>
                <a:lnTo>
                  <a:pt x="8833" y="7397"/>
                </a:lnTo>
                <a:lnTo>
                  <a:pt x="9222" y="7251"/>
                </a:lnTo>
                <a:lnTo>
                  <a:pt x="9612" y="7130"/>
                </a:lnTo>
                <a:lnTo>
                  <a:pt x="10025" y="7057"/>
                </a:lnTo>
                <a:lnTo>
                  <a:pt x="10439" y="6984"/>
                </a:lnTo>
                <a:lnTo>
                  <a:pt x="10853" y="6959"/>
                </a:lnTo>
                <a:close/>
                <a:moveTo>
                  <a:pt x="19758" y="12556"/>
                </a:moveTo>
                <a:lnTo>
                  <a:pt x="19929" y="12604"/>
                </a:lnTo>
                <a:lnTo>
                  <a:pt x="19977" y="12945"/>
                </a:lnTo>
                <a:lnTo>
                  <a:pt x="19904" y="13042"/>
                </a:lnTo>
                <a:lnTo>
                  <a:pt x="19807" y="13140"/>
                </a:lnTo>
                <a:lnTo>
                  <a:pt x="19685" y="13213"/>
                </a:lnTo>
                <a:lnTo>
                  <a:pt x="19564" y="13261"/>
                </a:lnTo>
                <a:lnTo>
                  <a:pt x="19418" y="13286"/>
                </a:lnTo>
                <a:lnTo>
                  <a:pt x="19247" y="13310"/>
                </a:lnTo>
                <a:lnTo>
                  <a:pt x="18931" y="13310"/>
                </a:lnTo>
                <a:lnTo>
                  <a:pt x="18298" y="13286"/>
                </a:lnTo>
                <a:lnTo>
                  <a:pt x="17033" y="13261"/>
                </a:lnTo>
                <a:lnTo>
                  <a:pt x="15792" y="13213"/>
                </a:lnTo>
                <a:lnTo>
                  <a:pt x="14381" y="13164"/>
                </a:lnTo>
                <a:lnTo>
                  <a:pt x="12970" y="13140"/>
                </a:lnTo>
                <a:lnTo>
                  <a:pt x="12970" y="13115"/>
                </a:lnTo>
                <a:lnTo>
                  <a:pt x="12970" y="13067"/>
                </a:lnTo>
                <a:lnTo>
                  <a:pt x="12921" y="13018"/>
                </a:lnTo>
                <a:lnTo>
                  <a:pt x="12872" y="13018"/>
                </a:lnTo>
                <a:lnTo>
                  <a:pt x="12824" y="13067"/>
                </a:lnTo>
                <a:lnTo>
                  <a:pt x="12775" y="13140"/>
                </a:lnTo>
                <a:lnTo>
                  <a:pt x="10585" y="13115"/>
                </a:lnTo>
                <a:lnTo>
                  <a:pt x="7981" y="13115"/>
                </a:lnTo>
                <a:lnTo>
                  <a:pt x="5378" y="13140"/>
                </a:lnTo>
                <a:lnTo>
                  <a:pt x="2847" y="13164"/>
                </a:lnTo>
                <a:lnTo>
                  <a:pt x="1509" y="13188"/>
                </a:lnTo>
                <a:lnTo>
                  <a:pt x="1022" y="13213"/>
                </a:lnTo>
                <a:lnTo>
                  <a:pt x="803" y="13188"/>
                </a:lnTo>
                <a:lnTo>
                  <a:pt x="584" y="13091"/>
                </a:lnTo>
                <a:lnTo>
                  <a:pt x="463" y="12994"/>
                </a:lnTo>
                <a:lnTo>
                  <a:pt x="414" y="12945"/>
                </a:lnTo>
                <a:lnTo>
                  <a:pt x="414" y="12896"/>
                </a:lnTo>
                <a:lnTo>
                  <a:pt x="414" y="12848"/>
                </a:lnTo>
                <a:lnTo>
                  <a:pt x="414" y="12775"/>
                </a:lnTo>
                <a:lnTo>
                  <a:pt x="536" y="12653"/>
                </a:lnTo>
                <a:lnTo>
                  <a:pt x="609" y="12653"/>
                </a:lnTo>
                <a:lnTo>
                  <a:pt x="657" y="12629"/>
                </a:lnTo>
                <a:lnTo>
                  <a:pt x="730" y="12604"/>
                </a:lnTo>
                <a:lnTo>
                  <a:pt x="779" y="12580"/>
                </a:lnTo>
                <a:lnTo>
                  <a:pt x="949" y="12580"/>
                </a:lnTo>
                <a:lnTo>
                  <a:pt x="1241" y="12604"/>
                </a:lnTo>
                <a:lnTo>
                  <a:pt x="7641" y="12604"/>
                </a:lnTo>
                <a:lnTo>
                  <a:pt x="9977" y="12629"/>
                </a:lnTo>
                <a:lnTo>
                  <a:pt x="12848" y="12653"/>
                </a:lnTo>
                <a:lnTo>
                  <a:pt x="16060" y="12653"/>
                </a:lnTo>
                <a:lnTo>
                  <a:pt x="18663" y="12629"/>
                </a:lnTo>
                <a:lnTo>
                  <a:pt x="19466" y="12604"/>
                </a:lnTo>
                <a:lnTo>
                  <a:pt x="19685" y="12580"/>
                </a:lnTo>
                <a:lnTo>
                  <a:pt x="19758" y="12556"/>
                </a:lnTo>
                <a:close/>
                <a:moveTo>
                  <a:pt x="2580" y="13578"/>
                </a:moveTo>
                <a:lnTo>
                  <a:pt x="2458" y="13675"/>
                </a:lnTo>
                <a:lnTo>
                  <a:pt x="2361" y="13797"/>
                </a:lnTo>
                <a:lnTo>
                  <a:pt x="2288" y="13918"/>
                </a:lnTo>
                <a:lnTo>
                  <a:pt x="2215" y="14040"/>
                </a:lnTo>
                <a:lnTo>
                  <a:pt x="2117" y="14259"/>
                </a:lnTo>
                <a:lnTo>
                  <a:pt x="2093" y="14381"/>
                </a:lnTo>
                <a:lnTo>
                  <a:pt x="2093" y="14502"/>
                </a:lnTo>
                <a:lnTo>
                  <a:pt x="1947" y="14259"/>
                </a:lnTo>
                <a:lnTo>
                  <a:pt x="1777" y="14016"/>
                </a:lnTo>
                <a:lnTo>
                  <a:pt x="1582" y="13797"/>
                </a:lnTo>
                <a:lnTo>
                  <a:pt x="1485" y="13699"/>
                </a:lnTo>
                <a:lnTo>
                  <a:pt x="1387" y="13626"/>
                </a:lnTo>
                <a:lnTo>
                  <a:pt x="1971" y="13602"/>
                </a:lnTo>
                <a:lnTo>
                  <a:pt x="2580" y="13578"/>
                </a:lnTo>
                <a:close/>
                <a:moveTo>
                  <a:pt x="12556" y="13505"/>
                </a:moveTo>
                <a:lnTo>
                  <a:pt x="12361" y="13918"/>
                </a:lnTo>
                <a:lnTo>
                  <a:pt x="12167" y="14308"/>
                </a:lnTo>
                <a:lnTo>
                  <a:pt x="12118" y="14502"/>
                </a:lnTo>
                <a:lnTo>
                  <a:pt x="12118" y="14600"/>
                </a:lnTo>
                <a:lnTo>
                  <a:pt x="12118" y="14721"/>
                </a:lnTo>
                <a:lnTo>
                  <a:pt x="12142" y="14746"/>
                </a:lnTo>
                <a:lnTo>
                  <a:pt x="12167" y="14770"/>
                </a:lnTo>
                <a:lnTo>
                  <a:pt x="12240" y="14770"/>
                </a:lnTo>
                <a:lnTo>
                  <a:pt x="12313" y="14697"/>
                </a:lnTo>
                <a:lnTo>
                  <a:pt x="12361" y="14648"/>
                </a:lnTo>
                <a:lnTo>
                  <a:pt x="12459" y="14502"/>
                </a:lnTo>
                <a:lnTo>
                  <a:pt x="12605" y="14162"/>
                </a:lnTo>
                <a:lnTo>
                  <a:pt x="12848" y="13529"/>
                </a:lnTo>
                <a:lnTo>
                  <a:pt x="13335" y="13529"/>
                </a:lnTo>
                <a:lnTo>
                  <a:pt x="13116" y="13845"/>
                </a:lnTo>
                <a:lnTo>
                  <a:pt x="12945" y="14186"/>
                </a:lnTo>
                <a:lnTo>
                  <a:pt x="12848" y="14332"/>
                </a:lnTo>
                <a:lnTo>
                  <a:pt x="12775" y="14527"/>
                </a:lnTo>
                <a:lnTo>
                  <a:pt x="12775" y="14624"/>
                </a:lnTo>
                <a:lnTo>
                  <a:pt x="12775" y="14697"/>
                </a:lnTo>
                <a:lnTo>
                  <a:pt x="12799" y="14794"/>
                </a:lnTo>
                <a:lnTo>
                  <a:pt x="12848" y="14867"/>
                </a:lnTo>
                <a:lnTo>
                  <a:pt x="12897" y="14892"/>
                </a:lnTo>
                <a:lnTo>
                  <a:pt x="12945" y="14892"/>
                </a:lnTo>
                <a:lnTo>
                  <a:pt x="13018" y="14867"/>
                </a:lnTo>
                <a:lnTo>
                  <a:pt x="13067" y="14819"/>
                </a:lnTo>
                <a:lnTo>
                  <a:pt x="13140" y="14697"/>
                </a:lnTo>
                <a:lnTo>
                  <a:pt x="13237" y="14405"/>
                </a:lnTo>
                <a:lnTo>
                  <a:pt x="13408" y="13967"/>
                </a:lnTo>
                <a:lnTo>
                  <a:pt x="13627" y="13529"/>
                </a:lnTo>
                <a:lnTo>
                  <a:pt x="14065" y="13529"/>
                </a:lnTo>
                <a:lnTo>
                  <a:pt x="13846" y="14162"/>
                </a:lnTo>
                <a:lnTo>
                  <a:pt x="13675" y="14478"/>
                </a:lnTo>
                <a:lnTo>
                  <a:pt x="13627" y="14648"/>
                </a:lnTo>
                <a:lnTo>
                  <a:pt x="13602" y="14746"/>
                </a:lnTo>
                <a:lnTo>
                  <a:pt x="13602" y="14819"/>
                </a:lnTo>
                <a:lnTo>
                  <a:pt x="13627" y="14867"/>
                </a:lnTo>
                <a:lnTo>
                  <a:pt x="13651" y="14916"/>
                </a:lnTo>
                <a:lnTo>
                  <a:pt x="13748" y="14916"/>
                </a:lnTo>
                <a:lnTo>
                  <a:pt x="13821" y="14867"/>
                </a:lnTo>
                <a:lnTo>
                  <a:pt x="13894" y="14794"/>
                </a:lnTo>
                <a:lnTo>
                  <a:pt x="13992" y="14648"/>
                </a:lnTo>
                <a:lnTo>
                  <a:pt x="14065" y="14502"/>
                </a:lnTo>
                <a:lnTo>
                  <a:pt x="14113" y="14332"/>
                </a:lnTo>
                <a:lnTo>
                  <a:pt x="14259" y="13943"/>
                </a:lnTo>
                <a:lnTo>
                  <a:pt x="14357" y="13529"/>
                </a:lnTo>
                <a:lnTo>
                  <a:pt x="14795" y="13529"/>
                </a:lnTo>
                <a:lnTo>
                  <a:pt x="14503" y="14064"/>
                </a:lnTo>
                <a:lnTo>
                  <a:pt x="14357" y="14332"/>
                </a:lnTo>
                <a:lnTo>
                  <a:pt x="14308" y="14478"/>
                </a:lnTo>
                <a:lnTo>
                  <a:pt x="14308" y="14648"/>
                </a:lnTo>
                <a:lnTo>
                  <a:pt x="14308" y="14673"/>
                </a:lnTo>
                <a:lnTo>
                  <a:pt x="14357" y="14721"/>
                </a:lnTo>
                <a:lnTo>
                  <a:pt x="14430" y="14721"/>
                </a:lnTo>
                <a:lnTo>
                  <a:pt x="14551" y="14624"/>
                </a:lnTo>
                <a:lnTo>
                  <a:pt x="14624" y="14478"/>
                </a:lnTo>
                <a:lnTo>
                  <a:pt x="14770" y="14210"/>
                </a:lnTo>
                <a:lnTo>
                  <a:pt x="14892" y="13870"/>
                </a:lnTo>
                <a:lnTo>
                  <a:pt x="15038" y="13529"/>
                </a:lnTo>
                <a:lnTo>
                  <a:pt x="15427" y="13553"/>
                </a:lnTo>
                <a:lnTo>
                  <a:pt x="15233" y="13797"/>
                </a:lnTo>
                <a:lnTo>
                  <a:pt x="15038" y="14089"/>
                </a:lnTo>
                <a:lnTo>
                  <a:pt x="14916" y="14308"/>
                </a:lnTo>
                <a:lnTo>
                  <a:pt x="14868" y="14454"/>
                </a:lnTo>
                <a:lnTo>
                  <a:pt x="14868" y="14575"/>
                </a:lnTo>
                <a:lnTo>
                  <a:pt x="14868" y="14624"/>
                </a:lnTo>
                <a:lnTo>
                  <a:pt x="14916" y="14648"/>
                </a:lnTo>
                <a:lnTo>
                  <a:pt x="14989" y="14648"/>
                </a:lnTo>
                <a:lnTo>
                  <a:pt x="15062" y="14600"/>
                </a:lnTo>
                <a:lnTo>
                  <a:pt x="15111" y="14551"/>
                </a:lnTo>
                <a:lnTo>
                  <a:pt x="15184" y="14429"/>
                </a:lnTo>
                <a:lnTo>
                  <a:pt x="15306" y="14137"/>
                </a:lnTo>
                <a:lnTo>
                  <a:pt x="15403" y="13845"/>
                </a:lnTo>
                <a:lnTo>
                  <a:pt x="15500" y="13553"/>
                </a:lnTo>
                <a:lnTo>
                  <a:pt x="16108" y="13553"/>
                </a:lnTo>
                <a:lnTo>
                  <a:pt x="16060" y="13578"/>
                </a:lnTo>
                <a:lnTo>
                  <a:pt x="15865" y="13797"/>
                </a:lnTo>
                <a:lnTo>
                  <a:pt x="15695" y="14064"/>
                </a:lnTo>
                <a:lnTo>
                  <a:pt x="15622" y="14186"/>
                </a:lnTo>
                <a:lnTo>
                  <a:pt x="15549" y="14308"/>
                </a:lnTo>
                <a:lnTo>
                  <a:pt x="15524" y="14454"/>
                </a:lnTo>
                <a:lnTo>
                  <a:pt x="15524" y="14527"/>
                </a:lnTo>
                <a:lnTo>
                  <a:pt x="15549" y="14575"/>
                </a:lnTo>
                <a:lnTo>
                  <a:pt x="15573" y="14600"/>
                </a:lnTo>
                <a:lnTo>
                  <a:pt x="15622" y="14624"/>
                </a:lnTo>
                <a:lnTo>
                  <a:pt x="15695" y="14624"/>
                </a:lnTo>
                <a:lnTo>
                  <a:pt x="15743" y="14575"/>
                </a:lnTo>
                <a:lnTo>
                  <a:pt x="15768" y="14551"/>
                </a:lnTo>
                <a:lnTo>
                  <a:pt x="15841" y="14429"/>
                </a:lnTo>
                <a:lnTo>
                  <a:pt x="15914" y="14210"/>
                </a:lnTo>
                <a:lnTo>
                  <a:pt x="16011" y="13943"/>
                </a:lnTo>
                <a:lnTo>
                  <a:pt x="16157" y="13675"/>
                </a:lnTo>
                <a:lnTo>
                  <a:pt x="16157" y="13602"/>
                </a:lnTo>
                <a:lnTo>
                  <a:pt x="16133" y="13578"/>
                </a:lnTo>
                <a:lnTo>
                  <a:pt x="16108" y="13553"/>
                </a:lnTo>
                <a:lnTo>
                  <a:pt x="16668" y="13553"/>
                </a:lnTo>
                <a:lnTo>
                  <a:pt x="16522" y="13748"/>
                </a:lnTo>
                <a:lnTo>
                  <a:pt x="16376" y="13967"/>
                </a:lnTo>
                <a:lnTo>
                  <a:pt x="16254" y="14113"/>
                </a:lnTo>
                <a:lnTo>
                  <a:pt x="16157" y="14308"/>
                </a:lnTo>
                <a:lnTo>
                  <a:pt x="16108" y="14381"/>
                </a:lnTo>
                <a:lnTo>
                  <a:pt x="16084" y="14478"/>
                </a:lnTo>
                <a:lnTo>
                  <a:pt x="16060" y="14575"/>
                </a:lnTo>
                <a:lnTo>
                  <a:pt x="16084" y="14673"/>
                </a:lnTo>
                <a:lnTo>
                  <a:pt x="16108" y="14697"/>
                </a:lnTo>
                <a:lnTo>
                  <a:pt x="16133" y="14721"/>
                </a:lnTo>
                <a:lnTo>
                  <a:pt x="16181" y="14746"/>
                </a:lnTo>
                <a:lnTo>
                  <a:pt x="16230" y="14746"/>
                </a:lnTo>
                <a:lnTo>
                  <a:pt x="16303" y="14721"/>
                </a:lnTo>
                <a:lnTo>
                  <a:pt x="16376" y="14673"/>
                </a:lnTo>
                <a:lnTo>
                  <a:pt x="16473" y="14551"/>
                </a:lnTo>
                <a:lnTo>
                  <a:pt x="16644" y="14235"/>
                </a:lnTo>
                <a:lnTo>
                  <a:pt x="16814" y="13894"/>
                </a:lnTo>
                <a:lnTo>
                  <a:pt x="16887" y="13724"/>
                </a:lnTo>
                <a:lnTo>
                  <a:pt x="16960" y="13553"/>
                </a:lnTo>
                <a:lnTo>
                  <a:pt x="17398" y="13553"/>
                </a:lnTo>
                <a:lnTo>
                  <a:pt x="17325" y="13675"/>
                </a:lnTo>
                <a:lnTo>
                  <a:pt x="17252" y="13797"/>
                </a:lnTo>
                <a:lnTo>
                  <a:pt x="17106" y="14040"/>
                </a:lnTo>
                <a:lnTo>
                  <a:pt x="17033" y="14186"/>
                </a:lnTo>
                <a:lnTo>
                  <a:pt x="16960" y="14332"/>
                </a:lnTo>
                <a:lnTo>
                  <a:pt x="16936" y="14429"/>
                </a:lnTo>
                <a:lnTo>
                  <a:pt x="16911" y="14502"/>
                </a:lnTo>
                <a:lnTo>
                  <a:pt x="16936" y="14575"/>
                </a:lnTo>
                <a:lnTo>
                  <a:pt x="16960" y="14648"/>
                </a:lnTo>
                <a:lnTo>
                  <a:pt x="17009" y="14697"/>
                </a:lnTo>
                <a:lnTo>
                  <a:pt x="17082" y="14697"/>
                </a:lnTo>
                <a:lnTo>
                  <a:pt x="17155" y="14673"/>
                </a:lnTo>
                <a:lnTo>
                  <a:pt x="17203" y="14624"/>
                </a:lnTo>
                <a:lnTo>
                  <a:pt x="17252" y="14575"/>
                </a:lnTo>
                <a:lnTo>
                  <a:pt x="17301" y="14502"/>
                </a:lnTo>
                <a:lnTo>
                  <a:pt x="17374" y="14332"/>
                </a:lnTo>
                <a:lnTo>
                  <a:pt x="17422" y="14162"/>
                </a:lnTo>
                <a:lnTo>
                  <a:pt x="17544" y="13870"/>
                </a:lnTo>
                <a:lnTo>
                  <a:pt x="17593" y="13724"/>
                </a:lnTo>
                <a:lnTo>
                  <a:pt x="17617" y="13578"/>
                </a:lnTo>
                <a:lnTo>
                  <a:pt x="18371" y="13578"/>
                </a:lnTo>
                <a:lnTo>
                  <a:pt x="18201" y="13797"/>
                </a:lnTo>
                <a:lnTo>
                  <a:pt x="18055" y="14016"/>
                </a:lnTo>
                <a:lnTo>
                  <a:pt x="17812" y="14259"/>
                </a:lnTo>
                <a:lnTo>
                  <a:pt x="17714" y="14381"/>
                </a:lnTo>
                <a:lnTo>
                  <a:pt x="17690" y="14454"/>
                </a:lnTo>
                <a:lnTo>
                  <a:pt x="17666" y="14551"/>
                </a:lnTo>
                <a:lnTo>
                  <a:pt x="17666" y="14575"/>
                </a:lnTo>
                <a:lnTo>
                  <a:pt x="17690" y="14624"/>
                </a:lnTo>
                <a:lnTo>
                  <a:pt x="17739" y="14648"/>
                </a:lnTo>
                <a:lnTo>
                  <a:pt x="17763" y="14648"/>
                </a:lnTo>
                <a:lnTo>
                  <a:pt x="17860" y="14624"/>
                </a:lnTo>
                <a:lnTo>
                  <a:pt x="17933" y="14575"/>
                </a:lnTo>
                <a:lnTo>
                  <a:pt x="18055" y="14478"/>
                </a:lnTo>
                <a:lnTo>
                  <a:pt x="18177" y="14332"/>
                </a:lnTo>
                <a:lnTo>
                  <a:pt x="18274" y="14186"/>
                </a:lnTo>
                <a:lnTo>
                  <a:pt x="18420" y="13894"/>
                </a:lnTo>
                <a:lnTo>
                  <a:pt x="18566" y="13602"/>
                </a:lnTo>
                <a:lnTo>
                  <a:pt x="19028" y="13602"/>
                </a:lnTo>
                <a:lnTo>
                  <a:pt x="18907" y="13724"/>
                </a:lnTo>
                <a:lnTo>
                  <a:pt x="18809" y="13845"/>
                </a:lnTo>
                <a:lnTo>
                  <a:pt x="18615" y="14137"/>
                </a:lnTo>
                <a:lnTo>
                  <a:pt x="18274" y="14721"/>
                </a:lnTo>
                <a:lnTo>
                  <a:pt x="17787" y="15451"/>
                </a:lnTo>
                <a:lnTo>
                  <a:pt x="17276" y="16205"/>
                </a:lnTo>
                <a:lnTo>
                  <a:pt x="16425" y="16327"/>
                </a:lnTo>
                <a:lnTo>
                  <a:pt x="15549" y="16400"/>
                </a:lnTo>
                <a:lnTo>
                  <a:pt x="14673" y="16449"/>
                </a:lnTo>
                <a:lnTo>
                  <a:pt x="13773" y="16473"/>
                </a:lnTo>
                <a:lnTo>
                  <a:pt x="10244" y="16473"/>
                </a:lnTo>
                <a:lnTo>
                  <a:pt x="6619" y="16522"/>
                </a:lnTo>
                <a:lnTo>
                  <a:pt x="5816" y="16522"/>
                </a:lnTo>
                <a:lnTo>
                  <a:pt x="4989" y="16497"/>
                </a:lnTo>
                <a:lnTo>
                  <a:pt x="4161" y="16522"/>
                </a:lnTo>
                <a:lnTo>
                  <a:pt x="3772" y="16546"/>
                </a:lnTo>
                <a:lnTo>
                  <a:pt x="3358" y="16570"/>
                </a:lnTo>
                <a:lnTo>
                  <a:pt x="3334" y="16497"/>
                </a:lnTo>
                <a:lnTo>
                  <a:pt x="2774" y="15573"/>
                </a:lnTo>
                <a:lnTo>
                  <a:pt x="2190" y="14673"/>
                </a:lnTo>
                <a:lnTo>
                  <a:pt x="2166" y="14600"/>
                </a:lnTo>
                <a:lnTo>
                  <a:pt x="2190" y="14624"/>
                </a:lnTo>
                <a:lnTo>
                  <a:pt x="2215" y="14600"/>
                </a:lnTo>
                <a:lnTo>
                  <a:pt x="2288" y="14527"/>
                </a:lnTo>
                <a:lnTo>
                  <a:pt x="2361" y="14429"/>
                </a:lnTo>
                <a:lnTo>
                  <a:pt x="2409" y="14186"/>
                </a:lnTo>
                <a:lnTo>
                  <a:pt x="2507" y="13894"/>
                </a:lnTo>
                <a:lnTo>
                  <a:pt x="2628" y="13602"/>
                </a:lnTo>
                <a:lnTo>
                  <a:pt x="2628" y="13578"/>
                </a:lnTo>
                <a:lnTo>
                  <a:pt x="2653" y="13578"/>
                </a:lnTo>
                <a:lnTo>
                  <a:pt x="3407" y="13553"/>
                </a:lnTo>
                <a:lnTo>
                  <a:pt x="3091" y="13991"/>
                </a:lnTo>
                <a:lnTo>
                  <a:pt x="2872" y="14332"/>
                </a:lnTo>
                <a:lnTo>
                  <a:pt x="2774" y="14502"/>
                </a:lnTo>
                <a:lnTo>
                  <a:pt x="2701" y="14697"/>
                </a:lnTo>
                <a:lnTo>
                  <a:pt x="2701" y="14746"/>
                </a:lnTo>
                <a:lnTo>
                  <a:pt x="2726" y="14770"/>
                </a:lnTo>
                <a:lnTo>
                  <a:pt x="2774" y="14770"/>
                </a:lnTo>
                <a:lnTo>
                  <a:pt x="2920" y="14648"/>
                </a:lnTo>
                <a:lnTo>
                  <a:pt x="3018" y="14502"/>
                </a:lnTo>
                <a:lnTo>
                  <a:pt x="3212" y="14186"/>
                </a:lnTo>
                <a:lnTo>
                  <a:pt x="3553" y="13553"/>
                </a:lnTo>
                <a:lnTo>
                  <a:pt x="4161" y="13553"/>
                </a:lnTo>
                <a:lnTo>
                  <a:pt x="3918" y="13845"/>
                </a:lnTo>
                <a:lnTo>
                  <a:pt x="3699" y="14162"/>
                </a:lnTo>
                <a:lnTo>
                  <a:pt x="3602" y="14332"/>
                </a:lnTo>
                <a:lnTo>
                  <a:pt x="3504" y="14527"/>
                </a:lnTo>
                <a:lnTo>
                  <a:pt x="3480" y="14624"/>
                </a:lnTo>
                <a:lnTo>
                  <a:pt x="3456" y="14721"/>
                </a:lnTo>
                <a:lnTo>
                  <a:pt x="3456" y="14819"/>
                </a:lnTo>
                <a:lnTo>
                  <a:pt x="3504" y="14916"/>
                </a:lnTo>
                <a:lnTo>
                  <a:pt x="3553" y="14940"/>
                </a:lnTo>
                <a:lnTo>
                  <a:pt x="3602" y="14965"/>
                </a:lnTo>
                <a:lnTo>
                  <a:pt x="3675" y="14916"/>
                </a:lnTo>
                <a:lnTo>
                  <a:pt x="3748" y="14843"/>
                </a:lnTo>
                <a:lnTo>
                  <a:pt x="3796" y="14770"/>
                </a:lnTo>
                <a:lnTo>
                  <a:pt x="3845" y="14697"/>
                </a:lnTo>
                <a:lnTo>
                  <a:pt x="3991" y="14332"/>
                </a:lnTo>
                <a:lnTo>
                  <a:pt x="4210" y="13943"/>
                </a:lnTo>
                <a:lnTo>
                  <a:pt x="4429" y="13553"/>
                </a:lnTo>
                <a:lnTo>
                  <a:pt x="5281" y="13529"/>
                </a:lnTo>
                <a:lnTo>
                  <a:pt x="5062" y="13821"/>
                </a:lnTo>
                <a:lnTo>
                  <a:pt x="4989" y="13967"/>
                </a:lnTo>
                <a:lnTo>
                  <a:pt x="4916" y="14113"/>
                </a:lnTo>
                <a:lnTo>
                  <a:pt x="4867" y="14259"/>
                </a:lnTo>
                <a:lnTo>
                  <a:pt x="4867" y="14332"/>
                </a:lnTo>
                <a:lnTo>
                  <a:pt x="4891" y="14405"/>
                </a:lnTo>
                <a:lnTo>
                  <a:pt x="4940" y="14429"/>
                </a:lnTo>
                <a:lnTo>
                  <a:pt x="4989" y="14429"/>
                </a:lnTo>
                <a:lnTo>
                  <a:pt x="5037" y="14405"/>
                </a:lnTo>
                <a:lnTo>
                  <a:pt x="5086" y="14356"/>
                </a:lnTo>
                <a:lnTo>
                  <a:pt x="5135" y="14235"/>
                </a:lnTo>
                <a:lnTo>
                  <a:pt x="5232" y="14016"/>
                </a:lnTo>
                <a:lnTo>
                  <a:pt x="5378" y="13748"/>
                </a:lnTo>
                <a:lnTo>
                  <a:pt x="5548" y="13529"/>
                </a:lnTo>
                <a:lnTo>
                  <a:pt x="6011" y="13529"/>
                </a:lnTo>
                <a:lnTo>
                  <a:pt x="5913" y="13553"/>
                </a:lnTo>
                <a:lnTo>
                  <a:pt x="5840" y="13602"/>
                </a:lnTo>
                <a:lnTo>
                  <a:pt x="5719" y="13748"/>
                </a:lnTo>
                <a:lnTo>
                  <a:pt x="5597" y="13894"/>
                </a:lnTo>
                <a:lnTo>
                  <a:pt x="5500" y="14040"/>
                </a:lnTo>
                <a:lnTo>
                  <a:pt x="5402" y="14235"/>
                </a:lnTo>
                <a:lnTo>
                  <a:pt x="5281" y="14454"/>
                </a:lnTo>
                <a:lnTo>
                  <a:pt x="5232" y="14575"/>
                </a:lnTo>
                <a:lnTo>
                  <a:pt x="5208" y="14673"/>
                </a:lnTo>
                <a:lnTo>
                  <a:pt x="5208" y="14794"/>
                </a:lnTo>
                <a:lnTo>
                  <a:pt x="5208" y="14892"/>
                </a:lnTo>
                <a:lnTo>
                  <a:pt x="5256" y="14940"/>
                </a:lnTo>
                <a:lnTo>
                  <a:pt x="5305" y="14989"/>
                </a:lnTo>
                <a:lnTo>
                  <a:pt x="5354" y="14989"/>
                </a:lnTo>
                <a:lnTo>
                  <a:pt x="5427" y="14965"/>
                </a:lnTo>
                <a:lnTo>
                  <a:pt x="5475" y="14916"/>
                </a:lnTo>
                <a:lnTo>
                  <a:pt x="5548" y="14843"/>
                </a:lnTo>
                <a:lnTo>
                  <a:pt x="5621" y="14673"/>
                </a:lnTo>
                <a:lnTo>
                  <a:pt x="5694" y="14478"/>
                </a:lnTo>
                <a:lnTo>
                  <a:pt x="5767" y="14308"/>
                </a:lnTo>
                <a:lnTo>
                  <a:pt x="5962" y="13943"/>
                </a:lnTo>
                <a:lnTo>
                  <a:pt x="6059" y="13748"/>
                </a:lnTo>
                <a:lnTo>
                  <a:pt x="6084" y="13651"/>
                </a:lnTo>
                <a:lnTo>
                  <a:pt x="6084" y="13553"/>
                </a:lnTo>
                <a:lnTo>
                  <a:pt x="6084" y="13529"/>
                </a:lnTo>
                <a:lnTo>
                  <a:pt x="6668" y="13529"/>
                </a:lnTo>
                <a:lnTo>
                  <a:pt x="6522" y="13724"/>
                </a:lnTo>
                <a:lnTo>
                  <a:pt x="6351" y="13918"/>
                </a:lnTo>
                <a:lnTo>
                  <a:pt x="6181" y="14162"/>
                </a:lnTo>
                <a:lnTo>
                  <a:pt x="6132" y="14308"/>
                </a:lnTo>
                <a:lnTo>
                  <a:pt x="6108" y="14429"/>
                </a:lnTo>
                <a:lnTo>
                  <a:pt x="6132" y="14478"/>
                </a:lnTo>
                <a:lnTo>
                  <a:pt x="6157" y="14502"/>
                </a:lnTo>
                <a:lnTo>
                  <a:pt x="6205" y="14502"/>
                </a:lnTo>
                <a:lnTo>
                  <a:pt x="6327" y="14429"/>
                </a:lnTo>
                <a:lnTo>
                  <a:pt x="6400" y="14332"/>
                </a:lnTo>
                <a:lnTo>
                  <a:pt x="6522" y="14113"/>
                </a:lnTo>
                <a:lnTo>
                  <a:pt x="6668" y="13821"/>
                </a:lnTo>
                <a:lnTo>
                  <a:pt x="6789" y="13505"/>
                </a:lnTo>
                <a:lnTo>
                  <a:pt x="7179" y="13505"/>
                </a:lnTo>
                <a:lnTo>
                  <a:pt x="6984" y="13821"/>
                </a:lnTo>
                <a:lnTo>
                  <a:pt x="6814" y="14137"/>
                </a:lnTo>
                <a:lnTo>
                  <a:pt x="6741" y="14283"/>
                </a:lnTo>
                <a:lnTo>
                  <a:pt x="6692" y="14429"/>
                </a:lnTo>
                <a:lnTo>
                  <a:pt x="6692" y="14502"/>
                </a:lnTo>
                <a:lnTo>
                  <a:pt x="6692" y="14575"/>
                </a:lnTo>
                <a:lnTo>
                  <a:pt x="6716" y="14624"/>
                </a:lnTo>
                <a:lnTo>
                  <a:pt x="6765" y="14697"/>
                </a:lnTo>
                <a:lnTo>
                  <a:pt x="6789" y="14721"/>
                </a:lnTo>
                <a:lnTo>
                  <a:pt x="6838" y="14721"/>
                </a:lnTo>
                <a:lnTo>
                  <a:pt x="6911" y="14697"/>
                </a:lnTo>
                <a:lnTo>
                  <a:pt x="6960" y="14648"/>
                </a:lnTo>
                <a:lnTo>
                  <a:pt x="7033" y="14551"/>
                </a:lnTo>
                <a:lnTo>
                  <a:pt x="7106" y="14283"/>
                </a:lnTo>
                <a:lnTo>
                  <a:pt x="7227" y="13894"/>
                </a:lnTo>
                <a:lnTo>
                  <a:pt x="7373" y="13505"/>
                </a:lnTo>
                <a:lnTo>
                  <a:pt x="7762" y="13505"/>
                </a:lnTo>
                <a:lnTo>
                  <a:pt x="7592" y="13845"/>
                </a:lnTo>
                <a:lnTo>
                  <a:pt x="7422" y="14210"/>
                </a:lnTo>
                <a:lnTo>
                  <a:pt x="7276" y="14551"/>
                </a:lnTo>
                <a:lnTo>
                  <a:pt x="7227" y="14721"/>
                </a:lnTo>
                <a:lnTo>
                  <a:pt x="7227" y="14819"/>
                </a:lnTo>
                <a:lnTo>
                  <a:pt x="7227" y="14916"/>
                </a:lnTo>
                <a:lnTo>
                  <a:pt x="7252" y="14940"/>
                </a:lnTo>
                <a:lnTo>
                  <a:pt x="7276" y="14965"/>
                </a:lnTo>
                <a:lnTo>
                  <a:pt x="7349" y="14965"/>
                </a:lnTo>
                <a:lnTo>
                  <a:pt x="7422" y="14916"/>
                </a:lnTo>
                <a:lnTo>
                  <a:pt x="7495" y="14843"/>
                </a:lnTo>
                <a:lnTo>
                  <a:pt x="7592" y="14697"/>
                </a:lnTo>
                <a:lnTo>
                  <a:pt x="7714" y="14381"/>
                </a:lnTo>
                <a:lnTo>
                  <a:pt x="7908" y="13967"/>
                </a:lnTo>
                <a:lnTo>
                  <a:pt x="7981" y="13748"/>
                </a:lnTo>
                <a:lnTo>
                  <a:pt x="8054" y="13529"/>
                </a:lnTo>
                <a:lnTo>
                  <a:pt x="8054" y="13505"/>
                </a:lnTo>
                <a:lnTo>
                  <a:pt x="8614" y="13505"/>
                </a:lnTo>
                <a:lnTo>
                  <a:pt x="8346" y="13991"/>
                </a:lnTo>
                <a:lnTo>
                  <a:pt x="8152" y="14308"/>
                </a:lnTo>
                <a:lnTo>
                  <a:pt x="8079" y="14478"/>
                </a:lnTo>
                <a:lnTo>
                  <a:pt x="8054" y="14575"/>
                </a:lnTo>
                <a:lnTo>
                  <a:pt x="8054" y="14673"/>
                </a:lnTo>
                <a:lnTo>
                  <a:pt x="8054" y="14697"/>
                </a:lnTo>
                <a:lnTo>
                  <a:pt x="8079" y="14721"/>
                </a:lnTo>
                <a:lnTo>
                  <a:pt x="8152" y="14721"/>
                </a:lnTo>
                <a:lnTo>
                  <a:pt x="8273" y="14624"/>
                </a:lnTo>
                <a:lnTo>
                  <a:pt x="8371" y="14502"/>
                </a:lnTo>
                <a:lnTo>
                  <a:pt x="8517" y="14210"/>
                </a:lnTo>
                <a:lnTo>
                  <a:pt x="8882" y="13505"/>
                </a:lnTo>
                <a:lnTo>
                  <a:pt x="9198" y="13505"/>
                </a:lnTo>
                <a:lnTo>
                  <a:pt x="8979" y="13821"/>
                </a:lnTo>
                <a:lnTo>
                  <a:pt x="8784" y="14162"/>
                </a:lnTo>
                <a:lnTo>
                  <a:pt x="8687" y="14332"/>
                </a:lnTo>
                <a:lnTo>
                  <a:pt x="8590" y="14527"/>
                </a:lnTo>
                <a:lnTo>
                  <a:pt x="8517" y="14721"/>
                </a:lnTo>
                <a:lnTo>
                  <a:pt x="8517" y="14819"/>
                </a:lnTo>
                <a:lnTo>
                  <a:pt x="8517" y="14916"/>
                </a:lnTo>
                <a:lnTo>
                  <a:pt x="8541" y="14965"/>
                </a:lnTo>
                <a:lnTo>
                  <a:pt x="8590" y="14989"/>
                </a:lnTo>
                <a:lnTo>
                  <a:pt x="8638" y="14989"/>
                </a:lnTo>
                <a:lnTo>
                  <a:pt x="8687" y="14965"/>
                </a:lnTo>
                <a:lnTo>
                  <a:pt x="8760" y="14916"/>
                </a:lnTo>
                <a:lnTo>
                  <a:pt x="8809" y="14843"/>
                </a:lnTo>
                <a:lnTo>
                  <a:pt x="8906" y="14673"/>
                </a:lnTo>
                <a:lnTo>
                  <a:pt x="9052" y="14308"/>
                </a:lnTo>
                <a:lnTo>
                  <a:pt x="9271" y="13894"/>
                </a:lnTo>
                <a:lnTo>
                  <a:pt x="9514" y="13505"/>
                </a:lnTo>
                <a:lnTo>
                  <a:pt x="9855" y="13505"/>
                </a:lnTo>
                <a:lnTo>
                  <a:pt x="9514" y="14064"/>
                </a:lnTo>
                <a:lnTo>
                  <a:pt x="9320" y="14405"/>
                </a:lnTo>
                <a:lnTo>
                  <a:pt x="9247" y="14575"/>
                </a:lnTo>
                <a:lnTo>
                  <a:pt x="9222" y="14673"/>
                </a:lnTo>
                <a:lnTo>
                  <a:pt x="9222" y="14770"/>
                </a:lnTo>
                <a:lnTo>
                  <a:pt x="9247" y="14819"/>
                </a:lnTo>
                <a:lnTo>
                  <a:pt x="9271" y="14843"/>
                </a:lnTo>
                <a:lnTo>
                  <a:pt x="9320" y="14867"/>
                </a:lnTo>
                <a:lnTo>
                  <a:pt x="9368" y="14843"/>
                </a:lnTo>
                <a:lnTo>
                  <a:pt x="9514" y="14746"/>
                </a:lnTo>
                <a:lnTo>
                  <a:pt x="9612" y="14624"/>
                </a:lnTo>
                <a:lnTo>
                  <a:pt x="9782" y="14332"/>
                </a:lnTo>
                <a:lnTo>
                  <a:pt x="10196" y="13505"/>
                </a:lnTo>
                <a:lnTo>
                  <a:pt x="10293" y="13505"/>
                </a:lnTo>
                <a:lnTo>
                  <a:pt x="9977" y="14137"/>
                </a:lnTo>
                <a:lnTo>
                  <a:pt x="9758" y="14478"/>
                </a:lnTo>
                <a:lnTo>
                  <a:pt x="9685" y="14673"/>
                </a:lnTo>
                <a:lnTo>
                  <a:pt x="9660" y="14770"/>
                </a:lnTo>
                <a:lnTo>
                  <a:pt x="9660" y="14867"/>
                </a:lnTo>
                <a:lnTo>
                  <a:pt x="9660" y="14916"/>
                </a:lnTo>
                <a:lnTo>
                  <a:pt x="9709" y="14940"/>
                </a:lnTo>
                <a:lnTo>
                  <a:pt x="9758" y="14965"/>
                </a:lnTo>
                <a:lnTo>
                  <a:pt x="9806" y="14965"/>
                </a:lnTo>
                <a:lnTo>
                  <a:pt x="9904" y="14916"/>
                </a:lnTo>
                <a:lnTo>
                  <a:pt x="9977" y="14867"/>
                </a:lnTo>
                <a:lnTo>
                  <a:pt x="10098" y="14697"/>
                </a:lnTo>
                <a:lnTo>
                  <a:pt x="10220" y="14527"/>
                </a:lnTo>
                <a:lnTo>
                  <a:pt x="10293" y="14332"/>
                </a:lnTo>
                <a:lnTo>
                  <a:pt x="10390" y="14137"/>
                </a:lnTo>
                <a:lnTo>
                  <a:pt x="10488" y="13943"/>
                </a:lnTo>
                <a:lnTo>
                  <a:pt x="10634" y="13505"/>
                </a:lnTo>
                <a:lnTo>
                  <a:pt x="11023" y="13505"/>
                </a:lnTo>
                <a:lnTo>
                  <a:pt x="10974" y="13553"/>
                </a:lnTo>
                <a:lnTo>
                  <a:pt x="10926" y="13626"/>
                </a:lnTo>
                <a:lnTo>
                  <a:pt x="10828" y="13797"/>
                </a:lnTo>
                <a:lnTo>
                  <a:pt x="10707" y="14113"/>
                </a:lnTo>
                <a:lnTo>
                  <a:pt x="10634" y="14259"/>
                </a:lnTo>
                <a:lnTo>
                  <a:pt x="10585" y="14478"/>
                </a:lnTo>
                <a:lnTo>
                  <a:pt x="10561" y="14600"/>
                </a:lnTo>
                <a:lnTo>
                  <a:pt x="10585" y="14673"/>
                </a:lnTo>
                <a:lnTo>
                  <a:pt x="10634" y="14746"/>
                </a:lnTo>
                <a:lnTo>
                  <a:pt x="10731" y="14770"/>
                </a:lnTo>
                <a:lnTo>
                  <a:pt x="10828" y="14746"/>
                </a:lnTo>
                <a:lnTo>
                  <a:pt x="10926" y="14673"/>
                </a:lnTo>
                <a:lnTo>
                  <a:pt x="10999" y="14575"/>
                </a:lnTo>
                <a:lnTo>
                  <a:pt x="11047" y="14478"/>
                </a:lnTo>
                <a:lnTo>
                  <a:pt x="11120" y="14235"/>
                </a:lnTo>
                <a:lnTo>
                  <a:pt x="11169" y="14040"/>
                </a:lnTo>
                <a:lnTo>
                  <a:pt x="11266" y="13797"/>
                </a:lnTo>
                <a:lnTo>
                  <a:pt x="11291" y="13626"/>
                </a:lnTo>
                <a:lnTo>
                  <a:pt x="11291" y="13553"/>
                </a:lnTo>
                <a:lnTo>
                  <a:pt x="11266" y="13505"/>
                </a:lnTo>
                <a:lnTo>
                  <a:pt x="11704" y="13505"/>
                </a:lnTo>
                <a:lnTo>
                  <a:pt x="11558" y="13870"/>
                </a:lnTo>
                <a:lnTo>
                  <a:pt x="11485" y="14064"/>
                </a:lnTo>
                <a:lnTo>
                  <a:pt x="11412" y="14259"/>
                </a:lnTo>
                <a:lnTo>
                  <a:pt x="11388" y="14356"/>
                </a:lnTo>
                <a:lnTo>
                  <a:pt x="11364" y="14454"/>
                </a:lnTo>
                <a:lnTo>
                  <a:pt x="11388" y="14551"/>
                </a:lnTo>
                <a:lnTo>
                  <a:pt x="11412" y="14648"/>
                </a:lnTo>
                <a:lnTo>
                  <a:pt x="11437" y="14673"/>
                </a:lnTo>
                <a:lnTo>
                  <a:pt x="11461" y="14697"/>
                </a:lnTo>
                <a:lnTo>
                  <a:pt x="11534" y="14673"/>
                </a:lnTo>
                <a:lnTo>
                  <a:pt x="11607" y="14624"/>
                </a:lnTo>
                <a:lnTo>
                  <a:pt x="11680" y="14551"/>
                </a:lnTo>
                <a:lnTo>
                  <a:pt x="11729" y="14454"/>
                </a:lnTo>
                <a:lnTo>
                  <a:pt x="11777" y="14356"/>
                </a:lnTo>
                <a:lnTo>
                  <a:pt x="11826" y="14162"/>
                </a:lnTo>
                <a:lnTo>
                  <a:pt x="11875" y="13967"/>
                </a:lnTo>
                <a:lnTo>
                  <a:pt x="11948" y="13748"/>
                </a:lnTo>
                <a:lnTo>
                  <a:pt x="11996" y="13505"/>
                </a:lnTo>
                <a:close/>
                <a:moveTo>
                  <a:pt x="10658" y="6473"/>
                </a:moveTo>
                <a:lnTo>
                  <a:pt x="10196" y="6546"/>
                </a:lnTo>
                <a:lnTo>
                  <a:pt x="9733" y="6643"/>
                </a:lnTo>
                <a:lnTo>
                  <a:pt x="9271" y="6765"/>
                </a:lnTo>
                <a:lnTo>
                  <a:pt x="8833" y="6935"/>
                </a:lnTo>
                <a:lnTo>
                  <a:pt x="8395" y="7105"/>
                </a:lnTo>
                <a:lnTo>
                  <a:pt x="7981" y="7324"/>
                </a:lnTo>
                <a:lnTo>
                  <a:pt x="7543" y="7592"/>
                </a:lnTo>
                <a:lnTo>
                  <a:pt x="7325" y="7738"/>
                </a:lnTo>
                <a:lnTo>
                  <a:pt x="7130" y="7908"/>
                </a:lnTo>
                <a:lnTo>
                  <a:pt x="6935" y="8078"/>
                </a:lnTo>
                <a:lnTo>
                  <a:pt x="6741" y="8273"/>
                </a:lnTo>
                <a:lnTo>
                  <a:pt x="6595" y="8468"/>
                </a:lnTo>
                <a:lnTo>
                  <a:pt x="6449" y="8687"/>
                </a:lnTo>
                <a:lnTo>
                  <a:pt x="6278" y="8589"/>
                </a:lnTo>
                <a:lnTo>
                  <a:pt x="6108" y="8516"/>
                </a:lnTo>
                <a:lnTo>
                  <a:pt x="5938" y="8468"/>
                </a:lnTo>
                <a:lnTo>
                  <a:pt x="5743" y="8443"/>
                </a:lnTo>
                <a:lnTo>
                  <a:pt x="5354" y="8443"/>
                </a:lnTo>
                <a:lnTo>
                  <a:pt x="5159" y="8468"/>
                </a:lnTo>
                <a:lnTo>
                  <a:pt x="4964" y="8516"/>
                </a:lnTo>
                <a:lnTo>
                  <a:pt x="4575" y="8638"/>
                </a:lnTo>
                <a:lnTo>
                  <a:pt x="4210" y="8784"/>
                </a:lnTo>
                <a:lnTo>
                  <a:pt x="3869" y="8954"/>
                </a:lnTo>
                <a:lnTo>
                  <a:pt x="3553" y="9149"/>
                </a:lnTo>
                <a:lnTo>
                  <a:pt x="3358" y="9295"/>
                </a:lnTo>
                <a:lnTo>
                  <a:pt x="3188" y="9417"/>
                </a:lnTo>
                <a:lnTo>
                  <a:pt x="2847" y="9733"/>
                </a:lnTo>
                <a:lnTo>
                  <a:pt x="2555" y="10098"/>
                </a:lnTo>
                <a:lnTo>
                  <a:pt x="2312" y="10463"/>
                </a:lnTo>
                <a:lnTo>
                  <a:pt x="2093" y="10828"/>
                </a:lnTo>
                <a:lnTo>
                  <a:pt x="1996" y="11047"/>
                </a:lnTo>
                <a:lnTo>
                  <a:pt x="1898" y="11266"/>
                </a:lnTo>
                <a:lnTo>
                  <a:pt x="1825" y="11485"/>
                </a:lnTo>
                <a:lnTo>
                  <a:pt x="1777" y="11728"/>
                </a:lnTo>
                <a:lnTo>
                  <a:pt x="1752" y="11947"/>
                </a:lnTo>
                <a:lnTo>
                  <a:pt x="1777" y="12142"/>
                </a:lnTo>
                <a:lnTo>
                  <a:pt x="1217" y="12191"/>
                </a:lnTo>
                <a:lnTo>
                  <a:pt x="657" y="12215"/>
                </a:lnTo>
                <a:lnTo>
                  <a:pt x="560" y="12239"/>
                </a:lnTo>
                <a:lnTo>
                  <a:pt x="487" y="12239"/>
                </a:lnTo>
                <a:lnTo>
                  <a:pt x="390" y="12264"/>
                </a:lnTo>
                <a:lnTo>
                  <a:pt x="317" y="12288"/>
                </a:lnTo>
                <a:lnTo>
                  <a:pt x="244" y="12312"/>
                </a:lnTo>
                <a:lnTo>
                  <a:pt x="122" y="12410"/>
                </a:lnTo>
                <a:lnTo>
                  <a:pt x="49" y="12556"/>
                </a:lnTo>
                <a:lnTo>
                  <a:pt x="0" y="12726"/>
                </a:lnTo>
                <a:lnTo>
                  <a:pt x="0" y="12896"/>
                </a:lnTo>
                <a:lnTo>
                  <a:pt x="49" y="13067"/>
                </a:lnTo>
                <a:lnTo>
                  <a:pt x="122" y="13237"/>
                </a:lnTo>
                <a:lnTo>
                  <a:pt x="195" y="13310"/>
                </a:lnTo>
                <a:lnTo>
                  <a:pt x="268" y="13383"/>
                </a:lnTo>
                <a:lnTo>
                  <a:pt x="463" y="13505"/>
                </a:lnTo>
                <a:lnTo>
                  <a:pt x="657" y="13578"/>
                </a:lnTo>
                <a:lnTo>
                  <a:pt x="876" y="13602"/>
                </a:lnTo>
                <a:lnTo>
                  <a:pt x="1047" y="13626"/>
                </a:lnTo>
                <a:lnTo>
                  <a:pt x="1047" y="13699"/>
                </a:lnTo>
                <a:lnTo>
                  <a:pt x="1047" y="13772"/>
                </a:lnTo>
                <a:lnTo>
                  <a:pt x="1071" y="13943"/>
                </a:lnTo>
                <a:lnTo>
                  <a:pt x="1168" y="14137"/>
                </a:lnTo>
                <a:lnTo>
                  <a:pt x="1266" y="14308"/>
                </a:lnTo>
                <a:lnTo>
                  <a:pt x="1533" y="14624"/>
                </a:lnTo>
                <a:lnTo>
                  <a:pt x="1752" y="14916"/>
                </a:lnTo>
                <a:lnTo>
                  <a:pt x="2336" y="15816"/>
                </a:lnTo>
                <a:lnTo>
                  <a:pt x="2896" y="16741"/>
                </a:lnTo>
                <a:lnTo>
                  <a:pt x="2945" y="16814"/>
                </a:lnTo>
                <a:lnTo>
                  <a:pt x="3018" y="16862"/>
                </a:lnTo>
                <a:lnTo>
                  <a:pt x="3066" y="16911"/>
                </a:lnTo>
                <a:lnTo>
                  <a:pt x="3115" y="16935"/>
                </a:lnTo>
                <a:lnTo>
                  <a:pt x="3529" y="16984"/>
                </a:lnTo>
                <a:lnTo>
                  <a:pt x="3967" y="17008"/>
                </a:lnTo>
                <a:lnTo>
                  <a:pt x="4405" y="17033"/>
                </a:lnTo>
                <a:lnTo>
                  <a:pt x="4867" y="17008"/>
                </a:lnTo>
                <a:lnTo>
                  <a:pt x="5743" y="16984"/>
                </a:lnTo>
                <a:lnTo>
                  <a:pt x="6619" y="16960"/>
                </a:lnTo>
                <a:lnTo>
                  <a:pt x="10244" y="16935"/>
                </a:lnTo>
                <a:lnTo>
                  <a:pt x="13894" y="16911"/>
                </a:lnTo>
                <a:lnTo>
                  <a:pt x="15524" y="16911"/>
                </a:lnTo>
                <a:lnTo>
                  <a:pt x="16352" y="16862"/>
                </a:lnTo>
                <a:lnTo>
                  <a:pt x="16741" y="16838"/>
                </a:lnTo>
                <a:lnTo>
                  <a:pt x="17155" y="16765"/>
                </a:lnTo>
                <a:lnTo>
                  <a:pt x="17252" y="16838"/>
                </a:lnTo>
                <a:lnTo>
                  <a:pt x="17374" y="16862"/>
                </a:lnTo>
                <a:lnTo>
                  <a:pt x="17422" y="16862"/>
                </a:lnTo>
                <a:lnTo>
                  <a:pt x="17471" y="16838"/>
                </a:lnTo>
                <a:lnTo>
                  <a:pt x="17544" y="16789"/>
                </a:lnTo>
                <a:lnTo>
                  <a:pt x="17593" y="16741"/>
                </a:lnTo>
                <a:lnTo>
                  <a:pt x="17860" y="16303"/>
                </a:lnTo>
                <a:lnTo>
                  <a:pt x="18128" y="15840"/>
                </a:lnTo>
                <a:lnTo>
                  <a:pt x="18663" y="14940"/>
                </a:lnTo>
                <a:lnTo>
                  <a:pt x="18858" y="14648"/>
                </a:lnTo>
                <a:lnTo>
                  <a:pt x="19101" y="14308"/>
                </a:lnTo>
                <a:lnTo>
                  <a:pt x="19199" y="14137"/>
                </a:lnTo>
                <a:lnTo>
                  <a:pt x="19272" y="13943"/>
                </a:lnTo>
                <a:lnTo>
                  <a:pt x="19320" y="13772"/>
                </a:lnTo>
                <a:lnTo>
                  <a:pt x="19320" y="13602"/>
                </a:lnTo>
                <a:lnTo>
                  <a:pt x="19539" y="13578"/>
                </a:lnTo>
                <a:lnTo>
                  <a:pt x="19734" y="13529"/>
                </a:lnTo>
                <a:lnTo>
                  <a:pt x="19929" y="13456"/>
                </a:lnTo>
                <a:lnTo>
                  <a:pt x="20075" y="13334"/>
                </a:lnTo>
                <a:lnTo>
                  <a:pt x="20221" y="13188"/>
                </a:lnTo>
                <a:lnTo>
                  <a:pt x="20318" y="13018"/>
                </a:lnTo>
                <a:lnTo>
                  <a:pt x="20391" y="12823"/>
                </a:lnTo>
                <a:lnTo>
                  <a:pt x="20415" y="12629"/>
                </a:lnTo>
                <a:lnTo>
                  <a:pt x="20391" y="12580"/>
                </a:lnTo>
                <a:lnTo>
                  <a:pt x="20367" y="12531"/>
                </a:lnTo>
                <a:lnTo>
                  <a:pt x="20269" y="12434"/>
                </a:lnTo>
                <a:lnTo>
                  <a:pt x="20123" y="12361"/>
                </a:lnTo>
                <a:lnTo>
                  <a:pt x="19929" y="12288"/>
                </a:lnTo>
                <a:lnTo>
                  <a:pt x="19661" y="12215"/>
                </a:lnTo>
                <a:lnTo>
                  <a:pt x="19345" y="12166"/>
                </a:lnTo>
                <a:lnTo>
                  <a:pt x="18615" y="12093"/>
                </a:lnTo>
                <a:lnTo>
                  <a:pt x="18542" y="11850"/>
                </a:lnTo>
                <a:lnTo>
                  <a:pt x="18444" y="11607"/>
                </a:lnTo>
                <a:lnTo>
                  <a:pt x="18298" y="11388"/>
                </a:lnTo>
                <a:lnTo>
                  <a:pt x="18152" y="11169"/>
                </a:lnTo>
                <a:lnTo>
                  <a:pt x="17982" y="10974"/>
                </a:lnTo>
                <a:lnTo>
                  <a:pt x="17812" y="10804"/>
                </a:lnTo>
                <a:lnTo>
                  <a:pt x="17617" y="10633"/>
                </a:lnTo>
                <a:lnTo>
                  <a:pt x="17398" y="10463"/>
                </a:lnTo>
                <a:lnTo>
                  <a:pt x="17203" y="10366"/>
                </a:lnTo>
                <a:lnTo>
                  <a:pt x="16984" y="10244"/>
                </a:lnTo>
                <a:lnTo>
                  <a:pt x="16741" y="10147"/>
                </a:lnTo>
                <a:lnTo>
                  <a:pt x="16473" y="10074"/>
                </a:lnTo>
                <a:lnTo>
                  <a:pt x="16181" y="10025"/>
                </a:lnTo>
                <a:lnTo>
                  <a:pt x="15914" y="10001"/>
                </a:lnTo>
                <a:lnTo>
                  <a:pt x="15670" y="10025"/>
                </a:lnTo>
                <a:lnTo>
                  <a:pt x="15549" y="10049"/>
                </a:lnTo>
                <a:lnTo>
                  <a:pt x="15451" y="10098"/>
                </a:lnTo>
                <a:lnTo>
                  <a:pt x="15403" y="9733"/>
                </a:lnTo>
                <a:lnTo>
                  <a:pt x="15330" y="9392"/>
                </a:lnTo>
                <a:lnTo>
                  <a:pt x="15208" y="9052"/>
                </a:lnTo>
                <a:lnTo>
                  <a:pt x="15062" y="8735"/>
                </a:lnTo>
                <a:lnTo>
                  <a:pt x="14892" y="8443"/>
                </a:lnTo>
                <a:lnTo>
                  <a:pt x="14673" y="8151"/>
                </a:lnTo>
                <a:lnTo>
                  <a:pt x="14454" y="7884"/>
                </a:lnTo>
                <a:lnTo>
                  <a:pt x="14186" y="7640"/>
                </a:lnTo>
                <a:lnTo>
                  <a:pt x="13919" y="7421"/>
                </a:lnTo>
                <a:lnTo>
                  <a:pt x="13627" y="7227"/>
                </a:lnTo>
                <a:lnTo>
                  <a:pt x="13310" y="7032"/>
                </a:lnTo>
                <a:lnTo>
                  <a:pt x="12994" y="6886"/>
                </a:lnTo>
                <a:lnTo>
                  <a:pt x="12653" y="6740"/>
                </a:lnTo>
                <a:lnTo>
                  <a:pt x="12288" y="6643"/>
                </a:lnTo>
                <a:lnTo>
                  <a:pt x="11948" y="6546"/>
                </a:lnTo>
                <a:lnTo>
                  <a:pt x="11583" y="6497"/>
                </a:lnTo>
                <a:lnTo>
                  <a:pt x="11120" y="6473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46"/>
          <p:cNvSpPr/>
          <p:nvPr/>
        </p:nvSpPr>
        <p:spPr>
          <a:xfrm>
            <a:off x="3517193" y="4489172"/>
            <a:ext cx="303977" cy="367866"/>
          </a:xfrm>
          <a:custGeom>
            <a:avLst/>
            <a:gdLst/>
            <a:ahLst/>
            <a:cxnLst/>
            <a:rect l="l" t="t" r="r" b="b"/>
            <a:pathLst>
              <a:path w="15744" h="19053" extrusionOk="0">
                <a:moveTo>
                  <a:pt x="11680" y="803"/>
                </a:moveTo>
                <a:lnTo>
                  <a:pt x="11656" y="1460"/>
                </a:lnTo>
                <a:lnTo>
                  <a:pt x="11632" y="1801"/>
                </a:lnTo>
                <a:lnTo>
                  <a:pt x="11583" y="2117"/>
                </a:lnTo>
                <a:lnTo>
                  <a:pt x="11510" y="2458"/>
                </a:lnTo>
                <a:lnTo>
                  <a:pt x="11413" y="2774"/>
                </a:lnTo>
                <a:lnTo>
                  <a:pt x="11315" y="3090"/>
                </a:lnTo>
                <a:lnTo>
                  <a:pt x="11145" y="3382"/>
                </a:lnTo>
                <a:lnTo>
                  <a:pt x="11048" y="3553"/>
                </a:lnTo>
                <a:lnTo>
                  <a:pt x="10926" y="3723"/>
                </a:lnTo>
                <a:lnTo>
                  <a:pt x="10804" y="3869"/>
                </a:lnTo>
                <a:lnTo>
                  <a:pt x="10658" y="4015"/>
                </a:lnTo>
                <a:lnTo>
                  <a:pt x="10512" y="4137"/>
                </a:lnTo>
                <a:lnTo>
                  <a:pt x="10342" y="4234"/>
                </a:lnTo>
                <a:lnTo>
                  <a:pt x="10172" y="4331"/>
                </a:lnTo>
                <a:lnTo>
                  <a:pt x="10002" y="4404"/>
                </a:lnTo>
                <a:lnTo>
                  <a:pt x="9734" y="4477"/>
                </a:lnTo>
                <a:lnTo>
                  <a:pt x="9491" y="4502"/>
                </a:lnTo>
                <a:lnTo>
                  <a:pt x="9247" y="4477"/>
                </a:lnTo>
                <a:lnTo>
                  <a:pt x="9004" y="4453"/>
                </a:lnTo>
                <a:lnTo>
                  <a:pt x="9320" y="4161"/>
                </a:lnTo>
                <a:lnTo>
                  <a:pt x="9661" y="3918"/>
                </a:lnTo>
                <a:lnTo>
                  <a:pt x="10026" y="3674"/>
                </a:lnTo>
                <a:lnTo>
                  <a:pt x="10220" y="3528"/>
                </a:lnTo>
                <a:lnTo>
                  <a:pt x="10391" y="3407"/>
                </a:lnTo>
                <a:lnTo>
                  <a:pt x="10512" y="3236"/>
                </a:lnTo>
                <a:lnTo>
                  <a:pt x="10634" y="3090"/>
                </a:lnTo>
                <a:lnTo>
                  <a:pt x="10634" y="3017"/>
                </a:lnTo>
                <a:lnTo>
                  <a:pt x="10634" y="2944"/>
                </a:lnTo>
                <a:lnTo>
                  <a:pt x="10585" y="2896"/>
                </a:lnTo>
                <a:lnTo>
                  <a:pt x="10512" y="2896"/>
                </a:lnTo>
                <a:lnTo>
                  <a:pt x="10318" y="2920"/>
                </a:lnTo>
                <a:lnTo>
                  <a:pt x="10123" y="2969"/>
                </a:lnTo>
                <a:lnTo>
                  <a:pt x="9953" y="3066"/>
                </a:lnTo>
                <a:lnTo>
                  <a:pt x="9783" y="3188"/>
                </a:lnTo>
                <a:lnTo>
                  <a:pt x="9442" y="3455"/>
                </a:lnTo>
                <a:lnTo>
                  <a:pt x="9126" y="3723"/>
                </a:lnTo>
                <a:lnTo>
                  <a:pt x="8809" y="3991"/>
                </a:lnTo>
                <a:lnTo>
                  <a:pt x="8493" y="4283"/>
                </a:lnTo>
                <a:lnTo>
                  <a:pt x="8371" y="4064"/>
                </a:lnTo>
                <a:lnTo>
                  <a:pt x="8298" y="3942"/>
                </a:lnTo>
                <a:lnTo>
                  <a:pt x="8274" y="3845"/>
                </a:lnTo>
                <a:lnTo>
                  <a:pt x="8225" y="3626"/>
                </a:lnTo>
                <a:lnTo>
                  <a:pt x="8250" y="3407"/>
                </a:lnTo>
                <a:lnTo>
                  <a:pt x="8298" y="3188"/>
                </a:lnTo>
                <a:lnTo>
                  <a:pt x="8371" y="2993"/>
                </a:lnTo>
                <a:lnTo>
                  <a:pt x="8469" y="2798"/>
                </a:lnTo>
                <a:lnTo>
                  <a:pt x="8590" y="2604"/>
                </a:lnTo>
                <a:lnTo>
                  <a:pt x="8712" y="2433"/>
                </a:lnTo>
                <a:lnTo>
                  <a:pt x="8858" y="2287"/>
                </a:lnTo>
                <a:lnTo>
                  <a:pt x="9126" y="2020"/>
                </a:lnTo>
                <a:lnTo>
                  <a:pt x="9466" y="1776"/>
                </a:lnTo>
                <a:lnTo>
                  <a:pt x="9807" y="1582"/>
                </a:lnTo>
                <a:lnTo>
                  <a:pt x="10172" y="1387"/>
                </a:lnTo>
                <a:lnTo>
                  <a:pt x="10537" y="1217"/>
                </a:lnTo>
                <a:lnTo>
                  <a:pt x="10926" y="1071"/>
                </a:lnTo>
                <a:lnTo>
                  <a:pt x="11680" y="803"/>
                </a:lnTo>
                <a:close/>
                <a:moveTo>
                  <a:pt x="4867" y="7203"/>
                </a:moveTo>
                <a:lnTo>
                  <a:pt x="4746" y="7227"/>
                </a:lnTo>
                <a:lnTo>
                  <a:pt x="4478" y="7276"/>
                </a:lnTo>
                <a:lnTo>
                  <a:pt x="4235" y="7373"/>
                </a:lnTo>
                <a:lnTo>
                  <a:pt x="3991" y="7495"/>
                </a:lnTo>
                <a:lnTo>
                  <a:pt x="3748" y="7641"/>
                </a:lnTo>
                <a:lnTo>
                  <a:pt x="3553" y="7811"/>
                </a:lnTo>
                <a:lnTo>
                  <a:pt x="3383" y="7981"/>
                </a:lnTo>
                <a:lnTo>
                  <a:pt x="3237" y="8152"/>
                </a:lnTo>
                <a:lnTo>
                  <a:pt x="3067" y="8395"/>
                </a:lnTo>
                <a:lnTo>
                  <a:pt x="2921" y="8663"/>
                </a:lnTo>
                <a:lnTo>
                  <a:pt x="2775" y="8954"/>
                </a:lnTo>
                <a:lnTo>
                  <a:pt x="2677" y="9246"/>
                </a:lnTo>
                <a:lnTo>
                  <a:pt x="2653" y="9392"/>
                </a:lnTo>
                <a:lnTo>
                  <a:pt x="2653" y="9514"/>
                </a:lnTo>
                <a:lnTo>
                  <a:pt x="2653" y="9660"/>
                </a:lnTo>
                <a:lnTo>
                  <a:pt x="2702" y="9782"/>
                </a:lnTo>
                <a:lnTo>
                  <a:pt x="2750" y="9879"/>
                </a:lnTo>
                <a:lnTo>
                  <a:pt x="2823" y="9976"/>
                </a:lnTo>
                <a:lnTo>
                  <a:pt x="2896" y="10001"/>
                </a:lnTo>
                <a:lnTo>
                  <a:pt x="2945" y="10025"/>
                </a:lnTo>
                <a:lnTo>
                  <a:pt x="3018" y="10025"/>
                </a:lnTo>
                <a:lnTo>
                  <a:pt x="3067" y="10001"/>
                </a:lnTo>
                <a:lnTo>
                  <a:pt x="3188" y="9879"/>
                </a:lnTo>
                <a:lnTo>
                  <a:pt x="3261" y="9782"/>
                </a:lnTo>
                <a:lnTo>
                  <a:pt x="3286" y="9636"/>
                </a:lnTo>
                <a:lnTo>
                  <a:pt x="3310" y="9465"/>
                </a:lnTo>
                <a:lnTo>
                  <a:pt x="3359" y="9246"/>
                </a:lnTo>
                <a:lnTo>
                  <a:pt x="3456" y="9003"/>
                </a:lnTo>
                <a:lnTo>
                  <a:pt x="3553" y="8808"/>
                </a:lnTo>
                <a:lnTo>
                  <a:pt x="3675" y="8590"/>
                </a:lnTo>
                <a:lnTo>
                  <a:pt x="3845" y="8395"/>
                </a:lnTo>
                <a:lnTo>
                  <a:pt x="4016" y="8200"/>
                </a:lnTo>
                <a:lnTo>
                  <a:pt x="4235" y="8054"/>
                </a:lnTo>
                <a:lnTo>
                  <a:pt x="4454" y="7933"/>
                </a:lnTo>
                <a:lnTo>
                  <a:pt x="4648" y="7835"/>
                </a:lnTo>
                <a:lnTo>
                  <a:pt x="4867" y="7738"/>
                </a:lnTo>
                <a:lnTo>
                  <a:pt x="5062" y="7665"/>
                </a:lnTo>
                <a:lnTo>
                  <a:pt x="5257" y="7519"/>
                </a:lnTo>
                <a:lnTo>
                  <a:pt x="5281" y="7470"/>
                </a:lnTo>
                <a:lnTo>
                  <a:pt x="5305" y="7422"/>
                </a:lnTo>
                <a:lnTo>
                  <a:pt x="5281" y="7349"/>
                </a:lnTo>
                <a:lnTo>
                  <a:pt x="5232" y="7300"/>
                </a:lnTo>
                <a:lnTo>
                  <a:pt x="5111" y="7251"/>
                </a:lnTo>
                <a:lnTo>
                  <a:pt x="4989" y="7227"/>
                </a:lnTo>
                <a:lnTo>
                  <a:pt x="4867" y="7203"/>
                </a:lnTo>
                <a:close/>
                <a:moveTo>
                  <a:pt x="13846" y="14819"/>
                </a:moveTo>
                <a:lnTo>
                  <a:pt x="13457" y="14867"/>
                </a:lnTo>
                <a:lnTo>
                  <a:pt x="13043" y="14916"/>
                </a:lnTo>
                <a:lnTo>
                  <a:pt x="12629" y="14989"/>
                </a:lnTo>
                <a:lnTo>
                  <a:pt x="12216" y="15013"/>
                </a:lnTo>
                <a:lnTo>
                  <a:pt x="11802" y="15038"/>
                </a:lnTo>
                <a:lnTo>
                  <a:pt x="11388" y="15062"/>
                </a:lnTo>
                <a:lnTo>
                  <a:pt x="10975" y="15111"/>
                </a:lnTo>
                <a:lnTo>
                  <a:pt x="10950" y="15135"/>
                </a:lnTo>
                <a:lnTo>
                  <a:pt x="10926" y="15184"/>
                </a:lnTo>
                <a:lnTo>
                  <a:pt x="10950" y="15208"/>
                </a:lnTo>
                <a:lnTo>
                  <a:pt x="10975" y="15257"/>
                </a:lnTo>
                <a:lnTo>
                  <a:pt x="11169" y="15305"/>
                </a:lnTo>
                <a:lnTo>
                  <a:pt x="11388" y="15354"/>
                </a:lnTo>
                <a:lnTo>
                  <a:pt x="11802" y="15427"/>
                </a:lnTo>
                <a:lnTo>
                  <a:pt x="12629" y="15427"/>
                </a:lnTo>
                <a:lnTo>
                  <a:pt x="13067" y="15403"/>
                </a:lnTo>
                <a:lnTo>
                  <a:pt x="13505" y="15330"/>
                </a:lnTo>
                <a:lnTo>
                  <a:pt x="13724" y="15281"/>
                </a:lnTo>
                <a:lnTo>
                  <a:pt x="13919" y="15208"/>
                </a:lnTo>
                <a:lnTo>
                  <a:pt x="14114" y="15135"/>
                </a:lnTo>
                <a:lnTo>
                  <a:pt x="14308" y="15038"/>
                </a:lnTo>
                <a:lnTo>
                  <a:pt x="14357" y="14965"/>
                </a:lnTo>
                <a:lnTo>
                  <a:pt x="14357" y="14916"/>
                </a:lnTo>
                <a:lnTo>
                  <a:pt x="14333" y="14843"/>
                </a:lnTo>
                <a:lnTo>
                  <a:pt x="14260" y="14819"/>
                </a:lnTo>
                <a:close/>
                <a:moveTo>
                  <a:pt x="5816" y="5937"/>
                </a:moveTo>
                <a:lnTo>
                  <a:pt x="6108" y="5962"/>
                </a:lnTo>
                <a:lnTo>
                  <a:pt x="6181" y="5962"/>
                </a:lnTo>
                <a:lnTo>
                  <a:pt x="6254" y="6059"/>
                </a:lnTo>
                <a:lnTo>
                  <a:pt x="6352" y="6156"/>
                </a:lnTo>
                <a:lnTo>
                  <a:pt x="6595" y="6302"/>
                </a:lnTo>
                <a:lnTo>
                  <a:pt x="6863" y="6424"/>
                </a:lnTo>
                <a:lnTo>
                  <a:pt x="7155" y="6521"/>
                </a:lnTo>
                <a:lnTo>
                  <a:pt x="7447" y="6594"/>
                </a:lnTo>
                <a:lnTo>
                  <a:pt x="7739" y="6643"/>
                </a:lnTo>
                <a:lnTo>
                  <a:pt x="8274" y="6692"/>
                </a:lnTo>
                <a:lnTo>
                  <a:pt x="8542" y="6692"/>
                </a:lnTo>
                <a:lnTo>
                  <a:pt x="8834" y="6667"/>
                </a:lnTo>
                <a:lnTo>
                  <a:pt x="9126" y="6619"/>
                </a:lnTo>
                <a:lnTo>
                  <a:pt x="9418" y="6546"/>
                </a:lnTo>
                <a:lnTo>
                  <a:pt x="9685" y="6448"/>
                </a:lnTo>
                <a:lnTo>
                  <a:pt x="9953" y="6327"/>
                </a:lnTo>
                <a:lnTo>
                  <a:pt x="10220" y="6181"/>
                </a:lnTo>
                <a:lnTo>
                  <a:pt x="10464" y="6035"/>
                </a:lnTo>
                <a:lnTo>
                  <a:pt x="10658" y="5986"/>
                </a:lnTo>
                <a:lnTo>
                  <a:pt x="10853" y="5962"/>
                </a:lnTo>
                <a:lnTo>
                  <a:pt x="11218" y="5962"/>
                </a:lnTo>
                <a:lnTo>
                  <a:pt x="11169" y="6010"/>
                </a:lnTo>
                <a:lnTo>
                  <a:pt x="11048" y="6132"/>
                </a:lnTo>
                <a:lnTo>
                  <a:pt x="10902" y="6229"/>
                </a:lnTo>
                <a:lnTo>
                  <a:pt x="10780" y="6327"/>
                </a:lnTo>
                <a:lnTo>
                  <a:pt x="10634" y="6448"/>
                </a:lnTo>
                <a:lnTo>
                  <a:pt x="10634" y="6497"/>
                </a:lnTo>
                <a:lnTo>
                  <a:pt x="10634" y="6546"/>
                </a:lnTo>
                <a:lnTo>
                  <a:pt x="10658" y="6594"/>
                </a:lnTo>
                <a:lnTo>
                  <a:pt x="10853" y="6594"/>
                </a:lnTo>
                <a:lnTo>
                  <a:pt x="10999" y="6546"/>
                </a:lnTo>
                <a:lnTo>
                  <a:pt x="11145" y="6473"/>
                </a:lnTo>
                <a:lnTo>
                  <a:pt x="11267" y="6375"/>
                </a:lnTo>
                <a:lnTo>
                  <a:pt x="11461" y="6229"/>
                </a:lnTo>
                <a:lnTo>
                  <a:pt x="11559" y="6108"/>
                </a:lnTo>
                <a:lnTo>
                  <a:pt x="11607" y="6010"/>
                </a:lnTo>
                <a:lnTo>
                  <a:pt x="11875" y="6083"/>
                </a:lnTo>
                <a:lnTo>
                  <a:pt x="12167" y="6181"/>
                </a:lnTo>
                <a:lnTo>
                  <a:pt x="11997" y="6205"/>
                </a:lnTo>
                <a:lnTo>
                  <a:pt x="11851" y="6254"/>
                </a:lnTo>
                <a:lnTo>
                  <a:pt x="11559" y="6424"/>
                </a:lnTo>
                <a:lnTo>
                  <a:pt x="11413" y="6521"/>
                </a:lnTo>
                <a:lnTo>
                  <a:pt x="11267" y="6643"/>
                </a:lnTo>
                <a:lnTo>
                  <a:pt x="11121" y="6765"/>
                </a:lnTo>
                <a:lnTo>
                  <a:pt x="10999" y="6911"/>
                </a:lnTo>
                <a:lnTo>
                  <a:pt x="10999" y="6935"/>
                </a:lnTo>
                <a:lnTo>
                  <a:pt x="10999" y="6959"/>
                </a:lnTo>
                <a:lnTo>
                  <a:pt x="11048" y="6959"/>
                </a:lnTo>
                <a:lnTo>
                  <a:pt x="11242" y="6935"/>
                </a:lnTo>
                <a:lnTo>
                  <a:pt x="11413" y="6886"/>
                </a:lnTo>
                <a:lnTo>
                  <a:pt x="11583" y="6813"/>
                </a:lnTo>
                <a:lnTo>
                  <a:pt x="11753" y="6740"/>
                </a:lnTo>
                <a:lnTo>
                  <a:pt x="12045" y="6546"/>
                </a:lnTo>
                <a:lnTo>
                  <a:pt x="12191" y="6448"/>
                </a:lnTo>
                <a:lnTo>
                  <a:pt x="12240" y="6375"/>
                </a:lnTo>
                <a:lnTo>
                  <a:pt x="12289" y="6302"/>
                </a:lnTo>
                <a:lnTo>
                  <a:pt x="12289" y="6229"/>
                </a:lnTo>
                <a:lnTo>
                  <a:pt x="12483" y="6351"/>
                </a:lnTo>
                <a:lnTo>
                  <a:pt x="12678" y="6473"/>
                </a:lnTo>
                <a:lnTo>
                  <a:pt x="12532" y="6497"/>
                </a:lnTo>
                <a:lnTo>
                  <a:pt x="12410" y="6570"/>
                </a:lnTo>
                <a:lnTo>
                  <a:pt x="12143" y="6740"/>
                </a:lnTo>
                <a:lnTo>
                  <a:pt x="11948" y="6886"/>
                </a:lnTo>
                <a:lnTo>
                  <a:pt x="11802" y="7008"/>
                </a:lnTo>
                <a:lnTo>
                  <a:pt x="11656" y="7178"/>
                </a:lnTo>
                <a:lnTo>
                  <a:pt x="11534" y="7349"/>
                </a:lnTo>
                <a:lnTo>
                  <a:pt x="11510" y="7373"/>
                </a:lnTo>
                <a:lnTo>
                  <a:pt x="11534" y="7397"/>
                </a:lnTo>
                <a:lnTo>
                  <a:pt x="11559" y="7422"/>
                </a:lnTo>
                <a:lnTo>
                  <a:pt x="11583" y="7422"/>
                </a:lnTo>
                <a:lnTo>
                  <a:pt x="11778" y="7324"/>
                </a:lnTo>
                <a:lnTo>
                  <a:pt x="11948" y="7251"/>
                </a:lnTo>
                <a:lnTo>
                  <a:pt x="12289" y="7032"/>
                </a:lnTo>
                <a:lnTo>
                  <a:pt x="12605" y="6838"/>
                </a:lnTo>
                <a:lnTo>
                  <a:pt x="12751" y="6740"/>
                </a:lnTo>
                <a:lnTo>
                  <a:pt x="12873" y="6594"/>
                </a:lnTo>
                <a:lnTo>
                  <a:pt x="13165" y="6838"/>
                </a:lnTo>
                <a:lnTo>
                  <a:pt x="13408" y="7081"/>
                </a:lnTo>
                <a:lnTo>
                  <a:pt x="12994" y="7251"/>
                </a:lnTo>
                <a:lnTo>
                  <a:pt x="12678" y="7349"/>
                </a:lnTo>
                <a:lnTo>
                  <a:pt x="12362" y="7470"/>
                </a:lnTo>
                <a:lnTo>
                  <a:pt x="12216" y="7543"/>
                </a:lnTo>
                <a:lnTo>
                  <a:pt x="12045" y="7641"/>
                </a:lnTo>
                <a:lnTo>
                  <a:pt x="11924" y="7738"/>
                </a:lnTo>
                <a:lnTo>
                  <a:pt x="11802" y="7835"/>
                </a:lnTo>
                <a:lnTo>
                  <a:pt x="11778" y="7884"/>
                </a:lnTo>
                <a:lnTo>
                  <a:pt x="11778" y="7933"/>
                </a:lnTo>
                <a:lnTo>
                  <a:pt x="11802" y="7957"/>
                </a:lnTo>
                <a:lnTo>
                  <a:pt x="11851" y="7981"/>
                </a:lnTo>
                <a:lnTo>
                  <a:pt x="11997" y="8006"/>
                </a:lnTo>
                <a:lnTo>
                  <a:pt x="12143" y="7981"/>
                </a:lnTo>
                <a:lnTo>
                  <a:pt x="12410" y="7933"/>
                </a:lnTo>
                <a:lnTo>
                  <a:pt x="12702" y="7835"/>
                </a:lnTo>
                <a:lnTo>
                  <a:pt x="12970" y="7738"/>
                </a:lnTo>
                <a:lnTo>
                  <a:pt x="13359" y="7616"/>
                </a:lnTo>
                <a:lnTo>
                  <a:pt x="13554" y="7543"/>
                </a:lnTo>
                <a:lnTo>
                  <a:pt x="13749" y="7470"/>
                </a:lnTo>
                <a:lnTo>
                  <a:pt x="14041" y="7860"/>
                </a:lnTo>
                <a:lnTo>
                  <a:pt x="13846" y="7933"/>
                </a:lnTo>
                <a:lnTo>
                  <a:pt x="13651" y="8054"/>
                </a:lnTo>
                <a:lnTo>
                  <a:pt x="13311" y="8249"/>
                </a:lnTo>
                <a:lnTo>
                  <a:pt x="12654" y="8565"/>
                </a:lnTo>
                <a:lnTo>
                  <a:pt x="12337" y="8736"/>
                </a:lnTo>
                <a:lnTo>
                  <a:pt x="12191" y="8833"/>
                </a:lnTo>
                <a:lnTo>
                  <a:pt x="12070" y="8954"/>
                </a:lnTo>
                <a:lnTo>
                  <a:pt x="12045" y="9003"/>
                </a:lnTo>
                <a:lnTo>
                  <a:pt x="12045" y="9052"/>
                </a:lnTo>
                <a:lnTo>
                  <a:pt x="12070" y="9100"/>
                </a:lnTo>
                <a:lnTo>
                  <a:pt x="12289" y="9100"/>
                </a:lnTo>
                <a:lnTo>
                  <a:pt x="12459" y="9076"/>
                </a:lnTo>
                <a:lnTo>
                  <a:pt x="12775" y="8979"/>
                </a:lnTo>
                <a:lnTo>
                  <a:pt x="13067" y="8833"/>
                </a:lnTo>
                <a:lnTo>
                  <a:pt x="13359" y="8711"/>
                </a:lnTo>
                <a:lnTo>
                  <a:pt x="13822" y="8492"/>
                </a:lnTo>
                <a:lnTo>
                  <a:pt x="14065" y="8395"/>
                </a:lnTo>
                <a:lnTo>
                  <a:pt x="14284" y="8249"/>
                </a:lnTo>
                <a:lnTo>
                  <a:pt x="14527" y="8711"/>
                </a:lnTo>
                <a:lnTo>
                  <a:pt x="14333" y="8808"/>
                </a:lnTo>
                <a:lnTo>
                  <a:pt x="14162" y="8930"/>
                </a:lnTo>
                <a:lnTo>
                  <a:pt x="13822" y="9149"/>
                </a:lnTo>
                <a:lnTo>
                  <a:pt x="13505" y="9319"/>
                </a:lnTo>
                <a:lnTo>
                  <a:pt x="13189" y="9465"/>
                </a:lnTo>
                <a:lnTo>
                  <a:pt x="12873" y="9636"/>
                </a:lnTo>
                <a:lnTo>
                  <a:pt x="12751" y="9733"/>
                </a:lnTo>
                <a:lnTo>
                  <a:pt x="12605" y="9830"/>
                </a:lnTo>
                <a:lnTo>
                  <a:pt x="12605" y="9879"/>
                </a:lnTo>
                <a:lnTo>
                  <a:pt x="12605" y="9903"/>
                </a:lnTo>
                <a:lnTo>
                  <a:pt x="12629" y="9928"/>
                </a:lnTo>
                <a:lnTo>
                  <a:pt x="12654" y="9952"/>
                </a:lnTo>
                <a:lnTo>
                  <a:pt x="12824" y="9952"/>
                </a:lnTo>
                <a:lnTo>
                  <a:pt x="12970" y="9928"/>
                </a:lnTo>
                <a:lnTo>
                  <a:pt x="13140" y="9903"/>
                </a:lnTo>
                <a:lnTo>
                  <a:pt x="13286" y="9855"/>
                </a:lnTo>
                <a:lnTo>
                  <a:pt x="13603" y="9709"/>
                </a:lnTo>
                <a:lnTo>
                  <a:pt x="13895" y="9587"/>
                </a:lnTo>
                <a:lnTo>
                  <a:pt x="14284" y="9392"/>
                </a:lnTo>
                <a:lnTo>
                  <a:pt x="14503" y="9271"/>
                </a:lnTo>
                <a:lnTo>
                  <a:pt x="14698" y="9149"/>
                </a:lnTo>
                <a:lnTo>
                  <a:pt x="14892" y="9684"/>
                </a:lnTo>
                <a:lnTo>
                  <a:pt x="14600" y="9806"/>
                </a:lnTo>
                <a:lnTo>
                  <a:pt x="14333" y="9928"/>
                </a:lnTo>
                <a:lnTo>
                  <a:pt x="13797" y="10195"/>
                </a:lnTo>
                <a:lnTo>
                  <a:pt x="13481" y="10341"/>
                </a:lnTo>
                <a:lnTo>
                  <a:pt x="13140" y="10487"/>
                </a:lnTo>
                <a:lnTo>
                  <a:pt x="12970" y="10585"/>
                </a:lnTo>
                <a:lnTo>
                  <a:pt x="12824" y="10682"/>
                </a:lnTo>
                <a:lnTo>
                  <a:pt x="12678" y="10804"/>
                </a:lnTo>
                <a:lnTo>
                  <a:pt x="12581" y="10925"/>
                </a:lnTo>
                <a:lnTo>
                  <a:pt x="12556" y="10974"/>
                </a:lnTo>
                <a:lnTo>
                  <a:pt x="12605" y="10998"/>
                </a:lnTo>
                <a:lnTo>
                  <a:pt x="12921" y="10998"/>
                </a:lnTo>
                <a:lnTo>
                  <a:pt x="13092" y="10974"/>
                </a:lnTo>
                <a:lnTo>
                  <a:pt x="13238" y="10925"/>
                </a:lnTo>
                <a:lnTo>
                  <a:pt x="13554" y="10804"/>
                </a:lnTo>
                <a:lnTo>
                  <a:pt x="13870" y="10658"/>
                </a:lnTo>
                <a:lnTo>
                  <a:pt x="14430" y="10414"/>
                </a:lnTo>
                <a:lnTo>
                  <a:pt x="14722" y="10293"/>
                </a:lnTo>
                <a:lnTo>
                  <a:pt x="14990" y="10122"/>
                </a:lnTo>
                <a:lnTo>
                  <a:pt x="15063" y="10487"/>
                </a:lnTo>
                <a:lnTo>
                  <a:pt x="15136" y="10828"/>
                </a:lnTo>
                <a:lnTo>
                  <a:pt x="14868" y="10925"/>
                </a:lnTo>
                <a:lnTo>
                  <a:pt x="14600" y="11047"/>
                </a:lnTo>
                <a:lnTo>
                  <a:pt x="14089" y="11266"/>
                </a:lnTo>
                <a:lnTo>
                  <a:pt x="13408" y="11534"/>
                </a:lnTo>
                <a:lnTo>
                  <a:pt x="13067" y="11655"/>
                </a:lnTo>
                <a:lnTo>
                  <a:pt x="12897" y="11753"/>
                </a:lnTo>
                <a:lnTo>
                  <a:pt x="12751" y="11850"/>
                </a:lnTo>
                <a:lnTo>
                  <a:pt x="12727" y="11899"/>
                </a:lnTo>
                <a:lnTo>
                  <a:pt x="12727" y="11947"/>
                </a:lnTo>
                <a:lnTo>
                  <a:pt x="12751" y="11972"/>
                </a:lnTo>
                <a:lnTo>
                  <a:pt x="12800" y="11996"/>
                </a:lnTo>
                <a:lnTo>
                  <a:pt x="12970" y="12020"/>
                </a:lnTo>
                <a:lnTo>
                  <a:pt x="13165" y="11996"/>
                </a:lnTo>
                <a:lnTo>
                  <a:pt x="13505" y="11923"/>
                </a:lnTo>
                <a:lnTo>
                  <a:pt x="13870" y="11801"/>
                </a:lnTo>
                <a:lnTo>
                  <a:pt x="14187" y="11680"/>
                </a:lnTo>
                <a:lnTo>
                  <a:pt x="14698" y="11509"/>
                </a:lnTo>
                <a:lnTo>
                  <a:pt x="14941" y="11412"/>
                </a:lnTo>
                <a:lnTo>
                  <a:pt x="15184" y="11290"/>
                </a:lnTo>
                <a:lnTo>
                  <a:pt x="15209" y="11923"/>
                </a:lnTo>
                <a:lnTo>
                  <a:pt x="14868" y="11972"/>
                </a:lnTo>
                <a:lnTo>
                  <a:pt x="14503" y="12045"/>
                </a:lnTo>
                <a:lnTo>
                  <a:pt x="13822" y="12215"/>
                </a:lnTo>
                <a:lnTo>
                  <a:pt x="13408" y="12288"/>
                </a:lnTo>
                <a:lnTo>
                  <a:pt x="12970" y="12361"/>
                </a:lnTo>
                <a:lnTo>
                  <a:pt x="12556" y="12458"/>
                </a:lnTo>
                <a:lnTo>
                  <a:pt x="12337" y="12531"/>
                </a:lnTo>
                <a:lnTo>
                  <a:pt x="12143" y="12604"/>
                </a:lnTo>
                <a:lnTo>
                  <a:pt x="12094" y="12653"/>
                </a:lnTo>
                <a:lnTo>
                  <a:pt x="12094" y="12750"/>
                </a:lnTo>
                <a:lnTo>
                  <a:pt x="12118" y="12799"/>
                </a:lnTo>
                <a:lnTo>
                  <a:pt x="12143" y="12823"/>
                </a:lnTo>
                <a:lnTo>
                  <a:pt x="12191" y="12848"/>
                </a:lnTo>
                <a:lnTo>
                  <a:pt x="12386" y="12872"/>
                </a:lnTo>
                <a:lnTo>
                  <a:pt x="12581" y="12872"/>
                </a:lnTo>
                <a:lnTo>
                  <a:pt x="12970" y="12823"/>
                </a:lnTo>
                <a:lnTo>
                  <a:pt x="13384" y="12775"/>
                </a:lnTo>
                <a:lnTo>
                  <a:pt x="13749" y="12677"/>
                </a:lnTo>
                <a:lnTo>
                  <a:pt x="14479" y="12531"/>
                </a:lnTo>
                <a:lnTo>
                  <a:pt x="14844" y="12434"/>
                </a:lnTo>
                <a:lnTo>
                  <a:pt x="15209" y="12312"/>
                </a:lnTo>
                <a:lnTo>
                  <a:pt x="15209" y="12312"/>
                </a:lnTo>
                <a:lnTo>
                  <a:pt x="15184" y="12507"/>
                </a:lnTo>
                <a:lnTo>
                  <a:pt x="14868" y="12629"/>
                </a:lnTo>
                <a:lnTo>
                  <a:pt x="14552" y="12750"/>
                </a:lnTo>
                <a:lnTo>
                  <a:pt x="14260" y="12896"/>
                </a:lnTo>
                <a:lnTo>
                  <a:pt x="13968" y="12994"/>
                </a:lnTo>
                <a:lnTo>
                  <a:pt x="13505" y="13140"/>
                </a:lnTo>
                <a:lnTo>
                  <a:pt x="13019" y="13286"/>
                </a:lnTo>
                <a:lnTo>
                  <a:pt x="12556" y="13432"/>
                </a:lnTo>
                <a:lnTo>
                  <a:pt x="12337" y="13529"/>
                </a:lnTo>
                <a:lnTo>
                  <a:pt x="12118" y="13626"/>
                </a:lnTo>
                <a:lnTo>
                  <a:pt x="12070" y="13675"/>
                </a:lnTo>
                <a:lnTo>
                  <a:pt x="12070" y="13748"/>
                </a:lnTo>
                <a:lnTo>
                  <a:pt x="12118" y="13797"/>
                </a:lnTo>
                <a:lnTo>
                  <a:pt x="12167" y="13821"/>
                </a:lnTo>
                <a:lnTo>
                  <a:pt x="12654" y="13821"/>
                </a:lnTo>
                <a:lnTo>
                  <a:pt x="12897" y="13772"/>
                </a:lnTo>
                <a:lnTo>
                  <a:pt x="13140" y="13724"/>
                </a:lnTo>
                <a:lnTo>
                  <a:pt x="13627" y="13602"/>
                </a:lnTo>
                <a:lnTo>
                  <a:pt x="14089" y="13456"/>
                </a:lnTo>
                <a:lnTo>
                  <a:pt x="14600" y="13286"/>
                </a:lnTo>
                <a:lnTo>
                  <a:pt x="14868" y="13188"/>
                </a:lnTo>
                <a:lnTo>
                  <a:pt x="15111" y="13091"/>
                </a:lnTo>
                <a:lnTo>
                  <a:pt x="15014" y="13651"/>
                </a:lnTo>
                <a:lnTo>
                  <a:pt x="14965" y="13651"/>
                </a:lnTo>
                <a:lnTo>
                  <a:pt x="14795" y="13602"/>
                </a:lnTo>
                <a:lnTo>
                  <a:pt x="14406" y="13602"/>
                </a:lnTo>
                <a:lnTo>
                  <a:pt x="14211" y="13626"/>
                </a:lnTo>
                <a:lnTo>
                  <a:pt x="13822" y="13724"/>
                </a:lnTo>
                <a:lnTo>
                  <a:pt x="13432" y="13797"/>
                </a:lnTo>
                <a:lnTo>
                  <a:pt x="12970" y="13894"/>
                </a:lnTo>
                <a:lnTo>
                  <a:pt x="12532" y="14016"/>
                </a:lnTo>
                <a:lnTo>
                  <a:pt x="12094" y="14137"/>
                </a:lnTo>
                <a:lnTo>
                  <a:pt x="11656" y="14308"/>
                </a:lnTo>
                <a:lnTo>
                  <a:pt x="11607" y="14356"/>
                </a:lnTo>
                <a:lnTo>
                  <a:pt x="11583" y="14405"/>
                </a:lnTo>
                <a:lnTo>
                  <a:pt x="11607" y="14454"/>
                </a:lnTo>
                <a:lnTo>
                  <a:pt x="11632" y="14478"/>
                </a:lnTo>
                <a:lnTo>
                  <a:pt x="11680" y="14478"/>
                </a:lnTo>
                <a:lnTo>
                  <a:pt x="12094" y="14454"/>
                </a:lnTo>
                <a:lnTo>
                  <a:pt x="12532" y="14429"/>
                </a:lnTo>
                <a:lnTo>
                  <a:pt x="12946" y="14356"/>
                </a:lnTo>
                <a:lnTo>
                  <a:pt x="13384" y="14283"/>
                </a:lnTo>
                <a:lnTo>
                  <a:pt x="13773" y="14210"/>
                </a:lnTo>
                <a:lnTo>
                  <a:pt x="14187" y="14137"/>
                </a:lnTo>
                <a:lnTo>
                  <a:pt x="14406" y="14089"/>
                </a:lnTo>
                <a:lnTo>
                  <a:pt x="14600" y="14016"/>
                </a:lnTo>
                <a:lnTo>
                  <a:pt x="14795" y="13943"/>
                </a:lnTo>
                <a:lnTo>
                  <a:pt x="14965" y="13821"/>
                </a:lnTo>
                <a:lnTo>
                  <a:pt x="14795" y="14381"/>
                </a:lnTo>
                <a:lnTo>
                  <a:pt x="14576" y="14916"/>
                </a:lnTo>
                <a:lnTo>
                  <a:pt x="14308" y="15451"/>
                </a:lnTo>
                <a:lnTo>
                  <a:pt x="14016" y="15938"/>
                </a:lnTo>
                <a:lnTo>
                  <a:pt x="13870" y="16206"/>
                </a:lnTo>
                <a:lnTo>
                  <a:pt x="13797" y="16157"/>
                </a:lnTo>
                <a:lnTo>
                  <a:pt x="13627" y="16108"/>
                </a:lnTo>
                <a:lnTo>
                  <a:pt x="13457" y="16084"/>
                </a:lnTo>
                <a:lnTo>
                  <a:pt x="12386" y="16084"/>
                </a:lnTo>
                <a:lnTo>
                  <a:pt x="11924" y="16060"/>
                </a:lnTo>
                <a:lnTo>
                  <a:pt x="11461" y="16011"/>
                </a:lnTo>
                <a:lnTo>
                  <a:pt x="10537" y="15889"/>
                </a:lnTo>
                <a:lnTo>
                  <a:pt x="10488" y="15889"/>
                </a:lnTo>
                <a:lnTo>
                  <a:pt x="10464" y="15914"/>
                </a:lnTo>
                <a:lnTo>
                  <a:pt x="10464" y="15962"/>
                </a:lnTo>
                <a:lnTo>
                  <a:pt x="10488" y="15987"/>
                </a:lnTo>
                <a:lnTo>
                  <a:pt x="10853" y="16181"/>
                </a:lnTo>
                <a:lnTo>
                  <a:pt x="11242" y="16352"/>
                </a:lnTo>
                <a:lnTo>
                  <a:pt x="11632" y="16473"/>
                </a:lnTo>
                <a:lnTo>
                  <a:pt x="12045" y="16546"/>
                </a:lnTo>
                <a:lnTo>
                  <a:pt x="12435" y="16595"/>
                </a:lnTo>
                <a:lnTo>
                  <a:pt x="12848" y="16619"/>
                </a:lnTo>
                <a:lnTo>
                  <a:pt x="13067" y="16619"/>
                </a:lnTo>
                <a:lnTo>
                  <a:pt x="13262" y="16595"/>
                </a:lnTo>
                <a:lnTo>
                  <a:pt x="13457" y="16571"/>
                </a:lnTo>
                <a:lnTo>
                  <a:pt x="13651" y="16498"/>
                </a:lnTo>
                <a:lnTo>
                  <a:pt x="13335" y="16887"/>
                </a:lnTo>
                <a:lnTo>
                  <a:pt x="13019" y="17252"/>
                </a:lnTo>
                <a:lnTo>
                  <a:pt x="12873" y="17203"/>
                </a:lnTo>
                <a:lnTo>
                  <a:pt x="12702" y="17154"/>
                </a:lnTo>
                <a:lnTo>
                  <a:pt x="12386" y="17106"/>
                </a:lnTo>
                <a:lnTo>
                  <a:pt x="12045" y="17081"/>
                </a:lnTo>
                <a:lnTo>
                  <a:pt x="11729" y="17008"/>
                </a:lnTo>
                <a:lnTo>
                  <a:pt x="11340" y="16911"/>
                </a:lnTo>
                <a:lnTo>
                  <a:pt x="10950" y="16790"/>
                </a:lnTo>
                <a:lnTo>
                  <a:pt x="10172" y="16522"/>
                </a:lnTo>
                <a:lnTo>
                  <a:pt x="10123" y="16522"/>
                </a:lnTo>
                <a:lnTo>
                  <a:pt x="10099" y="16546"/>
                </a:lnTo>
                <a:lnTo>
                  <a:pt x="10099" y="16595"/>
                </a:lnTo>
                <a:lnTo>
                  <a:pt x="10099" y="16619"/>
                </a:lnTo>
                <a:lnTo>
                  <a:pt x="10415" y="16863"/>
                </a:lnTo>
                <a:lnTo>
                  <a:pt x="10756" y="17057"/>
                </a:lnTo>
                <a:lnTo>
                  <a:pt x="11096" y="17227"/>
                </a:lnTo>
                <a:lnTo>
                  <a:pt x="11461" y="17373"/>
                </a:lnTo>
                <a:lnTo>
                  <a:pt x="11729" y="17446"/>
                </a:lnTo>
                <a:lnTo>
                  <a:pt x="12045" y="17519"/>
                </a:lnTo>
                <a:lnTo>
                  <a:pt x="12362" y="17568"/>
                </a:lnTo>
                <a:lnTo>
                  <a:pt x="12678" y="17592"/>
                </a:lnTo>
                <a:lnTo>
                  <a:pt x="12289" y="17884"/>
                </a:lnTo>
                <a:lnTo>
                  <a:pt x="12118" y="18030"/>
                </a:lnTo>
                <a:lnTo>
                  <a:pt x="11899" y="18128"/>
                </a:lnTo>
                <a:lnTo>
                  <a:pt x="11607" y="18055"/>
                </a:lnTo>
                <a:lnTo>
                  <a:pt x="11315" y="17982"/>
                </a:lnTo>
                <a:lnTo>
                  <a:pt x="10999" y="17884"/>
                </a:lnTo>
                <a:lnTo>
                  <a:pt x="10707" y="17787"/>
                </a:lnTo>
                <a:lnTo>
                  <a:pt x="10415" y="17641"/>
                </a:lnTo>
                <a:lnTo>
                  <a:pt x="10123" y="17446"/>
                </a:lnTo>
                <a:lnTo>
                  <a:pt x="9856" y="17276"/>
                </a:lnTo>
                <a:lnTo>
                  <a:pt x="9564" y="17106"/>
                </a:lnTo>
                <a:lnTo>
                  <a:pt x="9515" y="17106"/>
                </a:lnTo>
                <a:lnTo>
                  <a:pt x="9466" y="17130"/>
                </a:lnTo>
                <a:lnTo>
                  <a:pt x="9442" y="17154"/>
                </a:lnTo>
                <a:lnTo>
                  <a:pt x="9442" y="17203"/>
                </a:lnTo>
                <a:lnTo>
                  <a:pt x="9539" y="17422"/>
                </a:lnTo>
                <a:lnTo>
                  <a:pt x="9685" y="17617"/>
                </a:lnTo>
                <a:lnTo>
                  <a:pt x="9856" y="17811"/>
                </a:lnTo>
                <a:lnTo>
                  <a:pt x="10075" y="17982"/>
                </a:lnTo>
                <a:lnTo>
                  <a:pt x="10318" y="18128"/>
                </a:lnTo>
                <a:lnTo>
                  <a:pt x="10561" y="18249"/>
                </a:lnTo>
                <a:lnTo>
                  <a:pt x="10829" y="18347"/>
                </a:lnTo>
                <a:lnTo>
                  <a:pt x="11096" y="18420"/>
                </a:lnTo>
                <a:lnTo>
                  <a:pt x="10853" y="18444"/>
                </a:lnTo>
                <a:lnTo>
                  <a:pt x="10634" y="18444"/>
                </a:lnTo>
                <a:lnTo>
                  <a:pt x="10439" y="18420"/>
                </a:lnTo>
                <a:lnTo>
                  <a:pt x="10220" y="18395"/>
                </a:lnTo>
                <a:lnTo>
                  <a:pt x="10026" y="18322"/>
                </a:lnTo>
                <a:lnTo>
                  <a:pt x="9637" y="18176"/>
                </a:lnTo>
                <a:lnTo>
                  <a:pt x="9223" y="18006"/>
                </a:lnTo>
                <a:lnTo>
                  <a:pt x="8834" y="17811"/>
                </a:lnTo>
                <a:lnTo>
                  <a:pt x="8444" y="17665"/>
                </a:lnTo>
                <a:lnTo>
                  <a:pt x="8225" y="17617"/>
                </a:lnTo>
                <a:lnTo>
                  <a:pt x="8031" y="17568"/>
                </a:lnTo>
                <a:lnTo>
                  <a:pt x="7812" y="17519"/>
                </a:lnTo>
                <a:lnTo>
                  <a:pt x="7593" y="17519"/>
                </a:lnTo>
                <a:lnTo>
                  <a:pt x="7398" y="17544"/>
                </a:lnTo>
                <a:lnTo>
                  <a:pt x="7228" y="17568"/>
                </a:lnTo>
                <a:lnTo>
                  <a:pt x="7033" y="17617"/>
                </a:lnTo>
                <a:lnTo>
                  <a:pt x="6863" y="17690"/>
                </a:lnTo>
                <a:lnTo>
                  <a:pt x="6522" y="17860"/>
                </a:lnTo>
                <a:lnTo>
                  <a:pt x="6181" y="18055"/>
                </a:lnTo>
                <a:lnTo>
                  <a:pt x="5792" y="18274"/>
                </a:lnTo>
                <a:lnTo>
                  <a:pt x="5597" y="18371"/>
                </a:lnTo>
                <a:lnTo>
                  <a:pt x="5378" y="18444"/>
                </a:lnTo>
                <a:lnTo>
                  <a:pt x="5232" y="18493"/>
                </a:lnTo>
                <a:lnTo>
                  <a:pt x="5062" y="18493"/>
                </a:lnTo>
                <a:lnTo>
                  <a:pt x="4916" y="18468"/>
                </a:lnTo>
                <a:lnTo>
                  <a:pt x="4770" y="18444"/>
                </a:lnTo>
                <a:lnTo>
                  <a:pt x="4454" y="18347"/>
                </a:lnTo>
                <a:lnTo>
                  <a:pt x="4186" y="18201"/>
                </a:lnTo>
                <a:lnTo>
                  <a:pt x="3748" y="17957"/>
                </a:lnTo>
                <a:lnTo>
                  <a:pt x="3359" y="17690"/>
                </a:lnTo>
                <a:lnTo>
                  <a:pt x="2994" y="17373"/>
                </a:lnTo>
                <a:lnTo>
                  <a:pt x="2629" y="17057"/>
                </a:lnTo>
                <a:lnTo>
                  <a:pt x="2312" y="16692"/>
                </a:lnTo>
                <a:lnTo>
                  <a:pt x="1996" y="16327"/>
                </a:lnTo>
                <a:lnTo>
                  <a:pt x="1729" y="15938"/>
                </a:lnTo>
                <a:lnTo>
                  <a:pt x="1485" y="15524"/>
                </a:lnTo>
                <a:lnTo>
                  <a:pt x="1266" y="15086"/>
                </a:lnTo>
                <a:lnTo>
                  <a:pt x="1072" y="14648"/>
                </a:lnTo>
                <a:lnTo>
                  <a:pt x="901" y="14186"/>
                </a:lnTo>
                <a:lnTo>
                  <a:pt x="755" y="13724"/>
                </a:lnTo>
                <a:lnTo>
                  <a:pt x="658" y="13261"/>
                </a:lnTo>
                <a:lnTo>
                  <a:pt x="585" y="12775"/>
                </a:lnTo>
                <a:lnTo>
                  <a:pt x="561" y="12312"/>
                </a:lnTo>
                <a:lnTo>
                  <a:pt x="561" y="11826"/>
                </a:lnTo>
                <a:lnTo>
                  <a:pt x="609" y="11266"/>
                </a:lnTo>
                <a:lnTo>
                  <a:pt x="682" y="10682"/>
                </a:lnTo>
                <a:lnTo>
                  <a:pt x="828" y="10147"/>
                </a:lnTo>
                <a:lnTo>
                  <a:pt x="1023" y="9611"/>
                </a:lnTo>
                <a:lnTo>
                  <a:pt x="1242" y="9076"/>
                </a:lnTo>
                <a:lnTo>
                  <a:pt x="1510" y="8565"/>
                </a:lnTo>
                <a:lnTo>
                  <a:pt x="1826" y="8103"/>
                </a:lnTo>
                <a:lnTo>
                  <a:pt x="2166" y="7641"/>
                </a:lnTo>
                <a:lnTo>
                  <a:pt x="2361" y="7422"/>
                </a:lnTo>
                <a:lnTo>
                  <a:pt x="2556" y="7203"/>
                </a:lnTo>
                <a:lnTo>
                  <a:pt x="2775" y="7008"/>
                </a:lnTo>
                <a:lnTo>
                  <a:pt x="2994" y="6838"/>
                </a:lnTo>
                <a:lnTo>
                  <a:pt x="3213" y="6692"/>
                </a:lnTo>
                <a:lnTo>
                  <a:pt x="3432" y="6546"/>
                </a:lnTo>
                <a:lnTo>
                  <a:pt x="3675" y="6400"/>
                </a:lnTo>
                <a:lnTo>
                  <a:pt x="3918" y="6278"/>
                </a:lnTo>
                <a:lnTo>
                  <a:pt x="4186" y="6181"/>
                </a:lnTo>
                <a:lnTo>
                  <a:pt x="4429" y="6108"/>
                </a:lnTo>
                <a:lnTo>
                  <a:pt x="4697" y="6035"/>
                </a:lnTo>
                <a:lnTo>
                  <a:pt x="4965" y="5986"/>
                </a:lnTo>
                <a:lnTo>
                  <a:pt x="5257" y="5962"/>
                </a:lnTo>
                <a:lnTo>
                  <a:pt x="5524" y="5937"/>
                </a:lnTo>
                <a:close/>
                <a:moveTo>
                  <a:pt x="11802" y="0"/>
                </a:moveTo>
                <a:lnTo>
                  <a:pt x="11729" y="49"/>
                </a:lnTo>
                <a:lnTo>
                  <a:pt x="11680" y="122"/>
                </a:lnTo>
                <a:lnTo>
                  <a:pt x="11656" y="219"/>
                </a:lnTo>
                <a:lnTo>
                  <a:pt x="11656" y="244"/>
                </a:lnTo>
                <a:lnTo>
                  <a:pt x="11583" y="268"/>
                </a:lnTo>
                <a:lnTo>
                  <a:pt x="11096" y="438"/>
                </a:lnTo>
                <a:lnTo>
                  <a:pt x="10610" y="633"/>
                </a:lnTo>
                <a:lnTo>
                  <a:pt x="10123" y="852"/>
                </a:lnTo>
                <a:lnTo>
                  <a:pt x="9661" y="1119"/>
                </a:lnTo>
                <a:lnTo>
                  <a:pt x="9199" y="1387"/>
                </a:lnTo>
                <a:lnTo>
                  <a:pt x="8980" y="1557"/>
                </a:lnTo>
                <a:lnTo>
                  <a:pt x="8785" y="1728"/>
                </a:lnTo>
                <a:lnTo>
                  <a:pt x="8590" y="1898"/>
                </a:lnTo>
                <a:lnTo>
                  <a:pt x="8420" y="2093"/>
                </a:lnTo>
                <a:lnTo>
                  <a:pt x="8250" y="2287"/>
                </a:lnTo>
                <a:lnTo>
                  <a:pt x="8104" y="2506"/>
                </a:lnTo>
                <a:lnTo>
                  <a:pt x="8006" y="2677"/>
                </a:lnTo>
                <a:lnTo>
                  <a:pt x="7933" y="2871"/>
                </a:lnTo>
                <a:lnTo>
                  <a:pt x="7860" y="3066"/>
                </a:lnTo>
                <a:lnTo>
                  <a:pt x="7836" y="3261"/>
                </a:lnTo>
                <a:lnTo>
                  <a:pt x="7812" y="3480"/>
                </a:lnTo>
                <a:lnTo>
                  <a:pt x="7812" y="3674"/>
                </a:lnTo>
                <a:lnTo>
                  <a:pt x="7836" y="3869"/>
                </a:lnTo>
                <a:lnTo>
                  <a:pt x="7885" y="4088"/>
                </a:lnTo>
                <a:lnTo>
                  <a:pt x="7909" y="4210"/>
                </a:lnTo>
                <a:lnTo>
                  <a:pt x="7982" y="4356"/>
                </a:lnTo>
                <a:lnTo>
                  <a:pt x="8079" y="4502"/>
                </a:lnTo>
                <a:lnTo>
                  <a:pt x="8177" y="4648"/>
                </a:lnTo>
                <a:lnTo>
                  <a:pt x="8104" y="4745"/>
                </a:lnTo>
                <a:lnTo>
                  <a:pt x="7933" y="4453"/>
                </a:lnTo>
                <a:lnTo>
                  <a:pt x="7739" y="4039"/>
                </a:lnTo>
                <a:lnTo>
                  <a:pt x="7593" y="3820"/>
                </a:lnTo>
                <a:lnTo>
                  <a:pt x="7447" y="3601"/>
                </a:lnTo>
                <a:lnTo>
                  <a:pt x="7276" y="3407"/>
                </a:lnTo>
                <a:lnTo>
                  <a:pt x="7106" y="3236"/>
                </a:lnTo>
                <a:lnTo>
                  <a:pt x="6911" y="3115"/>
                </a:lnTo>
                <a:lnTo>
                  <a:pt x="6717" y="3017"/>
                </a:lnTo>
                <a:lnTo>
                  <a:pt x="6644" y="3017"/>
                </a:lnTo>
                <a:lnTo>
                  <a:pt x="6595" y="3066"/>
                </a:lnTo>
                <a:lnTo>
                  <a:pt x="6546" y="3115"/>
                </a:lnTo>
                <a:lnTo>
                  <a:pt x="6546" y="3188"/>
                </a:lnTo>
                <a:lnTo>
                  <a:pt x="6595" y="3358"/>
                </a:lnTo>
                <a:lnTo>
                  <a:pt x="6668" y="3504"/>
                </a:lnTo>
                <a:lnTo>
                  <a:pt x="6887" y="3772"/>
                </a:lnTo>
                <a:lnTo>
                  <a:pt x="7155" y="4161"/>
                </a:lnTo>
                <a:lnTo>
                  <a:pt x="7398" y="4575"/>
                </a:lnTo>
                <a:lnTo>
                  <a:pt x="7617" y="4964"/>
                </a:lnTo>
                <a:lnTo>
                  <a:pt x="7787" y="5378"/>
                </a:lnTo>
                <a:lnTo>
                  <a:pt x="7909" y="5767"/>
                </a:lnTo>
                <a:lnTo>
                  <a:pt x="7958" y="5937"/>
                </a:lnTo>
                <a:lnTo>
                  <a:pt x="8055" y="6108"/>
                </a:lnTo>
                <a:lnTo>
                  <a:pt x="7641" y="6059"/>
                </a:lnTo>
                <a:lnTo>
                  <a:pt x="7228" y="5962"/>
                </a:lnTo>
                <a:lnTo>
                  <a:pt x="6936" y="5864"/>
                </a:lnTo>
                <a:lnTo>
                  <a:pt x="6668" y="5743"/>
                </a:lnTo>
                <a:lnTo>
                  <a:pt x="6400" y="5645"/>
                </a:lnTo>
                <a:lnTo>
                  <a:pt x="6279" y="5621"/>
                </a:lnTo>
                <a:lnTo>
                  <a:pt x="6133" y="5597"/>
                </a:lnTo>
                <a:lnTo>
                  <a:pt x="6084" y="5597"/>
                </a:lnTo>
                <a:lnTo>
                  <a:pt x="6060" y="5621"/>
                </a:lnTo>
                <a:lnTo>
                  <a:pt x="5865" y="5548"/>
                </a:lnTo>
                <a:lnTo>
                  <a:pt x="5670" y="5499"/>
                </a:lnTo>
                <a:lnTo>
                  <a:pt x="5476" y="5475"/>
                </a:lnTo>
                <a:lnTo>
                  <a:pt x="5257" y="5451"/>
                </a:lnTo>
                <a:lnTo>
                  <a:pt x="5062" y="5451"/>
                </a:lnTo>
                <a:lnTo>
                  <a:pt x="4867" y="5475"/>
                </a:lnTo>
                <a:lnTo>
                  <a:pt x="4478" y="5524"/>
                </a:lnTo>
                <a:lnTo>
                  <a:pt x="4089" y="5645"/>
                </a:lnTo>
                <a:lnTo>
                  <a:pt x="3699" y="5791"/>
                </a:lnTo>
                <a:lnTo>
                  <a:pt x="3334" y="5986"/>
                </a:lnTo>
                <a:lnTo>
                  <a:pt x="2994" y="6181"/>
                </a:lnTo>
                <a:lnTo>
                  <a:pt x="2604" y="6448"/>
                </a:lnTo>
                <a:lnTo>
                  <a:pt x="2264" y="6765"/>
                </a:lnTo>
                <a:lnTo>
                  <a:pt x="1948" y="7081"/>
                </a:lnTo>
                <a:lnTo>
                  <a:pt x="1631" y="7422"/>
                </a:lnTo>
                <a:lnTo>
                  <a:pt x="1364" y="7811"/>
                </a:lnTo>
                <a:lnTo>
                  <a:pt x="1120" y="8200"/>
                </a:lnTo>
                <a:lnTo>
                  <a:pt x="877" y="8590"/>
                </a:lnTo>
                <a:lnTo>
                  <a:pt x="682" y="9003"/>
                </a:lnTo>
                <a:lnTo>
                  <a:pt x="512" y="9417"/>
                </a:lnTo>
                <a:lnTo>
                  <a:pt x="342" y="9855"/>
                </a:lnTo>
                <a:lnTo>
                  <a:pt x="220" y="10293"/>
                </a:lnTo>
                <a:lnTo>
                  <a:pt x="123" y="10731"/>
                </a:lnTo>
                <a:lnTo>
                  <a:pt x="50" y="11193"/>
                </a:lnTo>
                <a:lnTo>
                  <a:pt x="25" y="11631"/>
                </a:lnTo>
                <a:lnTo>
                  <a:pt x="1" y="12093"/>
                </a:lnTo>
                <a:lnTo>
                  <a:pt x="1" y="12531"/>
                </a:lnTo>
                <a:lnTo>
                  <a:pt x="50" y="12994"/>
                </a:lnTo>
                <a:lnTo>
                  <a:pt x="123" y="13432"/>
                </a:lnTo>
                <a:lnTo>
                  <a:pt x="196" y="13870"/>
                </a:lnTo>
                <a:lnTo>
                  <a:pt x="317" y="14308"/>
                </a:lnTo>
                <a:lnTo>
                  <a:pt x="463" y="14746"/>
                </a:lnTo>
                <a:lnTo>
                  <a:pt x="634" y="15159"/>
                </a:lnTo>
                <a:lnTo>
                  <a:pt x="828" y="15573"/>
                </a:lnTo>
                <a:lnTo>
                  <a:pt x="1047" y="15987"/>
                </a:lnTo>
                <a:lnTo>
                  <a:pt x="1291" y="16352"/>
                </a:lnTo>
                <a:lnTo>
                  <a:pt x="1558" y="16717"/>
                </a:lnTo>
                <a:lnTo>
                  <a:pt x="1826" y="17057"/>
                </a:lnTo>
                <a:lnTo>
                  <a:pt x="2118" y="17373"/>
                </a:lnTo>
                <a:lnTo>
                  <a:pt x="2458" y="17665"/>
                </a:lnTo>
                <a:lnTo>
                  <a:pt x="2775" y="17957"/>
                </a:lnTo>
                <a:lnTo>
                  <a:pt x="3140" y="18225"/>
                </a:lnTo>
                <a:lnTo>
                  <a:pt x="3505" y="18468"/>
                </a:lnTo>
                <a:lnTo>
                  <a:pt x="3870" y="18687"/>
                </a:lnTo>
                <a:lnTo>
                  <a:pt x="4235" y="18882"/>
                </a:lnTo>
                <a:lnTo>
                  <a:pt x="4429" y="18955"/>
                </a:lnTo>
                <a:lnTo>
                  <a:pt x="4648" y="19004"/>
                </a:lnTo>
                <a:lnTo>
                  <a:pt x="4843" y="19052"/>
                </a:lnTo>
                <a:lnTo>
                  <a:pt x="5257" y="19052"/>
                </a:lnTo>
                <a:lnTo>
                  <a:pt x="5451" y="19004"/>
                </a:lnTo>
                <a:lnTo>
                  <a:pt x="5646" y="18931"/>
                </a:lnTo>
                <a:lnTo>
                  <a:pt x="5841" y="18858"/>
                </a:lnTo>
                <a:lnTo>
                  <a:pt x="6230" y="18639"/>
                </a:lnTo>
                <a:lnTo>
                  <a:pt x="6571" y="18444"/>
                </a:lnTo>
                <a:lnTo>
                  <a:pt x="6790" y="18322"/>
                </a:lnTo>
                <a:lnTo>
                  <a:pt x="6984" y="18225"/>
                </a:lnTo>
                <a:lnTo>
                  <a:pt x="7203" y="18152"/>
                </a:lnTo>
                <a:lnTo>
                  <a:pt x="7398" y="18079"/>
                </a:lnTo>
                <a:lnTo>
                  <a:pt x="7617" y="18055"/>
                </a:lnTo>
                <a:lnTo>
                  <a:pt x="7836" y="18055"/>
                </a:lnTo>
                <a:lnTo>
                  <a:pt x="8079" y="18103"/>
                </a:lnTo>
                <a:lnTo>
                  <a:pt x="8298" y="18152"/>
                </a:lnTo>
                <a:lnTo>
                  <a:pt x="8736" y="18298"/>
                </a:lnTo>
                <a:lnTo>
                  <a:pt x="9150" y="18468"/>
                </a:lnTo>
                <a:lnTo>
                  <a:pt x="9564" y="18663"/>
                </a:lnTo>
                <a:lnTo>
                  <a:pt x="10002" y="18833"/>
                </a:lnTo>
                <a:lnTo>
                  <a:pt x="10220" y="18906"/>
                </a:lnTo>
                <a:lnTo>
                  <a:pt x="10439" y="18931"/>
                </a:lnTo>
                <a:lnTo>
                  <a:pt x="10634" y="18955"/>
                </a:lnTo>
                <a:lnTo>
                  <a:pt x="11048" y="18955"/>
                </a:lnTo>
                <a:lnTo>
                  <a:pt x="11242" y="18906"/>
                </a:lnTo>
                <a:lnTo>
                  <a:pt x="11461" y="18858"/>
                </a:lnTo>
                <a:lnTo>
                  <a:pt x="11632" y="18809"/>
                </a:lnTo>
                <a:lnTo>
                  <a:pt x="12021" y="18639"/>
                </a:lnTo>
                <a:lnTo>
                  <a:pt x="12386" y="18420"/>
                </a:lnTo>
                <a:lnTo>
                  <a:pt x="12727" y="18176"/>
                </a:lnTo>
                <a:lnTo>
                  <a:pt x="13067" y="17884"/>
                </a:lnTo>
                <a:lnTo>
                  <a:pt x="13335" y="17641"/>
                </a:lnTo>
                <a:lnTo>
                  <a:pt x="13603" y="17349"/>
                </a:lnTo>
                <a:lnTo>
                  <a:pt x="13846" y="17081"/>
                </a:lnTo>
                <a:lnTo>
                  <a:pt x="14089" y="16790"/>
                </a:lnTo>
                <a:lnTo>
                  <a:pt x="14308" y="16473"/>
                </a:lnTo>
                <a:lnTo>
                  <a:pt x="14503" y="16157"/>
                </a:lnTo>
                <a:lnTo>
                  <a:pt x="14698" y="15841"/>
                </a:lnTo>
                <a:lnTo>
                  <a:pt x="14868" y="15524"/>
                </a:lnTo>
                <a:lnTo>
                  <a:pt x="15038" y="15184"/>
                </a:lnTo>
                <a:lnTo>
                  <a:pt x="15160" y="14843"/>
                </a:lnTo>
                <a:lnTo>
                  <a:pt x="15282" y="14478"/>
                </a:lnTo>
                <a:lnTo>
                  <a:pt x="15403" y="14137"/>
                </a:lnTo>
                <a:lnTo>
                  <a:pt x="15501" y="13772"/>
                </a:lnTo>
                <a:lnTo>
                  <a:pt x="15574" y="13407"/>
                </a:lnTo>
                <a:lnTo>
                  <a:pt x="15622" y="13042"/>
                </a:lnTo>
                <a:lnTo>
                  <a:pt x="15671" y="12677"/>
                </a:lnTo>
                <a:lnTo>
                  <a:pt x="15720" y="12629"/>
                </a:lnTo>
                <a:lnTo>
                  <a:pt x="15744" y="12580"/>
                </a:lnTo>
                <a:lnTo>
                  <a:pt x="15744" y="12556"/>
                </a:lnTo>
                <a:lnTo>
                  <a:pt x="15695" y="12483"/>
                </a:lnTo>
                <a:lnTo>
                  <a:pt x="15720" y="11996"/>
                </a:lnTo>
                <a:lnTo>
                  <a:pt x="15720" y="11509"/>
                </a:lnTo>
                <a:lnTo>
                  <a:pt x="15671" y="10998"/>
                </a:lnTo>
                <a:lnTo>
                  <a:pt x="15622" y="10512"/>
                </a:lnTo>
                <a:lnTo>
                  <a:pt x="15525" y="10074"/>
                </a:lnTo>
                <a:lnTo>
                  <a:pt x="15403" y="9636"/>
                </a:lnTo>
                <a:lnTo>
                  <a:pt x="15257" y="9173"/>
                </a:lnTo>
                <a:lnTo>
                  <a:pt x="15087" y="8711"/>
                </a:lnTo>
                <a:lnTo>
                  <a:pt x="14892" y="8273"/>
                </a:lnTo>
                <a:lnTo>
                  <a:pt x="14649" y="7860"/>
                </a:lnTo>
                <a:lnTo>
                  <a:pt x="14381" y="7446"/>
                </a:lnTo>
                <a:lnTo>
                  <a:pt x="14089" y="7032"/>
                </a:lnTo>
                <a:lnTo>
                  <a:pt x="13773" y="6692"/>
                </a:lnTo>
                <a:lnTo>
                  <a:pt x="13432" y="6351"/>
                </a:lnTo>
                <a:lnTo>
                  <a:pt x="13067" y="6059"/>
                </a:lnTo>
                <a:lnTo>
                  <a:pt x="12678" y="5816"/>
                </a:lnTo>
                <a:lnTo>
                  <a:pt x="12483" y="5718"/>
                </a:lnTo>
                <a:lnTo>
                  <a:pt x="12264" y="5645"/>
                </a:lnTo>
                <a:lnTo>
                  <a:pt x="12070" y="5572"/>
                </a:lnTo>
                <a:lnTo>
                  <a:pt x="11826" y="5499"/>
                </a:lnTo>
                <a:lnTo>
                  <a:pt x="11607" y="5451"/>
                </a:lnTo>
                <a:lnTo>
                  <a:pt x="11388" y="5426"/>
                </a:lnTo>
                <a:lnTo>
                  <a:pt x="10902" y="5426"/>
                </a:lnTo>
                <a:lnTo>
                  <a:pt x="10853" y="5329"/>
                </a:lnTo>
                <a:lnTo>
                  <a:pt x="10756" y="5280"/>
                </a:lnTo>
                <a:lnTo>
                  <a:pt x="10658" y="5256"/>
                </a:lnTo>
                <a:lnTo>
                  <a:pt x="10610" y="5280"/>
                </a:lnTo>
                <a:lnTo>
                  <a:pt x="10561" y="5305"/>
                </a:lnTo>
                <a:lnTo>
                  <a:pt x="10075" y="5597"/>
                </a:lnTo>
                <a:lnTo>
                  <a:pt x="9807" y="5743"/>
                </a:lnTo>
                <a:lnTo>
                  <a:pt x="9564" y="5840"/>
                </a:lnTo>
                <a:lnTo>
                  <a:pt x="9320" y="5937"/>
                </a:lnTo>
                <a:lnTo>
                  <a:pt x="9053" y="6035"/>
                </a:lnTo>
                <a:lnTo>
                  <a:pt x="8761" y="6083"/>
                </a:lnTo>
                <a:lnTo>
                  <a:pt x="8469" y="6108"/>
                </a:lnTo>
                <a:lnTo>
                  <a:pt x="8469" y="6108"/>
                </a:lnTo>
                <a:lnTo>
                  <a:pt x="8493" y="5864"/>
                </a:lnTo>
                <a:lnTo>
                  <a:pt x="8444" y="5597"/>
                </a:lnTo>
                <a:lnTo>
                  <a:pt x="8371" y="5353"/>
                </a:lnTo>
                <a:lnTo>
                  <a:pt x="8274" y="5086"/>
                </a:lnTo>
                <a:lnTo>
                  <a:pt x="8542" y="4867"/>
                </a:lnTo>
                <a:lnTo>
                  <a:pt x="8639" y="4891"/>
                </a:lnTo>
                <a:lnTo>
                  <a:pt x="8712" y="4867"/>
                </a:lnTo>
                <a:lnTo>
                  <a:pt x="8736" y="4842"/>
                </a:lnTo>
                <a:lnTo>
                  <a:pt x="8761" y="4818"/>
                </a:lnTo>
                <a:lnTo>
                  <a:pt x="8907" y="4891"/>
                </a:lnTo>
                <a:lnTo>
                  <a:pt x="9077" y="4940"/>
                </a:lnTo>
                <a:lnTo>
                  <a:pt x="9247" y="4964"/>
                </a:lnTo>
                <a:lnTo>
                  <a:pt x="9418" y="4988"/>
                </a:lnTo>
                <a:lnTo>
                  <a:pt x="9588" y="4964"/>
                </a:lnTo>
                <a:lnTo>
                  <a:pt x="9758" y="4940"/>
                </a:lnTo>
                <a:lnTo>
                  <a:pt x="9953" y="4891"/>
                </a:lnTo>
                <a:lnTo>
                  <a:pt x="10123" y="4842"/>
                </a:lnTo>
                <a:lnTo>
                  <a:pt x="10464" y="4672"/>
                </a:lnTo>
                <a:lnTo>
                  <a:pt x="10756" y="4477"/>
                </a:lnTo>
                <a:lnTo>
                  <a:pt x="11048" y="4258"/>
                </a:lnTo>
                <a:lnTo>
                  <a:pt x="11267" y="4015"/>
                </a:lnTo>
                <a:lnTo>
                  <a:pt x="11413" y="3820"/>
                </a:lnTo>
                <a:lnTo>
                  <a:pt x="11559" y="3626"/>
                </a:lnTo>
                <a:lnTo>
                  <a:pt x="11680" y="3407"/>
                </a:lnTo>
                <a:lnTo>
                  <a:pt x="11778" y="3163"/>
                </a:lnTo>
                <a:lnTo>
                  <a:pt x="11851" y="2944"/>
                </a:lnTo>
                <a:lnTo>
                  <a:pt x="11924" y="2701"/>
                </a:lnTo>
                <a:lnTo>
                  <a:pt x="12045" y="2214"/>
                </a:lnTo>
                <a:lnTo>
                  <a:pt x="12094" y="1703"/>
                </a:lnTo>
                <a:lnTo>
                  <a:pt x="12118" y="1217"/>
                </a:lnTo>
                <a:lnTo>
                  <a:pt x="12118" y="706"/>
                </a:lnTo>
                <a:lnTo>
                  <a:pt x="12118" y="219"/>
                </a:lnTo>
                <a:lnTo>
                  <a:pt x="12094" y="122"/>
                </a:lnTo>
                <a:lnTo>
                  <a:pt x="12045" y="49"/>
                </a:lnTo>
                <a:lnTo>
                  <a:pt x="1197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46"/>
          <p:cNvSpPr/>
          <p:nvPr/>
        </p:nvSpPr>
        <p:spPr>
          <a:xfrm>
            <a:off x="3971956" y="4484943"/>
            <a:ext cx="436465" cy="396055"/>
          </a:xfrm>
          <a:custGeom>
            <a:avLst/>
            <a:gdLst/>
            <a:ahLst/>
            <a:cxnLst/>
            <a:rect l="l" t="t" r="r" b="b"/>
            <a:pathLst>
              <a:path w="22606" h="20513" extrusionOk="0">
                <a:moveTo>
                  <a:pt x="3650" y="5086"/>
                </a:moveTo>
                <a:lnTo>
                  <a:pt x="3650" y="5280"/>
                </a:lnTo>
                <a:lnTo>
                  <a:pt x="3650" y="5451"/>
                </a:lnTo>
                <a:lnTo>
                  <a:pt x="3650" y="5621"/>
                </a:lnTo>
                <a:lnTo>
                  <a:pt x="3431" y="5475"/>
                </a:lnTo>
                <a:lnTo>
                  <a:pt x="3212" y="5329"/>
                </a:lnTo>
                <a:lnTo>
                  <a:pt x="3431" y="5207"/>
                </a:lnTo>
                <a:lnTo>
                  <a:pt x="3650" y="5086"/>
                </a:lnTo>
                <a:close/>
                <a:moveTo>
                  <a:pt x="18323" y="4915"/>
                </a:moveTo>
                <a:lnTo>
                  <a:pt x="18736" y="5134"/>
                </a:lnTo>
                <a:lnTo>
                  <a:pt x="19150" y="5353"/>
                </a:lnTo>
                <a:lnTo>
                  <a:pt x="18347" y="5889"/>
                </a:lnTo>
                <a:lnTo>
                  <a:pt x="18347" y="5451"/>
                </a:lnTo>
                <a:lnTo>
                  <a:pt x="18347" y="5183"/>
                </a:lnTo>
                <a:lnTo>
                  <a:pt x="18323" y="4915"/>
                </a:lnTo>
                <a:close/>
                <a:moveTo>
                  <a:pt x="4380" y="4599"/>
                </a:moveTo>
                <a:lnTo>
                  <a:pt x="4307" y="4964"/>
                </a:lnTo>
                <a:lnTo>
                  <a:pt x="4283" y="5329"/>
                </a:lnTo>
                <a:lnTo>
                  <a:pt x="4283" y="5718"/>
                </a:lnTo>
                <a:lnTo>
                  <a:pt x="4307" y="6083"/>
                </a:lnTo>
                <a:lnTo>
                  <a:pt x="4307" y="6083"/>
                </a:lnTo>
                <a:lnTo>
                  <a:pt x="3869" y="5767"/>
                </a:lnTo>
                <a:lnTo>
                  <a:pt x="3845" y="5451"/>
                </a:lnTo>
                <a:lnTo>
                  <a:pt x="3821" y="5232"/>
                </a:lnTo>
                <a:lnTo>
                  <a:pt x="3796" y="4988"/>
                </a:lnTo>
                <a:lnTo>
                  <a:pt x="4380" y="4599"/>
                </a:lnTo>
                <a:close/>
                <a:moveTo>
                  <a:pt x="17569" y="4453"/>
                </a:moveTo>
                <a:lnTo>
                  <a:pt x="18201" y="4842"/>
                </a:lnTo>
                <a:lnTo>
                  <a:pt x="18153" y="5086"/>
                </a:lnTo>
                <a:lnTo>
                  <a:pt x="18104" y="5329"/>
                </a:lnTo>
                <a:lnTo>
                  <a:pt x="18080" y="5694"/>
                </a:lnTo>
                <a:lnTo>
                  <a:pt x="18055" y="5864"/>
                </a:lnTo>
                <a:lnTo>
                  <a:pt x="18055" y="6059"/>
                </a:lnTo>
                <a:lnTo>
                  <a:pt x="17398" y="6473"/>
                </a:lnTo>
                <a:lnTo>
                  <a:pt x="17471" y="5913"/>
                </a:lnTo>
                <a:lnTo>
                  <a:pt x="17520" y="5353"/>
                </a:lnTo>
                <a:lnTo>
                  <a:pt x="17569" y="4915"/>
                </a:lnTo>
                <a:lnTo>
                  <a:pt x="17569" y="4672"/>
                </a:lnTo>
                <a:lnTo>
                  <a:pt x="17569" y="4453"/>
                </a:lnTo>
                <a:close/>
                <a:moveTo>
                  <a:pt x="5135" y="4161"/>
                </a:moveTo>
                <a:lnTo>
                  <a:pt x="5110" y="4380"/>
                </a:lnTo>
                <a:lnTo>
                  <a:pt x="5086" y="4648"/>
                </a:lnTo>
                <a:lnTo>
                  <a:pt x="5086" y="5134"/>
                </a:lnTo>
                <a:lnTo>
                  <a:pt x="5013" y="6546"/>
                </a:lnTo>
                <a:lnTo>
                  <a:pt x="4575" y="6278"/>
                </a:lnTo>
                <a:lnTo>
                  <a:pt x="4575" y="5378"/>
                </a:lnTo>
                <a:lnTo>
                  <a:pt x="4575" y="4940"/>
                </a:lnTo>
                <a:lnTo>
                  <a:pt x="4575" y="4721"/>
                </a:lnTo>
                <a:lnTo>
                  <a:pt x="4551" y="4502"/>
                </a:lnTo>
                <a:lnTo>
                  <a:pt x="4599" y="4477"/>
                </a:lnTo>
                <a:lnTo>
                  <a:pt x="5135" y="4161"/>
                </a:lnTo>
                <a:close/>
                <a:moveTo>
                  <a:pt x="5889" y="3699"/>
                </a:moveTo>
                <a:lnTo>
                  <a:pt x="5865" y="4088"/>
                </a:lnTo>
                <a:lnTo>
                  <a:pt x="5865" y="4453"/>
                </a:lnTo>
                <a:lnTo>
                  <a:pt x="5865" y="5232"/>
                </a:lnTo>
                <a:lnTo>
                  <a:pt x="5840" y="6132"/>
                </a:lnTo>
                <a:lnTo>
                  <a:pt x="5816" y="6594"/>
                </a:lnTo>
                <a:lnTo>
                  <a:pt x="5816" y="7032"/>
                </a:lnTo>
                <a:lnTo>
                  <a:pt x="5256" y="6692"/>
                </a:lnTo>
                <a:lnTo>
                  <a:pt x="5305" y="5305"/>
                </a:lnTo>
                <a:lnTo>
                  <a:pt x="5354" y="4672"/>
                </a:lnTo>
                <a:lnTo>
                  <a:pt x="5354" y="4356"/>
                </a:lnTo>
                <a:lnTo>
                  <a:pt x="5329" y="4039"/>
                </a:lnTo>
                <a:lnTo>
                  <a:pt x="5889" y="3699"/>
                </a:lnTo>
                <a:close/>
                <a:moveTo>
                  <a:pt x="15817" y="3407"/>
                </a:moveTo>
                <a:lnTo>
                  <a:pt x="17252" y="4258"/>
                </a:lnTo>
                <a:lnTo>
                  <a:pt x="17374" y="4331"/>
                </a:lnTo>
                <a:lnTo>
                  <a:pt x="17350" y="4526"/>
                </a:lnTo>
                <a:lnTo>
                  <a:pt x="17325" y="4745"/>
                </a:lnTo>
                <a:lnTo>
                  <a:pt x="17325" y="5159"/>
                </a:lnTo>
                <a:lnTo>
                  <a:pt x="17301" y="5840"/>
                </a:lnTo>
                <a:lnTo>
                  <a:pt x="17325" y="6497"/>
                </a:lnTo>
                <a:lnTo>
                  <a:pt x="16668" y="6911"/>
                </a:lnTo>
                <a:lnTo>
                  <a:pt x="16693" y="6594"/>
                </a:lnTo>
                <a:lnTo>
                  <a:pt x="16693" y="6254"/>
                </a:lnTo>
                <a:lnTo>
                  <a:pt x="16693" y="5597"/>
                </a:lnTo>
                <a:lnTo>
                  <a:pt x="16717" y="5183"/>
                </a:lnTo>
                <a:lnTo>
                  <a:pt x="16741" y="4745"/>
                </a:lnTo>
                <a:lnTo>
                  <a:pt x="16741" y="4526"/>
                </a:lnTo>
                <a:lnTo>
                  <a:pt x="16717" y="4307"/>
                </a:lnTo>
                <a:lnTo>
                  <a:pt x="16693" y="4112"/>
                </a:lnTo>
                <a:lnTo>
                  <a:pt x="16620" y="3918"/>
                </a:lnTo>
                <a:lnTo>
                  <a:pt x="16595" y="3893"/>
                </a:lnTo>
                <a:lnTo>
                  <a:pt x="16571" y="3893"/>
                </a:lnTo>
                <a:lnTo>
                  <a:pt x="16498" y="4088"/>
                </a:lnTo>
                <a:lnTo>
                  <a:pt x="16474" y="4258"/>
                </a:lnTo>
                <a:lnTo>
                  <a:pt x="16449" y="4453"/>
                </a:lnTo>
                <a:lnTo>
                  <a:pt x="16425" y="4648"/>
                </a:lnTo>
                <a:lnTo>
                  <a:pt x="16449" y="5426"/>
                </a:lnTo>
                <a:lnTo>
                  <a:pt x="16425" y="6229"/>
                </a:lnTo>
                <a:lnTo>
                  <a:pt x="16425" y="6643"/>
                </a:lnTo>
                <a:lnTo>
                  <a:pt x="16474" y="7032"/>
                </a:lnTo>
                <a:lnTo>
                  <a:pt x="15963" y="7324"/>
                </a:lnTo>
                <a:lnTo>
                  <a:pt x="15914" y="5280"/>
                </a:lnTo>
                <a:lnTo>
                  <a:pt x="15914" y="4331"/>
                </a:lnTo>
                <a:lnTo>
                  <a:pt x="15890" y="3869"/>
                </a:lnTo>
                <a:lnTo>
                  <a:pt x="15817" y="3407"/>
                </a:lnTo>
                <a:close/>
                <a:moveTo>
                  <a:pt x="6814" y="3139"/>
                </a:moveTo>
                <a:lnTo>
                  <a:pt x="6789" y="3382"/>
                </a:lnTo>
                <a:lnTo>
                  <a:pt x="6765" y="3650"/>
                </a:lnTo>
                <a:lnTo>
                  <a:pt x="6765" y="4137"/>
                </a:lnTo>
                <a:lnTo>
                  <a:pt x="6765" y="5134"/>
                </a:lnTo>
                <a:lnTo>
                  <a:pt x="6716" y="6351"/>
                </a:lnTo>
                <a:lnTo>
                  <a:pt x="6716" y="6959"/>
                </a:lnTo>
                <a:lnTo>
                  <a:pt x="6716" y="7543"/>
                </a:lnTo>
                <a:lnTo>
                  <a:pt x="6084" y="7203"/>
                </a:lnTo>
                <a:lnTo>
                  <a:pt x="6108" y="6740"/>
                </a:lnTo>
                <a:lnTo>
                  <a:pt x="6108" y="6302"/>
                </a:lnTo>
                <a:lnTo>
                  <a:pt x="6108" y="5402"/>
                </a:lnTo>
                <a:lnTo>
                  <a:pt x="6132" y="4502"/>
                </a:lnTo>
                <a:lnTo>
                  <a:pt x="6132" y="4039"/>
                </a:lnTo>
                <a:lnTo>
                  <a:pt x="6084" y="3577"/>
                </a:lnTo>
                <a:lnTo>
                  <a:pt x="6814" y="3139"/>
                </a:lnTo>
                <a:close/>
                <a:moveTo>
                  <a:pt x="15087" y="2969"/>
                </a:moveTo>
                <a:lnTo>
                  <a:pt x="15695" y="3334"/>
                </a:lnTo>
                <a:lnTo>
                  <a:pt x="15671" y="3820"/>
                </a:lnTo>
                <a:lnTo>
                  <a:pt x="15646" y="4307"/>
                </a:lnTo>
                <a:lnTo>
                  <a:pt x="15695" y="5280"/>
                </a:lnTo>
                <a:lnTo>
                  <a:pt x="15768" y="7446"/>
                </a:lnTo>
                <a:lnTo>
                  <a:pt x="15695" y="7495"/>
                </a:lnTo>
                <a:lnTo>
                  <a:pt x="15111" y="7811"/>
                </a:lnTo>
                <a:lnTo>
                  <a:pt x="15135" y="7178"/>
                </a:lnTo>
                <a:lnTo>
                  <a:pt x="15135" y="6546"/>
                </a:lnTo>
                <a:lnTo>
                  <a:pt x="15135" y="5280"/>
                </a:lnTo>
                <a:lnTo>
                  <a:pt x="15135" y="3942"/>
                </a:lnTo>
                <a:lnTo>
                  <a:pt x="15135" y="3455"/>
                </a:lnTo>
                <a:lnTo>
                  <a:pt x="15111" y="3212"/>
                </a:lnTo>
                <a:lnTo>
                  <a:pt x="15087" y="2969"/>
                </a:lnTo>
                <a:close/>
                <a:moveTo>
                  <a:pt x="7665" y="2628"/>
                </a:moveTo>
                <a:lnTo>
                  <a:pt x="7641" y="2871"/>
                </a:lnTo>
                <a:lnTo>
                  <a:pt x="7617" y="3115"/>
                </a:lnTo>
                <a:lnTo>
                  <a:pt x="7568" y="3577"/>
                </a:lnTo>
                <a:lnTo>
                  <a:pt x="7495" y="5110"/>
                </a:lnTo>
                <a:lnTo>
                  <a:pt x="7446" y="6497"/>
                </a:lnTo>
                <a:lnTo>
                  <a:pt x="7398" y="7908"/>
                </a:lnTo>
                <a:lnTo>
                  <a:pt x="6984" y="7689"/>
                </a:lnTo>
                <a:lnTo>
                  <a:pt x="7008" y="7105"/>
                </a:lnTo>
                <a:lnTo>
                  <a:pt x="7033" y="6497"/>
                </a:lnTo>
                <a:lnTo>
                  <a:pt x="7033" y="5329"/>
                </a:lnTo>
                <a:lnTo>
                  <a:pt x="7057" y="4769"/>
                </a:lnTo>
                <a:lnTo>
                  <a:pt x="7081" y="4185"/>
                </a:lnTo>
                <a:lnTo>
                  <a:pt x="7081" y="3601"/>
                </a:lnTo>
                <a:lnTo>
                  <a:pt x="7057" y="3309"/>
                </a:lnTo>
                <a:lnTo>
                  <a:pt x="7033" y="3017"/>
                </a:lnTo>
                <a:lnTo>
                  <a:pt x="7665" y="2628"/>
                </a:lnTo>
                <a:close/>
                <a:moveTo>
                  <a:pt x="8517" y="2117"/>
                </a:moveTo>
                <a:lnTo>
                  <a:pt x="8468" y="2458"/>
                </a:lnTo>
                <a:lnTo>
                  <a:pt x="8395" y="2798"/>
                </a:lnTo>
                <a:lnTo>
                  <a:pt x="8322" y="3504"/>
                </a:lnTo>
                <a:lnTo>
                  <a:pt x="8274" y="4185"/>
                </a:lnTo>
                <a:lnTo>
                  <a:pt x="8225" y="4867"/>
                </a:lnTo>
                <a:lnTo>
                  <a:pt x="8152" y="5743"/>
                </a:lnTo>
                <a:lnTo>
                  <a:pt x="8079" y="6619"/>
                </a:lnTo>
                <a:lnTo>
                  <a:pt x="8030" y="6984"/>
                </a:lnTo>
                <a:lnTo>
                  <a:pt x="7982" y="7373"/>
                </a:lnTo>
                <a:lnTo>
                  <a:pt x="7860" y="8127"/>
                </a:lnTo>
                <a:lnTo>
                  <a:pt x="7617" y="8006"/>
                </a:lnTo>
                <a:lnTo>
                  <a:pt x="7763" y="5280"/>
                </a:lnTo>
                <a:lnTo>
                  <a:pt x="7811" y="3772"/>
                </a:lnTo>
                <a:lnTo>
                  <a:pt x="7836" y="3163"/>
                </a:lnTo>
                <a:lnTo>
                  <a:pt x="7836" y="2871"/>
                </a:lnTo>
                <a:lnTo>
                  <a:pt x="7787" y="2555"/>
                </a:lnTo>
                <a:lnTo>
                  <a:pt x="8517" y="2117"/>
                </a:lnTo>
                <a:close/>
                <a:moveTo>
                  <a:pt x="14381" y="2531"/>
                </a:moveTo>
                <a:lnTo>
                  <a:pt x="14989" y="2896"/>
                </a:lnTo>
                <a:lnTo>
                  <a:pt x="14941" y="3163"/>
                </a:lnTo>
                <a:lnTo>
                  <a:pt x="14941" y="3431"/>
                </a:lnTo>
                <a:lnTo>
                  <a:pt x="14941" y="3942"/>
                </a:lnTo>
                <a:lnTo>
                  <a:pt x="14941" y="5280"/>
                </a:lnTo>
                <a:lnTo>
                  <a:pt x="14941" y="6594"/>
                </a:lnTo>
                <a:lnTo>
                  <a:pt x="14941" y="7251"/>
                </a:lnTo>
                <a:lnTo>
                  <a:pt x="14965" y="7908"/>
                </a:lnTo>
                <a:lnTo>
                  <a:pt x="14332" y="8249"/>
                </a:lnTo>
                <a:lnTo>
                  <a:pt x="14332" y="6838"/>
                </a:lnTo>
                <a:lnTo>
                  <a:pt x="14308" y="5426"/>
                </a:lnTo>
                <a:lnTo>
                  <a:pt x="14332" y="4721"/>
                </a:lnTo>
                <a:lnTo>
                  <a:pt x="14357" y="3991"/>
                </a:lnTo>
                <a:lnTo>
                  <a:pt x="14381" y="3261"/>
                </a:lnTo>
                <a:lnTo>
                  <a:pt x="14381" y="2531"/>
                </a:lnTo>
                <a:close/>
                <a:moveTo>
                  <a:pt x="9393" y="1606"/>
                </a:moveTo>
                <a:lnTo>
                  <a:pt x="9344" y="1971"/>
                </a:lnTo>
                <a:lnTo>
                  <a:pt x="9320" y="2336"/>
                </a:lnTo>
                <a:lnTo>
                  <a:pt x="9296" y="3042"/>
                </a:lnTo>
                <a:lnTo>
                  <a:pt x="9150" y="4940"/>
                </a:lnTo>
                <a:lnTo>
                  <a:pt x="9004" y="6740"/>
                </a:lnTo>
                <a:lnTo>
                  <a:pt x="8931" y="7641"/>
                </a:lnTo>
                <a:lnTo>
                  <a:pt x="8833" y="8565"/>
                </a:lnTo>
                <a:lnTo>
                  <a:pt x="8055" y="8225"/>
                </a:lnTo>
                <a:lnTo>
                  <a:pt x="8128" y="7519"/>
                </a:lnTo>
                <a:lnTo>
                  <a:pt x="8176" y="6789"/>
                </a:lnTo>
                <a:lnTo>
                  <a:pt x="8201" y="6351"/>
                </a:lnTo>
                <a:lnTo>
                  <a:pt x="8274" y="5937"/>
                </a:lnTo>
                <a:lnTo>
                  <a:pt x="8347" y="5499"/>
                </a:lnTo>
                <a:lnTo>
                  <a:pt x="8420" y="5061"/>
                </a:lnTo>
                <a:lnTo>
                  <a:pt x="8590" y="3504"/>
                </a:lnTo>
                <a:lnTo>
                  <a:pt x="8687" y="2750"/>
                </a:lnTo>
                <a:lnTo>
                  <a:pt x="8736" y="2385"/>
                </a:lnTo>
                <a:lnTo>
                  <a:pt x="8736" y="1995"/>
                </a:lnTo>
                <a:lnTo>
                  <a:pt x="9077" y="1776"/>
                </a:lnTo>
                <a:lnTo>
                  <a:pt x="9393" y="1606"/>
                </a:lnTo>
                <a:close/>
                <a:moveTo>
                  <a:pt x="10123" y="1192"/>
                </a:moveTo>
                <a:lnTo>
                  <a:pt x="10074" y="1387"/>
                </a:lnTo>
                <a:lnTo>
                  <a:pt x="10050" y="1557"/>
                </a:lnTo>
                <a:lnTo>
                  <a:pt x="10026" y="1947"/>
                </a:lnTo>
                <a:lnTo>
                  <a:pt x="9977" y="2701"/>
                </a:lnTo>
                <a:lnTo>
                  <a:pt x="9807" y="4794"/>
                </a:lnTo>
                <a:lnTo>
                  <a:pt x="9734" y="5840"/>
                </a:lnTo>
                <a:lnTo>
                  <a:pt x="9685" y="6886"/>
                </a:lnTo>
                <a:lnTo>
                  <a:pt x="9661" y="7373"/>
                </a:lnTo>
                <a:lnTo>
                  <a:pt x="9612" y="7860"/>
                </a:lnTo>
                <a:lnTo>
                  <a:pt x="9563" y="8371"/>
                </a:lnTo>
                <a:lnTo>
                  <a:pt x="9539" y="8857"/>
                </a:lnTo>
                <a:lnTo>
                  <a:pt x="9028" y="8638"/>
                </a:lnTo>
                <a:lnTo>
                  <a:pt x="9271" y="6886"/>
                </a:lnTo>
                <a:lnTo>
                  <a:pt x="9369" y="6010"/>
                </a:lnTo>
                <a:lnTo>
                  <a:pt x="9442" y="5110"/>
                </a:lnTo>
                <a:lnTo>
                  <a:pt x="9563" y="3236"/>
                </a:lnTo>
                <a:lnTo>
                  <a:pt x="9636" y="2360"/>
                </a:lnTo>
                <a:lnTo>
                  <a:pt x="9636" y="1922"/>
                </a:lnTo>
                <a:lnTo>
                  <a:pt x="9612" y="1484"/>
                </a:lnTo>
                <a:lnTo>
                  <a:pt x="10123" y="1192"/>
                </a:lnTo>
                <a:close/>
                <a:moveTo>
                  <a:pt x="12751" y="1557"/>
                </a:moveTo>
                <a:lnTo>
                  <a:pt x="12945" y="1655"/>
                </a:lnTo>
                <a:lnTo>
                  <a:pt x="13408" y="1947"/>
                </a:lnTo>
                <a:lnTo>
                  <a:pt x="13335" y="2093"/>
                </a:lnTo>
                <a:lnTo>
                  <a:pt x="13310" y="2239"/>
                </a:lnTo>
                <a:lnTo>
                  <a:pt x="13286" y="2555"/>
                </a:lnTo>
                <a:lnTo>
                  <a:pt x="13286" y="3212"/>
                </a:lnTo>
                <a:lnTo>
                  <a:pt x="13286" y="4940"/>
                </a:lnTo>
                <a:lnTo>
                  <a:pt x="13286" y="5791"/>
                </a:lnTo>
                <a:lnTo>
                  <a:pt x="13335" y="6667"/>
                </a:lnTo>
                <a:lnTo>
                  <a:pt x="13383" y="7519"/>
                </a:lnTo>
                <a:lnTo>
                  <a:pt x="13505" y="8371"/>
                </a:lnTo>
                <a:lnTo>
                  <a:pt x="13505" y="8395"/>
                </a:lnTo>
                <a:lnTo>
                  <a:pt x="13554" y="8395"/>
                </a:lnTo>
                <a:lnTo>
                  <a:pt x="13554" y="8371"/>
                </a:lnTo>
                <a:lnTo>
                  <a:pt x="13602" y="7519"/>
                </a:lnTo>
                <a:lnTo>
                  <a:pt x="13602" y="6643"/>
                </a:lnTo>
                <a:lnTo>
                  <a:pt x="13602" y="4940"/>
                </a:lnTo>
                <a:lnTo>
                  <a:pt x="13602" y="3212"/>
                </a:lnTo>
                <a:lnTo>
                  <a:pt x="13651" y="2628"/>
                </a:lnTo>
                <a:lnTo>
                  <a:pt x="13651" y="2336"/>
                </a:lnTo>
                <a:lnTo>
                  <a:pt x="13627" y="2190"/>
                </a:lnTo>
                <a:lnTo>
                  <a:pt x="13602" y="2068"/>
                </a:lnTo>
                <a:lnTo>
                  <a:pt x="14235" y="2458"/>
                </a:lnTo>
                <a:lnTo>
                  <a:pt x="14162" y="3139"/>
                </a:lnTo>
                <a:lnTo>
                  <a:pt x="14113" y="3845"/>
                </a:lnTo>
                <a:lnTo>
                  <a:pt x="14089" y="5232"/>
                </a:lnTo>
                <a:lnTo>
                  <a:pt x="14065" y="6789"/>
                </a:lnTo>
                <a:lnTo>
                  <a:pt x="14089" y="7568"/>
                </a:lnTo>
                <a:lnTo>
                  <a:pt x="14113" y="8346"/>
                </a:lnTo>
                <a:lnTo>
                  <a:pt x="14113" y="8371"/>
                </a:lnTo>
                <a:lnTo>
                  <a:pt x="13627" y="8638"/>
                </a:lnTo>
                <a:lnTo>
                  <a:pt x="12945" y="9003"/>
                </a:lnTo>
                <a:lnTo>
                  <a:pt x="12945" y="9003"/>
                </a:lnTo>
                <a:lnTo>
                  <a:pt x="12970" y="7203"/>
                </a:lnTo>
                <a:lnTo>
                  <a:pt x="12970" y="5426"/>
                </a:lnTo>
                <a:lnTo>
                  <a:pt x="12945" y="4356"/>
                </a:lnTo>
                <a:lnTo>
                  <a:pt x="12897" y="3309"/>
                </a:lnTo>
                <a:lnTo>
                  <a:pt x="12872" y="2433"/>
                </a:lnTo>
                <a:lnTo>
                  <a:pt x="12824" y="1995"/>
                </a:lnTo>
                <a:lnTo>
                  <a:pt x="12751" y="1557"/>
                </a:lnTo>
                <a:close/>
                <a:moveTo>
                  <a:pt x="10780" y="803"/>
                </a:moveTo>
                <a:lnTo>
                  <a:pt x="10731" y="1241"/>
                </a:lnTo>
                <a:lnTo>
                  <a:pt x="10731" y="1679"/>
                </a:lnTo>
                <a:lnTo>
                  <a:pt x="10731" y="2555"/>
                </a:lnTo>
                <a:lnTo>
                  <a:pt x="10682" y="5037"/>
                </a:lnTo>
                <a:lnTo>
                  <a:pt x="10585" y="9246"/>
                </a:lnTo>
                <a:lnTo>
                  <a:pt x="9782" y="8930"/>
                </a:lnTo>
                <a:lnTo>
                  <a:pt x="9831" y="8517"/>
                </a:lnTo>
                <a:lnTo>
                  <a:pt x="9855" y="8103"/>
                </a:lnTo>
                <a:lnTo>
                  <a:pt x="9904" y="7276"/>
                </a:lnTo>
                <a:lnTo>
                  <a:pt x="10001" y="6229"/>
                </a:lnTo>
                <a:lnTo>
                  <a:pt x="10074" y="5183"/>
                </a:lnTo>
                <a:lnTo>
                  <a:pt x="10196" y="3090"/>
                </a:lnTo>
                <a:lnTo>
                  <a:pt x="10269" y="1947"/>
                </a:lnTo>
                <a:lnTo>
                  <a:pt x="10293" y="1533"/>
                </a:lnTo>
                <a:lnTo>
                  <a:pt x="10293" y="1314"/>
                </a:lnTo>
                <a:lnTo>
                  <a:pt x="10269" y="1119"/>
                </a:lnTo>
                <a:lnTo>
                  <a:pt x="10780" y="803"/>
                </a:lnTo>
                <a:close/>
                <a:moveTo>
                  <a:pt x="11996" y="1095"/>
                </a:moveTo>
                <a:lnTo>
                  <a:pt x="12653" y="1484"/>
                </a:lnTo>
                <a:lnTo>
                  <a:pt x="12605" y="1922"/>
                </a:lnTo>
                <a:lnTo>
                  <a:pt x="12605" y="2385"/>
                </a:lnTo>
                <a:lnTo>
                  <a:pt x="12629" y="3309"/>
                </a:lnTo>
                <a:lnTo>
                  <a:pt x="12678" y="5426"/>
                </a:lnTo>
                <a:lnTo>
                  <a:pt x="12726" y="7276"/>
                </a:lnTo>
                <a:lnTo>
                  <a:pt x="12751" y="9125"/>
                </a:lnTo>
                <a:lnTo>
                  <a:pt x="11996" y="9514"/>
                </a:lnTo>
                <a:lnTo>
                  <a:pt x="12094" y="8444"/>
                </a:lnTo>
                <a:lnTo>
                  <a:pt x="12142" y="7349"/>
                </a:lnTo>
                <a:lnTo>
                  <a:pt x="12167" y="6278"/>
                </a:lnTo>
                <a:lnTo>
                  <a:pt x="12142" y="5183"/>
                </a:lnTo>
                <a:lnTo>
                  <a:pt x="12094" y="2920"/>
                </a:lnTo>
                <a:lnTo>
                  <a:pt x="12118" y="2458"/>
                </a:lnTo>
                <a:lnTo>
                  <a:pt x="12118" y="1995"/>
                </a:lnTo>
                <a:lnTo>
                  <a:pt x="12118" y="1752"/>
                </a:lnTo>
                <a:lnTo>
                  <a:pt x="12118" y="1533"/>
                </a:lnTo>
                <a:lnTo>
                  <a:pt x="12069" y="1314"/>
                </a:lnTo>
                <a:lnTo>
                  <a:pt x="11996" y="1095"/>
                </a:lnTo>
                <a:close/>
                <a:moveTo>
                  <a:pt x="11291" y="609"/>
                </a:moveTo>
                <a:lnTo>
                  <a:pt x="11583" y="828"/>
                </a:lnTo>
                <a:lnTo>
                  <a:pt x="11923" y="1046"/>
                </a:lnTo>
                <a:lnTo>
                  <a:pt x="11850" y="1241"/>
                </a:lnTo>
                <a:lnTo>
                  <a:pt x="11826" y="1484"/>
                </a:lnTo>
                <a:lnTo>
                  <a:pt x="11802" y="1728"/>
                </a:lnTo>
                <a:lnTo>
                  <a:pt x="11826" y="1971"/>
                </a:lnTo>
                <a:lnTo>
                  <a:pt x="11899" y="2920"/>
                </a:lnTo>
                <a:lnTo>
                  <a:pt x="11899" y="3480"/>
                </a:lnTo>
                <a:lnTo>
                  <a:pt x="11899" y="4064"/>
                </a:lnTo>
                <a:lnTo>
                  <a:pt x="11875" y="5183"/>
                </a:lnTo>
                <a:lnTo>
                  <a:pt x="11777" y="7373"/>
                </a:lnTo>
                <a:lnTo>
                  <a:pt x="11753" y="8468"/>
                </a:lnTo>
                <a:lnTo>
                  <a:pt x="11729" y="9563"/>
                </a:lnTo>
                <a:lnTo>
                  <a:pt x="11753" y="9611"/>
                </a:lnTo>
                <a:lnTo>
                  <a:pt x="11753" y="9636"/>
                </a:lnTo>
                <a:lnTo>
                  <a:pt x="11704" y="9611"/>
                </a:lnTo>
                <a:lnTo>
                  <a:pt x="11193" y="9441"/>
                </a:lnTo>
                <a:lnTo>
                  <a:pt x="11266" y="5232"/>
                </a:lnTo>
                <a:lnTo>
                  <a:pt x="11315" y="2750"/>
                </a:lnTo>
                <a:lnTo>
                  <a:pt x="11364" y="1679"/>
                </a:lnTo>
                <a:lnTo>
                  <a:pt x="11364" y="1144"/>
                </a:lnTo>
                <a:lnTo>
                  <a:pt x="11339" y="876"/>
                </a:lnTo>
                <a:lnTo>
                  <a:pt x="11291" y="609"/>
                </a:lnTo>
                <a:close/>
                <a:moveTo>
                  <a:pt x="2604" y="5475"/>
                </a:moveTo>
                <a:lnTo>
                  <a:pt x="2701" y="5621"/>
                </a:lnTo>
                <a:lnTo>
                  <a:pt x="2823" y="5743"/>
                </a:lnTo>
                <a:lnTo>
                  <a:pt x="3091" y="5937"/>
                </a:lnTo>
                <a:lnTo>
                  <a:pt x="3577" y="6327"/>
                </a:lnTo>
                <a:lnTo>
                  <a:pt x="4113" y="6692"/>
                </a:lnTo>
                <a:lnTo>
                  <a:pt x="4672" y="7057"/>
                </a:lnTo>
                <a:lnTo>
                  <a:pt x="5256" y="7422"/>
                </a:lnTo>
                <a:lnTo>
                  <a:pt x="5840" y="7762"/>
                </a:lnTo>
                <a:lnTo>
                  <a:pt x="6424" y="8103"/>
                </a:lnTo>
                <a:lnTo>
                  <a:pt x="7422" y="8614"/>
                </a:lnTo>
                <a:lnTo>
                  <a:pt x="8468" y="9100"/>
                </a:lnTo>
                <a:lnTo>
                  <a:pt x="9515" y="9538"/>
                </a:lnTo>
                <a:lnTo>
                  <a:pt x="10561" y="9928"/>
                </a:lnTo>
                <a:lnTo>
                  <a:pt x="10561" y="10001"/>
                </a:lnTo>
                <a:lnTo>
                  <a:pt x="10585" y="10074"/>
                </a:lnTo>
                <a:lnTo>
                  <a:pt x="10609" y="10147"/>
                </a:lnTo>
                <a:lnTo>
                  <a:pt x="10634" y="10195"/>
                </a:lnTo>
                <a:lnTo>
                  <a:pt x="10682" y="10244"/>
                </a:lnTo>
                <a:lnTo>
                  <a:pt x="10536" y="10414"/>
                </a:lnTo>
                <a:lnTo>
                  <a:pt x="10390" y="10609"/>
                </a:lnTo>
                <a:lnTo>
                  <a:pt x="10245" y="10804"/>
                </a:lnTo>
                <a:lnTo>
                  <a:pt x="10123" y="11047"/>
                </a:lnTo>
                <a:lnTo>
                  <a:pt x="9928" y="11485"/>
                </a:lnTo>
                <a:lnTo>
                  <a:pt x="9734" y="11899"/>
                </a:lnTo>
                <a:lnTo>
                  <a:pt x="9223" y="12921"/>
                </a:lnTo>
                <a:lnTo>
                  <a:pt x="8979" y="13456"/>
                </a:lnTo>
                <a:lnTo>
                  <a:pt x="8785" y="13991"/>
                </a:lnTo>
                <a:lnTo>
                  <a:pt x="8420" y="13821"/>
                </a:lnTo>
                <a:lnTo>
                  <a:pt x="8055" y="13626"/>
                </a:lnTo>
                <a:lnTo>
                  <a:pt x="7787" y="13456"/>
                </a:lnTo>
                <a:lnTo>
                  <a:pt x="7519" y="13286"/>
                </a:lnTo>
                <a:lnTo>
                  <a:pt x="7008" y="12921"/>
                </a:lnTo>
                <a:lnTo>
                  <a:pt x="5889" y="12191"/>
                </a:lnTo>
                <a:lnTo>
                  <a:pt x="4770" y="11412"/>
                </a:lnTo>
                <a:lnTo>
                  <a:pt x="4210" y="11047"/>
                </a:lnTo>
                <a:lnTo>
                  <a:pt x="3650" y="10706"/>
                </a:lnTo>
                <a:lnTo>
                  <a:pt x="3091" y="10366"/>
                </a:lnTo>
                <a:lnTo>
                  <a:pt x="2482" y="10049"/>
                </a:lnTo>
                <a:lnTo>
                  <a:pt x="2069" y="9830"/>
                </a:lnTo>
                <a:lnTo>
                  <a:pt x="1631" y="9636"/>
                </a:lnTo>
                <a:lnTo>
                  <a:pt x="1169" y="9441"/>
                </a:lnTo>
                <a:lnTo>
                  <a:pt x="706" y="9295"/>
                </a:lnTo>
                <a:lnTo>
                  <a:pt x="1217" y="8322"/>
                </a:lnTo>
                <a:lnTo>
                  <a:pt x="1704" y="7324"/>
                </a:lnTo>
                <a:lnTo>
                  <a:pt x="2312" y="6132"/>
                </a:lnTo>
                <a:lnTo>
                  <a:pt x="2482" y="5816"/>
                </a:lnTo>
                <a:lnTo>
                  <a:pt x="2555" y="5645"/>
                </a:lnTo>
                <a:lnTo>
                  <a:pt x="2604" y="5475"/>
                </a:lnTo>
                <a:close/>
                <a:moveTo>
                  <a:pt x="19734" y="5597"/>
                </a:moveTo>
                <a:lnTo>
                  <a:pt x="19831" y="5840"/>
                </a:lnTo>
                <a:lnTo>
                  <a:pt x="19929" y="6083"/>
                </a:lnTo>
                <a:lnTo>
                  <a:pt x="20172" y="6546"/>
                </a:lnTo>
                <a:lnTo>
                  <a:pt x="20707" y="7470"/>
                </a:lnTo>
                <a:lnTo>
                  <a:pt x="20975" y="7933"/>
                </a:lnTo>
                <a:lnTo>
                  <a:pt x="21267" y="8395"/>
                </a:lnTo>
                <a:lnTo>
                  <a:pt x="21875" y="9295"/>
                </a:lnTo>
                <a:lnTo>
                  <a:pt x="20756" y="9757"/>
                </a:lnTo>
                <a:lnTo>
                  <a:pt x="19661" y="10244"/>
                </a:lnTo>
                <a:lnTo>
                  <a:pt x="18566" y="10779"/>
                </a:lnTo>
                <a:lnTo>
                  <a:pt x="17496" y="11339"/>
                </a:lnTo>
                <a:lnTo>
                  <a:pt x="16328" y="11972"/>
                </a:lnTo>
                <a:lnTo>
                  <a:pt x="15208" y="12653"/>
                </a:lnTo>
                <a:lnTo>
                  <a:pt x="14722" y="12945"/>
                </a:lnTo>
                <a:lnTo>
                  <a:pt x="14211" y="13261"/>
                </a:lnTo>
                <a:lnTo>
                  <a:pt x="13967" y="13432"/>
                </a:lnTo>
                <a:lnTo>
                  <a:pt x="13724" y="13602"/>
                </a:lnTo>
                <a:lnTo>
                  <a:pt x="13505" y="13821"/>
                </a:lnTo>
                <a:lnTo>
                  <a:pt x="13310" y="14016"/>
                </a:lnTo>
                <a:lnTo>
                  <a:pt x="13140" y="13675"/>
                </a:lnTo>
                <a:lnTo>
                  <a:pt x="12970" y="13334"/>
                </a:lnTo>
                <a:lnTo>
                  <a:pt x="12702" y="12799"/>
                </a:lnTo>
                <a:lnTo>
                  <a:pt x="12434" y="12239"/>
                </a:lnTo>
                <a:lnTo>
                  <a:pt x="11948" y="10998"/>
                </a:lnTo>
                <a:lnTo>
                  <a:pt x="11777" y="10609"/>
                </a:lnTo>
                <a:lnTo>
                  <a:pt x="11704" y="10414"/>
                </a:lnTo>
                <a:lnTo>
                  <a:pt x="11607" y="10244"/>
                </a:lnTo>
                <a:lnTo>
                  <a:pt x="11704" y="10220"/>
                </a:lnTo>
                <a:lnTo>
                  <a:pt x="11802" y="10171"/>
                </a:lnTo>
                <a:lnTo>
                  <a:pt x="11850" y="10098"/>
                </a:lnTo>
                <a:lnTo>
                  <a:pt x="11899" y="10001"/>
                </a:lnTo>
                <a:lnTo>
                  <a:pt x="12337" y="9830"/>
                </a:lnTo>
                <a:lnTo>
                  <a:pt x="12751" y="9660"/>
                </a:lnTo>
                <a:lnTo>
                  <a:pt x="12775" y="9684"/>
                </a:lnTo>
                <a:lnTo>
                  <a:pt x="12799" y="9709"/>
                </a:lnTo>
                <a:lnTo>
                  <a:pt x="12848" y="9733"/>
                </a:lnTo>
                <a:lnTo>
                  <a:pt x="12921" y="9709"/>
                </a:lnTo>
                <a:lnTo>
                  <a:pt x="12945" y="9684"/>
                </a:lnTo>
                <a:lnTo>
                  <a:pt x="12945" y="9636"/>
                </a:lnTo>
                <a:lnTo>
                  <a:pt x="12945" y="9563"/>
                </a:lnTo>
                <a:lnTo>
                  <a:pt x="13675" y="9198"/>
                </a:lnTo>
                <a:lnTo>
                  <a:pt x="14405" y="8809"/>
                </a:lnTo>
                <a:lnTo>
                  <a:pt x="15792" y="8006"/>
                </a:lnTo>
                <a:lnTo>
                  <a:pt x="16790" y="7422"/>
                </a:lnTo>
                <a:lnTo>
                  <a:pt x="17788" y="6838"/>
                </a:lnTo>
                <a:lnTo>
                  <a:pt x="18761" y="6229"/>
                </a:lnTo>
                <a:lnTo>
                  <a:pt x="19734" y="5597"/>
                </a:lnTo>
                <a:close/>
                <a:moveTo>
                  <a:pt x="19637" y="10950"/>
                </a:moveTo>
                <a:lnTo>
                  <a:pt x="19637" y="10974"/>
                </a:lnTo>
                <a:lnTo>
                  <a:pt x="19612" y="11461"/>
                </a:lnTo>
                <a:lnTo>
                  <a:pt x="19612" y="11947"/>
                </a:lnTo>
                <a:lnTo>
                  <a:pt x="19637" y="12921"/>
                </a:lnTo>
                <a:lnTo>
                  <a:pt x="19734" y="14892"/>
                </a:lnTo>
                <a:lnTo>
                  <a:pt x="19272" y="15111"/>
                </a:lnTo>
                <a:lnTo>
                  <a:pt x="18834" y="15378"/>
                </a:lnTo>
                <a:lnTo>
                  <a:pt x="17958" y="15938"/>
                </a:lnTo>
                <a:lnTo>
                  <a:pt x="16814" y="16619"/>
                </a:lnTo>
                <a:lnTo>
                  <a:pt x="15646" y="17300"/>
                </a:lnTo>
                <a:lnTo>
                  <a:pt x="13335" y="18663"/>
                </a:lnTo>
                <a:lnTo>
                  <a:pt x="12167" y="19344"/>
                </a:lnTo>
                <a:lnTo>
                  <a:pt x="11923" y="19490"/>
                </a:lnTo>
                <a:lnTo>
                  <a:pt x="11680" y="19661"/>
                </a:lnTo>
                <a:lnTo>
                  <a:pt x="11558" y="15013"/>
                </a:lnTo>
                <a:lnTo>
                  <a:pt x="11485" y="12507"/>
                </a:lnTo>
                <a:lnTo>
                  <a:pt x="11461" y="11388"/>
                </a:lnTo>
                <a:lnTo>
                  <a:pt x="11704" y="11947"/>
                </a:lnTo>
                <a:lnTo>
                  <a:pt x="11923" y="12458"/>
                </a:lnTo>
                <a:lnTo>
                  <a:pt x="12142" y="12994"/>
                </a:lnTo>
                <a:lnTo>
                  <a:pt x="12386" y="13578"/>
                </a:lnTo>
                <a:lnTo>
                  <a:pt x="12507" y="13870"/>
                </a:lnTo>
                <a:lnTo>
                  <a:pt x="12678" y="14137"/>
                </a:lnTo>
                <a:lnTo>
                  <a:pt x="12848" y="14381"/>
                </a:lnTo>
                <a:lnTo>
                  <a:pt x="13018" y="14600"/>
                </a:lnTo>
                <a:lnTo>
                  <a:pt x="13091" y="14648"/>
                </a:lnTo>
                <a:lnTo>
                  <a:pt x="13164" y="14673"/>
                </a:lnTo>
                <a:lnTo>
                  <a:pt x="13262" y="14673"/>
                </a:lnTo>
                <a:lnTo>
                  <a:pt x="13335" y="14624"/>
                </a:lnTo>
                <a:lnTo>
                  <a:pt x="13383" y="14575"/>
                </a:lnTo>
                <a:lnTo>
                  <a:pt x="13432" y="14527"/>
                </a:lnTo>
                <a:lnTo>
                  <a:pt x="13456" y="14429"/>
                </a:lnTo>
                <a:lnTo>
                  <a:pt x="13456" y="14356"/>
                </a:lnTo>
                <a:lnTo>
                  <a:pt x="13432" y="14308"/>
                </a:lnTo>
                <a:lnTo>
                  <a:pt x="13675" y="14210"/>
                </a:lnTo>
                <a:lnTo>
                  <a:pt x="13943" y="14113"/>
                </a:lnTo>
                <a:lnTo>
                  <a:pt x="14186" y="13991"/>
                </a:lnTo>
                <a:lnTo>
                  <a:pt x="14430" y="13845"/>
                </a:lnTo>
                <a:lnTo>
                  <a:pt x="14892" y="13529"/>
                </a:lnTo>
                <a:lnTo>
                  <a:pt x="15330" y="13237"/>
                </a:lnTo>
                <a:lnTo>
                  <a:pt x="16498" y="12580"/>
                </a:lnTo>
                <a:lnTo>
                  <a:pt x="17642" y="11923"/>
                </a:lnTo>
                <a:lnTo>
                  <a:pt x="18639" y="11412"/>
                </a:lnTo>
                <a:lnTo>
                  <a:pt x="19637" y="10950"/>
                </a:lnTo>
                <a:close/>
                <a:moveTo>
                  <a:pt x="2653" y="10755"/>
                </a:moveTo>
                <a:lnTo>
                  <a:pt x="3139" y="11047"/>
                </a:lnTo>
                <a:lnTo>
                  <a:pt x="3650" y="11363"/>
                </a:lnTo>
                <a:lnTo>
                  <a:pt x="4624" y="11996"/>
                </a:lnTo>
                <a:lnTo>
                  <a:pt x="5670" y="12702"/>
                </a:lnTo>
                <a:lnTo>
                  <a:pt x="6741" y="13359"/>
                </a:lnTo>
                <a:lnTo>
                  <a:pt x="7033" y="13529"/>
                </a:lnTo>
                <a:lnTo>
                  <a:pt x="7300" y="13675"/>
                </a:lnTo>
                <a:lnTo>
                  <a:pt x="7860" y="13967"/>
                </a:lnTo>
                <a:lnTo>
                  <a:pt x="8274" y="14186"/>
                </a:lnTo>
                <a:lnTo>
                  <a:pt x="8712" y="14381"/>
                </a:lnTo>
                <a:lnTo>
                  <a:pt x="8736" y="14454"/>
                </a:lnTo>
                <a:lnTo>
                  <a:pt x="8785" y="14502"/>
                </a:lnTo>
                <a:lnTo>
                  <a:pt x="8833" y="14551"/>
                </a:lnTo>
                <a:lnTo>
                  <a:pt x="8906" y="14575"/>
                </a:lnTo>
                <a:lnTo>
                  <a:pt x="8979" y="14600"/>
                </a:lnTo>
                <a:lnTo>
                  <a:pt x="9052" y="14575"/>
                </a:lnTo>
                <a:lnTo>
                  <a:pt x="9101" y="14551"/>
                </a:lnTo>
                <a:lnTo>
                  <a:pt x="9174" y="14478"/>
                </a:lnTo>
                <a:lnTo>
                  <a:pt x="9223" y="14429"/>
                </a:lnTo>
                <a:lnTo>
                  <a:pt x="9223" y="14356"/>
                </a:lnTo>
                <a:lnTo>
                  <a:pt x="9490" y="13821"/>
                </a:lnTo>
                <a:lnTo>
                  <a:pt x="9734" y="13286"/>
                </a:lnTo>
                <a:lnTo>
                  <a:pt x="9977" y="12726"/>
                </a:lnTo>
                <a:lnTo>
                  <a:pt x="10220" y="12166"/>
                </a:lnTo>
                <a:lnTo>
                  <a:pt x="10780" y="11047"/>
                </a:lnTo>
                <a:lnTo>
                  <a:pt x="10877" y="10828"/>
                </a:lnTo>
                <a:lnTo>
                  <a:pt x="10901" y="11582"/>
                </a:lnTo>
                <a:lnTo>
                  <a:pt x="10926" y="12312"/>
                </a:lnTo>
                <a:lnTo>
                  <a:pt x="10999" y="15013"/>
                </a:lnTo>
                <a:lnTo>
                  <a:pt x="11120" y="19807"/>
                </a:lnTo>
                <a:lnTo>
                  <a:pt x="11120" y="19807"/>
                </a:lnTo>
                <a:lnTo>
                  <a:pt x="9004" y="18687"/>
                </a:lnTo>
                <a:lnTo>
                  <a:pt x="6887" y="17568"/>
                </a:lnTo>
                <a:lnTo>
                  <a:pt x="4672" y="16400"/>
                </a:lnTo>
                <a:lnTo>
                  <a:pt x="3456" y="15768"/>
                </a:lnTo>
                <a:lnTo>
                  <a:pt x="3115" y="15597"/>
                </a:lnTo>
                <a:lnTo>
                  <a:pt x="2945" y="15524"/>
                </a:lnTo>
                <a:lnTo>
                  <a:pt x="2750" y="15451"/>
                </a:lnTo>
                <a:lnTo>
                  <a:pt x="2774" y="15159"/>
                </a:lnTo>
                <a:lnTo>
                  <a:pt x="2774" y="14867"/>
                </a:lnTo>
                <a:lnTo>
                  <a:pt x="2750" y="14283"/>
                </a:lnTo>
                <a:lnTo>
                  <a:pt x="2701" y="13675"/>
                </a:lnTo>
                <a:lnTo>
                  <a:pt x="2653" y="13091"/>
                </a:lnTo>
                <a:lnTo>
                  <a:pt x="2677" y="12507"/>
                </a:lnTo>
                <a:lnTo>
                  <a:pt x="2677" y="11923"/>
                </a:lnTo>
                <a:lnTo>
                  <a:pt x="2677" y="11339"/>
                </a:lnTo>
                <a:lnTo>
                  <a:pt x="2677" y="11047"/>
                </a:lnTo>
                <a:lnTo>
                  <a:pt x="2653" y="10755"/>
                </a:lnTo>
                <a:close/>
                <a:moveTo>
                  <a:pt x="11145" y="0"/>
                </a:moveTo>
                <a:lnTo>
                  <a:pt x="11047" y="25"/>
                </a:lnTo>
                <a:lnTo>
                  <a:pt x="10780" y="122"/>
                </a:lnTo>
                <a:lnTo>
                  <a:pt x="10512" y="268"/>
                </a:lnTo>
                <a:lnTo>
                  <a:pt x="9977" y="560"/>
                </a:lnTo>
                <a:lnTo>
                  <a:pt x="8979" y="1192"/>
                </a:lnTo>
                <a:lnTo>
                  <a:pt x="6643" y="2604"/>
                </a:lnTo>
                <a:lnTo>
                  <a:pt x="4478" y="3893"/>
                </a:lnTo>
                <a:lnTo>
                  <a:pt x="3310" y="4599"/>
                </a:lnTo>
                <a:lnTo>
                  <a:pt x="2920" y="4818"/>
                </a:lnTo>
                <a:lnTo>
                  <a:pt x="2750" y="4940"/>
                </a:lnTo>
                <a:lnTo>
                  <a:pt x="2604" y="5110"/>
                </a:lnTo>
                <a:lnTo>
                  <a:pt x="2555" y="5086"/>
                </a:lnTo>
                <a:lnTo>
                  <a:pt x="2507" y="5086"/>
                </a:lnTo>
                <a:lnTo>
                  <a:pt x="2337" y="5207"/>
                </a:lnTo>
                <a:lnTo>
                  <a:pt x="2191" y="5353"/>
                </a:lnTo>
                <a:lnTo>
                  <a:pt x="2093" y="5548"/>
                </a:lnTo>
                <a:lnTo>
                  <a:pt x="1996" y="5718"/>
                </a:lnTo>
                <a:lnTo>
                  <a:pt x="1680" y="6327"/>
                </a:lnTo>
                <a:lnTo>
                  <a:pt x="1363" y="6911"/>
                </a:lnTo>
                <a:lnTo>
                  <a:pt x="779" y="8054"/>
                </a:lnTo>
                <a:lnTo>
                  <a:pt x="195" y="9222"/>
                </a:lnTo>
                <a:lnTo>
                  <a:pt x="122" y="9222"/>
                </a:lnTo>
                <a:lnTo>
                  <a:pt x="74" y="9271"/>
                </a:lnTo>
                <a:lnTo>
                  <a:pt x="25" y="9319"/>
                </a:lnTo>
                <a:lnTo>
                  <a:pt x="1" y="9368"/>
                </a:lnTo>
                <a:lnTo>
                  <a:pt x="1" y="9417"/>
                </a:lnTo>
                <a:lnTo>
                  <a:pt x="25" y="9490"/>
                </a:lnTo>
                <a:lnTo>
                  <a:pt x="49" y="9538"/>
                </a:lnTo>
                <a:lnTo>
                  <a:pt x="98" y="9587"/>
                </a:lnTo>
                <a:lnTo>
                  <a:pt x="633" y="9855"/>
                </a:lnTo>
                <a:lnTo>
                  <a:pt x="1193" y="10098"/>
                </a:lnTo>
                <a:lnTo>
                  <a:pt x="1753" y="10317"/>
                </a:lnTo>
                <a:lnTo>
                  <a:pt x="2312" y="10585"/>
                </a:lnTo>
                <a:lnTo>
                  <a:pt x="2288" y="10585"/>
                </a:lnTo>
                <a:lnTo>
                  <a:pt x="2215" y="10877"/>
                </a:lnTo>
                <a:lnTo>
                  <a:pt x="2166" y="11193"/>
                </a:lnTo>
                <a:lnTo>
                  <a:pt x="2142" y="11509"/>
                </a:lnTo>
                <a:lnTo>
                  <a:pt x="2118" y="11826"/>
                </a:lnTo>
                <a:lnTo>
                  <a:pt x="2118" y="12483"/>
                </a:lnTo>
                <a:lnTo>
                  <a:pt x="2142" y="13091"/>
                </a:lnTo>
                <a:lnTo>
                  <a:pt x="2118" y="13724"/>
                </a:lnTo>
                <a:lnTo>
                  <a:pt x="2142" y="14356"/>
                </a:lnTo>
                <a:lnTo>
                  <a:pt x="2142" y="14697"/>
                </a:lnTo>
                <a:lnTo>
                  <a:pt x="2166" y="15013"/>
                </a:lnTo>
                <a:lnTo>
                  <a:pt x="2215" y="15305"/>
                </a:lnTo>
                <a:lnTo>
                  <a:pt x="2288" y="15622"/>
                </a:lnTo>
                <a:lnTo>
                  <a:pt x="2337" y="15695"/>
                </a:lnTo>
                <a:lnTo>
                  <a:pt x="2410" y="15768"/>
                </a:lnTo>
                <a:lnTo>
                  <a:pt x="2580" y="15768"/>
                </a:lnTo>
                <a:lnTo>
                  <a:pt x="2774" y="15914"/>
                </a:lnTo>
                <a:lnTo>
                  <a:pt x="2969" y="16060"/>
                </a:lnTo>
                <a:lnTo>
                  <a:pt x="3383" y="16303"/>
                </a:lnTo>
                <a:lnTo>
                  <a:pt x="3845" y="16498"/>
                </a:lnTo>
                <a:lnTo>
                  <a:pt x="4259" y="16717"/>
                </a:lnTo>
                <a:lnTo>
                  <a:pt x="6473" y="17884"/>
                </a:lnTo>
                <a:lnTo>
                  <a:pt x="8760" y="19125"/>
                </a:lnTo>
                <a:lnTo>
                  <a:pt x="9928" y="19734"/>
                </a:lnTo>
                <a:lnTo>
                  <a:pt x="11072" y="20318"/>
                </a:lnTo>
                <a:lnTo>
                  <a:pt x="11145" y="20342"/>
                </a:lnTo>
                <a:lnTo>
                  <a:pt x="11218" y="20415"/>
                </a:lnTo>
                <a:lnTo>
                  <a:pt x="11291" y="20464"/>
                </a:lnTo>
                <a:lnTo>
                  <a:pt x="11388" y="20512"/>
                </a:lnTo>
                <a:lnTo>
                  <a:pt x="11485" y="20488"/>
                </a:lnTo>
                <a:lnTo>
                  <a:pt x="11558" y="20464"/>
                </a:lnTo>
                <a:lnTo>
                  <a:pt x="11631" y="20415"/>
                </a:lnTo>
                <a:lnTo>
                  <a:pt x="11680" y="20342"/>
                </a:lnTo>
                <a:lnTo>
                  <a:pt x="11704" y="20220"/>
                </a:lnTo>
                <a:lnTo>
                  <a:pt x="11704" y="20074"/>
                </a:lnTo>
                <a:lnTo>
                  <a:pt x="11826" y="20026"/>
                </a:lnTo>
                <a:lnTo>
                  <a:pt x="11972" y="19977"/>
                </a:lnTo>
                <a:lnTo>
                  <a:pt x="12240" y="19831"/>
                </a:lnTo>
                <a:lnTo>
                  <a:pt x="13408" y="19174"/>
                </a:lnTo>
                <a:lnTo>
                  <a:pt x="15744" y="17836"/>
                </a:lnTo>
                <a:lnTo>
                  <a:pt x="18055" y="16498"/>
                </a:lnTo>
                <a:lnTo>
                  <a:pt x="18517" y="16254"/>
                </a:lnTo>
                <a:lnTo>
                  <a:pt x="18980" y="16011"/>
                </a:lnTo>
                <a:lnTo>
                  <a:pt x="19442" y="15768"/>
                </a:lnTo>
                <a:lnTo>
                  <a:pt x="19880" y="15476"/>
                </a:lnTo>
                <a:lnTo>
                  <a:pt x="19953" y="15524"/>
                </a:lnTo>
                <a:lnTo>
                  <a:pt x="20099" y="15524"/>
                </a:lnTo>
                <a:lnTo>
                  <a:pt x="20172" y="15500"/>
                </a:lnTo>
                <a:lnTo>
                  <a:pt x="20221" y="15451"/>
                </a:lnTo>
                <a:lnTo>
                  <a:pt x="20269" y="15403"/>
                </a:lnTo>
                <a:lnTo>
                  <a:pt x="20294" y="15330"/>
                </a:lnTo>
                <a:lnTo>
                  <a:pt x="20318" y="15257"/>
                </a:lnTo>
                <a:lnTo>
                  <a:pt x="20318" y="15135"/>
                </a:lnTo>
                <a:lnTo>
                  <a:pt x="20318" y="15086"/>
                </a:lnTo>
                <a:lnTo>
                  <a:pt x="20342" y="15013"/>
                </a:lnTo>
                <a:lnTo>
                  <a:pt x="20294" y="14892"/>
                </a:lnTo>
                <a:lnTo>
                  <a:pt x="20221" y="12921"/>
                </a:lnTo>
                <a:lnTo>
                  <a:pt x="20172" y="11947"/>
                </a:lnTo>
                <a:lnTo>
                  <a:pt x="20148" y="11461"/>
                </a:lnTo>
                <a:lnTo>
                  <a:pt x="20099" y="10974"/>
                </a:lnTo>
                <a:lnTo>
                  <a:pt x="20050" y="10852"/>
                </a:lnTo>
                <a:lnTo>
                  <a:pt x="19977" y="10779"/>
                </a:lnTo>
                <a:lnTo>
                  <a:pt x="21218" y="10244"/>
                </a:lnTo>
                <a:lnTo>
                  <a:pt x="22459" y="9684"/>
                </a:lnTo>
                <a:lnTo>
                  <a:pt x="22532" y="9636"/>
                </a:lnTo>
                <a:lnTo>
                  <a:pt x="22581" y="9587"/>
                </a:lnTo>
                <a:lnTo>
                  <a:pt x="22605" y="9490"/>
                </a:lnTo>
                <a:lnTo>
                  <a:pt x="22605" y="9417"/>
                </a:lnTo>
                <a:lnTo>
                  <a:pt x="22581" y="9344"/>
                </a:lnTo>
                <a:lnTo>
                  <a:pt x="22532" y="9271"/>
                </a:lnTo>
                <a:lnTo>
                  <a:pt x="22484" y="9198"/>
                </a:lnTo>
                <a:lnTo>
                  <a:pt x="22411" y="9173"/>
                </a:lnTo>
                <a:lnTo>
                  <a:pt x="21778" y="8200"/>
                </a:lnTo>
                <a:lnTo>
                  <a:pt x="21170" y="7203"/>
                </a:lnTo>
                <a:lnTo>
                  <a:pt x="20902" y="6740"/>
                </a:lnTo>
                <a:lnTo>
                  <a:pt x="20634" y="6229"/>
                </a:lnTo>
                <a:lnTo>
                  <a:pt x="20367" y="5767"/>
                </a:lnTo>
                <a:lnTo>
                  <a:pt x="20221" y="5524"/>
                </a:lnTo>
                <a:lnTo>
                  <a:pt x="20075" y="5305"/>
                </a:lnTo>
                <a:lnTo>
                  <a:pt x="20099" y="5232"/>
                </a:lnTo>
                <a:lnTo>
                  <a:pt x="20075" y="5159"/>
                </a:lnTo>
                <a:lnTo>
                  <a:pt x="20050" y="5086"/>
                </a:lnTo>
                <a:lnTo>
                  <a:pt x="20002" y="5013"/>
                </a:lnTo>
                <a:lnTo>
                  <a:pt x="19953" y="4964"/>
                </a:lnTo>
                <a:lnTo>
                  <a:pt x="19880" y="4940"/>
                </a:lnTo>
                <a:lnTo>
                  <a:pt x="19783" y="4940"/>
                </a:lnTo>
                <a:lnTo>
                  <a:pt x="19710" y="4988"/>
                </a:lnTo>
                <a:lnTo>
                  <a:pt x="19612" y="5037"/>
                </a:lnTo>
                <a:lnTo>
                  <a:pt x="19588" y="5013"/>
                </a:lnTo>
                <a:lnTo>
                  <a:pt x="19369" y="4842"/>
                </a:lnTo>
                <a:lnTo>
                  <a:pt x="19150" y="4696"/>
                </a:lnTo>
                <a:lnTo>
                  <a:pt x="18663" y="4404"/>
                </a:lnTo>
                <a:lnTo>
                  <a:pt x="17715" y="3845"/>
                </a:lnTo>
                <a:lnTo>
                  <a:pt x="15549" y="2579"/>
                </a:lnTo>
                <a:lnTo>
                  <a:pt x="14478" y="1922"/>
                </a:lnTo>
                <a:lnTo>
                  <a:pt x="13383" y="1290"/>
                </a:lnTo>
                <a:lnTo>
                  <a:pt x="12872" y="1022"/>
                </a:lnTo>
                <a:lnTo>
                  <a:pt x="12386" y="730"/>
                </a:lnTo>
                <a:lnTo>
                  <a:pt x="11875" y="438"/>
                </a:lnTo>
                <a:lnTo>
                  <a:pt x="11339" y="195"/>
                </a:lnTo>
                <a:lnTo>
                  <a:pt x="11315" y="98"/>
                </a:lnTo>
                <a:lnTo>
                  <a:pt x="11242" y="25"/>
                </a:lnTo>
                <a:lnTo>
                  <a:pt x="1114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46"/>
          <p:cNvSpPr/>
          <p:nvPr/>
        </p:nvSpPr>
        <p:spPr>
          <a:xfrm>
            <a:off x="4496708" y="4478823"/>
            <a:ext cx="428472" cy="410149"/>
          </a:xfrm>
          <a:custGeom>
            <a:avLst/>
            <a:gdLst/>
            <a:ahLst/>
            <a:cxnLst/>
            <a:rect l="l" t="t" r="r" b="b"/>
            <a:pathLst>
              <a:path w="22192" h="21243" extrusionOk="0">
                <a:moveTo>
                  <a:pt x="17812" y="512"/>
                </a:moveTo>
                <a:lnTo>
                  <a:pt x="17909" y="585"/>
                </a:lnTo>
                <a:lnTo>
                  <a:pt x="17958" y="609"/>
                </a:lnTo>
                <a:lnTo>
                  <a:pt x="18031" y="634"/>
                </a:lnTo>
                <a:lnTo>
                  <a:pt x="18201" y="634"/>
                </a:lnTo>
                <a:lnTo>
                  <a:pt x="18396" y="658"/>
                </a:lnTo>
                <a:lnTo>
                  <a:pt x="18566" y="682"/>
                </a:lnTo>
                <a:lnTo>
                  <a:pt x="18712" y="755"/>
                </a:lnTo>
                <a:lnTo>
                  <a:pt x="18858" y="828"/>
                </a:lnTo>
                <a:lnTo>
                  <a:pt x="19004" y="926"/>
                </a:lnTo>
                <a:lnTo>
                  <a:pt x="19126" y="1023"/>
                </a:lnTo>
                <a:lnTo>
                  <a:pt x="19248" y="1145"/>
                </a:lnTo>
                <a:lnTo>
                  <a:pt x="19345" y="1266"/>
                </a:lnTo>
                <a:lnTo>
                  <a:pt x="19442" y="1388"/>
                </a:lnTo>
                <a:lnTo>
                  <a:pt x="19491" y="1558"/>
                </a:lnTo>
                <a:lnTo>
                  <a:pt x="19540" y="1704"/>
                </a:lnTo>
                <a:lnTo>
                  <a:pt x="19564" y="1874"/>
                </a:lnTo>
                <a:lnTo>
                  <a:pt x="19564" y="2045"/>
                </a:lnTo>
                <a:lnTo>
                  <a:pt x="19564" y="2239"/>
                </a:lnTo>
                <a:lnTo>
                  <a:pt x="19515" y="2410"/>
                </a:lnTo>
                <a:lnTo>
                  <a:pt x="19467" y="2580"/>
                </a:lnTo>
                <a:lnTo>
                  <a:pt x="19394" y="2750"/>
                </a:lnTo>
                <a:lnTo>
                  <a:pt x="19296" y="2896"/>
                </a:lnTo>
                <a:lnTo>
                  <a:pt x="19199" y="3018"/>
                </a:lnTo>
                <a:lnTo>
                  <a:pt x="19077" y="3140"/>
                </a:lnTo>
                <a:lnTo>
                  <a:pt x="18956" y="3237"/>
                </a:lnTo>
                <a:lnTo>
                  <a:pt x="18810" y="3334"/>
                </a:lnTo>
                <a:lnTo>
                  <a:pt x="18664" y="3407"/>
                </a:lnTo>
                <a:lnTo>
                  <a:pt x="18347" y="3529"/>
                </a:lnTo>
                <a:lnTo>
                  <a:pt x="18031" y="3602"/>
                </a:lnTo>
                <a:lnTo>
                  <a:pt x="17690" y="3651"/>
                </a:lnTo>
                <a:lnTo>
                  <a:pt x="17350" y="3651"/>
                </a:lnTo>
                <a:lnTo>
                  <a:pt x="17423" y="3553"/>
                </a:lnTo>
                <a:lnTo>
                  <a:pt x="17666" y="3213"/>
                </a:lnTo>
                <a:lnTo>
                  <a:pt x="17885" y="2823"/>
                </a:lnTo>
                <a:lnTo>
                  <a:pt x="17982" y="2629"/>
                </a:lnTo>
                <a:lnTo>
                  <a:pt x="18055" y="2410"/>
                </a:lnTo>
                <a:lnTo>
                  <a:pt x="18128" y="2215"/>
                </a:lnTo>
                <a:lnTo>
                  <a:pt x="18153" y="2020"/>
                </a:lnTo>
                <a:lnTo>
                  <a:pt x="18153" y="1947"/>
                </a:lnTo>
                <a:lnTo>
                  <a:pt x="18104" y="1899"/>
                </a:lnTo>
                <a:lnTo>
                  <a:pt x="18080" y="1850"/>
                </a:lnTo>
                <a:lnTo>
                  <a:pt x="18007" y="1826"/>
                </a:lnTo>
                <a:lnTo>
                  <a:pt x="17958" y="1801"/>
                </a:lnTo>
                <a:lnTo>
                  <a:pt x="17885" y="1801"/>
                </a:lnTo>
                <a:lnTo>
                  <a:pt x="17836" y="1826"/>
                </a:lnTo>
                <a:lnTo>
                  <a:pt x="17788" y="1874"/>
                </a:lnTo>
                <a:lnTo>
                  <a:pt x="17666" y="2020"/>
                </a:lnTo>
                <a:lnTo>
                  <a:pt x="17569" y="2191"/>
                </a:lnTo>
                <a:lnTo>
                  <a:pt x="17374" y="2556"/>
                </a:lnTo>
                <a:lnTo>
                  <a:pt x="17179" y="2896"/>
                </a:lnTo>
                <a:lnTo>
                  <a:pt x="16985" y="3261"/>
                </a:lnTo>
                <a:lnTo>
                  <a:pt x="16912" y="3067"/>
                </a:lnTo>
                <a:lnTo>
                  <a:pt x="16839" y="2848"/>
                </a:lnTo>
                <a:lnTo>
                  <a:pt x="16766" y="2653"/>
                </a:lnTo>
                <a:lnTo>
                  <a:pt x="16741" y="2458"/>
                </a:lnTo>
                <a:lnTo>
                  <a:pt x="16717" y="2239"/>
                </a:lnTo>
                <a:lnTo>
                  <a:pt x="16717" y="2020"/>
                </a:lnTo>
                <a:lnTo>
                  <a:pt x="16741" y="1801"/>
                </a:lnTo>
                <a:lnTo>
                  <a:pt x="16766" y="1582"/>
                </a:lnTo>
                <a:lnTo>
                  <a:pt x="16814" y="1436"/>
                </a:lnTo>
                <a:lnTo>
                  <a:pt x="16887" y="1315"/>
                </a:lnTo>
                <a:lnTo>
                  <a:pt x="16960" y="1169"/>
                </a:lnTo>
                <a:lnTo>
                  <a:pt x="17033" y="1047"/>
                </a:lnTo>
                <a:lnTo>
                  <a:pt x="17252" y="828"/>
                </a:lnTo>
                <a:lnTo>
                  <a:pt x="17496" y="658"/>
                </a:lnTo>
                <a:lnTo>
                  <a:pt x="17642" y="585"/>
                </a:lnTo>
                <a:lnTo>
                  <a:pt x="17812" y="512"/>
                </a:lnTo>
                <a:close/>
                <a:moveTo>
                  <a:pt x="5111" y="1582"/>
                </a:moveTo>
                <a:lnTo>
                  <a:pt x="5159" y="1655"/>
                </a:lnTo>
                <a:lnTo>
                  <a:pt x="5232" y="1704"/>
                </a:lnTo>
                <a:lnTo>
                  <a:pt x="5305" y="1728"/>
                </a:lnTo>
                <a:lnTo>
                  <a:pt x="5403" y="1704"/>
                </a:lnTo>
                <a:lnTo>
                  <a:pt x="5573" y="1655"/>
                </a:lnTo>
                <a:lnTo>
                  <a:pt x="5719" y="1631"/>
                </a:lnTo>
                <a:lnTo>
                  <a:pt x="5987" y="1631"/>
                </a:lnTo>
                <a:lnTo>
                  <a:pt x="6133" y="1680"/>
                </a:lnTo>
                <a:lnTo>
                  <a:pt x="6230" y="1753"/>
                </a:lnTo>
                <a:lnTo>
                  <a:pt x="6352" y="1850"/>
                </a:lnTo>
                <a:lnTo>
                  <a:pt x="6473" y="1996"/>
                </a:lnTo>
                <a:lnTo>
                  <a:pt x="6595" y="2264"/>
                </a:lnTo>
                <a:lnTo>
                  <a:pt x="6717" y="2531"/>
                </a:lnTo>
                <a:lnTo>
                  <a:pt x="6790" y="2799"/>
                </a:lnTo>
                <a:lnTo>
                  <a:pt x="6838" y="3091"/>
                </a:lnTo>
                <a:lnTo>
                  <a:pt x="6887" y="3286"/>
                </a:lnTo>
                <a:lnTo>
                  <a:pt x="6887" y="3456"/>
                </a:lnTo>
                <a:lnTo>
                  <a:pt x="6863" y="3626"/>
                </a:lnTo>
                <a:lnTo>
                  <a:pt x="6814" y="3797"/>
                </a:lnTo>
                <a:lnTo>
                  <a:pt x="6765" y="3943"/>
                </a:lnTo>
                <a:lnTo>
                  <a:pt x="6692" y="4064"/>
                </a:lnTo>
                <a:lnTo>
                  <a:pt x="6595" y="4186"/>
                </a:lnTo>
                <a:lnTo>
                  <a:pt x="6473" y="4308"/>
                </a:lnTo>
                <a:lnTo>
                  <a:pt x="6303" y="4040"/>
                </a:lnTo>
                <a:lnTo>
                  <a:pt x="6133" y="3797"/>
                </a:lnTo>
                <a:lnTo>
                  <a:pt x="5987" y="3529"/>
                </a:lnTo>
                <a:lnTo>
                  <a:pt x="5865" y="3261"/>
                </a:lnTo>
                <a:lnTo>
                  <a:pt x="5816" y="3164"/>
                </a:lnTo>
                <a:lnTo>
                  <a:pt x="5719" y="2994"/>
                </a:lnTo>
                <a:lnTo>
                  <a:pt x="5670" y="2921"/>
                </a:lnTo>
                <a:lnTo>
                  <a:pt x="5597" y="2872"/>
                </a:lnTo>
                <a:lnTo>
                  <a:pt x="5524" y="2848"/>
                </a:lnTo>
                <a:lnTo>
                  <a:pt x="5476" y="2896"/>
                </a:lnTo>
                <a:lnTo>
                  <a:pt x="5403" y="2969"/>
                </a:lnTo>
                <a:lnTo>
                  <a:pt x="5378" y="3067"/>
                </a:lnTo>
                <a:lnTo>
                  <a:pt x="5378" y="3164"/>
                </a:lnTo>
                <a:lnTo>
                  <a:pt x="5378" y="3261"/>
                </a:lnTo>
                <a:lnTo>
                  <a:pt x="5451" y="3456"/>
                </a:lnTo>
                <a:lnTo>
                  <a:pt x="5524" y="3626"/>
                </a:lnTo>
                <a:lnTo>
                  <a:pt x="5768" y="4089"/>
                </a:lnTo>
                <a:lnTo>
                  <a:pt x="6035" y="4551"/>
                </a:lnTo>
                <a:lnTo>
                  <a:pt x="5768" y="4624"/>
                </a:lnTo>
                <a:lnTo>
                  <a:pt x="5451" y="4648"/>
                </a:lnTo>
                <a:lnTo>
                  <a:pt x="5257" y="4648"/>
                </a:lnTo>
                <a:lnTo>
                  <a:pt x="5086" y="4624"/>
                </a:lnTo>
                <a:lnTo>
                  <a:pt x="4940" y="4600"/>
                </a:lnTo>
                <a:lnTo>
                  <a:pt x="4794" y="4551"/>
                </a:lnTo>
                <a:lnTo>
                  <a:pt x="4673" y="4478"/>
                </a:lnTo>
                <a:lnTo>
                  <a:pt x="4551" y="4381"/>
                </a:lnTo>
                <a:lnTo>
                  <a:pt x="4429" y="4308"/>
                </a:lnTo>
                <a:lnTo>
                  <a:pt x="4356" y="4186"/>
                </a:lnTo>
                <a:lnTo>
                  <a:pt x="4259" y="4064"/>
                </a:lnTo>
                <a:lnTo>
                  <a:pt x="4186" y="3943"/>
                </a:lnTo>
                <a:lnTo>
                  <a:pt x="4137" y="3821"/>
                </a:lnTo>
                <a:lnTo>
                  <a:pt x="4089" y="3675"/>
                </a:lnTo>
                <a:lnTo>
                  <a:pt x="4064" y="3505"/>
                </a:lnTo>
                <a:lnTo>
                  <a:pt x="4064" y="3359"/>
                </a:lnTo>
                <a:lnTo>
                  <a:pt x="4064" y="3188"/>
                </a:lnTo>
                <a:lnTo>
                  <a:pt x="4089" y="3018"/>
                </a:lnTo>
                <a:lnTo>
                  <a:pt x="4137" y="2775"/>
                </a:lnTo>
                <a:lnTo>
                  <a:pt x="4210" y="2556"/>
                </a:lnTo>
                <a:lnTo>
                  <a:pt x="4308" y="2337"/>
                </a:lnTo>
                <a:lnTo>
                  <a:pt x="4429" y="2142"/>
                </a:lnTo>
                <a:lnTo>
                  <a:pt x="4551" y="1972"/>
                </a:lnTo>
                <a:lnTo>
                  <a:pt x="4721" y="1801"/>
                </a:lnTo>
                <a:lnTo>
                  <a:pt x="4916" y="1680"/>
                </a:lnTo>
                <a:lnTo>
                  <a:pt x="5111" y="1582"/>
                </a:lnTo>
                <a:close/>
                <a:moveTo>
                  <a:pt x="12532" y="7544"/>
                </a:moveTo>
                <a:lnTo>
                  <a:pt x="12264" y="7568"/>
                </a:lnTo>
                <a:lnTo>
                  <a:pt x="11997" y="7593"/>
                </a:lnTo>
                <a:lnTo>
                  <a:pt x="11753" y="7641"/>
                </a:lnTo>
                <a:lnTo>
                  <a:pt x="11486" y="7690"/>
                </a:lnTo>
                <a:lnTo>
                  <a:pt x="11218" y="7763"/>
                </a:lnTo>
                <a:lnTo>
                  <a:pt x="10975" y="7885"/>
                </a:lnTo>
                <a:lnTo>
                  <a:pt x="10926" y="7933"/>
                </a:lnTo>
                <a:lnTo>
                  <a:pt x="10926" y="8006"/>
                </a:lnTo>
                <a:lnTo>
                  <a:pt x="10975" y="8055"/>
                </a:lnTo>
                <a:lnTo>
                  <a:pt x="11048" y="8079"/>
                </a:lnTo>
                <a:lnTo>
                  <a:pt x="11315" y="8055"/>
                </a:lnTo>
                <a:lnTo>
                  <a:pt x="11583" y="8031"/>
                </a:lnTo>
                <a:lnTo>
                  <a:pt x="11875" y="7982"/>
                </a:lnTo>
                <a:lnTo>
                  <a:pt x="12143" y="7933"/>
                </a:lnTo>
                <a:lnTo>
                  <a:pt x="12386" y="7909"/>
                </a:lnTo>
                <a:lnTo>
                  <a:pt x="12605" y="7909"/>
                </a:lnTo>
                <a:lnTo>
                  <a:pt x="12824" y="7885"/>
                </a:lnTo>
                <a:lnTo>
                  <a:pt x="12946" y="7860"/>
                </a:lnTo>
                <a:lnTo>
                  <a:pt x="13043" y="7787"/>
                </a:lnTo>
                <a:lnTo>
                  <a:pt x="13067" y="7763"/>
                </a:lnTo>
                <a:lnTo>
                  <a:pt x="13092" y="7714"/>
                </a:lnTo>
                <a:lnTo>
                  <a:pt x="13067" y="7690"/>
                </a:lnTo>
                <a:lnTo>
                  <a:pt x="13043" y="7641"/>
                </a:lnTo>
                <a:lnTo>
                  <a:pt x="12921" y="7593"/>
                </a:lnTo>
                <a:lnTo>
                  <a:pt x="12800" y="7544"/>
                </a:lnTo>
                <a:close/>
                <a:moveTo>
                  <a:pt x="20002" y="10026"/>
                </a:moveTo>
                <a:lnTo>
                  <a:pt x="20172" y="10050"/>
                </a:lnTo>
                <a:lnTo>
                  <a:pt x="20367" y="10074"/>
                </a:lnTo>
                <a:lnTo>
                  <a:pt x="20537" y="10099"/>
                </a:lnTo>
                <a:lnTo>
                  <a:pt x="20708" y="10172"/>
                </a:lnTo>
                <a:lnTo>
                  <a:pt x="20854" y="10245"/>
                </a:lnTo>
                <a:lnTo>
                  <a:pt x="21024" y="10342"/>
                </a:lnTo>
                <a:lnTo>
                  <a:pt x="21194" y="10439"/>
                </a:lnTo>
                <a:lnTo>
                  <a:pt x="21316" y="10585"/>
                </a:lnTo>
                <a:lnTo>
                  <a:pt x="21438" y="10707"/>
                </a:lnTo>
                <a:lnTo>
                  <a:pt x="21511" y="10877"/>
                </a:lnTo>
                <a:lnTo>
                  <a:pt x="21584" y="11023"/>
                </a:lnTo>
                <a:lnTo>
                  <a:pt x="21608" y="11194"/>
                </a:lnTo>
                <a:lnTo>
                  <a:pt x="21632" y="11364"/>
                </a:lnTo>
                <a:lnTo>
                  <a:pt x="21632" y="11534"/>
                </a:lnTo>
                <a:lnTo>
                  <a:pt x="21608" y="11705"/>
                </a:lnTo>
                <a:lnTo>
                  <a:pt x="21559" y="11875"/>
                </a:lnTo>
                <a:lnTo>
                  <a:pt x="21511" y="12021"/>
                </a:lnTo>
                <a:lnTo>
                  <a:pt x="21438" y="12191"/>
                </a:lnTo>
                <a:lnTo>
                  <a:pt x="21340" y="12337"/>
                </a:lnTo>
                <a:lnTo>
                  <a:pt x="21219" y="12483"/>
                </a:lnTo>
                <a:lnTo>
                  <a:pt x="21097" y="12605"/>
                </a:lnTo>
                <a:lnTo>
                  <a:pt x="20951" y="12702"/>
                </a:lnTo>
                <a:lnTo>
                  <a:pt x="20805" y="12800"/>
                </a:lnTo>
                <a:lnTo>
                  <a:pt x="20635" y="12873"/>
                </a:lnTo>
                <a:lnTo>
                  <a:pt x="20489" y="12921"/>
                </a:lnTo>
                <a:lnTo>
                  <a:pt x="20343" y="12970"/>
                </a:lnTo>
                <a:lnTo>
                  <a:pt x="20172" y="12994"/>
                </a:lnTo>
                <a:lnTo>
                  <a:pt x="20026" y="12994"/>
                </a:lnTo>
                <a:lnTo>
                  <a:pt x="19856" y="12970"/>
                </a:lnTo>
                <a:lnTo>
                  <a:pt x="19710" y="12946"/>
                </a:lnTo>
                <a:lnTo>
                  <a:pt x="19540" y="12897"/>
                </a:lnTo>
                <a:lnTo>
                  <a:pt x="19394" y="12848"/>
                </a:lnTo>
                <a:lnTo>
                  <a:pt x="19248" y="12775"/>
                </a:lnTo>
                <a:lnTo>
                  <a:pt x="19126" y="12678"/>
                </a:lnTo>
                <a:lnTo>
                  <a:pt x="18980" y="12581"/>
                </a:lnTo>
                <a:lnTo>
                  <a:pt x="18858" y="12459"/>
                </a:lnTo>
                <a:lnTo>
                  <a:pt x="18761" y="12337"/>
                </a:lnTo>
                <a:lnTo>
                  <a:pt x="18664" y="12216"/>
                </a:lnTo>
                <a:lnTo>
                  <a:pt x="18566" y="12070"/>
                </a:lnTo>
                <a:lnTo>
                  <a:pt x="18493" y="11899"/>
                </a:lnTo>
                <a:lnTo>
                  <a:pt x="18445" y="11729"/>
                </a:lnTo>
                <a:lnTo>
                  <a:pt x="18420" y="11583"/>
                </a:lnTo>
                <a:lnTo>
                  <a:pt x="19783" y="11753"/>
                </a:lnTo>
                <a:lnTo>
                  <a:pt x="19880" y="11753"/>
                </a:lnTo>
                <a:lnTo>
                  <a:pt x="19953" y="11705"/>
                </a:lnTo>
                <a:lnTo>
                  <a:pt x="20002" y="11632"/>
                </a:lnTo>
                <a:lnTo>
                  <a:pt x="20026" y="11534"/>
                </a:lnTo>
                <a:lnTo>
                  <a:pt x="20002" y="11437"/>
                </a:lnTo>
                <a:lnTo>
                  <a:pt x="19953" y="11364"/>
                </a:lnTo>
                <a:lnTo>
                  <a:pt x="19880" y="11291"/>
                </a:lnTo>
                <a:lnTo>
                  <a:pt x="19783" y="11267"/>
                </a:lnTo>
                <a:lnTo>
                  <a:pt x="18420" y="11096"/>
                </a:lnTo>
                <a:lnTo>
                  <a:pt x="18493" y="10804"/>
                </a:lnTo>
                <a:lnTo>
                  <a:pt x="18615" y="10512"/>
                </a:lnTo>
                <a:lnTo>
                  <a:pt x="18883" y="10415"/>
                </a:lnTo>
                <a:lnTo>
                  <a:pt x="19126" y="10293"/>
                </a:lnTo>
                <a:lnTo>
                  <a:pt x="19369" y="10172"/>
                </a:lnTo>
                <a:lnTo>
                  <a:pt x="19637" y="10074"/>
                </a:lnTo>
                <a:lnTo>
                  <a:pt x="19832" y="10050"/>
                </a:lnTo>
                <a:lnTo>
                  <a:pt x="20002" y="10026"/>
                </a:lnTo>
                <a:close/>
                <a:moveTo>
                  <a:pt x="11048" y="6838"/>
                </a:moveTo>
                <a:lnTo>
                  <a:pt x="11267" y="6863"/>
                </a:lnTo>
                <a:lnTo>
                  <a:pt x="11510" y="6887"/>
                </a:lnTo>
                <a:lnTo>
                  <a:pt x="11729" y="6936"/>
                </a:lnTo>
                <a:lnTo>
                  <a:pt x="11559" y="6960"/>
                </a:lnTo>
                <a:lnTo>
                  <a:pt x="11364" y="7009"/>
                </a:lnTo>
                <a:lnTo>
                  <a:pt x="11169" y="7057"/>
                </a:lnTo>
                <a:lnTo>
                  <a:pt x="10975" y="7155"/>
                </a:lnTo>
                <a:lnTo>
                  <a:pt x="10902" y="7228"/>
                </a:lnTo>
                <a:lnTo>
                  <a:pt x="10853" y="7301"/>
                </a:lnTo>
                <a:lnTo>
                  <a:pt x="10853" y="7325"/>
                </a:lnTo>
                <a:lnTo>
                  <a:pt x="10950" y="7349"/>
                </a:lnTo>
                <a:lnTo>
                  <a:pt x="11048" y="7374"/>
                </a:lnTo>
                <a:lnTo>
                  <a:pt x="11242" y="7349"/>
                </a:lnTo>
                <a:lnTo>
                  <a:pt x="11632" y="7252"/>
                </a:lnTo>
                <a:lnTo>
                  <a:pt x="11972" y="7203"/>
                </a:lnTo>
                <a:lnTo>
                  <a:pt x="12167" y="7179"/>
                </a:lnTo>
                <a:lnTo>
                  <a:pt x="12313" y="7106"/>
                </a:lnTo>
                <a:lnTo>
                  <a:pt x="12532" y="7203"/>
                </a:lnTo>
                <a:lnTo>
                  <a:pt x="12727" y="7325"/>
                </a:lnTo>
                <a:lnTo>
                  <a:pt x="12921" y="7447"/>
                </a:lnTo>
                <a:lnTo>
                  <a:pt x="13116" y="7568"/>
                </a:lnTo>
                <a:lnTo>
                  <a:pt x="13286" y="7714"/>
                </a:lnTo>
                <a:lnTo>
                  <a:pt x="13457" y="7885"/>
                </a:lnTo>
                <a:lnTo>
                  <a:pt x="13627" y="8055"/>
                </a:lnTo>
                <a:lnTo>
                  <a:pt x="13773" y="8250"/>
                </a:lnTo>
                <a:lnTo>
                  <a:pt x="13530" y="8225"/>
                </a:lnTo>
                <a:lnTo>
                  <a:pt x="13311" y="8225"/>
                </a:lnTo>
                <a:lnTo>
                  <a:pt x="12848" y="8274"/>
                </a:lnTo>
                <a:lnTo>
                  <a:pt x="12459" y="8347"/>
                </a:lnTo>
                <a:lnTo>
                  <a:pt x="12070" y="8420"/>
                </a:lnTo>
                <a:lnTo>
                  <a:pt x="11705" y="8566"/>
                </a:lnTo>
                <a:lnTo>
                  <a:pt x="11534" y="8663"/>
                </a:lnTo>
                <a:lnTo>
                  <a:pt x="11364" y="8761"/>
                </a:lnTo>
                <a:lnTo>
                  <a:pt x="11340" y="8785"/>
                </a:lnTo>
                <a:lnTo>
                  <a:pt x="11340" y="8834"/>
                </a:lnTo>
                <a:lnTo>
                  <a:pt x="11364" y="8858"/>
                </a:lnTo>
                <a:lnTo>
                  <a:pt x="11388" y="8882"/>
                </a:lnTo>
                <a:lnTo>
                  <a:pt x="11753" y="8834"/>
                </a:lnTo>
                <a:lnTo>
                  <a:pt x="12118" y="8761"/>
                </a:lnTo>
                <a:lnTo>
                  <a:pt x="12483" y="8688"/>
                </a:lnTo>
                <a:lnTo>
                  <a:pt x="12848" y="8663"/>
                </a:lnTo>
                <a:lnTo>
                  <a:pt x="13432" y="8663"/>
                </a:lnTo>
                <a:lnTo>
                  <a:pt x="13749" y="8688"/>
                </a:lnTo>
                <a:lnTo>
                  <a:pt x="13895" y="8663"/>
                </a:lnTo>
                <a:lnTo>
                  <a:pt x="14016" y="8663"/>
                </a:lnTo>
                <a:lnTo>
                  <a:pt x="14187" y="9028"/>
                </a:lnTo>
                <a:lnTo>
                  <a:pt x="13773" y="9053"/>
                </a:lnTo>
                <a:lnTo>
                  <a:pt x="13359" y="9101"/>
                </a:lnTo>
                <a:lnTo>
                  <a:pt x="12994" y="9150"/>
                </a:lnTo>
                <a:lnTo>
                  <a:pt x="12605" y="9199"/>
                </a:lnTo>
                <a:lnTo>
                  <a:pt x="12240" y="9296"/>
                </a:lnTo>
                <a:lnTo>
                  <a:pt x="12070" y="9369"/>
                </a:lnTo>
                <a:lnTo>
                  <a:pt x="11899" y="9466"/>
                </a:lnTo>
                <a:lnTo>
                  <a:pt x="11875" y="9490"/>
                </a:lnTo>
                <a:lnTo>
                  <a:pt x="11875" y="9539"/>
                </a:lnTo>
                <a:lnTo>
                  <a:pt x="11899" y="9563"/>
                </a:lnTo>
                <a:lnTo>
                  <a:pt x="11948" y="9588"/>
                </a:lnTo>
                <a:lnTo>
                  <a:pt x="12337" y="9588"/>
                </a:lnTo>
                <a:lnTo>
                  <a:pt x="12751" y="9539"/>
                </a:lnTo>
                <a:lnTo>
                  <a:pt x="13140" y="9466"/>
                </a:lnTo>
                <a:lnTo>
                  <a:pt x="13530" y="9417"/>
                </a:lnTo>
                <a:lnTo>
                  <a:pt x="13919" y="9417"/>
                </a:lnTo>
                <a:lnTo>
                  <a:pt x="14333" y="9393"/>
                </a:lnTo>
                <a:lnTo>
                  <a:pt x="14381" y="9661"/>
                </a:lnTo>
                <a:lnTo>
                  <a:pt x="14406" y="9904"/>
                </a:lnTo>
                <a:lnTo>
                  <a:pt x="14138" y="9831"/>
                </a:lnTo>
                <a:lnTo>
                  <a:pt x="13870" y="9782"/>
                </a:lnTo>
                <a:lnTo>
                  <a:pt x="13578" y="9782"/>
                </a:lnTo>
                <a:lnTo>
                  <a:pt x="13286" y="9807"/>
                </a:lnTo>
                <a:lnTo>
                  <a:pt x="12994" y="9855"/>
                </a:lnTo>
                <a:lnTo>
                  <a:pt x="12727" y="9904"/>
                </a:lnTo>
                <a:lnTo>
                  <a:pt x="12459" y="10001"/>
                </a:lnTo>
                <a:lnTo>
                  <a:pt x="12216" y="10099"/>
                </a:lnTo>
                <a:lnTo>
                  <a:pt x="12191" y="10123"/>
                </a:lnTo>
                <a:lnTo>
                  <a:pt x="12191" y="10172"/>
                </a:lnTo>
                <a:lnTo>
                  <a:pt x="12216" y="10196"/>
                </a:lnTo>
                <a:lnTo>
                  <a:pt x="12240" y="10220"/>
                </a:lnTo>
                <a:lnTo>
                  <a:pt x="12848" y="10196"/>
                </a:lnTo>
                <a:lnTo>
                  <a:pt x="13457" y="10196"/>
                </a:lnTo>
                <a:lnTo>
                  <a:pt x="13943" y="10220"/>
                </a:lnTo>
                <a:lnTo>
                  <a:pt x="14430" y="10220"/>
                </a:lnTo>
                <a:lnTo>
                  <a:pt x="14430" y="10464"/>
                </a:lnTo>
                <a:lnTo>
                  <a:pt x="14406" y="10707"/>
                </a:lnTo>
                <a:lnTo>
                  <a:pt x="14187" y="10634"/>
                </a:lnTo>
                <a:lnTo>
                  <a:pt x="13968" y="10610"/>
                </a:lnTo>
                <a:lnTo>
                  <a:pt x="13505" y="10561"/>
                </a:lnTo>
                <a:lnTo>
                  <a:pt x="13189" y="10512"/>
                </a:lnTo>
                <a:lnTo>
                  <a:pt x="12824" y="10464"/>
                </a:lnTo>
                <a:lnTo>
                  <a:pt x="12654" y="10464"/>
                </a:lnTo>
                <a:lnTo>
                  <a:pt x="12483" y="10488"/>
                </a:lnTo>
                <a:lnTo>
                  <a:pt x="12337" y="10537"/>
                </a:lnTo>
                <a:lnTo>
                  <a:pt x="12191" y="10610"/>
                </a:lnTo>
                <a:lnTo>
                  <a:pt x="12191" y="10634"/>
                </a:lnTo>
                <a:lnTo>
                  <a:pt x="12313" y="10731"/>
                </a:lnTo>
                <a:lnTo>
                  <a:pt x="12459" y="10804"/>
                </a:lnTo>
                <a:lnTo>
                  <a:pt x="12629" y="10853"/>
                </a:lnTo>
                <a:lnTo>
                  <a:pt x="12775" y="10877"/>
                </a:lnTo>
                <a:lnTo>
                  <a:pt x="13140" y="10926"/>
                </a:lnTo>
                <a:lnTo>
                  <a:pt x="13457" y="10950"/>
                </a:lnTo>
                <a:lnTo>
                  <a:pt x="13870" y="11048"/>
                </a:lnTo>
                <a:lnTo>
                  <a:pt x="14114" y="11072"/>
                </a:lnTo>
                <a:lnTo>
                  <a:pt x="14333" y="11072"/>
                </a:lnTo>
                <a:lnTo>
                  <a:pt x="14235" y="11340"/>
                </a:lnTo>
                <a:lnTo>
                  <a:pt x="14138" y="11607"/>
                </a:lnTo>
                <a:lnTo>
                  <a:pt x="14016" y="11851"/>
                </a:lnTo>
                <a:lnTo>
                  <a:pt x="13870" y="12094"/>
                </a:lnTo>
                <a:lnTo>
                  <a:pt x="13846" y="11997"/>
                </a:lnTo>
                <a:lnTo>
                  <a:pt x="13797" y="11899"/>
                </a:lnTo>
                <a:lnTo>
                  <a:pt x="13724" y="11826"/>
                </a:lnTo>
                <a:lnTo>
                  <a:pt x="13627" y="11778"/>
                </a:lnTo>
                <a:lnTo>
                  <a:pt x="13432" y="11680"/>
                </a:lnTo>
                <a:lnTo>
                  <a:pt x="13238" y="11607"/>
                </a:lnTo>
                <a:lnTo>
                  <a:pt x="12946" y="11534"/>
                </a:lnTo>
                <a:lnTo>
                  <a:pt x="12654" y="11486"/>
                </a:lnTo>
                <a:lnTo>
                  <a:pt x="12362" y="11486"/>
                </a:lnTo>
                <a:lnTo>
                  <a:pt x="12070" y="11510"/>
                </a:lnTo>
                <a:lnTo>
                  <a:pt x="12045" y="11534"/>
                </a:lnTo>
                <a:lnTo>
                  <a:pt x="12045" y="11559"/>
                </a:lnTo>
                <a:lnTo>
                  <a:pt x="12045" y="11607"/>
                </a:lnTo>
                <a:lnTo>
                  <a:pt x="12070" y="11632"/>
                </a:lnTo>
                <a:lnTo>
                  <a:pt x="12678" y="11826"/>
                </a:lnTo>
                <a:lnTo>
                  <a:pt x="12970" y="11948"/>
                </a:lnTo>
                <a:lnTo>
                  <a:pt x="13262" y="12070"/>
                </a:lnTo>
                <a:lnTo>
                  <a:pt x="13481" y="12191"/>
                </a:lnTo>
                <a:lnTo>
                  <a:pt x="13627" y="12240"/>
                </a:lnTo>
                <a:lnTo>
                  <a:pt x="13749" y="12240"/>
                </a:lnTo>
                <a:lnTo>
                  <a:pt x="13505" y="12556"/>
                </a:lnTo>
                <a:lnTo>
                  <a:pt x="13189" y="12362"/>
                </a:lnTo>
                <a:lnTo>
                  <a:pt x="12605" y="12021"/>
                </a:lnTo>
                <a:lnTo>
                  <a:pt x="12289" y="11899"/>
                </a:lnTo>
                <a:lnTo>
                  <a:pt x="12143" y="11851"/>
                </a:lnTo>
                <a:lnTo>
                  <a:pt x="11972" y="11802"/>
                </a:lnTo>
                <a:lnTo>
                  <a:pt x="11924" y="11802"/>
                </a:lnTo>
                <a:lnTo>
                  <a:pt x="11899" y="11826"/>
                </a:lnTo>
                <a:lnTo>
                  <a:pt x="11875" y="11875"/>
                </a:lnTo>
                <a:lnTo>
                  <a:pt x="11899" y="11924"/>
                </a:lnTo>
                <a:lnTo>
                  <a:pt x="12070" y="12118"/>
                </a:lnTo>
                <a:lnTo>
                  <a:pt x="12264" y="12289"/>
                </a:lnTo>
                <a:lnTo>
                  <a:pt x="12483" y="12435"/>
                </a:lnTo>
                <a:lnTo>
                  <a:pt x="12727" y="12581"/>
                </a:lnTo>
                <a:lnTo>
                  <a:pt x="13140" y="12873"/>
                </a:lnTo>
                <a:lnTo>
                  <a:pt x="12800" y="13116"/>
                </a:lnTo>
                <a:lnTo>
                  <a:pt x="12629" y="12946"/>
                </a:lnTo>
                <a:lnTo>
                  <a:pt x="12435" y="12800"/>
                </a:lnTo>
                <a:lnTo>
                  <a:pt x="12289" y="12702"/>
                </a:lnTo>
                <a:lnTo>
                  <a:pt x="12143" y="12605"/>
                </a:lnTo>
                <a:lnTo>
                  <a:pt x="12045" y="12581"/>
                </a:lnTo>
                <a:lnTo>
                  <a:pt x="11972" y="12556"/>
                </a:lnTo>
                <a:lnTo>
                  <a:pt x="11875" y="12556"/>
                </a:lnTo>
                <a:lnTo>
                  <a:pt x="11802" y="12581"/>
                </a:lnTo>
                <a:lnTo>
                  <a:pt x="11753" y="12629"/>
                </a:lnTo>
                <a:lnTo>
                  <a:pt x="11753" y="12678"/>
                </a:lnTo>
                <a:lnTo>
                  <a:pt x="11802" y="12824"/>
                </a:lnTo>
                <a:lnTo>
                  <a:pt x="11875" y="12921"/>
                </a:lnTo>
                <a:lnTo>
                  <a:pt x="12118" y="13116"/>
                </a:lnTo>
                <a:lnTo>
                  <a:pt x="12240" y="13238"/>
                </a:lnTo>
                <a:lnTo>
                  <a:pt x="12362" y="13359"/>
                </a:lnTo>
                <a:lnTo>
                  <a:pt x="11997" y="13505"/>
                </a:lnTo>
                <a:lnTo>
                  <a:pt x="11826" y="13554"/>
                </a:lnTo>
                <a:lnTo>
                  <a:pt x="11680" y="13384"/>
                </a:lnTo>
                <a:lnTo>
                  <a:pt x="11510" y="13213"/>
                </a:lnTo>
                <a:lnTo>
                  <a:pt x="11315" y="13067"/>
                </a:lnTo>
                <a:lnTo>
                  <a:pt x="11121" y="12946"/>
                </a:lnTo>
                <a:lnTo>
                  <a:pt x="11072" y="12946"/>
                </a:lnTo>
                <a:lnTo>
                  <a:pt x="11023" y="12970"/>
                </a:lnTo>
                <a:lnTo>
                  <a:pt x="10999" y="12994"/>
                </a:lnTo>
                <a:lnTo>
                  <a:pt x="10999" y="13043"/>
                </a:lnTo>
                <a:lnTo>
                  <a:pt x="11072" y="13213"/>
                </a:lnTo>
                <a:lnTo>
                  <a:pt x="11145" y="13359"/>
                </a:lnTo>
                <a:lnTo>
                  <a:pt x="11364" y="13651"/>
                </a:lnTo>
                <a:lnTo>
                  <a:pt x="11169" y="13651"/>
                </a:lnTo>
                <a:lnTo>
                  <a:pt x="11072" y="13481"/>
                </a:lnTo>
                <a:lnTo>
                  <a:pt x="10999" y="13286"/>
                </a:lnTo>
                <a:lnTo>
                  <a:pt x="10950" y="13213"/>
                </a:lnTo>
                <a:lnTo>
                  <a:pt x="10877" y="13165"/>
                </a:lnTo>
                <a:lnTo>
                  <a:pt x="10780" y="13116"/>
                </a:lnTo>
                <a:lnTo>
                  <a:pt x="10731" y="13116"/>
                </a:lnTo>
                <a:lnTo>
                  <a:pt x="10707" y="13140"/>
                </a:lnTo>
                <a:lnTo>
                  <a:pt x="10658" y="13213"/>
                </a:lnTo>
                <a:lnTo>
                  <a:pt x="10634" y="13311"/>
                </a:lnTo>
                <a:lnTo>
                  <a:pt x="10634" y="13408"/>
                </a:lnTo>
                <a:lnTo>
                  <a:pt x="10658" y="13481"/>
                </a:lnTo>
                <a:lnTo>
                  <a:pt x="10683" y="13627"/>
                </a:lnTo>
                <a:lnTo>
                  <a:pt x="10415" y="13603"/>
                </a:lnTo>
                <a:lnTo>
                  <a:pt x="10172" y="13530"/>
                </a:lnTo>
                <a:lnTo>
                  <a:pt x="9904" y="13457"/>
                </a:lnTo>
                <a:lnTo>
                  <a:pt x="9661" y="13359"/>
                </a:lnTo>
                <a:lnTo>
                  <a:pt x="9442" y="13238"/>
                </a:lnTo>
                <a:lnTo>
                  <a:pt x="9198" y="13092"/>
                </a:lnTo>
                <a:lnTo>
                  <a:pt x="8979" y="12946"/>
                </a:lnTo>
                <a:lnTo>
                  <a:pt x="8785" y="12775"/>
                </a:lnTo>
                <a:lnTo>
                  <a:pt x="8590" y="12581"/>
                </a:lnTo>
                <a:lnTo>
                  <a:pt x="8420" y="12386"/>
                </a:lnTo>
                <a:lnTo>
                  <a:pt x="8249" y="12167"/>
                </a:lnTo>
                <a:lnTo>
                  <a:pt x="8103" y="11948"/>
                </a:lnTo>
                <a:lnTo>
                  <a:pt x="7957" y="11705"/>
                </a:lnTo>
                <a:lnTo>
                  <a:pt x="7836" y="11461"/>
                </a:lnTo>
                <a:lnTo>
                  <a:pt x="7738" y="11218"/>
                </a:lnTo>
                <a:lnTo>
                  <a:pt x="7665" y="10950"/>
                </a:lnTo>
                <a:lnTo>
                  <a:pt x="7592" y="10610"/>
                </a:lnTo>
                <a:lnTo>
                  <a:pt x="7568" y="10245"/>
                </a:lnTo>
                <a:lnTo>
                  <a:pt x="7568" y="9880"/>
                </a:lnTo>
                <a:lnTo>
                  <a:pt x="7617" y="9539"/>
                </a:lnTo>
                <a:lnTo>
                  <a:pt x="7714" y="9174"/>
                </a:lnTo>
                <a:lnTo>
                  <a:pt x="7811" y="8834"/>
                </a:lnTo>
                <a:lnTo>
                  <a:pt x="7957" y="8517"/>
                </a:lnTo>
                <a:lnTo>
                  <a:pt x="8152" y="8201"/>
                </a:lnTo>
                <a:lnTo>
                  <a:pt x="8274" y="8006"/>
                </a:lnTo>
                <a:lnTo>
                  <a:pt x="8444" y="7812"/>
                </a:lnTo>
                <a:lnTo>
                  <a:pt x="8590" y="7641"/>
                </a:lnTo>
                <a:lnTo>
                  <a:pt x="8785" y="7471"/>
                </a:lnTo>
                <a:lnTo>
                  <a:pt x="9150" y="7179"/>
                </a:lnTo>
                <a:lnTo>
                  <a:pt x="9539" y="6936"/>
                </a:lnTo>
                <a:lnTo>
                  <a:pt x="9588" y="6984"/>
                </a:lnTo>
                <a:lnTo>
                  <a:pt x="9661" y="7033"/>
                </a:lnTo>
                <a:lnTo>
                  <a:pt x="9758" y="7057"/>
                </a:lnTo>
                <a:lnTo>
                  <a:pt x="9855" y="7033"/>
                </a:lnTo>
                <a:lnTo>
                  <a:pt x="10074" y="6960"/>
                </a:lnTo>
                <a:lnTo>
                  <a:pt x="10318" y="6911"/>
                </a:lnTo>
                <a:lnTo>
                  <a:pt x="10561" y="6863"/>
                </a:lnTo>
                <a:lnTo>
                  <a:pt x="10804" y="6863"/>
                </a:lnTo>
                <a:lnTo>
                  <a:pt x="11048" y="6838"/>
                </a:lnTo>
                <a:close/>
                <a:moveTo>
                  <a:pt x="2166" y="12410"/>
                </a:moveTo>
                <a:lnTo>
                  <a:pt x="2385" y="12435"/>
                </a:lnTo>
                <a:lnTo>
                  <a:pt x="2556" y="12483"/>
                </a:lnTo>
                <a:lnTo>
                  <a:pt x="2726" y="12605"/>
                </a:lnTo>
                <a:lnTo>
                  <a:pt x="2872" y="12727"/>
                </a:lnTo>
                <a:lnTo>
                  <a:pt x="3018" y="12897"/>
                </a:lnTo>
                <a:lnTo>
                  <a:pt x="3140" y="13092"/>
                </a:lnTo>
                <a:lnTo>
                  <a:pt x="2312" y="13530"/>
                </a:lnTo>
                <a:lnTo>
                  <a:pt x="2166" y="13603"/>
                </a:lnTo>
                <a:lnTo>
                  <a:pt x="1947" y="13773"/>
                </a:lnTo>
                <a:lnTo>
                  <a:pt x="1826" y="13846"/>
                </a:lnTo>
                <a:lnTo>
                  <a:pt x="1753" y="13943"/>
                </a:lnTo>
                <a:lnTo>
                  <a:pt x="1728" y="14041"/>
                </a:lnTo>
                <a:lnTo>
                  <a:pt x="1753" y="14065"/>
                </a:lnTo>
                <a:lnTo>
                  <a:pt x="1777" y="14089"/>
                </a:lnTo>
                <a:lnTo>
                  <a:pt x="1899" y="14162"/>
                </a:lnTo>
                <a:lnTo>
                  <a:pt x="2045" y="14162"/>
                </a:lnTo>
                <a:lnTo>
                  <a:pt x="2191" y="14114"/>
                </a:lnTo>
                <a:lnTo>
                  <a:pt x="2337" y="14065"/>
                </a:lnTo>
                <a:lnTo>
                  <a:pt x="2629" y="13919"/>
                </a:lnTo>
                <a:lnTo>
                  <a:pt x="2872" y="13773"/>
                </a:lnTo>
                <a:lnTo>
                  <a:pt x="3334" y="13530"/>
                </a:lnTo>
                <a:lnTo>
                  <a:pt x="3407" y="13895"/>
                </a:lnTo>
                <a:lnTo>
                  <a:pt x="3432" y="14235"/>
                </a:lnTo>
                <a:lnTo>
                  <a:pt x="3407" y="14381"/>
                </a:lnTo>
                <a:lnTo>
                  <a:pt x="3383" y="14552"/>
                </a:lnTo>
                <a:lnTo>
                  <a:pt x="3334" y="14698"/>
                </a:lnTo>
                <a:lnTo>
                  <a:pt x="3261" y="14819"/>
                </a:lnTo>
                <a:lnTo>
                  <a:pt x="3188" y="14941"/>
                </a:lnTo>
                <a:lnTo>
                  <a:pt x="3067" y="15063"/>
                </a:lnTo>
                <a:lnTo>
                  <a:pt x="2969" y="15160"/>
                </a:lnTo>
                <a:lnTo>
                  <a:pt x="2848" y="15233"/>
                </a:lnTo>
                <a:lnTo>
                  <a:pt x="2702" y="15330"/>
                </a:lnTo>
                <a:lnTo>
                  <a:pt x="2580" y="15379"/>
                </a:lnTo>
                <a:lnTo>
                  <a:pt x="2288" y="15476"/>
                </a:lnTo>
                <a:lnTo>
                  <a:pt x="2118" y="15476"/>
                </a:lnTo>
                <a:lnTo>
                  <a:pt x="1972" y="15501"/>
                </a:lnTo>
                <a:lnTo>
                  <a:pt x="1826" y="15476"/>
                </a:lnTo>
                <a:lnTo>
                  <a:pt x="1655" y="15452"/>
                </a:lnTo>
                <a:lnTo>
                  <a:pt x="1509" y="15403"/>
                </a:lnTo>
                <a:lnTo>
                  <a:pt x="1363" y="15355"/>
                </a:lnTo>
                <a:lnTo>
                  <a:pt x="1242" y="15282"/>
                </a:lnTo>
                <a:lnTo>
                  <a:pt x="1120" y="15184"/>
                </a:lnTo>
                <a:lnTo>
                  <a:pt x="1023" y="15087"/>
                </a:lnTo>
                <a:lnTo>
                  <a:pt x="925" y="14965"/>
                </a:lnTo>
                <a:lnTo>
                  <a:pt x="779" y="14722"/>
                </a:lnTo>
                <a:lnTo>
                  <a:pt x="658" y="14430"/>
                </a:lnTo>
                <a:lnTo>
                  <a:pt x="609" y="14138"/>
                </a:lnTo>
                <a:lnTo>
                  <a:pt x="609" y="13822"/>
                </a:lnTo>
                <a:lnTo>
                  <a:pt x="658" y="13530"/>
                </a:lnTo>
                <a:lnTo>
                  <a:pt x="706" y="13384"/>
                </a:lnTo>
                <a:lnTo>
                  <a:pt x="779" y="13238"/>
                </a:lnTo>
                <a:lnTo>
                  <a:pt x="852" y="13092"/>
                </a:lnTo>
                <a:lnTo>
                  <a:pt x="950" y="12970"/>
                </a:lnTo>
                <a:lnTo>
                  <a:pt x="1193" y="12727"/>
                </a:lnTo>
                <a:lnTo>
                  <a:pt x="1436" y="12532"/>
                </a:lnTo>
                <a:lnTo>
                  <a:pt x="1509" y="12581"/>
                </a:lnTo>
                <a:lnTo>
                  <a:pt x="1582" y="12605"/>
                </a:lnTo>
                <a:lnTo>
                  <a:pt x="1655" y="12605"/>
                </a:lnTo>
                <a:lnTo>
                  <a:pt x="1728" y="12581"/>
                </a:lnTo>
                <a:lnTo>
                  <a:pt x="1972" y="12459"/>
                </a:lnTo>
                <a:lnTo>
                  <a:pt x="2166" y="12410"/>
                </a:lnTo>
                <a:close/>
                <a:moveTo>
                  <a:pt x="10950" y="17496"/>
                </a:moveTo>
                <a:lnTo>
                  <a:pt x="11194" y="17569"/>
                </a:lnTo>
                <a:lnTo>
                  <a:pt x="11413" y="17666"/>
                </a:lnTo>
                <a:lnTo>
                  <a:pt x="11632" y="17812"/>
                </a:lnTo>
                <a:lnTo>
                  <a:pt x="11802" y="17958"/>
                </a:lnTo>
                <a:lnTo>
                  <a:pt x="11948" y="18153"/>
                </a:lnTo>
                <a:lnTo>
                  <a:pt x="12094" y="18372"/>
                </a:lnTo>
                <a:lnTo>
                  <a:pt x="12167" y="18615"/>
                </a:lnTo>
                <a:lnTo>
                  <a:pt x="12240" y="18883"/>
                </a:lnTo>
                <a:lnTo>
                  <a:pt x="12240" y="19077"/>
                </a:lnTo>
                <a:lnTo>
                  <a:pt x="12240" y="19248"/>
                </a:lnTo>
                <a:lnTo>
                  <a:pt x="12216" y="19418"/>
                </a:lnTo>
                <a:lnTo>
                  <a:pt x="12167" y="19588"/>
                </a:lnTo>
                <a:lnTo>
                  <a:pt x="12094" y="19734"/>
                </a:lnTo>
                <a:lnTo>
                  <a:pt x="12021" y="19880"/>
                </a:lnTo>
                <a:lnTo>
                  <a:pt x="11924" y="20002"/>
                </a:lnTo>
                <a:lnTo>
                  <a:pt x="11826" y="20124"/>
                </a:lnTo>
                <a:lnTo>
                  <a:pt x="11705" y="20245"/>
                </a:lnTo>
                <a:lnTo>
                  <a:pt x="11559" y="20343"/>
                </a:lnTo>
                <a:lnTo>
                  <a:pt x="11413" y="20416"/>
                </a:lnTo>
                <a:lnTo>
                  <a:pt x="11267" y="20489"/>
                </a:lnTo>
                <a:lnTo>
                  <a:pt x="11121" y="20562"/>
                </a:lnTo>
                <a:lnTo>
                  <a:pt x="10950" y="20610"/>
                </a:lnTo>
                <a:lnTo>
                  <a:pt x="10780" y="20635"/>
                </a:lnTo>
                <a:lnTo>
                  <a:pt x="10610" y="20659"/>
                </a:lnTo>
                <a:lnTo>
                  <a:pt x="10439" y="20635"/>
                </a:lnTo>
                <a:lnTo>
                  <a:pt x="10293" y="20610"/>
                </a:lnTo>
                <a:lnTo>
                  <a:pt x="10147" y="20586"/>
                </a:lnTo>
                <a:lnTo>
                  <a:pt x="10001" y="20513"/>
                </a:lnTo>
                <a:lnTo>
                  <a:pt x="9855" y="20464"/>
                </a:lnTo>
                <a:lnTo>
                  <a:pt x="9734" y="20367"/>
                </a:lnTo>
                <a:lnTo>
                  <a:pt x="9612" y="20270"/>
                </a:lnTo>
                <a:lnTo>
                  <a:pt x="9515" y="20148"/>
                </a:lnTo>
                <a:lnTo>
                  <a:pt x="9320" y="19905"/>
                </a:lnTo>
                <a:lnTo>
                  <a:pt x="9198" y="19637"/>
                </a:lnTo>
                <a:lnTo>
                  <a:pt x="9101" y="19345"/>
                </a:lnTo>
                <a:lnTo>
                  <a:pt x="9101" y="19175"/>
                </a:lnTo>
                <a:lnTo>
                  <a:pt x="9077" y="19029"/>
                </a:lnTo>
                <a:lnTo>
                  <a:pt x="9101" y="18883"/>
                </a:lnTo>
                <a:lnTo>
                  <a:pt x="9125" y="18712"/>
                </a:lnTo>
                <a:lnTo>
                  <a:pt x="9174" y="18566"/>
                </a:lnTo>
                <a:lnTo>
                  <a:pt x="9247" y="18420"/>
                </a:lnTo>
                <a:lnTo>
                  <a:pt x="9417" y="18177"/>
                </a:lnTo>
                <a:lnTo>
                  <a:pt x="9612" y="17934"/>
                </a:lnTo>
                <a:lnTo>
                  <a:pt x="9782" y="17812"/>
                </a:lnTo>
                <a:lnTo>
                  <a:pt x="9953" y="17690"/>
                </a:lnTo>
                <a:lnTo>
                  <a:pt x="10147" y="17617"/>
                </a:lnTo>
                <a:lnTo>
                  <a:pt x="10342" y="17544"/>
                </a:lnTo>
                <a:lnTo>
                  <a:pt x="10342" y="17544"/>
                </a:lnTo>
                <a:lnTo>
                  <a:pt x="10318" y="18323"/>
                </a:lnTo>
                <a:lnTo>
                  <a:pt x="10342" y="18688"/>
                </a:lnTo>
                <a:lnTo>
                  <a:pt x="10342" y="18883"/>
                </a:lnTo>
                <a:lnTo>
                  <a:pt x="10391" y="19053"/>
                </a:lnTo>
                <a:lnTo>
                  <a:pt x="10439" y="19150"/>
                </a:lnTo>
                <a:lnTo>
                  <a:pt x="10488" y="19199"/>
                </a:lnTo>
                <a:lnTo>
                  <a:pt x="10561" y="19223"/>
                </a:lnTo>
                <a:lnTo>
                  <a:pt x="10707" y="19223"/>
                </a:lnTo>
                <a:lnTo>
                  <a:pt x="10756" y="19199"/>
                </a:lnTo>
                <a:lnTo>
                  <a:pt x="10829" y="19150"/>
                </a:lnTo>
                <a:lnTo>
                  <a:pt x="10853" y="19053"/>
                </a:lnTo>
                <a:lnTo>
                  <a:pt x="10926" y="18688"/>
                </a:lnTo>
                <a:lnTo>
                  <a:pt x="10950" y="18299"/>
                </a:lnTo>
                <a:lnTo>
                  <a:pt x="10950" y="17885"/>
                </a:lnTo>
                <a:lnTo>
                  <a:pt x="10950" y="17496"/>
                </a:lnTo>
                <a:close/>
                <a:moveTo>
                  <a:pt x="17861" y="1"/>
                </a:moveTo>
                <a:lnTo>
                  <a:pt x="17715" y="25"/>
                </a:lnTo>
                <a:lnTo>
                  <a:pt x="17447" y="98"/>
                </a:lnTo>
                <a:lnTo>
                  <a:pt x="17204" y="171"/>
                </a:lnTo>
                <a:lnTo>
                  <a:pt x="17009" y="293"/>
                </a:lnTo>
                <a:lnTo>
                  <a:pt x="16839" y="415"/>
                </a:lnTo>
                <a:lnTo>
                  <a:pt x="16668" y="585"/>
                </a:lnTo>
                <a:lnTo>
                  <a:pt x="16522" y="755"/>
                </a:lnTo>
                <a:lnTo>
                  <a:pt x="16401" y="950"/>
                </a:lnTo>
                <a:lnTo>
                  <a:pt x="16303" y="1145"/>
                </a:lnTo>
                <a:lnTo>
                  <a:pt x="16230" y="1363"/>
                </a:lnTo>
                <a:lnTo>
                  <a:pt x="16157" y="1558"/>
                </a:lnTo>
                <a:lnTo>
                  <a:pt x="16109" y="1801"/>
                </a:lnTo>
                <a:lnTo>
                  <a:pt x="16084" y="2020"/>
                </a:lnTo>
                <a:lnTo>
                  <a:pt x="16084" y="2239"/>
                </a:lnTo>
                <a:lnTo>
                  <a:pt x="16109" y="2483"/>
                </a:lnTo>
                <a:lnTo>
                  <a:pt x="16157" y="2702"/>
                </a:lnTo>
                <a:lnTo>
                  <a:pt x="16206" y="2921"/>
                </a:lnTo>
                <a:lnTo>
                  <a:pt x="16352" y="3334"/>
                </a:lnTo>
                <a:lnTo>
                  <a:pt x="16449" y="3578"/>
                </a:lnTo>
                <a:lnTo>
                  <a:pt x="16571" y="3821"/>
                </a:lnTo>
                <a:lnTo>
                  <a:pt x="16206" y="4259"/>
                </a:lnTo>
                <a:lnTo>
                  <a:pt x="15792" y="4697"/>
                </a:lnTo>
                <a:lnTo>
                  <a:pt x="15062" y="5378"/>
                </a:lnTo>
                <a:lnTo>
                  <a:pt x="14308" y="6060"/>
                </a:lnTo>
                <a:lnTo>
                  <a:pt x="13773" y="6522"/>
                </a:lnTo>
                <a:lnTo>
                  <a:pt x="13651" y="6644"/>
                </a:lnTo>
                <a:lnTo>
                  <a:pt x="13530" y="6765"/>
                </a:lnTo>
                <a:lnTo>
                  <a:pt x="13432" y="6911"/>
                </a:lnTo>
                <a:lnTo>
                  <a:pt x="13384" y="7057"/>
                </a:lnTo>
                <a:lnTo>
                  <a:pt x="13043" y="6838"/>
                </a:lnTo>
                <a:lnTo>
                  <a:pt x="12678" y="6644"/>
                </a:lnTo>
                <a:lnTo>
                  <a:pt x="12289" y="6498"/>
                </a:lnTo>
                <a:lnTo>
                  <a:pt x="11899" y="6400"/>
                </a:lnTo>
                <a:lnTo>
                  <a:pt x="11510" y="6303"/>
                </a:lnTo>
                <a:lnTo>
                  <a:pt x="11096" y="6279"/>
                </a:lnTo>
                <a:lnTo>
                  <a:pt x="10683" y="6279"/>
                </a:lnTo>
                <a:lnTo>
                  <a:pt x="10269" y="6327"/>
                </a:lnTo>
                <a:lnTo>
                  <a:pt x="10245" y="6303"/>
                </a:lnTo>
                <a:lnTo>
                  <a:pt x="9977" y="6303"/>
                </a:lnTo>
                <a:lnTo>
                  <a:pt x="9758" y="6352"/>
                </a:lnTo>
                <a:lnTo>
                  <a:pt x="9563" y="6400"/>
                </a:lnTo>
                <a:lnTo>
                  <a:pt x="9369" y="6473"/>
                </a:lnTo>
                <a:lnTo>
                  <a:pt x="9174" y="6546"/>
                </a:lnTo>
                <a:lnTo>
                  <a:pt x="8979" y="6668"/>
                </a:lnTo>
                <a:lnTo>
                  <a:pt x="8639" y="6911"/>
                </a:lnTo>
                <a:lnTo>
                  <a:pt x="8468" y="6668"/>
                </a:lnTo>
                <a:lnTo>
                  <a:pt x="8274" y="6425"/>
                </a:lnTo>
                <a:lnTo>
                  <a:pt x="7884" y="5987"/>
                </a:lnTo>
                <a:lnTo>
                  <a:pt x="6838" y="4770"/>
                </a:lnTo>
                <a:lnTo>
                  <a:pt x="6984" y="4648"/>
                </a:lnTo>
                <a:lnTo>
                  <a:pt x="7106" y="4502"/>
                </a:lnTo>
                <a:lnTo>
                  <a:pt x="7252" y="4308"/>
                </a:lnTo>
                <a:lnTo>
                  <a:pt x="7349" y="4113"/>
                </a:lnTo>
                <a:lnTo>
                  <a:pt x="7398" y="3894"/>
                </a:lnTo>
                <a:lnTo>
                  <a:pt x="7446" y="3675"/>
                </a:lnTo>
                <a:lnTo>
                  <a:pt x="7446" y="3456"/>
                </a:lnTo>
                <a:lnTo>
                  <a:pt x="7446" y="3213"/>
                </a:lnTo>
                <a:lnTo>
                  <a:pt x="7422" y="2994"/>
                </a:lnTo>
                <a:lnTo>
                  <a:pt x="7373" y="2775"/>
                </a:lnTo>
                <a:lnTo>
                  <a:pt x="7252" y="2312"/>
                </a:lnTo>
                <a:lnTo>
                  <a:pt x="7154" y="2093"/>
                </a:lnTo>
                <a:lnTo>
                  <a:pt x="7057" y="1899"/>
                </a:lnTo>
                <a:lnTo>
                  <a:pt x="6936" y="1704"/>
                </a:lnTo>
                <a:lnTo>
                  <a:pt x="6814" y="1509"/>
                </a:lnTo>
                <a:lnTo>
                  <a:pt x="6644" y="1339"/>
                </a:lnTo>
                <a:lnTo>
                  <a:pt x="6473" y="1193"/>
                </a:lnTo>
                <a:lnTo>
                  <a:pt x="6254" y="1072"/>
                </a:lnTo>
                <a:lnTo>
                  <a:pt x="6035" y="1023"/>
                </a:lnTo>
                <a:lnTo>
                  <a:pt x="5792" y="999"/>
                </a:lnTo>
                <a:lnTo>
                  <a:pt x="5573" y="1047"/>
                </a:lnTo>
                <a:lnTo>
                  <a:pt x="5354" y="999"/>
                </a:lnTo>
                <a:lnTo>
                  <a:pt x="5135" y="999"/>
                </a:lnTo>
                <a:lnTo>
                  <a:pt x="4940" y="1047"/>
                </a:lnTo>
                <a:lnTo>
                  <a:pt x="4770" y="1096"/>
                </a:lnTo>
                <a:lnTo>
                  <a:pt x="4575" y="1193"/>
                </a:lnTo>
                <a:lnTo>
                  <a:pt x="4429" y="1290"/>
                </a:lnTo>
                <a:lnTo>
                  <a:pt x="4259" y="1436"/>
                </a:lnTo>
                <a:lnTo>
                  <a:pt x="4113" y="1582"/>
                </a:lnTo>
                <a:lnTo>
                  <a:pt x="3991" y="1753"/>
                </a:lnTo>
                <a:lnTo>
                  <a:pt x="3870" y="1923"/>
                </a:lnTo>
                <a:lnTo>
                  <a:pt x="3772" y="2118"/>
                </a:lnTo>
                <a:lnTo>
                  <a:pt x="3675" y="2288"/>
                </a:lnTo>
                <a:lnTo>
                  <a:pt x="3602" y="2507"/>
                </a:lnTo>
                <a:lnTo>
                  <a:pt x="3529" y="2702"/>
                </a:lnTo>
                <a:lnTo>
                  <a:pt x="3505" y="2896"/>
                </a:lnTo>
                <a:lnTo>
                  <a:pt x="3480" y="3091"/>
                </a:lnTo>
                <a:lnTo>
                  <a:pt x="3456" y="3334"/>
                </a:lnTo>
                <a:lnTo>
                  <a:pt x="3480" y="3578"/>
                </a:lnTo>
                <a:lnTo>
                  <a:pt x="3529" y="3821"/>
                </a:lnTo>
                <a:lnTo>
                  <a:pt x="3578" y="4016"/>
                </a:lnTo>
                <a:lnTo>
                  <a:pt x="3675" y="4235"/>
                </a:lnTo>
                <a:lnTo>
                  <a:pt x="3772" y="4405"/>
                </a:lnTo>
                <a:lnTo>
                  <a:pt x="3894" y="4575"/>
                </a:lnTo>
                <a:lnTo>
                  <a:pt x="4040" y="4721"/>
                </a:lnTo>
                <a:lnTo>
                  <a:pt x="4210" y="4867"/>
                </a:lnTo>
                <a:lnTo>
                  <a:pt x="4381" y="4965"/>
                </a:lnTo>
                <a:lnTo>
                  <a:pt x="4575" y="5062"/>
                </a:lnTo>
                <a:lnTo>
                  <a:pt x="4770" y="5135"/>
                </a:lnTo>
                <a:lnTo>
                  <a:pt x="4989" y="5208"/>
                </a:lnTo>
                <a:lnTo>
                  <a:pt x="5232" y="5232"/>
                </a:lnTo>
                <a:lnTo>
                  <a:pt x="5719" y="5232"/>
                </a:lnTo>
                <a:lnTo>
                  <a:pt x="5889" y="5184"/>
                </a:lnTo>
                <a:lnTo>
                  <a:pt x="6084" y="5159"/>
                </a:lnTo>
                <a:lnTo>
                  <a:pt x="6400" y="5038"/>
                </a:lnTo>
                <a:lnTo>
                  <a:pt x="6838" y="5573"/>
                </a:lnTo>
                <a:lnTo>
                  <a:pt x="7276" y="6084"/>
                </a:lnTo>
                <a:lnTo>
                  <a:pt x="7738" y="6692"/>
                </a:lnTo>
                <a:lnTo>
                  <a:pt x="7982" y="6984"/>
                </a:lnTo>
                <a:lnTo>
                  <a:pt x="8103" y="7106"/>
                </a:lnTo>
                <a:lnTo>
                  <a:pt x="8249" y="7228"/>
                </a:lnTo>
                <a:lnTo>
                  <a:pt x="7982" y="7520"/>
                </a:lnTo>
                <a:lnTo>
                  <a:pt x="7738" y="7812"/>
                </a:lnTo>
                <a:lnTo>
                  <a:pt x="7519" y="8152"/>
                </a:lnTo>
                <a:lnTo>
                  <a:pt x="7325" y="8517"/>
                </a:lnTo>
                <a:lnTo>
                  <a:pt x="7179" y="8907"/>
                </a:lnTo>
                <a:lnTo>
                  <a:pt x="7081" y="9320"/>
                </a:lnTo>
                <a:lnTo>
                  <a:pt x="7009" y="9734"/>
                </a:lnTo>
                <a:lnTo>
                  <a:pt x="7009" y="10147"/>
                </a:lnTo>
                <a:lnTo>
                  <a:pt x="7009" y="10561"/>
                </a:lnTo>
                <a:lnTo>
                  <a:pt x="7081" y="10975"/>
                </a:lnTo>
                <a:lnTo>
                  <a:pt x="7154" y="11340"/>
                </a:lnTo>
                <a:lnTo>
                  <a:pt x="6984" y="11364"/>
                </a:lnTo>
                <a:lnTo>
                  <a:pt x="6814" y="11413"/>
                </a:lnTo>
                <a:lnTo>
                  <a:pt x="6449" y="11559"/>
                </a:lnTo>
                <a:lnTo>
                  <a:pt x="5792" y="11851"/>
                </a:lnTo>
                <a:lnTo>
                  <a:pt x="4916" y="12216"/>
                </a:lnTo>
                <a:lnTo>
                  <a:pt x="4064" y="12605"/>
                </a:lnTo>
                <a:lnTo>
                  <a:pt x="3602" y="12848"/>
                </a:lnTo>
                <a:lnTo>
                  <a:pt x="3432" y="12629"/>
                </a:lnTo>
                <a:lnTo>
                  <a:pt x="3261" y="12435"/>
                </a:lnTo>
                <a:lnTo>
                  <a:pt x="3091" y="12264"/>
                </a:lnTo>
                <a:lnTo>
                  <a:pt x="2872" y="12118"/>
                </a:lnTo>
                <a:lnTo>
                  <a:pt x="2653" y="12021"/>
                </a:lnTo>
                <a:lnTo>
                  <a:pt x="2434" y="11948"/>
                </a:lnTo>
                <a:lnTo>
                  <a:pt x="2191" y="11924"/>
                </a:lnTo>
                <a:lnTo>
                  <a:pt x="1923" y="11948"/>
                </a:lnTo>
                <a:lnTo>
                  <a:pt x="1777" y="11924"/>
                </a:lnTo>
                <a:lnTo>
                  <a:pt x="1631" y="11948"/>
                </a:lnTo>
                <a:lnTo>
                  <a:pt x="1461" y="11972"/>
                </a:lnTo>
                <a:lnTo>
                  <a:pt x="1315" y="12045"/>
                </a:lnTo>
                <a:lnTo>
                  <a:pt x="1023" y="12191"/>
                </a:lnTo>
                <a:lnTo>
                  <a:pt x="804" y="12386"/>
                </a:lnTo>
                <a:lnTo>
                  <a:pt x="633" y="12532"/>
                </a:lnTo>
                <a:lnTo>
                  <a:pt x="487" y="12678"/>
                </a:lnTo>
                <a:lnTo>
                  <a:pt x="366" y="12848"/>
                </a:lnTo>
                <a:lnTo>
                  <a:pt x="268" y="13043"/>
                </a:lnTo>
                <a:lnTo>
                  <a:pt x="171" y="13238"/>
                </a:lnTo>
                <a:lnTo>
                  <a:pt x="98" y="13432"/>
                </a:lnTo>
                <a:lnTo>
                  <a:pt x="49" y="13651"/>
                </a:lnTo>
                <a:lnTo>
                  <a:pt x="25" y="13846"/>
                </a:lnTo>
                <a:lnTo>
                  <a:pt x="1" y="14089"/>
                </a:lnTo>
                <a:lnTo>
                  <a:pt x="25" y="14308"/>
                </a:lnTo>
                <a:lnTo>
                  <a:pt x="74" y="14503"/>
                </a:lnTo>
                <a:lnTo>
                  <a:pt x="122" y="14722"/>
                </a:lnTo>
                <a:lnTo>
                  <a:pt x="195" y="14917"/>
                </a:lnTo>
                <a:lnTo>
                  <a:pt x="317" y="15087"/>
                </a:lnTo>
                <a:lnTo>
                  <a:pt x="439" y="15257"/>
                </a:lnTo>
                <a:lnTo>
                  <a:pt x="560" y="15428"/>
                </a:lnTo>
                <a:lnTo>
                  <a:pt x="706" y="15574"/>
                </a:lnTo>
                <a:lnTo>
                  <a:pt x="877" y="15695"/>
                </a:lnTo>
                <a:lnTo>
                  <a:pt x="1071" y="15817"/>
                </a:lnTo>
                <a:lnTo>
                  <a:pt x="1242" y="15914"/>
                </a:lnTo>
                <a:lnTo>
                  <a:pt x="1436" y="15987"/>
                </a:lnTo>
                <a:lnTo>
                  <a:pt x="1655" y="16036"/>
                </a:lnTo>
                <a:lnTo>
                  <a:pt x="1850" y="16085"/>
                </a:lnTo>
                <a:lnTo>
                  <a:pt x="2312" y="16085"/>
                </a:lnTo>
                <a:lnTo>
                  <a:pt x="2531" y="16036"/>
                </a:lnTo>
                <a:lnTo>
                  <a:pt x="2726" y="15963"/>
                </a:lnTo>
                <a:lnTo>
                  <a:pt x="2921" y="15890"/>
                </a:lnTo>
                <a:lnTo>
                  <a:pt x="3091" y="15793"/>
                </a:lnTo>
                <a:lnTo>
                  <a:pt x="3237" y="15671"/>
                </a:lnTo>
                <a:lnTo>
                  <a:pt x="3383" y="15525"/>
                </a:lnTo>
                <a:lnTo>
                  <a:pt x="3529" y="15355"/>
                </a:lnTo>
                <a:lnTo>
                  <a:pt x="3626" y="15184"/>
                </a:lnTo>
                <a:lnTo>
                  <a:pt x="3724" y="15014"/>
                </a:lnTo>
                <a:lnTo>
                  <a:pt x="3797" y="14819"/>
                </a:lnTo>
                <a:lnTo>
                  <a:pt x="3870" y="14625"/>
                </a:lnTo>
                <a:lnTo>
                  <a:pt x="3918" y="14406"/>
                </a:lnTo>
                <a:lnTo>
                  <a:pt x="3918" y="14211"/>
                </a:lnTo>
                <a:lnTo>
                  <a:pt x="3943" y="13992"/>
                </a:lnTo>
                <a:lnTo>
                  <a:pt x="3918" y="13773"/>
                </a:lnTo>
                <a:lnTo>
                  <a:pt x="3870" y="13530"/>
                </a:lnTo>
                <a:lnTo>
                  <a:pt x="3797" y="13311"/>
                </a:lnTo>
                <a:lnTo>
                  <a:pt x="4502" y="12970"/>
                </a:lnTo>
                <a:lnTo>
                  <a:pt x="5378" y="12581"/>
                </a:lnTo>
                <a:lnTo>
                  <a:pt x="6254" y="12216"/>
                </a:lnTo>
                <a:lnTo>
                  <a:pt x="6522" y="12118"/>
                </a:lnTo>
                <a:lnTo>
                  <a:pt x="6790" y="12021"/>
                </a:lnTo>
                <a:lnTo>
                  <a:pt x="7081" y="11924"/>
                </a:lnTo>
                <a:lnTo>
                  <a:pt x="7203" y="11851"/>
                </a:lnTo>
                <a:lnTo>
                  <a:pt x="7325" y="11778"/>
                </a:lnTo>
                <a:lnTo>
                  <a:pt x="7422" y="12021"/>
                </a:lnTo>
                <a:lnTo>
                  <a:pt x="7544" y="12240"/>
                </a:lnTo>
                <a:lnTo>
                  <a:pt x="7690" y="12459"/>
                </a:lnTo>
                <a:lnTo>
                  <a:pt x="7836" y="12678"/>
                </a:lnTo>
                <a:lnTo>
                  <a:pt x="8006" y="12873"/>
                </a:lnTo>
                <a:lnTo>
                  <a:pt x="8176" y="13043"/>
                </a:lnTo>
                <a:lnTo>
                  <a:pt x="8371" y="13213"/>
                </a:lnTo>
                <a:lnTo>
                  <a:pt x="8566" y="13384"/>
                </a:lnTo>
                <a:lnTo>
                  <a:pt x="8785" y="13530"/>
                </a:lnTo>
                <a:lnTo>
                  <a:pt x="9004" y="13651"/>
                </a:lnTo>
                <a:lnTo>
                  <a:pt x="9223" y="13773"/>
                </a:lnTo>
                <a:lnTo>
                  <a:pt x="9466" y="13870"/>
                </a:lnTo>
                <a:lnTo>
                  <a:pt x="9685" y="13968"/>
                </a:lnTo>
                <a:lnTo>
                  <a:pt x="9928" y="14041"/>
                </a:lnTo>
                <a:lnTo>
                  <a:pt x="10196" y="14114"/>
                </a:lnTo>
                <a:lnTo>
                  <a:pt x="10439" y="14162"/>
                </a:lnTo>
                <a:lnTo>
                  <a:pt x="10391" y="14308"/>
                </a:lnTo>
                <a:lnTo>
                  <a:pt x="10366" y="14454"/>
                </a:lnTo>
                <a:lnTo>
                  <a:pt x="10342" y="14844"/>
                </a:lnTo>
                <a:lnTo>
                  <a:pt x="10342" y="15209"/>
                </a:lnTo>
                <a:lnTo>
                  <a:pt x="10342" y="15963"/>
                </a:lnTo>
                <a:lnTo>
                  <a:pt x="10342" y="16936"/>
                </a:lnTo>
                <a:lnTo>
                  <a:pt x="10220" y="16961"/>
                </a:lnTo>
                <a:lnTo>
                  <a:pt x="10147" y="16985"/>
                </a:lnTo>
                <a:lnTo>
                  <a:pt x="10099" y="17034"/>
                </a:lnTo>
                <a:lnTo>
                  <a:pt x="10074" y="17082"/>
                </a:lnTo>
                <a:lnTo>
                  <a:pt x="10050" y="17155"/>
                </a:lnTo>
                <a:lnTo>
                  <a:pt x="9758" y="17253"/>
                </a:lnTo>
                <a:lnTo>
                  <a:pt x="9490" y="17399"/>
                </a:lnTo>
                <a:lnTo>
                  <a:pt x="9247" y="17569"/>
                </a:lnTo>
                <a:lnTo>
                  <a:pt x="9028" y="17763"/>
                </a:lnTo>
                <a:lnTo>
                  <a:pt x="8833" y="18007"/>
                </a:lnTo>
                <a:lnTo>
                  <a:pt x="8687" y="18299"/>
                </a:lnTo>
                <a:lnTo>
                  <a:pt x="8590" y="18591"/>
                </a:lnTo>
                <a:lnTo>
                  <a:pt x="8517" y="18907"/>
                </a:lnTo>
                <a:lnTo>
                  <a:pt x="8517" y="19126"/>
                </a:lnTo>
                <a:lnTo>
                  <a:pt x="8517" y="19345"/>
                </a:lnTo>
                <a:lnTo>
                  <a:pt x="8566" y="19564"/>
                </a:lnTo>
                <a:lnTo>
                  <a:pt x="8614" y="19783"/>
                </a:lnTo>
                <a:lnTo>
                  <a:pt x="8712" y="19978"/>
                </a:lnTo>
                <a:lnTo>
                  <a:pt x="8809" y="20172"/>
                </a:lnTo>
                <a:lnTo>
                  <a:pt x="8931" y="20343"/>
                </a:lnTo>
                <a:lnTo>
                  <a:pt x="9052" y="20513"/>
                </a:lnTo>
                <a:lnTo>
                  <a:pt x="9198" y="20659"/>
                </a:lnTo>
                <a:lnTo>
                  <a:pt x="9369" y="20805"/>
                </a:lnTo>
                <a:lnTo>
                  <a:pt x="9563" y="20927"/>
                </a:lnTo>
                <a:lnTo>
                  <a:pt x="9758" y="21024"/>
                </a:lnTo>
                <a:lnTo>
                  <a:pt x="9953" y="21121"/>
                </a:lnTo>
                <a:lnTo>
                  <a:pt x="10147" y="21170"/>
                </a:lnTo>
                <a:lnTo>
                  <a:pt x="10366" y="21219"/>
                </a:lnTo>
                <a:lnTo>
                  <a:pt x="10610" y="21243"/>
                </a:lnTo>
                <a:lnTo>
                  <a:pt x="10853" y="21243"/>
                </a:lnTo>
                <a:lnTo>
                  <a:pt x="11072" y="21194"/>
                </a:lnTo>
                <a:lnTo>
                  <a:pt x="11291" y="21146"/>
                </a:lnTo>
                <a:lnTo>
                  <a:pt x="11486" y="21073"/>
                </a:lnTo>
                <a:lnTo>
                  <a:pt x="11680" y="20975"/>
                </a:lnTo>
                <a:lnTo>
                  <a:pt x="11875" y="20854"/>
                </a:lnTo>
                <a:lnTo>
                  <a:pt x="12045" y="20708"/>
                </a:lnTo>
                <a:lnTo>
                  <a:pt x="12191" y="20537"/>
                </a:lnTo>
                <a:lnTo>
                  <a:pt x="12313" y="20367"/>
                </a:lnTo>
                <a:lnTo>
                  <a:pt x="12435" y="20172"/>
                </a:lnTo>
                <a:lnTo>
                  <a:pt x="12532" y="19978"/>
                </a:lnTo>
                <a:lnTo>
                  <a:pt x="12629" y="19783"/>
                </a:lnTo>
                <a:lnTo>
                  <a:pt x="12678" y="19564"/>
                </a:lnTo>
                <a:lnTo>
                  <a:pt x="12727" y="19345"/>
                </a:lnTo>
                <a:lnTo>
                  <a:pt x="12751" y="19126"/>
                </a:lnTo>
                <a:lnTo>
                  <a:pt x="12751" y="18883"/>
                </a:lnTo>
                <a:lnTo>
                  <a:pt x="12727" y="18712"/>
                </a:lnTo>
                <a:lnTo>
                  <a:pt x="12678" y="18518"/>
                </a:lnTo>
                <a:lnTo>
                  <a:pt x="12629" y="18347"/>
                </a:lnTo>
                <a:lnTo>
                  <a:pt x="12581" y="18177"/>
                </a:lnTo>
                <a:lnTo>
                  <a:pt x="12483" y="18031"/>
                </a:lnTo>
                <a:lnTo>
                  <a:pt x="12386" y="17885"/>
                </a:lnTo>
                <a:lnTo>
                  <a:pt x="12289" y="17739"/>
                </a:lnTo>
                <a:lnTo>
                  <a:pt x="12167" y="17617"/>
                </a:lnTo>
                <a:lnTo>
                  <a:pt x="11899" y="17374"/>
                </a:lnTo>
                <a:lnTo>
                  <a:pt x="11607" y="17180"/>
                </a:lnTo>
                <a:lnTo>
                  <a:pt x="11267" y="17058"/>
                </a:lnTo>
                <a:lnTo>
                  <a:pt x="10926" y="16961"/>
                </a:lnTo>
                <a:lnTo>
                  <a:pt x="10926" y="16717"/>
                </a:lnTo>
                <a:lnTo>
                  <a:pt x="10926" y="15598"/>
                </a:lnTo>
                <a:lnTo>
                  <a:pt x="10926" y="15014"/>
                </a:lnTo>
                <a:lnTo>
                  <a:pt x="10902" y="14649"/>
                </a:lnTo>
                <a:lnTo>
                  <a:pt x="10926" y="14454"/>
                </a:lnTo>
                <a:lnTo>
                  <a:pt x="10926" y="14381"/>
                </a:lnTo>
                <a:lnTo>
                  <a:pt x="10975" y="14308"/>
                </a:lnTo>
                <a:lnTo>
                  <a:pt x="10999" y="14211"/>
                </a:lnTo>
                <a:lnTo>
                  <a:pt x="11413" y="14187"/>
                </a:lnTo>
                <a:lnTo>
                  <a:pt x="11826" y="14114"/>
                </a:lnTo>
                <a:lnTo>
                  <a:pt x="11924" y="14114"/>
                </a:lnTo>
                <a:lnTo>
                  <a:pt x="11997" y="14089"/>
                </a:lnTo>
                <a:lnTo>
                  <a:pt x="12021" y="14065"/>
                </a:lnTo>
                <a:lnTo>
                  <a:pt x="12264" y="13992"/>
                </a:lnTo>
                <a:lnTo>
                  <a:pt x="12483" y="13919"/>
                </a:lnTo>
                <a:lnTo>
                  <a:pt x="12727" y="13822"/>
                </a:lnTo>
                <a:lnTo>
                  <a:pt x="12946" y="13700"/>
                </a:lnTo>
                <a:lnTo>
                  <a:pt x="13140" y="13578"/>
                </a:lnTo>
                <a:lnTo>
                  <a:pt x="13335" y="13432"/>
                </a:lnTo>
                <a:lnTo>
                  <a:pt x="13530" y="13286"/>
                </a:lnTo>
                <a:lnTo>
                  <a:pt x="13700" y="13116"/>
                </a:lnTo>
                <a:lnTo>
                  <a:pt x="13822" y="13140"/>
                </a:lnTo>
                <a:lnTo>
                  <a:pt x="13870" y="13116"/>
                </a:lnTo>
                <a:lnTo>
                  <a:pt x="13919" y="13067"/>
                </a:lnTo>
                <a:lnTo>
                  <a:pt x="13943" y="13043"/>
                </a:lnTo>
                <a:lnTo>
                  <a:pt x="13943" y="12970"/>
                </a:lnTo>
                <a:lnTo>
                  <a:pt x="13919" y="12921"/>
                </a:lnTo>
                <a:lnTo>
                  <a:pt x="14089" y="12727"/>
                </a:lnTo>
                <a:lnTo>
                  <a:pt x="14235" y="12508"/>
                </a:lnTo>
                <a:lnTo>
                  <a:pt x="14381" y="12289"/>
                </a:lnTo>
                <a:lnTo>
                  <a:pt x="14503" y="12045"/>
                </a:lnTo>
                <a:lnTo>
                  <a:pt x="14625" y="11802"/>
                </a:lnTo>
                <a:lnTo>
                  <a:pt x="14722" y="11559"/>
                </a:lnTo>
                <a:lnTo>
                  <a:pt x="14795" y="11315"/>
                </a:lnTo>
                <a:lnTo>
                  <a:pt x="14868" y="11048"/>
                </a:lnTo>
                <a:lnTo>
                  <a:pt x="14989" y="11096"/>
                </a:lnTo>
                <a:lnTo>
                  <a:pt x="15135" y="11145"/>
                </a:lnTo>
                <a:lnTo>
                  <a:pt x="15403" y="11169"/>
                </a:lnTo>
                <a:lnTo>
                  <a:pt x="16912" y="11364"/>
                </a:lnTo>
                <a:lnTo>
                  <a:pt x="17885" y="11510"/>
                </a:lnTo>
                <a:lnTo>
                  <a:pt x="17909" y="11753"/>
                </a:lnTo>
                <a:lnTo>
                  <a:pt x="17982" y="11997"/>
                </a:lnTo>
                <a:lnTo>
                  <a:pt x="18055" y="12264"/>
                </a:lnTo>
                <a:lnTo>
                  <a:pt x="18177" y="12483"/>
                </a:lnTo>
                <a:lnTo>
                  <a:pt x="18299" y="12678"/>
                </a:lnTo>
                <a:lnTo>
                  <a:pt x="18445" y="12848"/>
                </a:lnTo>
                <a:lnTo>
                  <a:pt x="18615" y="13019"/>
                </a:lnTo>
                <a:lnTo>
                  <a:pt x="18785" y="13140"/>
                </a:lnTo>
                <a:lnTo>
                  <a:pt x="18956" y="13262"/>
                </a:lnTo>
                <a:lnTo>
                  <a:pt x="19150" y="13359"/>
                </a:lnTo>
                <a:lnTo>
                  <a:pt x="19345" y="13432"/>
                </a:lnTo>
                <a:lnTo>
                  <a:pt x="19564" y="13481"/>
                </a:lnTo>
                <a:lnTo>
                  <a:pt x="19759" y="13505"/>
                </a:lnTo>
                <a:lnTo>
                  <a:pt x="19978" y="13530"/>
                </a:lnTo>
                <a:lnTo>
                  <a:pt x="20197" y="13530"/>
                </a:lnTo>
                <a:lnTo>
                  <a:pt x="20416" y="13505"/>
                </a:lnTo>
                <a:lnTo>
                  <a:pt x="20610" y="13457"/>
                </a:lnTo>
                <a:lnTo>
                  <a:pt x="20829" y="13384"/>
                </a:lnTo>
                <a:lnTo>
                  <a:pt x="21024" y="13311"/>
                </a:lnTo>
                <a:lnTo>
                  <a:pt x="21219" y="13189"/>
                </a:lnTo>
                <a:lnTo>
                  <a:pt x="21413" y="13067"/>
                </a:lnTo>
                <a:lnTo>
                  <a:pt x="21608" y="12921"/>
                </a:lnTo>
                <a:lnTo>
                  <a:pt x="21754" y="12751"/>
                </a:lnTo>
                <a:lnTo>
                  <a:pt x="21876" y="12581"/>
                </a:lnTo>
                <a:lnTo>
                  <a:pt x="21973" y="12386"/>
                </a:lnTo>
                <a:lnTo>
                  <a:pt x="22070" y="12191"/>
                </a:lnTo>
                <a:lnTo>
                  <a:pt x="22119" y="11997"/>
                </a:lnTo>
                <a:lnTo>
                  <a:pt x="22168" y="11778"/>
                </a:lnTo>
                <a:lnTo>
                  <a:pt x="22192" y="11583"/>
                </a:lnTo>
                <a:lnTo>
                  <a:pt x="22192" y="11364"/>
                </a:lnTo>
                <a:lnTo>
                  <a:pt x="22143" y="11145"/>
                </a:lnTo>
                <a:lnTo>
                  <a:pt x="22095" y="10926"/>
                </a:lnTo>
                <a:lnTo>
                  <a:pt x="22022" y="10731"/>
                </a:lnTo>
                <a:lnTo>
                  <a:pt x="21949" y="10537"/>
                </a:lnTo>
                <a:lnTo>
                  <a:pt x="21827" y="10342"/>
                </a:lnTo>
                <a:lnTo>
                  <a:pt x="21681" y="10172"/>
                </a:lnTo>
                <a:lnTo>
                  <a:pt x="21559" y="10050"/>
                </a:lnTo>
                <a:lnTo>
                  <a:pt x="21413" y="9928"/>
                </a:lnTo>
                <a:lnTo>
                  <a:pt x="21267" y="9831"/>
                </a:lnTo>
                <a:lnTo>
                  <a:pt x="21121" y="9734"/>
                </a:lnTo>
                <a:lnTo>
                  <a:pt x="20951" y="9661"/>
                </a:lnTo>
                <a:lnTo>
                  <a:pt x="20781" y="9612"/>
                </a:lnTo>
                <a:lnTo>
                  <a:pt x="20416" y="9515"/>
                </a:lnTo>
                <a:lnTo>
                  <a:pt x="20026" y="9466"/>
                </a:lnTo>
                <a:lnTo>
                  <a:pt x="19661" y="9490"/>
                </a:lnTo>
                <a:lnTo>
                  <a:pt x="19467" y="9515"/>
                </a:lnTo>
                <a:lnTo>
                  <a:pt x="19296" y="9563"/>
                </a:lnTo>
                <a:lnTo>
                  <a:pt x="19126" y="9636"/>
                </a:lnTo>
                <a:lnTo>
                  <a:pt x="18956" y="9709"/>
                </a:lnTo>
                <a:lnTo>
                  <a:pt x="18931" y="9709"/>
                </a:lnTo>
                <a:lnTo>
                  <a:pt x="18737" y="9807"/>
                </a:lnTo>
                <a:lnTo>
                  <a:pt x="18542" y="9928"/>
                </a:lnTo>
                <a:lnTo>
                  <a:pt x="18372" y="10074"/>
                </a:lnTo>
                <a:lnTo>
                  <a:pt x="18250" y="10245"/>
                </a:lnTo>
                <a:lnTo>
                  <a:pt x="18128" y="10415"/>
                </a:lnTo>
                <a:lnTo>
                  <a:pt x="18031" y="10610"/>
                </a:lnTo>
                <a:lnTo>
                  <a:pt x="17958" y="10804"/>
                </a:lnTo>
                <a:lnTo>
                  <a:pt x="17909" y="11023"/>
                </a:lnTo>
                <a:lnTo>
                  <a:pt x="16595" y="10853"/>
                </a:lnTo>
                <a:lnTo>
                  <a:pt x="15890" y="10756"/>
                </a:lnTo>
                <a:lnTo>
                  <a:pt x="15354" y="10707"/>
                </a:lnTo>
                <a:lnTo>
                  <a:pt x="15111" y="10683"/>
                </a:lnTo>
                <a:lnTo>
                  <a:pt x="14917" y="10707"/>
                </a:lnTo>
                <a:lnTo>
                  <a:pt x="14941" y="10366"/>
                </a:lnTo>
                <a:lnTo>
                  <a:pt x="14941" y="10001"/>
                </a:lnTo>
                <a:lnTo>
                  <a:pt x="14917" y="9636"/>
                </a:lnTo>
                <a:lnTo>
                  <a:pt x="14844" y="9296"/>
                </a:lnTo>
                <a:lnTo>
                  <a:pt x="14892" y="9247"/>
                </a:lnTo>
                <a:lnTo>
                  <a:pt x="14892" y="9223"/>
                </a:lnTo>
                <a:lnTo>
                  <a:pt x="14868" y="9174"/>
                </a:lnTo>
                <a:lnTo>
                  <a:pt x="14844" y="9150"/>
                </a:lnTo>
                <a:lnTo>
                  <a:pt x="14819" y="9126"/>
                </a:lnTo>
                <a:lnTo>
                  <a:pt x="14722" y="8858"/>
                </a:lnTo>
                <a:lnTo>
                  <a:pt x="14625" y="8590"/>
                </a:lnTo>
                <a:lnTo>
                  <a:pt x="14503" y="8323"/>
                </a:lnTo>
                <a:lnTo>
                  <a:pt x="14357" y="8079"/>
                </a:lnTo>
                <a:lnTo>
                  <a:pt x="14187" y="7860"/>
                </a:lnTo>
                <a:lnTo>
                  <a:pt x="14016" y="7641"/>
                </a:lnTo>
                <a:lnTo>
                  <a:pt x="13822" y="7447"/>
                </a:lnTo>
                <a:lnTo>
                  <a:pt x="13627" y="7252"/>
                </a:lnTo>
                <a:lnTo>
                  <a:pt x="13773" y="7179"/>
                </a:lnTo>
                <a:lnTo>
                  <a:pt x="13919" y="7106"/>
                </a:lnTo>
                <a:lnTo>
                  <a:pt x="14187" y="6887"/>
                </a:lnTo>
                <a:lnTo>
                  <a:pt x="14673" y="6425"/>
                </a:lnTo>
                <a:lnTo>
                  <a:pt x="15500" y="5695"/>
                </a:lnTo>
                <a:lnTo>
                  <a:pt x="15890" y="5330"/>
                </a:lnTo>
                <a:lnTo>
                  <a:pt x="16279" y="4940"/>
                </a:lnTo>
                <a:lnTo>
                  <a:pt x="16620" y="4600"/>
                </a:lnTo>
                <a:lnTo>
                  <a:pt x="16912" y="4235"/>
                </a:lnTo>
                <a:lnTo>
                  <a:pt x="17106" y="4283"/>
                </a:lnTo>
                <a:lnTo>
                  <a:pt x="17666" y="4283"/>
                </a:lnTo>
                <a:lnTo>
                  <a:pt x="17909" y="4259"/>
                </a:lnTo>
                <a:lnTo>
                  <a:pt x="18128" y="4235"/>
                </a:lnTo>
                <a:lnTo>
                  <a:pt x="18347" y="4162"/>
                </a:lnTo>
                <a:lnTo>
                  <a:pt x="18566" y="4089"/>
                </a:lnTo>
                <a:lnTo>
                  <a:pt x="18785" y="3991"/>
                </a:lnTo>
                <a:lnTo>
                  <a:pt x="18980" y="3894"/>
                </a:lnTo>
                <a:lnTo>
                  <a:pt x="19150" y="3772"/>
                </a:lnTo>
                <a:lnTo>
                  <a:pt x="19345" y="3626"/>
                </a:lnTo>
                <a:lnTo>
                  <a:pt x="19491" y="3480"/>
                </a:lnTo>
                <a:lnTo>
                  <a:pt x="19637" y="3310"/>
                </a:lnTo>
                <a:lnTo>
                  <a:pt x="19783" y="3140"/>
                </a:lnTo>
                <a:lnTo>
                  <a:pt x="19880" y="2945"/>
                </a:lnTo>
                <a:lnTo>
                  <a:pt x="19978" y="2726"/>
                </a:lnTo>
                <a:lnTo>
                  <a:pt x="20051" y="2531"/>
                </a:lnTo>
                <a:lnTo>
                  <a:pt x="20124" y="2288"/>
                </a:lnTo>
                <a:lnTo>
                  <a:pt x="20148" y="2069"/>
                </a:lnTo>
                <a:lnTo>
                  <a:pt x="20172" y="1874"/>
                </a:lnTo>
                <a:lnTo>
                  <a:pt x="20148" y="1680"/>
                </a:lnTo>
                <a:lnTo>
                  <a:pt x="20099" y="1485"/>
                </a:lnTo>
                <a:lnTo>
                  <a:pt x="20051" y="1290"/>
                </a:lnTo>
                <a:lnTo>
                  <a:pt x="19953" y="1120"/>
                </a:lnTo>
                <a:lnTo>
                  <a:pt x="19856" y="974"/>
                </a:lnTo>
                <a:lnTo>
                  <a:pt x="19759" y="804"/>
                </a:lnTo>
                <a:lnTo>
                  <a:pt x="19613" y="682"/>
                </a:lnTo>
                <a:lnTo>
                  <a:pt x="19467" y="536"/>
                </a:lnTo>
                <a:lnTo>
                  <a:pt x="19321" y="415"/>
                </a:lnTo>
                <a:lnTo>
                  <a:pt x="19150" y="317"/>
                </a:lnTo>
                <a:lnTo>
                  <a:pt x="18980" y="244"/>
                </a:lnTo>
                <a:lnTo>
                  <a:pt x="18810" y="171"/>
                </a:lnTo>
                <a:lnTo>
                  <a:pt x="18615" y="123"/>
                </a:lnTo>
                <a:lnTo>
                  <a:pt x="18420" y="74"/>
                </a:lnTo>
                <a:lnTo>
                  <a:pt x="18226" y="74"/>
                </a:lnTo>
                <a:lnTo>
                  <a:pt x="18104" y="25"/>
                </a:lnTo>
                <a:lnTo>
                  <a:pt x="1798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46"/>
          <p:cNvSpPr/>
          <p:nvPr/>
        </p:nvSpPr>
        <p:spPr>
          <a:xfrm>
            <a:off x="5035554" y="4577019"/>
            <a:ext cx="381034" cy="220820"/>
          </a:xfrm>
          <a:custGeom>
            <a:avLst/>
            <a:gdLst/>
            <a:ahLst/>
            <a:cxnLst/>
            <a:rect l="l" t="t" r="r" b="b"/>
            <a:pathLst>
              <a:path w="19735" h="11437" extrusionOk="0">
                <a:moveTo>
                  <a:pt x="17155" y="1363"/>
                </a:moveTo>
                <a:lnTo>
                  <a:pt x="17058" y="1387"/>
                </a:lnTo>
                <a:lnTo>
                  <a:pt x="16985" y="1460"/>
                </a:lnTo>
                <a:lnTo>
                  <a:pt x="16936" y="1533"/>
                </a:lnTo>
                <a:lnTo>
                  <a:pt x="16912" y="1777"/>
                </a:lnTo>
                <a:lnTo>
                  <a:pt x="16912" y="1825"/>
                </a:lnTo>
                <a:lnTo>
                  <a:pt x="16936" y="1874"/>
                </a:lnTo>
                <a:lnTo>
                  <a:pt x="16985" y="1971"/>
                </a:lnTo>
                <a:lnTo>
                  <a:pt x="17082" y="2044"/>
                </a:lnTo>
                <a:lnTo>
                  <a:pt x="17204" y="2069"/>
                </a:lnTo>
                <a:lnTo>
                  <a:pt x="17277" y="2069"/>
                </a:lnTo>
                <a:lnTo>
                  <a:pt x="17374" y="2093"/>
                </a:lnTo>
                <a:lnTo>
                  <a:pt x="17496" y="2069"/>
                </a:lnTo>
                <a:lnTo>
                  <a:pt x="17593" y="2020"/>
                </a:lnTo>
                <a:lnTo>
                  <a:pt x="17666" y="1947"/>
                </a:lnTo>
                <a:lnTo>
                  <a:pt x="17691" y="1874"/>
                </a:lnTo>
                <a:lnTo>
                  <a:pt x="17715" y="1801"/>
                </a:lnTo>
                <a:lnTo>
                  <a:pt x="17715" y="1655"/>
                </a:lnTo>
                <a:lnTo>
                  <a:pt x="17642" y="1533"/>
                </a:lnTo>
                <a:lnTo>
                  <a:pt x="17593" y="1485"/>
                </a:lnTo>
                <a:lnTo>
                  <a:pt x="17545" y="1436"/>
                </a:lnTo>
                <a:lnTo>
                  <a:pt x="17447" y="1387"/>
                </a:lnTo>
                <a:lnTo>
                  <a:pt x="17326" y="1387"/>
                </a:lnTo>
                <a:lnTo>
                  <a:pt x="17277" y="1363"/>
                </a:lnTo>
                <a:close/>
                <a:moveTo>
                  <a:pt x="16523" y="511"/>
                </a:moveTo>
                <a:lnTo>
                  <a:pt x="16888" y="560"/>
                </a:lnTo>
                <a:lnTo>
                  <a:pt x="17058" y="609"/>
                </a:lnTo>
                <a:lnTo>
                  <a:pt x="17228" y="657"/>
                </a:lnTo>
                <a:lnTo>
                  <a:pt x="17374" y="730"/>
                </a:lnTo>
                <a:lnTo>
                  <a:pt x="17520" y="828"/>
                </a:lnTo>
                <a:lnTo>
                  <a:pt x="17642" y="949"/>
                </a:lnTo>
                <a:lnTo>
                  <a:pt x="17764" y="1071"/>
                </a:lnTo>
                <a:lnTo>
                  <a:pt x="17861" y="1217"/>
                </a:lnTo>
                <a:lnTo>
                  <a:pt x="17934" y="1387"/>
                </a:lnTo>
                <a:lnTo>
                  <a:pt x="17983" y="1533"/>
                </a:lnTo>
                <a:lnTo>
                  <a:pt x="18031" y="1704"/>
                </a:lnTo>
                <a:lnTo>
                  <a:pt x="18056" y="2044"/>
                </a:lnTo>
                <a:lnTo>
                  <a:pt x="18031" y="2385"/>
                </a:lnTo>
                <a:lnTo>
                  <a:pt x="18031" y="2726"/>
                </a:lnTo>
                <a:lnTo>
                  <a:pt x="17958" y="3504"/>
                </a:lnTo>
                <a:lnTo>
                  <a:pt x="17885" y="4283"/>
                </a:lnTo>
                <a:lnTo>
                  <a:pt x="17861" y="4331"/>
                </a:lnTo>
                <a:lnTo>
                  <a:pt x="17739" y="4380"/>
                </a:lnTo>
                <a:lnTo>
                  <a:pt x="17593" y="4453"/>
                </a:lnTo>
                <a:lnTo>
                  <a:pt x="17520" y="4502"/>
                </a:lnTo>
                <a:lnTo>
                  <a:pt x="17472" y="4575"/>
                </a:lnTo>
                <a:lnTo>
                  <a:pt x="17472" y="4599"/>
                </a:lnTo>
                <a:lnTo>
                  <a:pt x="17496" y="4648"/>
                </a:lnTo>
                <a:lnTo>
                  <a:pt x="17569" y="4672"/>
                </a:lnTo>
                <a:lnTo>
                  <a:pt x="17618" y="4696"/>
                </a:lnTo>
                <a:lnTo>
                  <a:pt x="17764" y="4696"/>
                </a:lnTo>
                <a:lnTo>
                  <a:pt x="17812" y="4672"/>
                </a:lnTo>
                <a:lnTo>
                  <a:pt x="17764" y="4891"/>
                </a:lnTo>
                <a:lnTo>
                  <a:pt x="17715" y="4867"/>
                </a:lnTo>
                <a:lnTo>
                  <a:pt x="17569" y="4818"/>
                </a:lnTo>
                <a:lnTo>
                  <a:pt x="17423" y="4769"/>
                </a:lnTo>
                <a:lnTo>
                  <a:pt x="17350" y="4769"/>
                </a:lnTo>
                <a:lnTo>
                  <a:pt x="17326" y="4794"/>
                </a:lnTo>
                <a:lnTo>
                  <a:pt x="17301" y="4842"/>
                </a:lnTo>
                <a:lnTo>
                  <a:pt x="17301" y="4915"/>
                </a:lnTo>
                <a:lnTo>
                  <a:pt x="17374" y="4988"/>
                </a:lnTo>
                <a:lnTo>
                  <a:pt x="17472" y="5061"/>
                </a:lnTo>
                <a:lnTo>
                  <a:pt x="17593" y="5134"/>
                </a:lnTo>
                <a:lnTo>
                  <a:pt x="17691" y="5159"/>
                </a:lnTo>
                <a:lnTo>
                  <a:pt x="17642" y="5353"/>
                </a:lnTo>
                <a:lnTo>
                  <a:pt x="17569" y="5329"/>
                </a:lnTo>
                <a:lnTo>
                  <a:pt x="17374" y="5256"/>
                </a:lnTo>
                <a:lnTo>
                  <a:pt x="17277" y="5207"/>
                </a:lnTo>
                <a:lnTo>
                  <a:pt x="17155" y="5183"/>
                </a:lnTo>
                <a:lnTo>
                  <a:pt x="17131" y="5207"/>
                </a:lnTo>
                <a:lnTo>
                  <a:pt x="17107" y="5232"/>
                </a:lnTo>
                <a:lnTo>
                  <a:pt x="17082" y="5305"/>
                </a:lnTo>
                <a:lnTo>
                  <a:pt x="17107" y="5378"/>
                </a:lnTo>
                <a:lnTo>
                  <a:pt x="17131" y="5426"/>
                </a:lnTo>
                <a:lnTo>
                  <a:pt x="17228" y="5548"/>
                </a:lnTo>
                <a:lnTo>
                  <a:pt x="17374" y="5645"/>
                </a:lnTo>
                <a:lnTo>
                  <a:pt x="17545" y="5694"/>
                </a:lnTo>
                <a:lnTo>
                  <a:pt x="17399" y="6059"/>
                </a:lnTo>
                <a:lnTo>
                  <a:pt x="17253" y="6010"/>
                </a:lnTo>
                <a:lnTo>
                  <a:pt x="17107" y="5937"/>
                </a:lnTo>
                <a:lnTo>
                  <a:pt x="17034" y="5864"/>
                </a:lnTo>
                <a:lnTo>
                  <a:pt x="16961" y="5791"/>
                </a:lnTo>
                <a:lnTo>
                  <a:pt x="16888" y="5718"/>
                </a:lnTo>
                <a:lnTo>
                  <a:pt x="16790" y="5645"/>
                </a:lnTo>
                <a:lnTo>
                  <a:pt x="16742" y="5621"/>
                </a:lnTo>
                <a:lnTo>
                  <a:pt x="16693" y="5645"/>
                </a:lnTo>
                <a:lnTo>
                  <a:pt x="16644" y="5670"/>
                </a:lnTo>
                <a:lnTo>
                  <a:pt x="16620" y="5743"/>
                </a:lnTo>
                <a:lnTo>
                  <a:pt x="16644" y="5840"/>
                </a:lnTo>
                <a:lnTo>
                  <a:pt x="16669" y="5962"/>
                </a:lnTo>
                <a:lnTo>
                  <a:pt x="16742" y="6059"/>
                </a:lnTo>
                <a:lnTo>
                  <a:pt x="16815" y="6156"/>
                </a:lnTo>
                <a:lnTo>
                  <a:pt x="16912" y="6229"/>
                </a:lnTo>
                <a:lnTo>
                  <a:pt x="17034" y="6302"/>
                </a:lnTo>
                <a:lnTo>
                  <a:pt x="17131" y="6351"/>
                </a:lnTo>
                <a:lnTo>
                  <a:pt x="17253" y="6400"/>
                </a:lnTo>
                <a:lnTo>
                  <a:pt x="17082" y="6740"/>
                </a:lnTo>
                <a:lnTo>
                  <a:pt x="16985" y="6740"/>
                </a:lnTo>
                <a:lnTo>
                  <a:pt x="16790" y="6643"/>
                </a:lnTo>
                <a:lnTo>
                  <a:pt x="16596" y="6546"/>
                </a:lnTo>
                <a:lnTo>
                  <a:pt x="16401" y="6424"/>
                </a:lnTo>
                <a:lnTo>
                  <a:pt x="16231" y="6278"/>
                </a:lnTo>
                <a:lnTo>
                  <a:pt x="16158" y="6278"/>
                </a:lnTo>
                <a:lnTo>
                  <a:pt x="16133" y="6302"/>
                </a:lnTo>
                <a:lnTo>
                  <a:pt x="16133" y="6327"/>
                </a:lnTo>
                <a:lnTo>
                  <a:pt x="16182" y="6448"/>
                </a:lnTo>
                <a:lnTo>
                  <a:pt x="16255" y="6546"/>
                </a:lnTo>
                <a:lnTo>
                  <a:pt x="16401" y="6740"/>
                </a:lnTo>
                <a:lnTo>
                  <a:pt x="16571" y="6886"/>
                </a:lnTo>
                <a:lnTo>
                  <a:pt x="16790" y="7008"/>
                </a:lnTo>
                <a:lnTo>
                  <a:pt x="16888" y="7057"/>
                </a:lnTo>
                <a:lnTo>
                  <a:pt x="16669" y="7373"/>
                </a:lnTo>
                <a:lnTo>
                  <a:pt x="16401" y="7251"/>
                </a:lnTo>
                <a:lnTo>
                  <a:pt x="16158" y="7154"/>
                </a:lnTo>
                <a:lnTo>
                  <a:pt x="15987" y="7057"/>
                </a:lnTo>
                <a:lnTo>
                  <a:pt x="15817" y="6935"/>
                </a:lnTo>
                <a:lnTo>
                  <a:pt x="15647" y="6813"/>
                </a:lnTo>
                <a:lnTo>
                  <a:pt x="15476" y="6740"/>
                </a:lnTo>
                <a:lnTo>
                  <a:pt x="15428" y="6740"/>
                </a:lnTo>
                <a:lnTo>
                  <a:pt x="15403" y="6765"/>
                </a:lnTo>
                <a:lnTo>
                  <a:pt x="15379" y="6789"/>
                </a:lnTo>
                <a:lnTo>
                  <a:pt x="15379" y="6813"/>
                </a:lnTo>
                <a:lnTo>
                  <a:pt x="15403" y="6935"/>
                </a:lnTo>
                <a:lnTo>
                  <a:pt x="15452" y="7032"/>
                </a:lnTo>
                <a:lnTo>
                  <a:pt x="15525" y="7130"/>
                </a:lnTo>
                <a:lnTo>
                  <a:pt x="15598" y="7227"/>
                </a:lnTo>
                <a:lnTo>
                  <a:pt x="15768" y="7373"/>
                </a:lnTo>
                <a:lnTo>
                  <a:pt x="15963" y="7495"/>
                </a:lnTo>
                <a:lnTo>
                  <a:pt x="16133" y="7616"/>
                </a:lnTo>
                <a:lnTo>
                  <a:pt x="16352" y="7689"/>
                </a:lnTo>
                <a:lnTo>
                  <a:pt x="16036" y="7957"/>
                </a:lnTo>
                <a:lnTo>
                  <a:pt x="15866" y="7884"/>
                </a:lnTo>
                <a:lnTo>
                  <a:pt x="15671" y="7811"/>
                </a:lnTo>
                <a:lnTo>
                  <a:pt x="15501" y="7738"/>
                </a:lnTo>
                <a:lnTo>
                  <a:pt x="15330" y="7665"/>
                </a:lnTo>
                <a:lnTo>
                  <a:pt x="14892" y="7422"/>
                </a:lnTo>
                <a:lnTo>
                  <a:pt x="14649" y="7300"/>
                </a:lnTo>
                <a:lnTo>
                  <a:pt x="14430" y="7227"/>
                </a:lnTo>
                <a:lnTo>
                  <a:pt x="14406" y="7227"/>
                </a:lnTo>
                <a:lnTo>
                  <a:pt x="14406" y="7251"/>
                </a:lnTo>
                <a:lnTo>
                  <a:pt x="14454" y="7373"/>
                </a:lnTo>
                <a:lnTo>
                  <a:pt x="14503" y="7495"/>
                </a:lnTo>
                <a:lnTo>
                  <a:pt x="14600" y="7592"/>
                </a:lnTo>
                <a:lnTo>
                  <a:pt x="14698" y="7689"/>
                </a:lnTo>
                <a:lnTo>
                  <a:pt x="14892" y="7860"/>
                </a:lnTo>
                <a:lnTo>
                  <a:pt x="15111" y="8006"/>
                </a:lnTo>
                <a:lnTo>
                  <a:pt x="15355" y="8127"/>
                </a:lnTo>
                <a:lnTo>
                  <a:pt x="15622" y="8249"/>
                </a:lnTo>
                <a:lnTo>
                  <a:pt x="15379" y="8371"/>
                </a:lnTo>
                <a:lnTo>
                  <a:pt x="15111" y="8492"/>
                </a:lnTo>
                <a:lnTo>
                  <a:pt x="15038" y="8419"/>
                </a:lnTo>
                <a:lnTo>
                  <a:pt x="14917" y="8371"/>
                </a:lnTo>
                <a:lnTo>
                  <a:pt x="14698" y="8249"/>
                </a:lnTo>
                <a:lnTo>
                  <a:pt x="14454" y="8176"/>
                </a:lnTo>
                <a:lnTo>
                  <a:pt x="14235" y="8079"/>
                </a:lnTo>
                <a:lnTo>
                  <a:pt x="14016" y="7957"/>
                </a:lnTo>
                <a:lnTo>
                  <a:pt x="13797" y="7811"/>
                </a:lnTo>
                <a:lnTo>
                  <a:pt x="13578" y="7689"/>
                </a:lnTo>
                <a:lnTo>
                  <a:pt x="13359" y="7568"/>
                </a:lnTo>
                <a:lnTo>
                  <a:pt x="13335" y="7592"/>
                </a:lnTo>
                <a:lnTo>
                  <a:pt x="13311" y="7616"/>
                </a:lnTo>
                <a:lnTo>
                  <a:pt x="13384" y="7738"/>
                </a:lnTo>
                <a:lnTo>
                  <a:pt x="13432" y="7860"/>
                </a:lnTo>
                <a:lnTo>
                  <a:pt x="13627" y="8054"/>
                </a:lnTo>
                <a:lnTo>
                  <a:pt x="13822" y="8249"/>
                </a:lnTo>
                <a:lnTo>
                  <a:pt x="14041" y="8419"/>
                </a:lnTo>
                <a:lnTo>
                  <a:pt x="14284" y="8565"/>
                </a:lnTo>
                <a:lnTo>
                  <a:pt x="14552" y="8687"/>
                </a:lnTo>
                <a:lnTo>
                  <a:pt x="14211" y="8760"/>
                </a:lnTo>
                <a:lnTo>
                  <a:pt x="13870" y="8833"/>
                </a:lnTo>
                <a:lnTo>
                  <a:pt x="13724" y="8736"/>
                </a:lnTo>
                <a:lnTo>
                  <a:pt x="13578" y="8663"/>
                </a:lnTo>
                <a:lnTo>
                  <a:pt x="13286" y="8492"/>
                </a:lnTo>
                <a:lnTo>
                  <a:pt x="13092" y="8322"/>
                </a:lnTo>
                <a:lnTo>
                  <a:pt x="12897" y="8152"/>
                </a:lnTo>
                <a:lnTo>
                  <a:pt x="12678" y="7981"/>
                </a:lnTo>
                <a:lnTo>
                  <a:pt x="12483" y="7835"/>
                </a:lnTo>
                <a:lnTo>
                  <a:pt x="12435" y="7835"/>
                </a:lnTo>
                <a:lnTo>
                  <a:pt x="12410" y="7860"/>
                </a:lnTo>
                <a:lnTo>
                  <a:pt x="12386" y="7884"/>
                </a:lnTo>
                <a:lnTo>
                  <a:pt x="12386" y="7908"/>
                </a:lnTo>
                <a:lnTo>
                  <a:pt x="12435" y="8030"/>
                </a:lnTo>
                <a:lnTo>
                  <a:pt x="12508" y="8176"/>
                </a:lnTo>
                <a:lnTo>
                  <a:pt x="12654" y="8395"/>
                </a:lnTo>
                <a:lnTo>
                  <a:pt x="12848" y="8614"/>
                </a:lnTo>
                <a:lnTo>
                  <a:pt x="13043" y="8784"/>
                </a:lnTo>
                <a:lnTo>
                  <a:pt x="13189" y="8906"/>
                </a:lnTo>
                <a:lnTo>
                  <a:pt x="12727" y="8906"/>
                </a:lnTo>
                <a:lnTo>
                  <a:pt x="12556" y="8760"/>
                </a:lnTo>
                <a:lnTo>
                  <a:pt x="12410" y="8638"/>
                </a:lnTo>
                <a:lnTo>
                  <a:pt x="12094" y="8322"/>
                </a:lnTo>
                <a:lnTo>
                  <a:pt x="11729" y="8054"/>
                </a:lnTo>
                <a:lnTo>
                  <a:pt x="11680" y="8054"/>
                </a:lnTo>
                <a:lnTo>
                  <a:pt x="11656" y="8079"/>
                </a:lnTo>
                <a:lnTo>
                  <a:pt x="11632" y="8103"/>
                </a:lnTo>
                <a:lnTo>
                  <a:pt x="11632" y="8152"/>
                </a:lnTo>
                <a:lnTo>
                  <a:pt x="11899" y="8517"/>
                </a:lnTo>
                <a:lnTo>
                  <a:pt x="12167" y="8857"/>
                </a:lnTo>
                <a:lnTo>
                  <a:pt x="12191" y="8882"/>
                </a:lnTo>
                <a:lnTo>
                  <a:pt x="12118" y="8882"/>
                </a:lnTo>
                <a:lnTo>
                  <a:pt x="11753" y="8833"/>
                </a:lnTo>
                <a:lnTo>
                  <a:pt x="11632" y="8663"/>
                </a:lnTo>
                <a:lnTo>
                  <a:pt x="11486" y="8517"/>
                </a:lnTo>
                <a:lnTo>
                  <a:pt x="11218" y="8176"/>
                </a:lnTo>
                <a:lnTo>
                  <a:pt x="10926" y="7860"/>
                </a:lnTo>
                <a:lnTo>
                  <a:pt x="10878" y="7835"/>
                </a:lnTo>
                <a:lnTo>
                  <a:pt x="10853" y="7835"/>
                </a:lnTo>
                <a:lnTo>
                  <a:pt x="10780" y="7860"/>
                </a:lnTo>
                <a:lnTo>
                  <a:pt x="10732" y="7908"/>
                </a:lnTo>
                <a:lnTo>
                  <a:pt x="10732" y="7957"/>
                </a:lnTo>
                <a:lnTo>
                  <a:pt x="10756" y="8006"/>
                </a:lnTo>
                <a:lnTo>
                  <a:pt x="10926" y="8322"/>
                </a:lnTo>
                <a:lnTo>
                  <a:pt x="11145" y="8638"/>
                </a:lnTo>
                <a:lnTo>
                  <a:pt x="11242" y="8736"/>
                </a:lnTo>
                <a:lnTo>
                  <a:pt x="10659" y="8614"/>
                </a:lnTo>
                <a:lnTo>
                  <a:pt x="10513" y="8492"/>
                </a:lnTo>
                <a:lnTo>
                  <a:pt x="10391" y="8273"/>
                </a:lnTo>
                <a:lnTo>
                  <a:pt x="10269" y="8054"/>
                </a:lnTo>
                <a:lnTo>
                  <a:pt x="10221" y="8006"/>
                </a:lnTo>
                <a:lnTo>
                  <a:pt x="10172" y="8006"/>
                </a:lnTo>
                <a:lnTo>
                  <a:pt x="10123" y="8030"/>
                </a:lnTo>
                <a:lnTo>
                  <a:pt x="10075" y="8079"/>
                </a:lnTo>
                <a:lnTo>
                  <a:pt x="10075" y="8176"/>
                </a:lnTo>
                <a:lnTo>
                  <a:pt x="10075" y="8298"/>
                </a:lnTo>
                <a:lnTo>
                  <a:pt x="10099" y="8395"/>
                </a:lnTo>
                <a:lnTo>
                  <a:pt x="10123" y="8492"/>
                </a:lnTo>
                <a:lnTo>
                  <a:pt x="9856" y="8419"/>
                </a:lnTo>
                <a:lnTo>
                  <a:pt x="9807" y="8273"/>
                </a:lnTo>
                <a:lnTo>
                  <a:pt x="9734" y="8103"/>
                </a:lnTo>
                <a:lnTo>
                  <a:pt x="9685" y="8079"/>
                </a:lnTo>
                <a:lnTo>
                  <a:pt x="9661" y="8103"/>
                </a:lnTo>
                <a:lnTo>
                  <a:pt x="9612" y="8225"/>
                </a:lnTo>
                <a:lnTo>
                  <a:pt x="9637" y="8371"/>
                </a:lnTo>
                <a:lnTo>
                  <a:pt x="9637" y="8371"/>
                </a:lnTo>
                <a:lnTo>
                  <a:pt x="9199" y="8249"/>
                </a:lnTo>
                <a:lnTo>
                  <a:pt x="8566" y="8079"/>
                </a:lnTo>
                <a:lnTo>
                  <a:pt x="8250" y="7957"/>
                </a:lnTo>
                <a:lnTo>
                  <a:pt x="7933" y="7835"/>
                </a:lnTo>
                <a:lnTo>
                  <a:pt x="7641" y="7689"/>
                </a:lnTo>
                <a:lnTo>
                  <a:pt x="7374" y="7519"/>
                </a:lnTo>
                <a:lnTo>
                  <a:pt x="7106" y="7300"/>
                </a:lnTo>
                <a:lnTo>
                  <a:pt x="6863" y="7057"/>
                </a:lnTo>
                <a:lnTo>
                  <a:pt x="6814" y="7008"/>
                </a:lnTo>
                <a:lnTo>
                  <a:pt x="6741" y="6984"/>
                </a:lnTo>
                <a:lnTo>
                  <a:pt x="6692" y="6886"/>
                </a:lnTo>
                <a:lnTo>
                  <a:pt x="6571" y="6813"/>
                </a:lnTo>
                <a:lnTo>
                  <a:pt x="6473" y="6813"/>
                </a:lnTo>
                <a:lnTo>
                  <a:pt x="6400" y="6862"/>
                </a:lnTo>
                <a:lnTo>
                  <a:pt x="6352" y="6886"/>
                </a:lnTo>
                <a:lnTo>
                  <a:pt x="5865" y="7422"/>
                </a:lnTo>
                <a:lnTo>
                  <a:pt x="5354" y="7933"/>
                </a:lnTo>
                <a:lnTo>
                  <a:pt x="4794" y="8395"/>
                </a:lnTo>
                <a:lnTo>
                  <a:pt x="4235" y="8857"/>
                </a:lnTo>
                <a:lnTo>
                  <a:pt x="3699" y="9222"/>
                </a:lnTo>
                <a:lnTo>
                  <a:pt x="3140" y="9563"/>
                </a:lnTo>
                <a:lnTo>
                  <a:pt x="2580" y="9904"/>
                </a:lnTo>
                <a:lnTo>
                  <a:pt x="2288" y="10050"/>
                </a:lnTo>
                <a:lnTo>
                  <a:pt x="2045" y="10123"/>
                </a:lnTo>
                <a:lnTo>
                  <a:pt x="1923" y="10171"/>
                </a:lnTo>
                <a:lnTo>
                  <a:pt x="1777" y="10171"/>
                </a:lnTo>
                <a:lnTo>
                  <a:pt x="1729" y="10123"/>
                </a:lnTo>
                <a:lnTo>
                  <a:pt x="1680" y="10074"/>
                </a:lnTo>
                <a:lnTo>
                  <a:pt x="1656" y="10001"/>
                </a:lnTo>
                <a:lnTo>
                  <a:pt x="1631" y="9904"/>
                </a:lnTo>
                <a:lnTo>
                  <a:pt x="1631" y="9782"/>
                </a:lnTo>
                <a:lnTo>
                  <a:pt x="1704" y="9685"/>
                </a:lnTo>
                <a:lnTo>
                  <a:pt x="1875" y="9612"/>
                </a:lnTo>
                <a:lnTo>
                  <a:pt x="2045" y="9539"/>
                </a:lnTo>
                <a:lnTo>
                  <a:pt x="2361" y="9320"/>
                </a:lnTo>
                <a:lnTo>
                  <a:pt x="2994" y="8906"/>
                </a:lnTo>
                <a:lnTo>
                  <a:pt x="3918" y="8298"/>
                </a:lnTo>
                <a:lnTo>
                  <a:pt x="4356" y="8030"/>
                </a:lnTo>
                <a:lnTo>
                  <a:pt x="4527" y="7884"/>
                </a:lnTo>
                <a:lnTo>
                  <a:pt x="4697" y="7714"/>
                </a:lnTo>
                <a:lnTo>
                  <a:pt x="4721" y="7665"/>
                </a:lnTo>
                <a:lnTo>
                  <a:pt x="4697" y="7616"/>
                </a:lnTo>
                <a:lnTo>
                  <a:pt x="4648" y="7592"/>
                </a:lnTo>
                <a:lnTo>
                  <a:pt x="4624" y="7592"/>
                </a:lnTo>
                <a:lnTo>
                  <a:pt x="4381" y="7665"/>
                </a:lnTo>
                <a:lnTo>
                  <a:pt x="4186" y="7762"/>
                </a:lnTo>
                <a:lnTo>
                  <a:pt x="3772" y="8030"/>
                </a:lnTo>
                <a:lnTo>
                  <a:pt x="2824" y="8638"/>
                </a:lnTo>
                <a:lnTo>
                  <a:pt x="2215" y="8979"/>
                </a:lnTo>
                <a:lnTo>
                  <a:pt x="1899" y="9198"/>
                </a:lnTo>
                <a:lnTo>
                  <a:pt x="1607" y="9417"/>
                </a:lnTo>
                <a:lnTo>
                  <a:pt x="1534" y="9368"/>
                </a:lnTo>
                <a:lnTo>
                  <a:pt x="1437" y="9344"/>
                </a:lnTo>
                <a:lnTo>
                  <a:pt x="1339" y="9344"/>
                </a:lnTo>
                <a:lnTo>
                  <a:pt x="1242" y="9417"/>
                </a:lnTo>
                <a:lnTo>
                  <a:pt x="1169" y="9466"/>
                </a:lnTo>
                <a:lnTo>
                  <a:pt x="1096" y="9539"/>
                </a:lnTo>
                <a:lnTo>
                  <a:pt x="1023" y="9539"/>
                </a:lnTo>
                <a:lnTo>
                  <a:pt x="999" y="9490"/>
                </a:lnTo>
                <a:lnTo>
                  <a:pt x="974" y="9417"/>
                </a:lnTo>
                <a:lnTo>
                  <a:pt x="950" y="9344"/>
                </a:lnTo>
                <a:lnTo>
                  <a:pt x="974" y="9271"/>
                </a:lnTo>
                <a:lnTo>
                  <a:pt x="999" y="9222"/>
                </a:lnTo>
                <a:lnTo>
                  <a:pt x="1072" y="9174"/>
                </a:lnTo>
                <a:lnTo>
                  <a:pt x="1315" y="9174"/>
                </a:lnTo>
                <a:lnTo>
                  <a:pt x="1388" y="9125"/>
                </a:lnTo>
                <a:lnTo>
                  <a:pt x="1437" y="9028"/>
                </a:lnTo>
                <a:lnTo>
                  <a:pt x="1485" y="8955"/>
                </a:lnTo>
                <a:lnTo>
                  <a:pt x="1729" y="8857"/>
                </a:lnTo>
                <a:lnTo>
                  <a:pt x="1996" y="8736"/>
                </a:lnTo>
                <a:lnTo>
                  <a:pt x="2580" y="8468"/>
                </a:lnTo>
                <a:lnTo>
                  <a:pt x="3164" y="8200"/>
                </a:lnTo>
                <a:lnTo>
                  <a:pt x="3772" y="7860"/>
                </a:lnTo>
                <a:lnTo>
                  <a:pt x="4405" y="7495"/>
                </a:lnTo>
                <a:lnTo>
                  <a:pt x="4648" y="7373"/>
                </a:lnTo>
                <a:lnTo>
                  <a:pt x="4892" y="7227"/>
                </a:lnTo>
                <a:lnTo>
                  <a:pt x="5111" y="7032"/>
                </a:lnTo>
                <a:lnTo>
                  <a:pt x="5208" y="6935"/>
                </a:lnTo>
                <a:lnTo>
                  <a:pt x="5281" y="6838"/>
                </a:lnTo>
                <a:lnTo>
                  <a:pt x="5281" y="6789"/>
                </a:lnTo>
                <a:lnTo>
                  <a:pt x="5281" y="6765"/>
                </a:lnTo>
                <a:lnTo>
                  <a:pt x="5232" y="6740"/>
                </a:lnTo>
                <a:lnTo>
                  <a:pt x="5208" y="6740"/>
                </a:lnTo>
                <a:lnTo>
                  <a:pt x="5062" y="6765"/>
                </a:lnTo>
                <a:lnTo>
                  <a:pt x="4940" y="6813"/>
                </a:lnTo>
                <a:lnTo>
                  <a:pt x="4697" y="6935"/>
                </a:lnTo>
                <a:lnTo>
                  <a:pt x="4235" y="7227"/>
                </a:lnTo>
                <a:lnTo>
                  <a:pt x="3699" y="7543"/>
                </a:lnTo>
                <a:lnTo>
                  <a:pt x="3164" y="7835"/>
                </a:lnTo>
                <a:lnTo>
                  <a:pt x="2605" y="8127"/>
                </a:lnTo>
                <a:lnTo>
                  <a:pt x="2045" y="8395"/>
                </a:lnTo>
                <a:lnTo>
                  <a:pt x="1704" y="8541"/>
                </a:lnTo>
                <a:lnTo>
                  <a:pt x="1534" y="8590"/>
                </a:lnTo>
                <a:lnTo>
                  <a:pt x="1388" y="8687"/>
                </a:lnTo>
                <a:lnTo>
                  <a:pt x="1291" y="8638"/>
                </a:lnTo>
                <a:lnTo>
                  <a:pt x="1120" y="8614"/>
                </a:lnTo>
                <a:lnTo>
                  <a:pt x="974" y="8638"/>
                </a:lnTo>
                <a:lnTo>
                  <a:pt x="804" y="8614"/>
                </a:lnTo>
                <a:lnTo>
                  <a:pt x="682" y="8273"/>
                </a:lnTo>
                <a:lnTo>
                  <a:pt x="1047" y="8127"/>
                </a:lnTo>
                <a:lnTo>
                  <a:pt x="2142" y="7738"/>
                </a:lnTo>
                <a:lnTo>
                  <a:pt x="4332" y="6935"/>
                </a:lnTo>
                <a:lnTo>
                  <a:pt x="6327" y="6181"/>
                </a:lnTo>
                <a:lnTo>
                  <a:pt x="7422" y="5767"/>
                </a:lnTo>
                <a:lnTo>
                  <a:pt x="7690" y="5645"/>
                </a:lnTo>
                <a:lnTo>
                  <a:pt x="7787" y="5597"/>
                </a:lnTo>
                <a:lnTo>
                  <a:pt x="7909" y="5499"/>
                </a:lnTo>
                <a:lnTo>
                  <a:pt x="8079" y="5499"/>
                </a:lnTo>
                <a:lnTo>
                  <a:pt x="8055" y="5524"/>
                </a:lnTo>
                <a:lnTo>
                  <a:pt x="8055" y="5597"/>
                </a:lnTo>
                <a:lnTo>
                  <a:pt x="8079" y="5694"/>
                </a:lnTo>
                <a:lnTo>
                  <a:pt x="8128" y="5791"/>
                </a:lnTo>
                <a:lnTo>
                  <a:pt x="8201" y="5840"/>
                </a:lnTo>
                <a:lnTo>
                  <a:pt x="8639" y="6035"/>
                </a:lnTo>
                <a:lnTo>
                  <a:pt x="9101" y="6205"/>
                </a:lnTo>
                <a:lnTo>
                  <a:pt x="9564" y="6327"/>
                </a:lnTo>
                <a:lnTo>
                  <a:pt x="10050" y="6424"/>
                </a:lnTo>
                <a:lnTo>
                  <a:pt x="10537" y="6497"/>
                </a:lnTo>
                <a:lnTo>
                  <a:pt x="11023" y="6521"/>
                </a:lnTo>
                <a:lnTo>
                  <a:pt x="11510" y="6497"/>
                </a:lnTo>
                <a:lnTo>
                  <a:pt x="11997" y="6448"/>
                </a:lnTo>
                <a:lnTo>
                  <a:pt x="12459" y="6351"/>
                </a:lnTo>
                <a:lnTo>
                  <a:pt x="12921" y="6229"/>
                </a:lnTo>
                <a:lnTo>
                  <a:pt x="13384" y="6083"/>
                </a:lnTo>
                <a:lnTo>
                  <a:pt x="13870" y="5889"/>
                </a:lnTo>
                <a:lnTo>
                  <a:pt x="14308" y="5670"/>
                </a:lnTo>
                <a:lnTo>
                  <a:pt x="14722" y="5402"/>
                </a:lnTo>
                <a:lnTo>
                  <a:pt x="14917" y="5256"/>
                </a:lnTo>
                <a:lnTo>
                  <a:pt x="15111" y="5086"/>
                </a:lnTo>
                <a:lnTo>
                  <a:pt x="15257" y="4915"/>
                </a:lnTo>
                <a:lnTo>
                  <a:pt x="15403" y="4745"/>
                </a:lnTo>
                <a:lnTo>
                  <a:pt x="15452" y="4672"/>
                </a:lnTo>
                <a:lnTo>
                  <a:pt x="15452" y="4575"/>
                </a:lnTo>
                <a:lnTo>
                  <a:pt x="15428" y="4502"/>
                </a:lnTo>
                <a:lnTo>
                  <a:pt x="15379" y="4453"/>
                </a:lnTo>
                <a:lnTo>
                  <a:pt x="15306" y="4404"/>
                </a:lnTo>
                <a:lnTo>
                  <a:pt x="15233" y="4380"/>
                </a:lnTo>
                <a:lnTo>
                  <a:pt x="15160" y="4380"/>
                </a:lnTo>
                <a:lnTo>
                  <a:pt x="15063" y="4404"/>
                </a:lnTo>
                <a:lnTo>
                  <a:pt x="14746" y="4623"/>
                </a:lnTo>
                <a:lnTo>
                  <a:pt x="14406" y="4842"/>
                </a:lnTo>
                <a:lnTo>
                  <a:pt x="14089" y="5086"/>
                </a:lnTo>
                <a:lnTo>
                  <a:pt x="13749" y="5280"/>
                </a:lnTo>
                <a:lnTo>
                  <a:pt x="13359" y="5475"/>
                </a:lnTo>
                <a:lnTo>
                  <a:pt x="12970" y="5621"/>
                </a:lnTo>
                <a:lnTo>
                  <a:pt x="12581" y="5743"/>
                </a:lnTo>
                <a:lnTo>
                  <a:pt x="12167" y="5840"/>
                </a:lnTo>
                <a:lnTo>
                  <a:pt x="11729" y="5913"/>
                </a:lnTo>
                <a:lnTo>
                  <a:pt x="11291" y="5937"/>
                </a:lnTo>
                <a:lnTo>
                  <a:pt x="10853" y="5937"/>
                </a:lnTo>
                <a:lnTo>
                  <a:pt x="10415" y="5913"/>
                </a:lnTo>
                <a:lnTo>
                  <a:pt x="9977" y="5840"/>
                </a:lnTo>
                <a:lnTo>
                  <a:pt x="9539" y="5743"/>
                </a:lnTo>
                <a:lnTo>
                  <a:pt x="9126" y="5597"/>
                </a:lnTo>
                <a:lnTo>
                  <a:pt x="8712" y="5451"/>
                </a:lnTo>
                <a:lnTo>
                  <a:pt x="8785" y="5353"/>
                </a:lnTo>
                <a:lnTo>
                  <a:pt x="8858" y="5280"/>
                </a:lnTo>
                <a:lnTo>
                  <a:pt x="8907" y="5183"/>
                </a:lnTo>
                <a:lnTo>
                  <a:pt x="8931" y="5110"/>
                </a:lnTo>
                <a:lnTo>
                  <a:pt x="8931" y="5013"/>
                </a:lnTo>
                <a:lnTo>
                  <a:pt x="8882" y="4915"/>
                </a:lnTo>
                <a:lnTo>
                  <a:pt x="8834" y="4842"/>
                </a:lnTo>
                <a:lnTo>
                  <a:pt x="8761" y="4794"/>
                </a:lnTo>
                <a:lnTo>
                  <a:pt x="8688" y="4769"/>
                </a:lnTo>
                <a:lnTo>
                  <a:pt x="8566" y="4794"/>
                </a:lnTo>
                <a:lnTo>
                  <a:pt x="8323" y="4867"/>
                </a:lnTo>
                <a:lnTo>
                  <a:pt x="8201" y="4915"/>
                </a:lnTo>
                <a:lnTo>
                  <a:pt x="8055" y="4940"/>
                </a:lnTo>
                <a:lnTo>
                  <a:pt x="7933" y="4940"/>
                </a:lnTo>
                <a:lnTo>
                  <a:pt x="7812" y="4915"/>
                </a:lnTo>
                <a:lnTo>
                  <a:pt x="7714" y="4842"/>
                </a:lnTo>
                <a:lnTo>
                  <a:pt x="7617" y="4721"/>
                </a:lnTo>
                <a:lnTo>
                  <a:pt x="7617" y="4696"/>
                </a:lnTo>
                <a:lnTo>
                  <a:pt x="7641" y="4672"/>
                </a:lnTo>
                <a:lnTo>
                  <a:pt x="7714" y="4599"/>
                </a:lnTo>
                <a:lnTo>
                  <a:pt x="7812" y="4550"/>
                </a:lnTo>
                <a:lnTo>
                  <a:pt x="7958" y="4502"/>
                </a:lnTo>
                <a:lnTo>
                  <a:pt x="8250" y="4429"/>
                </a:lnTo>
                <a:lnTo>
                  <a:pt x="8420" y="4404"/>
                </a:lnTo>
                <a:lnTo>
                  <a:pt x="10269" y="3991"/>
                </a:lnTo>
                <a:lnTo>
                  <a:pt x="12118" y="3553"/>
                </a:lnTo>
                <a:lnTo>
                  <a:pt x="12970" y="3383"/>
                </a:lnTo>
                <a:lnTo>
                  <a:pt x="13189" y="3334"/>
                </a:lnTo>
                <a:lnTo>
                  <a:pt x="13408" y="3261"/>
                </a:lnTo>
                <a:lnTo>
                  <a:pt x="13603" y="3188"/>
                </a:lnTo>
                <a:lnTo>
                  <a:pt x="13773" y="3066"/>
                </a:lnTo>
                <a:lnTo>
                  <a:pt x="13846" y="2993"/>
                </a:lnTo>
                <a:lnTo>
                  <a:pt x="13846" y="2896"/>
                </a:lnTo>
                <a:lnTo>
                  <a:pt x="13895" y="2847"/>
                </a:lnTo>
                <a:lnTo>
                  <a:pt x="13895" y="2750"/>
                </a:lnTo>
                <a:lnTo>
                  <a:pt x="13895" y="2555"/>
                </a:lnTo>
                <a:lnTo>
                  <a:pt x="13919" y="2385"/>
                </a:lnTo>
                <a:lnTo>
                  <a:pt x="13943" y="2215"/>
                </a:lnTo>
                <a:lnTo>
                  <a:pt x="13992" y="2044"/>
                </a:lnTo>
                <a:lnTo>
                  <a:pt x="14065" y="1874"/>
                </a:lnTo>
                <a:lnTo>
                  <a:pt x="14138" y="1728"/>
                </a:lnTo>
                <a:lnTo>
                  <a:pt x="14211" y="1582"/>
                </a:lnTo>
                <a:lnTo>
                  <a:pt x="14333" y="1436"/>
                </a:lnTo>
                <a:lnTo>
                  <a:pt x="14552" y="1193"/>
                </a:lnTo>
                <a:lnTo>
                  <a:pt x="14844" y="974"/>
                </a:lnTo>
                <a:lnTo>
                  <a:pt x="15136" y="779"/>
                </a:lnTo>
                <a:lnTo>
                  <a:pt x="15476" y="657"/>
                </a:lnTo>
                <a:lnTo>
                  <a:pt x="15817" y="560"/>
                </a:lnTo>
                <a:lnTo>
                  <a:pt x="16158" y="511"/>
                </a:lnTo>
                <a:close/>
                <a:moveTo>
                  <a:pt x="16182" y="0"/>
                </a:moveTo>
                <a:lnTo>
                  <a:pt x="15817" y="49"/>
                </a:lnTo>
                <a:lnTo>
                  <a:pt x="15476" y="122"/>
                </a:lnTo>
                <a:lnTo>
                  <a:pt x="15136" y="268"/>
                </a:lnTo>
                <a:lnTo>
                  <a:pt x="14795" y="414"/>
                </a:lnTo>
                <a:lnTo>
                  <a:pt x="14503" y="633"/>
                </a:lnTo>
                <a:lnTo>
                  <a:pt x="14235" y="852"/>
                </a:lnTo>
                <a:lnTo>
                  <a:pt x="13992" y="1120"/>
                </a:lnTo>
                <a:lnTo>
                  <a:pt x="13797" y="1387"/>
                </a:lnTo>
                <a:lnTo>
                  <a:pt x="13651" y="1704"/>
                </a:lnTo>
                <a:lnTo>
                  <a:pt x="13530" y="2044"/>
                </a:lnTo>
                <a:lnTo>
                  <a:pt x="13505" y="2215"/>
                </a:lnTo>
                <a:lnTo>
                  <a:pt x="13481" y="2385"/>
                </a:lnTo>
                <a:lnTo>
                  <a:pt x="13481" y="2580"/>
                </a:lnTo>
                <a:lnTo>
                  <a:pt x="13481" y="2750"/>
                </a:lnTo>
                <a:lnTo>
                  <a:pt x="13481" y="2774"/>
                </a:lnTo>
                <a:lnTo>
                  <a:pt x="13238" y="2799"/>
                </a:lnTo>
                <a:lnTo>
                  <a:pt x="12994" y="2847"/>
                </a:lnTo>
                <a:lnTo>
                  <a:pt x="12532" y="2945"/>
                </a:lnTo>
                <a:lnTo>
                  <a:pt x="11802" y="3115"/>
                </a:lnTo>
                <a:lnTo>
                  <a:pt x="11048" y="3261"/>
                </a:lnTo>
                <a:lnTo>
                  <a:pt x="8104" y="3918"/>
                </a:lnTo>
                <a:lnTo>
                  <a:pt x="7885" y="3967"/>
                </a:lnTo>
                <a:lnTo>
                  <a:pt x="7666" y="4015"/>
                </a:lnTo>
                <a:lnTo>
                  <a:pt x="7447" y="4113"/>
                </a:lnTo>
                <a:lnTo>
                  <a:pt x="7276" y="4210"/>
                </a:lnTo>
                <a:lnTo>
                  <a:pt x="7203" y="4283"/>
                </a:lnTo>
                <a:lnTo>
                  <a:pt x="7130" y="4356"/>
                </a:lnTo>
                <a:lnTo>
                  <a:pt x="7082" y="4429"/>
                </a:lnTo>
                <a:lnTo>
                  <a:pt x="7057" y="4526"/>
                </a:lnTo>
                <a:lnTo>
                  <a:pt x="7033" y="4623"/>
                </a:lnTo>
                <a:lnTo>
                  <a:pt x="7033" y="4721"/>
                </a:lnTo>
                <a:lnTo>
                  <a:pt x="7057" y="4842"/>
                </a:lnTo>
                <a:lnTo>
                  <a:pt x="7106" y="4988"/>
                </a:lnTo>
                <a:lnTo>
                  <a:pt x="7155" y="5086"/>
                </a:lnTo>
                <a:lnTo>
                  <a:pt x="7228" y="5183"/>
                </a:lnTo>
                <a:lnTo>
                  <a:pt x="7301" y="5280"/>
                </a:lnTo>
                <a:lnTo>
                  <a:pt x="7374" y="5329"/>
                </a:lnTo>
                <a:lnTo>
                  <a:pt x="7057" y="5451"/>
                </a:lnTo>
                <a:lnTo>
                  <a:pt x="6765" y="5572"/>
                </a:lnTo>
                <a:lnTo>
                  <a:pt x="6035" y="5816"/>
                </a:lnTo>
                <a:lnTo>
                  <a:pt x="5305" y="6059"/>
                </a:lnTo>
                <a:lnTo>
                  <a:pt x="2191" y="7154"/>
                </a:lnTo>
                <a:lnTo>
                  <a:pt x="731" y="7689"/>
                </a:lnTo>
                <a:lnTo>
                  <a:pt x="512" y="7762"/>
                </a:lnTo>
                <a:lnTo>
                  <a:pt x="342" y="7860"/>
                </a:lnTo>
                <a:lnTo>
                  <a:pt x="196" y="8006"/>
                </a:lnTo>
                <a:lnTo>
                  <a:pt x="123" y="8079"/>
                </a:lnTo>
                <a:lnTo>
                  <a:pt x="74" y="8176"/>
                </a:lnTo>
                <a:lnTo>
                  <a:pt x="25" y="8322"/>
                </a:lnTo>
                <a:lnTo>
                  <a:pt x="1" y="8468"/>
                </a:lnTo>
                <a:lnTo>
                  <a:pt x="1" y="8565"/>
                </a:lnTo>
                <a:lnTo>
                  <a:pt x="50" y="8687"/>
                </a:lnTo>
                <a:lnTo>
                  <a:pt x="123" y="8784"/>
                </a:lnTo>
                <a:lnTo>
                  <a:pt x="196" y="8857"/>
                </a:lnTo>
                <a:lnTo>
                  <a:pt x="293" y="8930"/>
                </a:lnTo>
                <a:lnTo>
                  <a:pt x="415" y="9003"/>
                </a:lnTo>
                <a:lnTo>
                  <a:pt x="366" y="9125"/>
                </a:lnTo>
                <a:lnTo>
                  <a:pt x="317" y="9271"/>
                </a:lnTo>
                <a:lnTo>
                  <a:pt x="317" y="9417"/>
                </a:lnTo>
                <a:lnTo>
                  <a:pt x="317" y="9563"/>
                </a:lnTo>
                <a:lnTo>
                  <a:pt x="366" y="9685"/>
                </a:lnTo>
                <a:lnTo>
                  <a:pt x="415" y="9782"/>
                </a:lnTo>
                <a:lnTo>
                  <a:pt x="488" y="9879"/>
                </a:lnTo>
                <a:lnTo>
                  <a:pt x="561" y="9952"/>
                </a:lnTo>
                <a:lnTo>
                  <a:pt x="682" y="10001"/>
                </a:lnTo>
                <a:lnTo>
                  <a:pt x="780" y="10025"/>
                </a:lnTo>
                <a:lnTo>
                  <a:pt x="901" y="10050"/>
                </a:lnTo>
                <a:lnTo>
                  <a:pt x="1023" y="10050"/>
                </a:lnTo>
                <a:lnTo>
                  <a:pt x="1047" y="10196"/>
                </a:lnTo>
                <a:lnTo>
                  <a:pt x="1096" y="10317"/>
                </a:lnTo>
                <a:lnTo>
                  <a:pt x="1193" y="10415"/>
                </a:lnTo>
                <a:lnTo>
                  <a:pt x="1315" y="10512"/>
                </a:lnTo>
                <a:lnTo>
                  <a:pt x="1412" y="10561"/>
                </a:lnTo>
                <a:lnTo>
                  <a:pt x="1534" y="10609"/>
                </a:lnTo>
                <a:lnTo>
                  <a:pt x="1656" y="10658"/>
                </a:lnTo>
                <a:lnTo>
                  <a:pt x="1996" y="10658"/>
                </a:lnTo>
                <a:lnTo>
                  <a:pt x="2240" y="10609"/>
                </a:lnTo>
                <a:lnTo>
                  <a:pt x="2459" y="10536"/>
                </a:lnTo>
                <a:lnTo>
                  <a:pt x="2702" y="10415"/>
                </a:lnTo>
                <a:lnTo>
                  <a:pt x="3140" y="10196"/>
                </a:lnTo>
                <a:lnTo>
                  <a:pt x="3578" y="9928"/>
                </a:lnTo>
                <a:lnTo>
                  <a:pt x="4040" y="9636"/>
                </a:lnTo>
                <a:lnTo>
                  <a:pt x="4478" y="9320"/>
                </a:lnTo>
                <a:lnTo>
                  <a:pt x="4892" y="9003"/>
                </a:lnTo>
                <a:lnTo>
                  <a:pt x="5305" y="8663"/>
                </a:lnTo>
                <a:lnTo>
                  <a:pt x="5719" y="8298"/>
                </a:lnTo>
                <a:lnTo>
                  <a:pt x="6108" y="7933"/>
                </a:lnTo>
                <a:lnTo>
                  <a:pt x="6473" y="7543"/>
                </a:lnTo>
                <a:lnTo>
                  <a:pt x="6717" y="7787"/>
                </a:lnTo>
                <a:lnTo>
                  <a:pt x="7009" y="8030"/>
                </a:lnTo>
                <a:lnTo>
                  <a:pt x="7325" y="8200"/>
                </a:lnTo>
                <a:lnTo>
                  <a:pt x="7641" y="8371"/>
                </a:lnTo>
                <a:lnTo>
                  <a:pt x="7982" y="8517"/>
                </a:lnTo>
                <a:lnTo>
                  <a:pt x="8347" y="8614"/>
                </a:lnTo>
                <a:lnTo>
                  <a:pt x="9053" y="8809"/>
                </a:lnTo>
                <a:lnTo>
                  <a:pt x="10221" y="9101"/>
                </a:lnTo>
                <a:lnTo>
                  <a:pt x="10829" y="9198"/>
                </a:lnTo>
                <a:lnTo>
                  <a:pt x="11413" y="9295"/>
                </a:lnTo>
                <a:lnTo>
                  <a:pt x="11364" y="9368"/>
                </a:lnTo>
                <a:lnTo>
                  <a:pt x="11291" y="9758"/>
                </a:lnTo>
                <a:lnTo>
                  <a:pt x="11194" y="10147"/>
                </a:lnTo>
                <a:lnTo>
                  <a:pt x="11145" y="10536"/>
                </a:lnTo>
                <a:lnTo>
                  <a:pt x="11121" y="10926"/>
                </a:lnTo>
                <a:lnTo>
                  <a:pt x="11121" y="10999"/>
                </a:lnTo>
                <a:lnTo>
                  <a:pt x="11169" y="11072"/>
                </a:lnTo>
                <a:lnTo>
                  <a:pt x="11218" y="11096"/>
                </a:lnTo>
                <a:lnTo>
                  <a:pt x="11291" y="11096"/>
                </a:lnTo>
                <a:lnTo>
                  <a:pt x="11340" y="11169"/>
                </a:lnTo>
                <a:lnTo>
                  <a:pt x="11388" y="11218"/>
                </a:lnTo>
                <a:lnTo>
                  <a:pt x="11534" y="11291"/>
                </a:lnTo>
                <a:lnTo>
                  <a:pt x="11729" y="11388"/>
                </a:lnTo>
                <a:lnTo>
                  <a:pt x="11826" y="11437"/>
                </a:lnTo>
                <a:lnTo>
                  <a:pt x="11972" y="11437"/>
                </a:lnTo>
                <a:lnTo>
                  <a:pt x="12021" y="11412"/>
                </a:lnTo>
                <a:lnTo>
                  <a:pt x="12070" y="11364"/>
                </a:lnTo>
                <a:lnTo>
                  <a:pt x="12070" y="11339"/>
                </a:lnTo>
                <a:lnTo>
                  <a:pt x="12070" y="11218"/>
                </a:lnTo>
                <a:lnTo>
                  <a:pt x="12045" y="11193"/>
                </a:lnTo>
                <a:lnTo>
                  <a:pt x="11997" y="11145"/>
                </a:lnTo>
                <a:lnTo>
                  <a:pt x="11851" y="11072"/>
                </a:lnTo>
                <a:lnTo>
                  <a:pt x="11705" y="10999"/>
                </a:lnTo>
                <a:lnTo>
                  <a:pt x="11632" y="10974"/>
                </a:lnTo>
                <a:lnTo>
                  <a:pt x="11997" y="10877"/>
                </a:lnTo>
                <a:lnTo>
                  <a:pt x="12094" y="10828"/>
                </a:lnTo>
                <a:lnTo>
                  <a:pt x="12118" y="10780"/>
                </a:lnTo>
                <a:lnTo>
                  <a:pt x="12143" y="10707"/>
                </a:lnTo>
                <a:lnTo>
                  <a:pt x="12143" y="10634"/>
                </a:lnTo>
                <a:lnTo>
                  <a:pt x="12118" y="10561"/>
                </a:lnTo>
                <a:lnTo>
                  <a:pt x="12070" y="10512"/>
                </a:lnTo>
                <a:lnTo>
                  <a:pt x="11997" y="10488"/>
                </a:lnTo>
                <a:lnTo>
                  <a:pt x="11899" y="10488"/>
                </a:lnTo>
                <a:lnTo>
                  <a:pt x="11753" y="10512"/>
                </a:lnTo>
                <a:lnTo>
                  <a:pt x="11510" y="10585"/>
                </a:lnTo>
                <a:lnTo>
                  <a:pt x="11559" y="10366"/>
                </a:lnTo>
                <a:lnTo>
                  <a:pt x="11583" y="10147"/>
                </a:lnTo>
                <a:lnTo>
                  <a:pt x="11632" y="9952"/>
                </a:lnTo>
                <a:lnTo>
                  <a:pt x="11705" y="9758"/>
                </a:lnTo>
                <a:lnTo>
                  <a:pt x="11826" y="9393"/>
                </a:lnTo>
                <a:lnTo>
                  <a:pt x="11826" y="9368"/>
                </a:lnTo>
                <a:lnTo>
                  <a:pt x="11899" y="9368"/>
                </a:lnTo>
                <a:lnTo>
                  <a:pt x="11924" y="9539"/>
                </a:lnTo>
                <a:lnTo>
                  <a:pt x="11972" y="9733"/>
                </a:lnTo>
                <a:lnTo>
                  <a:pt x="12094" y="10074"/>
                </a:lnTo>
                <a:lnTo>
                  <a:pt x="12216" y="10415"/>
                </a:lnTo>
                <a:lnTo>
                  <a:pt x="12337" y="10731"/>
                </a:lnTo>
                <a:lnTo>
                  <a:pt x="12337" y="10780"/>
                </a:lnTo>
                <a:lnTo>
                  <a:pt x="12386" y="10853"/>
                </a:lnTo>
                <a:lnTo>
                  <a:pt x="12435" y="10926"/>
                </a:lnTo>
                <a:lnTo>
                  <a:pt x="12605" y="11047"/>
                </a:lnTo>
                <a:lnTo>
                  <a:pt x="12800" y="11193"/>
                </a:lnTo>
                <a:lnTo>
                  <a:pt x="13019" y="11291"/>
                </a:lnTo>
                <a:lnTo>
                  <a:pt x="13116" y="11315"/>
                </a:lnTo>
                <a:lnTo>
                  <a:pt x="13189" y="11315"/>
                </a:lnTo>
                <a:lnTo>
                  <a:pt x="13238" y="11266"/>
                </a:lnTo>
                <a:lnTo>
                  <a:pt x="13286" y="11218"/>
                </a:lnTo>
                <a:lnTo>
                  <a:pt x="13311" y="11169"/>
                </a:lnTo>
                <a:lnTo>
                  <a:pt x="13311" y="11096"/>
                </a:lnTo>
                <a:lnTo>
                  <a:pt x="13286" y="11023"/>
                </a:lnTo>
                <a:lnTo>
                  <a:pt x="13213" y="10950"/>
                </a:lnTo>
                <a:lnTo>
                  <a:pt x="13116" y="10901"/>
                </a:lnTo>
                <a:lnTo>
                  <a:pt x="13457" y="10901"/>
                </a:lnTo>
                <a:lnTo>
                  <a:pt x="13603" y="10877"/>
                </a:lnTo>
                <a:lnTo>
                  <a:pt x="13676" y="10853"/>
                </a:lnTo>
                <a:lnTo>
                  <a:pt x="13724" y="10804"/>
                </a:lnTo>
                <a:lnTo>
                  <a:pt x="13773" y="10731"/>
                </a:lnTo>
                <a:lnTo>
                  <a:pt x="13773" y="10658"/>
                </a:lnTo>
                <a:lnTo>
                  <a:pt x="13773" y="10609"/>
                </a:lnTo>
                <a:lnTo>
                  <a:pt x="13724" y="10536"/>
                </a:lnTo>
                <a:lnTo>
                  <a:pt x="13676" y="10488"/>
                </a:lnTo>
                <a:lnTo>
                  <a:pt x="13627" y="10463"/>
                </a:lnTo>
                <a:lnTo>
                  <a:pt x="13481" y="10439"/>
                </a:lnTo>
                <a:lnTo>
                  <a:pt x="13019" y="10439"/>
                </a:lnTo>
                <a:lnTo>
                  <a:pt x="12824" y="10463"/>
                </a:lnTo>
                <a:lnTo>
                  <a:pt x="12556" y="9831"/>
                </a:lnTo>
                <a:lnTo>
                  <a:pt x="12410" y="9417"/>
                </a:lnTo>
                <a:lnTo>
                  <a:pt x="12848" y="9441"/>
                </a:lnTo>
                <a:lnTo>
                  <a:pt x="13189" y="9417"/>
                </a:lnTo>
                <a:lnTo>
                  <a:pt x="13554" y="9417"/>
                </a:lnTo>
                <a:lnTo>
                  <a:pt x="13895" y="9368"/>
                </a:lnTo>
                <a:lnTo>
                  <a:pt x="14211" y="9295"/>
                </a:lnTo>
                <a:lnTo>
                  <a:pt x="14552" y="9222"/>
                </a:lnTo>
                <a:lnTo>
                  <a:pt x="14868" y="9125"/>
                </a:lnTo>
                <a:lnTo>
                  <a:pt x="15184" y="9003"/>
                </a:lnTo>
                <a:lnTo>
                  <a:pt x="15476" y="8882"/>
                </a:lnTo>
                <a:lnTo>
                  <a:pt x="15768" y="8736"/>
                </a:lnTo>
                <a:lnTo>
                  <a:pt x="16036" y="8565"/>
                </a:lnTo>
                <a:lnTo>
                  <a:pt x="16304" y="8371"/>
                </a:lnTo>
                <a:lnTo>
                  <a:pt x="16571" y="8152"/>
                </a:lnTo>
                <a:lnTo>
                  <a:pt x="16790" y="7933"/>
                </a:lnTo>
                <a:lnTo>
                  <a:pt x="17034" y="7689"/>
                </a:lnTo>
                <a:lnTo>
                  <a:pt x="17228" y="7422"/>
                </a:lnTo>
                <a:lnTo>
                  <a:pt x="17423" y="7154"/>
                </a:lnTo>
                <a:lnTo>
                  <a:pt x="17545" y="7105"/>
                </a:lnTo>
                <a:lnTo>
                  <a:pt x="17666" y="7057"/>
                </a:lnTo>
                <a:lnTo>
                  <a:pt x="17691" y="7008"/>
                </a:lnTo>
                <a:lnTo>
                  <a:pt x="17691" y="6959"/>
                </a:lnTo>
                <a:lnTo>
                  <a:pt x="17666" y="6911"/>
                </a:lnTo>
                <a:lnTo>
                  <a:pt x="17642" y="6862"/>
                </a:lnTo>
                <a:lnTo>
                  <a:pt x="17593" y="6862"/>
                </a:lnTo>
                <a:lnTo>
                  <a:pt x="17739" y="6619"/>
                </a:lnTo>
                <a:lnTo>
                  <a:pt x="17837" y="6351"/>
                </a:lnTo>
                <a:lnTo>
                  <a:pt x="18007" y="5937"/>
                </a:lnTo>
                <a:lnTo>
                  <a:pt x="18129" y="5524"/>
                </a:lnTo>
                <a:lnTo>
                  <a:pt x="18226" y="5086"/>
                </a:lnTo>
                <a:lnTo>
                  <a:pt x="18323" y="4672"/>
                </a:lnTo>
                <a:lnTo>
                  <a:pt x="18396" y="4234"/>
                </a:lnTo>
                <a:lnTo>
                  <a:pt x="18445" y="3796"/>
                </a:lnTo>
                <a:lnTo>
                  <a:pt x="18518" y="2920"/>
                </a:lnTo>
                <a:lnTo>
                  <a:pt x="18542" y="2653"/>
                </a:lnTo>
                <a:lnTo>
                  <a:pt x="18786" y="2774"/>
                </a:lnTo>
                <a:lnTo>
                  <a:pt x="19029" y="2872"/>
                </a:lnTo>
                <a:lnTo>
                  <a:pt x="19150" y="2896"/>
                </a:lnTo>
                <a:lnTo>
                  <a:pt x="19223" y="2872"/>
                </a:lnTo>
                <a:lnTo>
                  <a:pt x="19296" y="2799"/>
                </a:lnTo>
                <a:lnTo>
                  <a:pt x="19345" y="2726"/>
                </a:lnTo>
                <a:lnTo>
                  <a:pt x="19369" y="2628"/>
                </a:lnTo>
                <a:lnTo>
                  <a:pt x="19369" y="2531"/>
                </a:lnTo>
                <a:lnTo>
                  <a:pt x="19321" y="2434"/>
                </a:lnTo>
                <a:lnTo>
                  <a:pt x="19248" y="2361"/>
                </a:lnTo>
                <a:lnTo>
                  <a:pt x="19102" y="2288"/>
                </a:lnTo>
                <a:lnTo>
                  <a:pt x="18956" y="2215"/>
                </a:lnTo>
                <a:lnTo>
                  <a:pt x="18737" y="2117"/>
                </a:lnTo>
                <a:lnTo>
                  <a:pt x="18980" y="2020"/>
                </a:lnTo>
                <a:lnTo>
                  <a:pt x="19199" y="1947"/>
                </a:lnTo>
                <a:lnTo>
                  <a:pt x="19394" y="1874"/>
                </a:lnTo>
                <a:lnTo>
                  <a:pt x="19588" y="1801"/>
                </a:lnTo>
                <a:lnTo>
                  <a:pt x="19661" y="1728"/>
                </a:lnTo>
                <a:lnTo>
                  <a:pt x="19710" y="1655"/>
                </a:lnTo>
                <a:lnTo>
                  <a:pt x="19734" y="1582"/>
                </a:lnTo>
                <a:lnTo>
                  <a:pt x="19686" y="1460"/>
                </a:lnTo>
                <a:lnTo>
                  <a:pt x="19637" y="1387"/>
                </a:lnTo>
                <a:lnTo>
                  <a:pt x="19540" y="1339"/>
                </a:lnTo>
                <a:lnTo>
                  <a:pt x="19442" y="1314"/>
                </a:lnTo>
                <a:lnTo>
                  <a:pt x="19321" y="1314"/>
                </a:lnTo>
                <a:lnTo>
                  <a:pt x="19102" y="1363"/>
                </a:lnTo>
                <a:lnTo>
                  <a:pt x="18883" y="1436"/>
                </a:lnTo>
                <a:lnTo>
                  <a:pt x="18688" y="1509"/>
                </a:lnTo>
                <a:lnTo>
                  <a:pt x="18494" y="1606"/>
                </a:lnTo>
                <a:lnTo>
                  <a:pt x="18445" y="1412"/>
                </a:lnTo>
                <a:lnTo>
                  <a:pt x="18396" y="1217"/>
                </a:lnTo>
                <a:lnTo>
                  <a:pt x="18323" y="1022"/>
                </a:lnTo>
                <a:lnTo>
                  <a:pt x="18202" y="852"/>
                </a:lnTo>
                <a:lnTo>
                  <a:pt x="18080" y="682"/>
                </a:lnTo>
                <a:lnTo>
                  <a:pt x="17934" y="511"/>
                </a:lnTo>
                <a:lnTo>
                  <a:pt x="17764" y="390"/>
                </a:lnTo>
                <a:lnTo>
                  <a:pt x="17545" y="268"/>
                </a:lnTo>
                <a:lnTo>
                  <a:pt x="17228" y="122"/>
                </a:lnTo>
                <a:lnTo>
                  <a:pt x="16888" y="25"/>
                </a:lnTo>
                <a:lnTo>
                  <a:pt x="1652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46"/>
          <p:cNvSpPr/>
          <p:nvPr/>
        </p:nvSpPr>
        <p:spPr>
          <a:xfrm>
            <a:off x="5605889" y="4536609"/>
            <a:ext cx="284245" cy="311971"/>
          </a:xfrm>
          <a:custGeom>
            <a:avLst/>
            <a:gdLst/>
            <a:ahLst/>
            <a:cxnLst/>
            <a:rect l="l" t="t" r="r" b="b"/>
            <a:pathLst>
              <a:path w="14722" h="16158" extrusionOk="0">
                <a:moveTo>
                  <a:pt x="5232" y="633"/>
                </a:moveTo>
                <a:lnTo>
                  <a:pt x="5402" y="658"/>
                </a:lnTo>
                <a:lnTo>
                  <a:pt x="5354" y="682"/>
                </a:lnTo>
                <a:lnTo>
                  <a:pt x="5062" y="755"/>
                </a:lnTo>
                <a:lnTo>
                  <a:pt x="4770" y="877"/>
                </a:lnTo>
                <a:lnTo>
                  <a:pt x="4502" y="998"/>
                </a:lnTo>
                <a:lnTo>
                  <a:pt x="4380" y="1096"/>
                </a:lnTo>
                <a:lnTo>
                  <a:pt x="4283" y="1169"/>
                </a:lnTo>
                <a:lnTo>
                  <a:pt x="4259" y="1217"/>
                </a:lnTo>
                <a:lnTo>
                  <a:pt x="4234" y="1266"/>
                </a:lnTo>
                <a:lnTo>
                  <a:pt x="4234" y="1363"/>
                </a:lnTo>
                <a:lnTo>
                  <a:pt x="4307" y="1436"/>
                </a:lnTo>
                <a:lnTo>
                  <a:pt x="4332" y="1461"/>
                </a:lnTo>
                <a:lnTo>
                  <a:pt x="4380" y="1461"/>
                </a:lnTo>
                <a:lnTo>
                  <a:pt x="4648" y="1412"/>
                </a:lnTo>
                <a:lnTo>
                  <a:pt x="4891" y="1339"/>
                </a:lnTo>
                <a:lnTo>
                  <a:pt x="5354" y="1193"/>
                </a:lnTo>
                <a:lnTo>
                  <a:pt x="5718" y="1096"/>
                </a:lnTo>
                <a:lnTo>
                  <a:pt x="5889" y="1047"/>
                </a:lnTo>
                <a:lnTo>
                  <a:pt x="6059" y="974"/>
                </a:lnTo>
                <a:lnTo>
                  <a:pt x="6229" y="1461"/>
                </a:lnTo>
                <a:lnTo>
                  <a:pt x="6059" y="1485"/>
                </a:lnTo>
                <a:lnTo>
                  <a:pt x="5889" y="1534"/>
                </a:lnTo>
                <a:lnTo>
                  <a:pt x="5548" y="1655"/>
                </a:lnTo>
                <a:lnTo>
                  <a:pt x="5281" y="1753"/>
                </a:lnTo>
                <a:lnTo>
                  <a:pt x="5013" y="1874"/>
                </a:lnTo>
                <a:lnTo>
                  <a:pt x="4770" y="1996"/>
                </a:lnTo>
                <a:lnTo>
                  <a:pt x="4526" y="2191"/>
                </a:lnTo>
                <a:lnTo>
                  <a:pt x="4502" y="2215"/>
                </a:lnTo>
                <a:lnTo>
                  <a:pt x="4526" y="2264"/>
                </a:lnTo>
                <a:lnTo>
                  <a:pt x="4551" y="2288"/>
                </a:lnTo>
                <a:lnTo>
                  <a:pt x="4575" y="2312"/>
                </a:lnTo>
                <a:lnTo>
                  <a:pt x="4867" y="2288"/>
                </a:lnTo>
                <a:lnTo>
                  <a:pt x="5135" y="2239"/>
                </a:lnTo>
                <a:lnTo>
                  <a:pt x="5670" y="2069"/>
                </a:lnTo>
                <a:lnTo>
                  <a:pt x="6010" y="1996"/>
                </a:lnTo>
                <a:lnTo>
                  <a:pt x="6181" y="1947"/>
                </a:lnTo>
                <a:lnTo>
                  <a:pt x="6327" y="1874"/>
                </a:lnTo>
                <a:lnTo>
                  <a:pt x="6351" y="1996"/>
                </a:lnTo>
                <a:lnTo>
                  <a:pt x="6375" y="2166"/>
                </a:lnTo>
                <a:lnTo>
                  <a:pt x="6156" y="2191"/>
                </a:lnTo>
                <a:lnTo>
                  <a:pt x="5937" y="2264"/>
                </a:lnTo>
                <a:lnTo>
                  <a:pt x="5524" y="2434"/>
                </a:lnTo>
                <a:lnTo>
                  <a:pt x="5135" y="2604"/>
                </a:lnTo>
                <a:lnTo>
                  <a:pt x="4721" y="2775"/>
                </a:lnTo>
                <a:lnTo>
                  <a:pt x="4697" y="2799"/>
                </a:lnTo>
                <a:lnTo>
                  <a:pt x="4672" y="2823"/>
                </a:lnTo>
                <a:lnTo>
                  <a:pt x="4697" y="2872"/>
                </a:lnTo>
                <a:lnTo>
                  <a:pt x="4721" y="2945"/>
                </a:lnTo>
                <a:lnTo>
                  <a:pt x="4794" y="2969"/>
                </a:lnTo>
                <a:lnTo>
                  <a:pt x="5183" y="2969"/>
                </a:lnTo>
                <a:lnTo>
                  <a:pt x="5402" y="2945"/>
                </a:lnTo>
                <a:lnTo>
                  <a:pt x="5621" y="2921"/>
                </a:lnTo>
                <a:lnTo>
                  <a:pt x="5840" y="2872"/>
                </a:lnTo>
                <a:lnTo>
                  <a:pt x="6059" y="2799"/>
                </a:lnTo>
                <a:lnTo>
                  <a:pt x="6254" y="2726"/>
                </a:lnTo>
                <a:lnTo>
                  <a:pt x="6424" y="2604"/>
                </a:lnTo>
                <a:lnTo>
                  <a:pt x="6424" y="3091"/>
                </a:lnTo>
                <a:lnTo>
                  <a:pt x="6327" y="3067"/>
                </a:lnTo>
                <a:lnTo>
                  <a:pt x="6229" y="3042"/>
                </a:lnTo>
                <a:lnTo>
                  <a:pt x="6035" y="3067"/>
                </a:lnTo>
                <a:lnTo>
                  <a:pt x="5621" y="3164"/>
                </a:lnTo>
                <a:lnTo>
                  <a:pt x="5402" y="3213"/>
                </a:lnTo>
                <a:lnTo>
                  <a:pt x="5183" y="3286"/>
                </a:lnTo>
                <a:lnTo>
                  <a:pt x="4989" y="3359"/>
                </a:lnTo>
                <a:lnTo>
                  <a:pt x="4794" y="3480"/>
                </a:lnTo>
                <a:lnTo>
                  <a:pt x="4770" y="3529"/>
                </a:lnTo>
                <a:lnTo>
                  <a:pt x="4770" y="3553"/>
                </a:lnTo>
                <a:lnTo>
                  <a:pt x="4794" y="3602"/>
                </a:lnTo>
                <a:lnTo>
                  <a:pt x="4843" y="3626"/>
                </a:lnTo>
                <a:lnTo>
                  <a:pt x="4940" y="3651"/>
                </a:lnTo>
                <a:lnTo>
                  <a:pt x="5062" y="3675"/>
                </a:lnTo>
                <a:lnTo>
                  <a:pt x="5305" y="3675"/>
                </a:lnTo>
                <a:lnTo>
                  <a:pt x="5816" y="3626"/>
                </a:lnTo>
                <a:lnTo>
                  <a:pt x="6108" y="3602"/>
                </a:lnTo>
                <a:lnTo>
                  <a:pt x="6254" y="3578"/>
                </a:lnTo>
                <a:lnTo>
                  <a:pt x="6400" y="3505"/>
                </a:lnTo>
                <a:lnTo>
                  <a:pt x="6400" y="3505"/>
                </a:lnTo>
                <a:lnTo>
                  <a:pt x="6351" y="3821"/>
                </a:lnTo>
                <a:lnTo>
                  <a:pt x="6327" y="3943"/>
                </a:lnTo>
                <a:lnTo>
                  <a:pt x="6059" y="3943"/>
                </a:lnTo>
                <a:lnTo>
                  <a:pt x="5816" y="3967"/>
                </a:lnTo>
                <a:lnTo>
                  <a:pt x="5572" y="3991"/>
                </a:lnTo>
                <a:lnTo>
                  <a:pt x="5329" y="4040"/>
                </a:lnTo>
                <a:lnTo>
                  <a:pt x="5110" y="4137"/>
                </a:lnTo>
                <a:lnTo>
                  <a:pt x="4916" y="4259"/>
                </a:lnTo>
                <a:lnTo>
                  <a:pt x="4867" y="4308"/>
                </a:lnTo>
                <a:lnTo>
                  <a:pt x="4867" y="4356"/>
                </a:lnTo>
                <a:lnTo>
                  <a:pt x="4916" y="4405"/>
                </a:lnTo>
                <a:lnTo>
                  <a:pt x="4940" y="4429"/>
                </a:lnTo>
                <a:lnTo>
                  <a:pt x="5159" y="4478"/>
                </a:lnTo>
                <a:lnTo>
                  <a:pt x="5378" y="4478"/>
                </a:lnTo>
                <a:lnTo>
                  <a:pt x="5816" y="4454"/>
                </a:lnTo>
                <a:lnTo>
                  <a:pt x="6156" y="4454"/>
                </a:lnTo>
                <a:lnTo>
                  <a:pt x="6035" y="4770"/>
                </a:lnTo>
                <a:lnTo>
                  <a:pt x="5499" y="4819"/>
                </a:lnTo>
                <a:lnTo>
                  <a:pt x="4964" y="4892"/>
                </a:lnTo>
                <a:lnTo>
                  <a:pt x="4916" y="4916"/>
                </a:lnTo>
                <a:lnTo>
                  <a:pt x="4867" y="4965"/>
                </a:lnTo>
                <a:lnTo>
                  <a:pt x="4843" y="5013"/>
                </a:lnTo>
                <a:lnTo>
                  <a:pt x="4843" y="5062"/>
                </a:lnTo>
                <a:lnTo>
                  <a:pt x="4867" y="5111"/>
                </a:lnTo>
                <a:lnTo>
                  <a:pt x="4916" y="5159"/>
                </a:lnTo>
                <a:lnTo>
                  <a:pt x="4964" y="5208"/>
                </a:lnTo>
                <a:lnTo>
                  <a:pt x="5013" y="5208"/>
                </a:lnTo>
                <a:lnTo>
                  <a:pt x="5378" y="5257"/>
                </a:lnTo>
                <a:lnTo>
                  <a:pt x="5718" y="5257"/>
                </a:lnTo>
                <a:lnTo>
                  <a:pt x="5572" y="5451"/>
                </a:lnTo>
                <a:lnTo>
                  <a:pt x="5402" y="5597"/>
                </a:lnTo>
                <a:lnTo>
                  <a:pt x="5232" y="5695"/>
                </a:lnTo>
                <a:lnTo>
                  <a:pt x="5013" y="5768"/>
                </a:lnTo>
                <a:lnTo>
                  <a:pt x="4818" y="5768"/>
                </a:lnTo>
                <a:lnTo>
                  <a:pt x="4599" y="5743"/>
                </a:lnTo>
                <a:lnTo>
                  <a:pt x="4356" y="5622"/>
                </a:lnTo>
                <a:lnTo>
                  <a:pt x="4113" y="5451"/>
                </a:lnTo>
                <a:lnTo>
                  <a:pt x="3942" y="5305"/>
                </a:lnTo>
                <a:lnTo>
                  <a:pt x="3796" y="5159"/>
                </a:lnTo>
                <a:lnTo>
                  <a:pt x="3675" y="4965"/>
                </a:lnTo>
                <a:lnTo>
                  <a:pt x="3553" y="4770"/>
                </a:lnTo>
                <a:lnTo>
                  <a:pt x="3456" y="4551"/>
                </a:lnTo>
                <a:lnTo>
                  <a:pt x="3383" y="4332"/>
                </a:lnTo>
                <a:lnTo>
                  <a:pt x="3310" y="4113"/>
                </a:lnTo>
                <a:lnTo>
                  <a:pt x="3261" y="3870"/>
                </a:lnTo>
                <a:lnTo>
                  <a:pt x="3188" y="3407"/>
                </a:lnTo>
                <a:lnTo>
                  <a:pt x="3164" y="2921"/>
                </a:lnTo>
                <a:lnTo>
                  <a:pt x="3212" y="2483"/>
                </a:lnTo>
                <a:lnTo>
                  <a:pt x="3285" y="2069"/>
                </a:lnTo>
                <a:lnTo>
                  <a:pt x="3358" y="1874"/>
                </a:lnTo>
                <a:lnTo>
                  <a:pt x="3431" y="1704"/>
                </a:lnTo>
                <a:lnTo>
                  <a:pt x="3504" y="1534"/>
                </a:lnTo>
                <a:lnTo>
                  <a:pt x="3602" y="1388"/>
                </a:lnTo>
                <a:lnTo>
                  <a:pt x="3723" y="1266"/>
                </a:lnTo>
                <a:lnTo>
                  <a:pt x="3845" y="1120"/>
                </a:lnTo>
                <a:lnTo>
                  <a:pt x="3967" y="1023"/>
                </a:lnTo>
                <a:lnTo>
                  <a:pt x="4088" y="925"/>
                </a:lnTo>
                <a:lnTo>
                  <a:pt x="4234" y="828"/>
                </a:lnTo>
                <a:lnTo>
                  <a:pt x="4405" y="755"/>
                </a:lnTo>
                <a:lnTo>
                  <a:pt x="4551" y="706"/>
                </a:lnTo>
                <a:lnTo>
                  <a:pt x="4721" y="658"/>
                </a:lnTo>
                <a:lnTo>
                  <a:pt x="4891" y="633"/>
                </a:lnTo>
                <a:close/>
                <a:moveTo>
                  <a:pt x="9393" y="658"/>
                </a:moveTo>
                <a:lnTo>
                  <a:pt x="9076" y="852"/>
                </a:lnTo>
                <a:lnTo>
                  <a:pt x="8784" y="1096"/>
                </a:lnTo>
                <a:lnTo>
                  <a:pt x="8760" y="1144"/>
                </a:lnTo>
                <a:lnTo>
                  <a:pt x="8760" y="1217"/>
                </a:lnTo>
                <a:lnTo>
                  <a:pt x="8760" y="1266"/>
                </a:lnTo>
                <a:lnTo>
                  <a:pt x="8784" y="1290"/>
                </a:lnTo>
                <a:lnTo>
                  <a:pt x="8857" y="1315"/>
                </a:lnTo>
                <a:lnTo>
                  <a:pt x="8955" y="1315"/>
                </a:lnTo>
                <a:lnTo>
                  <a:pt x="9052" y="1266"/>
                </a:lnTo>
                <a:lnTo>
                  <a:pt x="9149" y="1217"/>
                </a:lnTo>
                <a:lnTo>
                  <a:pt x="9490" y="1023"/>
                </a:lnTo>
                <a:lnTo>
                  <a:pt x="9733" y="901"/>
                </a:lnTo>
                <a:lnTo>
                  <a:pt x="9977" y="804"/>
                </a:lnTo>
                <a:lnTo>
                  <a:pt x="10196" y="901"/>
                </a:lnTo>
                <a:lnTo>
                  <a:pt x="10415" y="1047"/>
                </a:lnTo>
                <a:lnTo>
                  <a:pt x="10001" y="1169"/>
                </a:lnTo>
                <a:lnTo>
                  <a:pt x="9806" y="1266"/>
                </a:lnTo>
                <a:lnTo>
                  <a:pt x="9636" y="1363"/>
                </a:lnTo>
                <a:lnTo>
                  <a:pt x="9441" y="1485"/>
                </a:lnTo>
                <a:lnTo>
                  <a:pt x="9295" y="1607"/>
                </a:lnTo>
                <a:lnTo>
                  <a:pt x="9149" y="1753"/>
                </a:lnTo>
                <a:lnTo>
                  <a:pt x="9028" y="1899"/>
                </a:lnTo>
                <a:lnTo>
                  <a:pt x="9003" y="1923"/>
                </a:lnTo>
                <a:lnTo>
                  <a:pt x="9003" y="1947"/>
                </a:lnTo>
                <a:lnTo>
                  <a:pt x="9028" y="2020"/>
                </a:lnTo>
                <a:lnTo>
                  <a:pt x="9076" y="2069"/>
                </a:lnTo>
                <a:lnTo>
                  <a:pt x="9149" y="2069"/>
                </a:lnTo>
                <a:lnTo>
                  <a:pt x="9344" y="2020"/>
                </a:lnTo>
                <a:lnTo>
                  <a:pt x="9514" y="1947"/>
                </a:lnTo>
                <a:lnTo>
                  <a:pt x="9904" y="1777"/>
                </a:lnTo>
                <a:lnTo>
                  <a:pt x="10366" y="1582"/>
                </a:lnTo>
                <a:lnTo>
                  <a:pt x="10828" y="1412"/>
                </a:lnTo>
                <a:lnTo>
                  <a:pt x="11096" y="1753"/>
                </a:lnTo>
                <a:lnTo>
                  <a:pt x="10926" y="1777"/>
                </a:lnTo>
                <a:lnTo>
                  <a:pt x="10755" y="1826"/>
                </a:lnTo>
                <a:lnTo>
                  <a:pt x="10415" y="1972"/>
                </a:lnTo>
                <a:lnTo>
                  <a:pt x="9928" y="2191"/>
                </a:lnTo>
                <a:lnTo>
                  <a:pt x="9685" y="2337"/>
                </a:lnTo>
                <a:lnTo>
                  <a:pt x="9466" y="2483"/>
                </a:lnTo>
                <a:lnTo>
                  <a:pt x="9441" y="2507"/>
                </a:lnTo>
                <a:lnTo>
                  <a:pt x="9417" y="2556"/>
                </a:lnTo>
                <a:lnTo>
                  <a:pt x="9441" y="2604"/>
                </a:lnTo>
                <a:lnTo>
                  <a:pt x="9490" y="2604"/>
                </a:lnTo>
                <a:lnTo>
                  <a:pt x="9758" y="2580"/>
                </a:lnTo>
                <a:lnTo>
                  <a:pt x="10025" y="2531"/>
                </a:lnTo>
                <a:lnTo>
                  <a:pt x="10269" y="2458"/>
                </a:lnTo>
                <a:lnTo>
                  <a:pt x="10536" y="2385"/>
                </a:lnTo>
                <a:lnTo>
                  <a:pt x="10926" y="2239"/>
                </a:lnTo>
                <a:lnTo>
                  <a:pt x="11120" y="2166"/>
                </a:lnTo>
                <a:lnTo>
                  <a:pt x="11193" y="2093"/>
                </a:lnTo>
                <a:lnTo>
                  <a:pt x="11291" y="2020"/>
                </a:lnTo>
                <a:lnTo>
                  <a:pt x="11388" y="2239"/>
                </a:lnTo>
                <a:lnTo>
                  <a:pt x="11485" y="2458"/>
                </a:lnTo>
                <a:lnTo>
                  <a:pt x="11339" y="2483"/>
                </a:lnTo>
                <a:lnTo>
                  <a:pt x="11193" y="2531"/>
                </a:lnTo>
                <a:lnTo>
                  <a:pt x="10901" y="2653"/>
                </a:lnTo>
                <a:lnTo>
                  <a:pt x="10634" y="2750"/>
                </a:lnTo>
                <a:lnTo>
                  <a:pt x="10366" y="2823"/>
                </a:lnTo>
                <a:lnTo>
                  <a:pt x="10098" y="2921"/>
                </a:lnTo>
                <a:lnTo>
                  <a:pt x="9952" y="2969"/>
                </a:lnTo>
                <a:lnTo>
                  <a:pt x="9831" y="3042"/>
                </a:lnTo>
                <a:lnTo>
                  <a:pt x="9806" y="3091"/>
                </a:lnTo>
                <a:lnTo>
                  <a:pt x="9806" y="3115"/>
                </a:lnTo>
                <a:lnTo>
                  <a:pt x="9806" y="3164"/>
                </a:lnTo>
                <a:lnTo>
                  <a:pt x="9855" y="3188"/>
                </a:lnTo>
                <a:lnTo>
                  <a:pt x="9977" y="3237"/>
                </a:lnTo>
                <a:lnTo>
                  <a:pt x="10123" y="3261"/>
                </a:lnTo>
                <a:lnTo>
                  <a:pt x="10390" y="3261"/>
                </a:lnTo>
                <a:lnTo>
                  <a:pt x="10658" y="3213"/>
                </a:lnTo>
                <a:lnTo>
                  <a:pt x="10926" y="3164"/>
                </a:lnTo>
                <a:lnTo>
                  <a:pt x="11291" y="3067"/>
                </a:lnTo>
                <a:lnTo>
                  <a:pt x="11461" y="3018"/>
                </a:lnTo>
                <a:lnTo>
                  <a:pt x="11631" y="2921"/>
                </a:lnTo>
                <a:lnTo>
                  <a:pt x="11680" y="3140"/>
                </a:lnTo>
                <a:lnTo>
                  <a:pt x="11729" y="3359"/>
                </a:lnTo>
                <a:lnTo>
                  <a:pt x="11291" y="3505"/>
                </a:lnTo>
                <a:lnTo>
                  <a:pt x="10780" y="3651"/>
                </a:lnTo>
                <a:lnTo>
                  <a:pt x="10512" y="3699"/>
                </a:lnTo>
                <a:lnTo>
                  <a:pt x="10269" y="3797"/>
                </a:lnTo>
                <a:lnTo>
                  <a:pt x="10220" y="3821"/>
                </a:lnTo>
                <a:lnTo>
                  <a:pt x="10196" y="3894"/>
                </a:lnTo>
                <a:lnTo>
                  <a:pt x="10220" y="3943"/>
                </a:lnTo>
                <a:lnTo>
                  <a:pt x="10269" y="3967"/>
                </a:lnTo>
                <a:lnTo>
                  <a:pt x="10536" y="4016"/>
                </a:lnTo>
                <a:lnTo>
                  <a:pt x="10780" y="4040"/>
                </a:lnTo>
                <a:lnTo>
                  <a:pt x="11023" y="4016"/>
                </a:lnTo>
                <a:lnTo>
                  <a:pt x="11266" y="3991"/>
                </a:lnTo>
                <a:lnTo>
                  <a:pt x="11510" y="3967"/>
                </a:lnTo>
                <a:lnTo>
                  <a:pt x="11753" y="3918"/>
                </a:lnTo>
                <a:lnTo>
                  <a:pt x="11729" y="4137"/>
                </a:lnTo>
                <a:lnTo>
                  <a:pt x="11704" y="4381"/>
                </a:lnTo>
                <a:lnTo>
                  <a:pt x="11680" y="4381"/>
                </a:lnTo>
                <a:lnTo>
                  <a:pt x="11364" y="4356"/>
                </a:lnTo>
                <a:lnTo>
                  <a:pt x="11023" y="4381"/>
                </a:lnTo>
                <a:lnTo>
                  <a:pt x="10682" y="4429"/>
                </a:lnTo>
                <a:lnTo>
                  <a:pt x="10366" y="4478"/>
                </a:lnTo>
                <a:lnTo>
                  <a:pt x="10317" y="4502"/>
                </a:lnTo>
                <a:lnTo>
                  <a:pt x="10269" y="4527"/>
                </a:lnTo>
                <a:lnTo>
                  <a:pt x="10244" y="4575"/>
                </a:lnTo>
                <a:lnTo>
                  <a:pt x="10244" y="4624"/>
                </a:lnTo>
                <a:lnTo>
                  <a:pt x="10244" y="4673"/>
                </a:lnTo>
                <a:lnTo>
                  <a:pt x="10269" y="4721"/>
                </a:lnTo>
                <a:lnTo>
                  <a:pt x="10317" y="4770"/>
                </a:lnTo>
                <a:lnTo>
                  <a:pt x="10366" y="4770"/>
                </a:lnTo>
                <a:lnTo>
                  <a:pt x="10950" y="4843"/>
                </a:lnTo>
                <a:lnTo>
                  <a:pt x="11242" y="4867"/>
                </a:lnTo>
                <a:lnTo>
                  <a:pt x="11534" y="4867"/>
                </a:lnTo>
                <a:lnTo>
                  <a:pt x="11461" y="5013"/>
                </a:lnTo>
                <a:lnTo>
                  <a:pt x="11364" y="5184"/>
                </a:lnTo>
                <a:lnTo>
                  <a:pt x="11120" y="5111"/>
                </a:lnTo>
                <a:lnTo>
                  <a:pt x="10901" y="5086"/>
                </a:lnTo>
                <a:lnTo>
                  <a:pt x="10780" y="5086"/>
                </a:lnTo>
                <a:lnTo>
                  <a:pt x="10658" y="5111"/>
                </a:lnTo>
                <a:lnTo>
                  <a:pt x="10561" y="5135"/>
                </a:lnTo>
                <a:lnTo>
                  <a:pt x="10439" y="5208"/>
                </a:lnTo>
                <a:lnTo>
                  <a:pt x="10415" y="5232"/>
                </a:lnTo>
                <a:lnTo>
                  <a:pt x="10415" y="5281"/>
                </a:lnTo>
                <a:lnTo>
                  <a:pt x="10415" y="5330"/>
                </a:lnTo>
                <a:lnTo>
                  <a:pt x="10463" y="5354"/>
                </a:lnTo>
                <a:lnTo>
                  <a:pt x="10755" y="5451"/>
                </a:lnTo>
                <a:lnTo>
                  <a:pt x="11023" y="5549"/>
                </a:lnTo>
                <a:lnTo>
                  <a:pt x="10877" y="5646"/>
                </a:lnTo>
                <a:lnTo>
                  <a:pt x="10780" y="5719"/>
                </a:lnTo>
                <a:lnTo>
                  <a:pt x="10536" y="5646"/>
                </a:lnTo>
                <a:lnTo>
                  <a:pt x="10415" y="5597"/>
                </a:lnTo>
                <a:lnTo>
                  <a:pt x="10293" y="5524"/>
                </a:lnTo>
                <a:lnTo>
                  <a:pt x="10171" y="5451"/>
                </a:lnTo>
                <a:lnTo>
                  <a:pt x="10050" y="5427"/>
                </a:lnTo>
                <a:lnTo>
                  <a:pt x="9977" y="5427"/>
                </a:lnTo>
                <a:lnTo>
                  <a:pt x="9928" y="5451"/>
                </a:lnTo>
                <a:lnTo>
                  <a:pt x="9879" y="5500"/>
                </a:lnTo>
                <a:lnTo>
                  <a:pt x="9879" y="5597"/>
                </a:lnTo>
                <a:lnTo>
                  <a:pt x="9904" y="5670"/>
                </a:lnTo>
                <a:lnTo>
                  <a:pt x="9952" y="5768"/>
                </a:lnTo>
                <a:lnTo>
                  <a:pt x="10025" y="5841"/>
                </a:lnTo>
                <a:lnTo>
                  <a:pt x="10123" y="5914"/>
                </a:lnTo>
                <a:lnTo>
                  <a:pt x="9879" y="5914"/>
                </a:lnTo>
                <a:lnTo>
                  <a:pt x="9636" y="5889"/>
                </a:lnTo>
                <a:lnTo>
                  <a:pt x="9417" y="5841"/>
                </a:lnTo>
                <a:lnTo>
                  <a:pt x="9198" y="5743"/>
                </a:lnTo>
                <a:lnTo>
                  <a:pt x="9003" y="5597"/>
                </a:lnTo>
                <a:lnTo>
                  <a:pt x="8833" y="5451"/>
                </a:lnTo>
                <a:lnTo>
                  <a:pt x="8711" y="5257"/>
                </a:lnTo>
                <a:lnTo>
                  <a:pt x="8590" y="5062"/>
                </a:lnTo>
                <a:lnTo>
                  <a:pt x="8492" y="4843"/>
                </a:lnTo>
                <a:lnTo>
                  <a:pt x="8419" y="4624"/>
                </a:lnTo>
                <a:lnTo>
                  <a:pt x="8298" y="4186"/>
                </a:lnTo>
                <a:lnTo>
                  <a:pt x="8225" y="3797"/>
                </a:lnTo>
                <a:lnTo>
                  <a:pt x="8152" y="3359"/>
                </a:lnTo>
                <a:lnTo>
                  <a:pt x="8127" y="2921"/>
                </a:lnTo>
                <a:lnTo>
                  <a:pt x="8127" y="2483"/>
                </a:lnTo>
                <a:lnTo>
                  <a:pt x="8152" y="2020"/>
                </a:lnTo>
                <a:lnTo>
                  <a:pt x="8225" y="1582"/>
                </a:lnTo>
                <a:lnTo>
                  <a:pt x="8298" y="1363"/>
                </a:lnTo>
                <a:lnTo>
                  <a:pt x="8371" y="1169"/>
                </a:lnTo>
                <a:lnTo>
                  <a:pt x="8444" y="974"/>
                </a:lnTo>
                <a:lnTo>
                  <a:pt x="8541" y="804"/>
                </a:lnTo>
                <a:lnTo>
                  <a:pt x="8760" y="731"/>
                </a:lnTo>
                <a:lnTo>
                  <a:pt x="8979" y="682"/>
                </a:lnTo>
                <a:lnTo>
                  <a:pt x="9198" y="658"/>
                </a:lnTo>
                <a:close/>
                <a:moveTo>
                  <a:pt x="4940" y="1"/>
                </a:moveTo>
                <a:lnTo>
                  <a:pt x="4745" y="25"/>
                </a:lnTo>
                <a:lnTo>
                  <a:pt x="4526" y="74"/>
                </a:lnTo>
                <a:lnTo>
                  <a:pt x="4307" y="147"/>
                </a:lnTo>
                <a:lnTo>
                  <a:pt x="4113" y="244"/>
                </a:lnTo>
                <a:lnTo>
                  <a:pt x="3918" y="341"/>
                </a:lnTo>
                <a:lnTo>
                  <a:pt x="3723" y="487"/>
                </a:lnTo>
                <a:lnTo>
                  <a:pt x="3553" y="609"/>
                </a:lnTo>
                <a:lnTo>
                  <a:pt x="3383" y="779"/>
                </a:lnTo>
                <a:lnTo>
                  <a:pt x="3237" y="950"/>
                </a:lnTo>
                <a:lnTo>
                  <a:pt x="3091" y="1120"/>
                </a:lnTo>
                <a:lnTo>
                  <a:pt x="2969" y="1315"/>
                </a:lnTo>
                <a:lnTo>
                  <a:pt x="2823" y="1558"/>
                </a:lnTo>
                <a:lnTo>
                  <a:pt x="2726" y="1850"/>
                </a:lnTo>
                <a:lnTo>
                  <a:pt x="2653" y="2118"/>
                </a:lnTo>
                <a:lnTo>
                  <a:pt x="2604" y="2410"/>
                </a:lnTo>
                <a:lnTo>
                  <a:pt x="2555" y="2726"/>
                </a:lnTo>
                <a:lnTo>
                  <a:pt x="2555" y="3018"/>
                </a:lnTo>
                <a:lnTo>
                  <a:pt x="2555" y="3334"/>
                </a:lnTo>
                <a:lnTo>
                  <a:pt x="2604" y="3626"/>
                </a:lnTo>
                <a:lnTo>
                  <a:pt x="2653" y="3943"/>
                </a:lnTo>
                <a:lnTo>
                  <a:pt x="2726" y="4235"/>
                </a:lnTo>
                <a:lnTo>
                  <a:pt x="2823" y="4527"/>
                </a:lnTo>
                <a:lnTo>
                  <a:pt x="2945" y="4794"/>
                </a:lnTo>
                <a:lnTo>
                  <a:pt x="3091" y="5062"/>
                </a:lnTo>
                <a:lnTo>
                  <a:pt x="3237" y="5330"/>
                </a:lnTo>
                <a:lnTo>
                  <a:pt x="3407" y="5549"/>
                </a:lnTo>
                <a:lnTo>
                  <a:pt x="3602" y="5768"/>
                </a:lnTo>
                <a:lnTo>
                  <a:pt x="3772" y="5938"/>
                </a:lnTo>
                <a:lnTo>
                  <a:pt x="3942" y="6060"/>
                </a:lnTo>
                <a:lnTo>
                  <a:pt x="4161" y="6157"/>
                </a:lnTo>
                <a:lnTo>
                  <a:pt x="4380" y="6230"/>
                </a:lnTo>
                <a:lnTo>
                  <a:pt x="4599" y="6279"/>
                </a:lnTo>
                <a:lnTo>
                  <a:pt x="5062" y="6279"/>
                </a:lnTo>
                <a:lnTo>
                  <a:pt x="5281" y="6230"/>
                </a:lnTo>
                <a:lnTo>
                  <a:pt x="5524" y="6133"/>
                </a:lnTo>
                <a:lnTo>
                  <a:pt x="5718" y="6011"/>
                </a:lnTo>
                <a:lnTo>
                  <a:pt x="5913" y="5865"/>
                </a:lnTo>
                <a:lnTo>
                  <a:pt x="6059" y="5695"/>
                </a:lnTo>
                <a:lnTo>
                  <a:pt x="6205" y="5500"/>
                </a:lnTo>
                <a:lnTo>
                  <a:pt x="6351" y="5281"/>
                </a:lnTo>
                <a:lnTo>
                  <a:pt x="6448" y="5086"/>
                </a:lnTo>
                <a:lnTo>
                  <a:pt x="6546" y="4867"/>
                </a:lnTo>
                <a:lnTo>
                  <a:pt x="6716" y="4356"/>
                </a:lnTo>
                <a:lnTo>
                  <a:pt x="6838" y="3821"/>
                </a:lnTo>
                <a:lnTo>
                  <a:pt x="6911" y="3261"/>
                </a:lnTo>
                <a:lnTo>
                  <a:pt x="6935" y="2969"/>
                </a:lnTo>
                <a:lnTo>
                  <a:pt x="6935" y="2702"/>
                </a:lnTo>
                <a:lnTo>
                  <a:pt x="6911" y="2410"/>
                </a:lnTo>
                <a:lnTo>
                  <a:pt x="6886" y="2118"/>
                </a:lnTo>
                <a:lnTo>
                  <a:pt x="6838" y="1850"/>
                </a:lnTo>
                <a:lnTo>
                  <a:pt x="6789" y="1582"/>
                </a:lnTo>
                <a:lnTo>
                  <a:pt x="6692" y="1315"/>
                </a:lnTo>
                <a:lnTo>
                  <a:pt x="6594" y="1047"/>
                </a:lnTo>
                <a:lnTo>
                  <a:pt x="6473" y="804"/>
                </a:lnTo>
                <a:lnTo>
                  <a:pt x="6351" y="585"/>
                </a:lnTo>
                <a:lnTo>
                  <a:pt x="6327" y="512"/>
                </a:lnTo>
                <a:lnTo>
                  <a:pt x="6254" y="439"/>
                </a:lnTo>
                <a:lnTo>
                  <a:pt x="6229" y="414"/>
                </a:lnTo>
                <a:lnTo>
                  <a:pt x="6132" y="293"/>
                </a:lnTo>
                <a:lnTo>
                  <a:pt x="6083" y="268"/>
                </a:lnTo>
                <a:lnTo>
                  <a:pt x="6010" y="268"/>
                </a:lnTo>
                <a:lnTo>
                  <a:pt x="5816" y="147"/>
                </a:lnTo>
                <a:lnTo>
                  <a:pt x="5597" y="74"/>
                </a:lnTo>
                <a:lnTo>
                  <a:pt x="5378" y="25"/>
                </a:lnTo>
                <a:lnTo>
                  <a:pt x="5159" y="1"/>
                </a:lnTo>
                <a:close/>
                <a:moveTo>
                  <a:pt x="9271" y="49"/>
                </a:moveTo>
                <a:lnTo>
                  <a:pt x="8979" y="74"/>
                </a:lnTo>
                <a:lnTo>
                  <a:pt x="8663" y="122"/>
                </a:lnTo>
                <a:lnTo>
                  <a:pt x="8371" y="220"/>
                </a:lnTo>
                <a:lnTo>
                  <a:pt x="8273" y="268"/>
                </a:lnTo>
                <a:lnTo>
                  <a:pt x="8200" y="366"/>
                </a:lnTo>
                <a:lnTo>
                  <a:pt x="8176" y="439"/>
                </a:lnTo>
                <a:lnTo>
                  <a:pt x="8176" y="536"/>
                </a:lnTo>
                <a:lnTo>
                  <a:pt x="8079" y="658"/>
                </a:lnTo>
                <a:lnTo>
                  <a:pt x="7981" y="804"/>
                </a:lnTo>
                <a:lnTo>
                  <a:pt x="7860" y="1071"/>
                </a:lnTo>
                <a:lnTo>
                  <a:pt x="7762" y="1388"/>
                </a:lnTo>
                <a:lnTo>
                  <a:pt x="7689" y="1704"/>
                </a:lnTo>
                <a:lnTo>
                  <a:pt x="7641" y="2069"/>
                </a:lnTo>
                <a:lnTo>
                  <a:pt x="7616" y="2410"/>
                </a:lnTo>
                <a:lnTo>
                  <a:pt x="7592" y="2750"/>
                </a:lnTo>
                <a:lnTo>
                  <a:pt x="7592" y="3091"/>
                </a:lnTo>
                <a:lnTo>
                  <a:pt x="7616" y="3456"/>
                </a:lnTo>
                <a:lnTo>
                  <a:pt x="7641" y="3797"/>
                </a:lnTo>
                <a:lnTo>
                  <a:pt x="7689" y="4137"/>
                </a:lnTo>
                <a:lnTo>
                  <a:pt x="7762" y="4478"/>
                </a:lnTo>
                <a:lnTo>
                  <a:pt x="7835" y="4746"/>
                </a:lnTo>
                <a:lnTo>
                  <a:pt x="7908" y="5013"/>
                </a:lnTo>
                <a:lnTo>
                  <a:pt x="8030" y="5257"/>
                </a:lnTo>
                <a:lnTo>
                  <a:pt x="8152" y="5476"/>
                </a:lnTo>
                <a:lnTo>
                  <a:pt x="8298" y="5719"/>
                </a:lnTo>
                <a:lnTo>
                  <a:pt x="8468" y="5914"/>
                </a:lnTo>
                <a:lnTo>
                  <a:pt x="8663" y="6108"/>
                </a:lnTo>
                <a:lnTo>
                  <a:pt x="8882" y="6279"/>
                </a:lnTo>
                <a:lnTo>
                  <a:pt x="9125" y="6400"/>
                </a:lnTo>
                <a:lnTo>
                  <a:pt x="9368" y="6497"/>
                </a:lnTo>
                <a:lnTo>
                  <a:pt x="9636" y="6546"/>
                </a:lnTo>
                <a:lnTo>
                  <a:pt x="9904" y="6546"/>
                </a:lnTo>
                <a:lnTo>
                  <a:pt x="10171" y="6522"/>
                </a:lnTo>
                <a:lnTo>
                  <a:pt x="10439" y="6473"/>
                </a:lnTo>
                <a:lnTo>
                  <a:pt x="10707" y="6400"/>
                </a:lnTo>
                <a:lnTo>
                  <a:pt x="10950" y="6327"/>
                </a:lnTo>
                <a:lnTo>
                  <a:pt x="11218" y="6181"/>
                </a:lnTo>
                <a:lnTo>
                  <a:pt x="11461" y="6011"/>
                </a:lnTo>
                <a:lnTo>
                  <a:pt x="11656" y="5816"/>
                </a:lnTo>
                <a:lnTo>
                  <a:pt x="11826" y="5622"/>
                </a:lnTo>
                <a:lnTo>
                  <a:pt x="11996" y="5378"/>
                </a:lnTo>
                <a:lnTo>
                  <a:pt x="12118" y="5135"/>
                </a:lnTo>
                <a:lnTo>
                  <a:pt x="12215" y="4867"/>
                </a:lnTo>
                <a:lnTo>
                  <a:pt x="12288" y="4600"/>
                </a:lnTo>
                <a:lnTo>
                  <a:pt x="12337" y="4308"/>
                </a:lnTo>
                <a:lnTo>
                  <a:pt x="12361" y="4016"/>
                </a:lnTo>
                <a:lnTo>
                  <a:pt x="12361" y="3724"/>
                </a:lnTo>
                <a:lnTo>
                  <a:pt x="12337" y="3456"/>
                </a:lnTo>
                <a:lnTo>
                  <a:pt x="12313" y="3164"/>
                </a:lnTo>
                <a:lnTo>
                  <a:pt x="12240" y="2896"/>
                </a:lnTo>
                <a:lnTo>
                  <a:pt x="12167" y="2604"/>
                </a:lnTo>
                <a:lnTo>
                  <a:pt x="12094" y="2361"/>
                </a:lnTo>
                <a:lnTo>
                  <a:pt x="11972" y="2093"/>
                </a:lnTo>
                <a:lnTo>
                  <a:pt x="11826" y="1826"/>
                </a:lnTo>
                <a:lnTo>
                  <a:pt x="11680" y="1582"/>
                </a:lnTo>
                <a:lnTo>
                  <a:pt x="11485" y="1339"/>
                </a:lnTo>
                <a:lnTo>
                  <a:pt x="11291" y="1096"/>
                </a:lnTo>
                <a:lnTo>
                  <a:pt x="11096" y="877"/>
                </a:lnTo>
                <a:lnTo>
                  <a:pt x="10853" y="682"/>
                </a:lnTo>
                <a:lnTo>
                  <a:pt x="10634" y="512"/>
                </a:lnTo>
                <a:lnTo>
                  <a:pt x="10366" y="341"/>
                </a:lnTo>
                <a:lnTo>
                  <a:pt x="10098" y="220"/>
                </a:lnTo>
                <a:lnTo>
                  <a:pt x="9831" y="122"/>
                </a:lnTo>
                <a:lnTo>
                  <a:pt x="9563" y="74"/>
                </a:lnTo>
                <a:lnTo>
                  <a:pt x="9271" y="49"/>
                </a:lnTo>
                <a:close/>
                <a:moveTo>
                  <a:pt x="1850" y="5257"/>
                </a:moveTo>
                <a:lnTo>
                  <a:pt x="2044" y="5281"/>
                </a:lnTo>
                <a:lnTo>
                  <a:pt x="1825" y="5354"/>
                </a:lnTo>
                <a:lnTo>
                  <a:pt x="1606" y="5451"/>
                </a:lnTo>
                <a:lnTo>
                  <a:pt x="1460" y="5524"/>
                </a:lnTo>
                <a:lnTo>
                  <a:pt x="1290" y="5597"/>
                </a:lnTo>
                <a:lnTo>
                  <a:pt x="1168" y="5719"/>
                </a:lnTo>
                <a:lnTo>
                  <a:pt x="1095" y="5768"/>
                </a:lnTo>
                <a:lnTo>
                  <a:pt x="1047" y="5841"/>
                </a:lnTo>
                <a:lnTo>
                  <a:pt x="1047" y="5889"/>
                </a:lnTo>
                <a:lnTo>
                  <a:pt x="1047" y="5938"/>
                </a:lnTo>
                <a:lnTo>
                  <a:pt x="1071" y="5987"/>
                </a:lnTo>
                <a:lnTo>
                  <a:pt x="1120" y="5987"/>
                </a:lnTo>
                <a:lnTo>
                  <a:pt x="1266" y="6011"/>
                </a:lnTo>
                <a:lnTo>
                  <a:pt x="1412" y="5962"/>
                </a:lnTo>
                <a:lnTo>
                  <a:pt x="1704" y="5865"/>
                </a:lnTo>
                <a:lnTo>
                  <a:pt x="2190" y="5695"/>
                </a:lnTo>
                <a:lnTo>
                  <a:pt x="2263" y="6011"/>
                </a:lnTo>
                <a:lnTo>
                  <a:pt x="2093" y="6133"/>
                </a:lnTo>
                <a:lnTo>
                  <a:pt x="1923" y="6254"/>
                </a:lnTo>
                <a:lnTo>
                  <a:pt x="1728" y="6327"/>
                </a:lnTo>
                <a:lnTo>
                  <a:pt x="1533" y="6424"/>
                </a:lnTo>
                <a:lnTo>
                  <a:pt x="1339" y="6522"/>
                </a:lnTo>
                <a:lnTo>
                  <a:pt x="1266" y="6595"/>
                </a:lnTo>
                <a:lnTo>
                  <a:pt x="1193" y="6668"/>
                </a:lnTo>
                <a:lnTo>
                  <a:pt x="1193" y="6716"/>
                </a:lnTo>
                <a:lnTo>
                  <a:pt x="1193" y="6765"/>
                </a:lnTo>
                <a:lnTo>
                  <a:pt x="1241" y="6814"/>
                </a:lnTo>
                <a:lnTo>
                  <a:pt x="1339" y="6862"/>
                </a:lnTo>
                <a:lnTo>
                  <a:pt x="1436" y="6887"/>
                </a:lnTo>
                <a:lnTo>
                  <a:pt x="1558" y="6887"/>
                </a:lnTo>
                <a:lnTo>
                  <a:pt x="1679" y="6862"/>
                </a:lnTo>
                <a:lnTo>
                  <a:pt x="1898" y="6789"/>
                </a:lnTo>
                <a:lnTo>
                  <a:pt x="2093" y="6716"/>
                </a:lnTo>
                <a:lnTo>
                  <a:pt x="2409" y="6570"/>
                </a:lnTo>
                <a:lnTo>
                  <a:pt x="2434" y="6643"/>
                </a:lnTo>
                <a:lnTo>
                  <a:pt x="2215" y="6765"/>
                </a:lnTo>
                <a:lnTo>
                  <a:pt x="1923" y="6911"/>
                </a:lnTo>
                <a:lnTo>
                  <a:pt x="1777" y="6984"/>
                </a:lnTo>
                <a:lnTo>
                  <a:pt x="1655" y="7081"/>
                </a:lnTo>
                <a:lnTo>
                  <a:pt x="1631" y="7106"/>
                </a:lnTo>
                <a:lnTo>
                  <a:pt x="1631" y="7154"/>
                </a:lnTo>
                <a:lnTo>
                  <a:pt x="1655" y="7203"/>
                </a:lnTo>
                <a:lnTo>
                  <a:pt x="1679" y="7227"/>
                </a:lnTo>
                <a:lnTo>
                  <a:pt x="1850" y="7276"/>
                </a:lnTo>
                <a:lnTo>
                  <a:pt x="1996" y="7276"/>
                </a:lnTo>
                <a:lnTo>
                  <a:pt x="2166" y="7252"/>
                </a:lnTo>
                <a:lnTo>
                  <a:pt x="2312" y="7203"/>
                </a:lnTo>
                <a:lnTo>
                  <a:pt x="2482" y="7154"/>
                </a:lnTo>
                <a:lnTo>
                  <a:pt x="2677" y="7081"/>
                </a:lnTo>
                <a:lnTo>
                  <a:pt x="2726" y="7154"/>
                </a:lnTo>
                <a:lnTo>
                  <a:pt x="2750" y="7179"/>
                </a:lnTo>
                <a:lnTo>
                  <a:pt x="2434" y="7398"/>
                </a:lnTo>
                <a:lnTo>
                  <a:pt x="2190" y="7519"/>
                </a:lnTo>
                <a:lnTo>
                  <a:pt x="2093" y="7617"/>
                </a:lnTo>
                <a:lnTo>
                  <a:pt x="1996" y="7714"/>
                </a:lnTo>
                <a:lnTo>
                  <a:pt x="1996" y="7811"/>
                </a:lnTo>
                <a:lnTo>
                  <a:pt x="2020" y="7836"/>
                </a:lnTo>
                <a:lnTo>
                  <a:pt x="2044" y="7860"/>
                </a:lnTo>
                <a:lnTo>
                  <a:pt x="2166" y="7909"/>
                </a:lnTo>
                <a:lnTo>
                  <a:pt x="2288" y="7884"/>
                </a:lnTo>
                <a:lnTo>
                  <a:pt x="2434" y="7860"/>
                </a:lnTo>
                <a:lnTo>
                  <a:pt x="2531" y="7811"/>
                </a:lnTo>
                <a:lnTo>
                  <a:pt x="2774" y="7714"/>
                </a:lnTo>
                <a:lnTo>
                  <a:pt x="2896" y="7641"/>
                </a:lnTo>
                <a:lnTo>
                  <a:pt x="3018" y="7568"/>
                </a:lnTo>
                <a:lnTo>
                  <a:pt x="3066" y="7665"/>
                </a:lnTo>
                <a:lnTo>
                  <a:pt x="2872" y="7836"/>
                </a:lnTo>
                <a:lnTo>
                  <a:pt x="2628" y="7982"/>
                </a:lnTo>
                <a:lnTo>
                  <a:pt x="2507" y="8055"/>
                </a:lnTo>
                <a:lnTo>
                  <a:pt x="2409" y="8128"/>
                </a:lnTo>
                <a:lnTo>
                  <a:pt x="2215" y="8347"/>
                </a:lnTo>
                <a:lnTo>
                  <a:pt x="2190" y="8371"/>
                </a:lnTo>
                <a:lnTo>
                  <a:pt x="2190" y="8395"/>
                </a:lnTo>
                <a:lnTo>
                  <a:pt x="2215" y="8444"/>
                </a:lnTo>
                <a:lnTo>
                  <a:pt x="2239" y="8444"/>
                </a:lnTo>
                <a:lnTo>
                  <a:pt x="2409" y="8493"/>
                </a:lnTo>
                <a:lnTo>
                  <a:pt x="2531" y="8517"/>
                </a:lnTo>
                <a:lnTo>
                  <a:pt x="2677" y="8493"/>
                </a:lnTo>
                <a:lnTo>
                  <a:pt x="2847" y="8468"/>
                </a:lnTo>
                <a:lnTo>
                  <a:pt x="3018" y="8371"/>
                </a:lnTo>
                <a:lnTo>
                  <a:pt x="3212" y="8274"/>
                </a:lnTo>
                <a:lnTo>
                  <a:pt x="3212" y="8274"/>
                </a:lnTo>
                <a:lnTo>
                  <a:pt x="3139" y="8493"/>
                </a:lnTo>
                <a:lnTo>
                  <a:pt x="3042" y="8663"/>
                </a:lnTo>
                <a:lnTo>
                  <a:pt x="2896" y="8785"/>
                </a:lnTo>
                <a:lnTo>
                  <a:pt x="2726" y="8906"/>
                </a:lnTo>
                <a:lnTo>
                  <a:pt x="2531" y="8955"/>
                </a:lnTo>
                <a:lnTo>
                  <a:pt x="2336" y="9004"/>
                </a:lnTo>
                <a:lnTo>
                  <a:pt x="2117" y="9004"/>
                </a:lnTo>
                <a:lnTo>
                  <a:pt x="1923" y="8979"/>
                </a:lnTo>
                <a:lnTo>
                  <a:pt x="1728" y="8931"/>
                </a:lnTo>
                <a:lnTo>
                  <a:pt x="1558" y="8858"/>
                </a:lnTo>
                <a:lnTo>
                  <a:pt x="1387" y="8736"/>
                </a:lnTo>
                <a:lnTo>
                  <a:pt x="1266" y="8639"/>
                </a:lnTo>
                <a:lnTo>
                  <a:pt x="1144" y="8493"/>
                </a:lnTo>
                <a:lnTo>
                  <a:pt x="1022" y="8347"/>
                </a:lnTo>
                <a:lnTo>
                  <a:pt x="925" y="8176"/>
                </a:lnTo>
                <a:lnTo>
                  <a:pt x="852" y="8006"/>
                </a:lnTo>
                <a:lnTo>
                  <a:pt x="706" y="7641"/>
                </a:lnTo>
                <a:lnTo>
                  <a:pt x="633" y="7252"/>
                </a:lnTo>
                <a:lnTo>
                  <a:pt x="609" y="6862"/>
                </a:lnTo>
                <a:lnTo>
                  <a:pt x="609" y="6497"/>
                </a:lnTo>
                <a:lnTo>
                  <a:pt x="633" y="6327"/>
                </a:lnTo>
                <a:lnTo>
                  <a:pt x="657" y="6157"/>
                </a:lnTo>
                <a:lnTo>
                  <a:pt x="730" y="5987"/>
                </a:lnTo>
                <a:lnTo>
                  <a:pt x="803" y="5841"/>
                </a:lnTo>
                <a:lnTo>
                  <a:pt x="901" y="5695"/>
                </a:lnTo>
                <a:lnTo>
                  <a:pt x="1022" y="5549"/>
                </a:lnTo>
                <a:lnTo>
                  <a:pt x="1144" y="5451"/>
                </a:lnTo>
                <a:lnTo>
                  <a:pt x="1314" y="5354"/>
                </a:lnTo>
                <a:lnTo>
                  <a:pt x="1387" y="5305"/>
                </a:lnTo>
                <a:lnTo>
                  <a:pt x="1485" y="5281"/>
                </a:lnTo>
                <a:lnTo>
                  <a:pt x="1679" y="5257"/>
                </a:lnTo>
                <a:close/>
                <a:moveTo>
                  <a:pt x="12848" y="5135"/>
                </a:moveTo>
                <a:lnTo>
                  <a:pt x="13091" y="5159"/>
                </a:lnTo>
                <a:lnTo>
                  <a:pt x="13286" y="5232"/>
                </a:lnTo>
                <a:lnTo>
                  <a:pt x="13480" y="5330"/>
                </a:lnTo>
                <a:lnTo>
                  <a:pt x="13651" y="5451"/>
                </a:lnTo>
                <a:lnTo>
                  <a:pt x="13456" y="5524"/>
                </a:lnTo>
                <a:lnTo>
                  <a:pt x="13237" y="5622"/>
                </a:lnTo>
                <a:lnTo>
                  <a:pt x="13043" y="5743"/>
                </a:lnTo>
                <a:lnTo>
                  <a:pt x="12872" y="5889"/>
                </a:lnTo>
                <a:lnTo>
                  <a:pt x="12848" y="5914"/>
                </a:lnTo>
                <a:lnTo>
                  <a:pt x="12872" y="5962"/>
                </a:lnTo>
                <a:lnTo>
                  <a:pt x="12872" y="6011"/>
                </a:lnTo>
                <a:lnTo>
                  <a:pt x="12921" y="6011"/>
                </a:lnTo>
                <a:lnTo>
                  <a:pt x="13140" y="5962"/>
                </a:lnTo>
                <a:lnTo>
                  <a:pt x="13335" y="5914"/>
                </a:lnTo>
                <a:lnTo>
                  <a:pt x="13748" y="5792"/>
                </a:lnTo>
                <a:lnTo>
                  <a:pt x="13943" y="5768"/>
                </a:lnTo>
                <a:lnTo>
                  <a:pt x="14016" y="5914"/>
                </a:lnTo>
                <a:lnTo>
                  <a:pt x="14089" y="6084"/>
                </a:lnTo>
                <a:lnTo>
                  <a:pt x="13870" y="6133"/>
                </a:lnTo>
                <a:lnTo>
                  <a:pt x="13724" y="6181"/>
                </a:lnTo>
                <a:lnTo>
                  <a:pt x="13237" y="6303"/>
                </a:lnTo>
                <a:lnTo>
                  <a:pt x="13116" y="6351"/>
                </a:lnTo>
                <a:lnTo>
                  <a:pt x="12994" y="6400"/>
                </a:lnTo>
                <a:lnTo>
                  <a:pt x="12897" y="6473"/>
                </a:lnTo>
                <a:lnTo>
                  <a:pt x="12824" y="6570"/>
                </a:lnTo>
                <a:lnTo>
                  <a:pt x="12824" y="6619"/>
                </a:lnTo>
                <a:lnTo>
                  <a:pt x="12848" y="6643"/>
                </a:lnTo>
                <a:lnTo>
                  <a:pt x="12921" y="6716"/>
                </a:lnTo>
                <a:lnTo>
                  <a:pt x="13018" y="6741"/>
                </a:lnTo>
                <a:lnTo>
                  <a:pt x="13116" y="6765"/>
                </a:lnTo>
                <a:lnTo>
                  <a:pt x="13237" y="6765"/>
                </a:lnTo>
                <a:lnTo>
                  <a:pt x="13456" y="6741"/>
                </a:lnTo>
                <a:lnTo>
                  <a:pt x="13651" y="6692"/>
                </a:lnTo>
                <a:lnTo>
                  <a:pt x="13894" y="6643"/>
                </a:lnTo>
                <a:lnTo>
                  <a:pt x="14040" y="6595"/>
                </a:lnTo>
                <a:lnTo>
                  <a:pt x="14186" y="6546"/>
                </a:lnTo>
                <a:lnTo>
                  <a:pt x="14186" y="6716"/>
                </a:lnTo>
                <a:lnTo>
                  <a:pt x="14089" y="6692"/>
                </a:lnTo>
                <a:lnTo>
                  <a:pt x="13967" y="6716"/>
                </a:lnTo>
                <a:lnTo>
                  <a:pt x="13772" y="6741"/>
                </a:lnTo>
                <a:lnTo>
                  <a:pt x="13529" y="6789"/>
                </a:lnTo>
                <a:lnTo>
                  <a:pt x="13286" y="6838"/>
                </a:lnTo>
                <a:lnTo>
                  <a:pt x="13043" y="6935"/>
                </a:lnTo>
                <a:lnTo>
                  <a:pt x="12945" y="6984"/>
                </a:lnTo>
                <a:lnTo>
                  <a:pt x="12848" y="7057"/>
                </a:lnTo>
                <a:lnTo>
                  <a:pt x="12824" y="7130"/>
                </a:lnTo>
                <a:lnTo>
                  <a:pt x="12824" y="7203"/>
                </a:lnTo>
                <a:lnTo>
                  <a:pt x="12848" y="7276"/>
                </a:lnTo>
                <a:lnTo>
                  <a:pt x="12921" y="7325"/>
                </a:lnTo>
                <a:lnTo>
                  <a:pt x="13018" y="7349"/>
                </a:lnTo>
                <a:lnTo>
                  <a:pt x="13140" y="7349"/>
                </a:lnTo>
                <a:lnTo>
                  <a:pt x="13359" y="7325"/>
                </a:lnTo>
                <a:lnTo>
                  <a:pt x="13797" y="7227"/>
                </a:lnTo>
                <a:lnTo>
                  <a:pt x="13967" y="7203"/>
                </a:lnTo>
                <a:lnTo>
                  <a:pt x="14137" y="7130"/>
                </a:lnTo>
                <a:lnTo>
                  <a:pt x="14137" y="7227"/>
                </a:lnTo>
                <a:lnTo>
                  <a:pt x="14089" y="7373"/>
                </a:lnTo>
                <a:lnTo>
                  <a:pt x="14064" y="7373"/>
                </a:lnTo>
                <a:lnTo>
                  <a:pt x="13699" y="7471"/>
                </a:lnTo>
                <a:lnTo>
                  <a:pt x="13310" y="7568"/>
                </a:lnTo>
                <a:lnTo>
                  <a:pt x="12970" y="7617"/>
                </a:lnTo>
                <a:lnTo>
                  <a:pt x="12799" y="7665"/>
                </a:lnTo>
                <a:lnTo>
                  <a:pt x="12653" y="7738"/>
                </a:lnTo>
                <a:lnTo>
                  <a:pt x="12605" y="7763"/>
                </a:lnTo>
                <a:lnTo>
                  <a:pt x="12580" y="7836"/>
                </a:lnTo>
                <a:lnTo>
                  <a:pt x="12605" y="7884"/>
                </a:lnTo>
                <a:lnTo>
                  <a:pt x="12653" y="7933"/>
                </a:lnTo>
                <a:lnTo>
                  <a:pt x="12775" y="7982"/>
                </a:lnTo>
                <a:lnTo>
                  <a:pt x="12921" y="8006"/>
                </a:lnTo>
                <a:lnTo>
                  <a:pt x="13213" y="8030"/>
                </a:lnTo>
                <a:lnTo>
                  <a:pt x="13529" y="8006"/>
                </a:lnTo>
                <a:lnTo>
                  <a:pt x="13845" y="7933"/>
                </a:lnTo>
                <a:lnTo>
                  <a:pt x="13651" y="8176"/>
                </a:lnTo>
                <a:lnTo>
                  <a:pt x="13480" y="8201"/>
                </a:lnTo>
                <a:lnTo>
                  <a:pt x="13310" y="8225"/>
                </a:lnTo>
                <a:lnTo>
                  <a:pt x="12994" y="8298"/>
                </a:lnTo>
                <a:lnTo>
                  <a:pt x="12848" y="8322"/>
                </a:lnTo>
                <a:lnTo>
                  <a:pt x="12653" y="8347"/>
                </a:lnTo>
                <a:lnTo>
                  <a:pt x="12556" y="8395"/>
                </a:lnTo>
                <a:lnTo>
                  <a:pt x="12483" y="8444"/>
                </a:lnTo>
                <a:lnTo>
                  <a:pt x="12459" y="8517"/>
                </a:lnTo>
                <a:lnTo>
                  <a:pt x="12483" y="8590"/>
                </a:lnTo>
                <a:lnTo>
                  <a:pt x="12532" y="8663"/>
                </a:lnTo>
                <a:lnTo>
                  <a:pt x="12580" y="8712"/>
                </a:lnTo>
                <a:lnTo>
                  <a:pt x="12653" y="8736"/>
                </a:lnTo>
                <a:lnTo>
                  <a:pt x="12726" y="8760"/>
                </a:lnTo>
                <a:lnTo>
                  <a:pt x="13067" y="8760"/>
                </a:lnTo>
                <a:lnTo>
                  <a:pt x="12897" y="8858"/>
                </a:lnTo>
                <a:lnTo>
                  <a:pt x="12726" y="8955"/>
                </a:lnTo>
                <a:lnTo>
                  <a:pt x="12556" y="9052"/>
                </a:lnTo>
                <a:lnTo>
                  <a:pt x="12386" y="9101"/>
                </a:lnTo>
                <a:lnTo>
                  <a:pt x="12264" y="9077"/>
                </a:lnTo>
                <a:lnTo>
                  <a:pt x="12142" y="9028"/>
                </a:lnTo>
                <a:lnTo>
                  <a:pt x="12118" y="9028"/>
                </a:lnTo>
                <a:lnTo>
                  <a:pt x="12069" y="9052"/>
                </a:lnTo>
                <a:lnTo>
                  <a:pt x="12045" y="9077"/>
                </a:lnTo>
                <a:lnTo>
                  <a:pt x="12069" y="9125"/>
                </a:lnTo>
                <a:lnTo>
                  <a:pt x="12069" y="9174"/>
                </a:lnTo>
                <a:lnTo>
                  <a:pt x="11923" y="9174"/>
                </a:lnTo>
                <a:lnTo>
                  <a:pt x="11802" y="9150"/>
                </a:lnTo>
                <a:lnTo>
                  <a:pt x="11656" y="9101"/>
                </a:lnTo>
                <a:lnTo>
                  <a:pt x="11534" y="9028"/>
                </a:lnTo>
                <a:lnTo>
                  <a:pt x="11437" y="8931"/>
                </a:lnTo>
                <a:lnTo>
                  <a:pt x="11339" y="8833"/>
                </a:lnTo>
                <a:lnTo>
                  <a:pt x="11266" y="8712"/>
                </a:lnTo>
                <a:lnTo>
                  <a:pt x="11218" y="8566"/>
                </a:lnTo>
                <a:lnTo>
                  <a:pt x="11193" y="8395"/>
                </a:lnTo>
                <a:lnTo>
                  <a:pt x="11193" y="8225"/>
                </a:lnTo>
                <a:lnTo>
                  <a:pt x="11218" y="8055"/>
                </a:lnTo>
                <a:lnTo>
                  <a:pt x="11291" y="7884"/>
                </a:lnTo>
                <a:lnTo>
                  <a:pt x="11461" y="7544"/>
                </a:lnTo>
                <a:lnTo>
                  <a:pt x="11631" y="7252"/>
                </a:lnTo>
                <a:lnTo>
                  <a:pt x="11996" y="6716"/>
                </a:lnTo>
                <a:lnTo>
                  <a:pt x="12167" y="6449"/>
                </a:lnTo>
                <a:lnTo>
                  <a:pt x="12337" y="6181"/>
                </a:lnTo>
                <a:lnTo>
                  <a:pt x="12434" y="5889"/>
                </a:lnTo>
                <a:lnTo>
                  <a:pt x="12532" y="5597"/>
                </a:lnTo>
                <a:lnTo>
                  <a:pt x="12580" y="5451"/>
                </a:lnTo>
                <a:lnTo>
                  <a:pt x="12653" y="5330"/>
                </a:lnTo>
                <a:lnTo>
                  <a:pt x="12726" y="5208"/>
                </a:lnTo>
                <a:lnTo>
                  <a:pt x="12848" y="5135"/>
                </a:lnTo>
                <a:close/>
                <a:moveTo>
                  <a:pt x="1631" y="4746"/>
                </a:moveTo>
                <a:lnTo>
                  <a:pt x="1485" y="4770"/>
                </a:lnTo>
                <a:lnTo>
                  <a:pt x="1266" y="4819"/>
                </a:lnTo>
                <a:lnTo>
                  <a:pt x="1071" y="4892"/>
                </a:lnTo>
                <a:lnTo>
                  <a:pt x="876" y="4989"/>
                </a:lnTo>
                <a:lnTo>
                  <a:pt x="706" y="5111"/>
                </a:lnTo>
                <a:lnTo>
                  <a:pt x="560" y="5257"/>
                </a:lnTo>
                <a:lnTo>
                  <a:pt x="438" y="5403"/>
                </a:lnTo>
                <a:lnTo>
                  <a:pt x="317" y="5597"/>
                </a:lnTo>
                <a:lnTo>
                  <a:pt x="219" y="5792"/>
                </a:lnTo>
                <a:lnTo>
                  <a:pt x="146" y="6011"/>
                </a:lnTo>
                <a:lnTo>
                  <a:pt x="73" y="6230"/>
                </a:lnTo>
                <a:lnTo>
                  <a:pt x="25" y="6473"/>
                </a:lnTo>
                <a:lnTo>
                  <a:pt x="0" y="6716"/>
                </a:lnTo>
                <a:lnTo>
                  <a:pt x="0" y="6960"/>
                </a:lnTo>
                <a:lnTo>
                  <a:pt x="25" y="7203"/>
                </a:lnTo>
                <a:lnTo>
                  <a:pt x="73" y="7446"/>
                </a:lnTo>
                <a:lnTo>
                  <a:pt x="122" y="7690"/>
                </a:lnTo>
                <a:lnTo>
                  <a:pt x="195" y="7909"/>
                </a:lnTo>
                <a:lnTo>
                  <a:pt x="292" y="8152"/>
                </a:lnTo>
                <a:lnTo>
                  <a:pt x="390" y="8371"/>
                </a:lnTo>
                <a:lnTo>
                  <a:pt x="511" y="8566"/>
                </a:lnTo>
                <a:lnTo>
                  <a:pt x="657" y="8760"/>
                </a:lnTo>
                <a:lnTo>
                  <a:pt x="803" y="8955"/>
                </a:lnTo>
                <a:lnTo>
                  <a:pt x="974" y="9101"/>
                </a:lnTo>
                <a:lnTo>
                  <a:pt x="1168" y="9271"/>
                </a:lnTo>
                <a:lnTo>
                  <a:pt x="1339" y="9369"/>
                </a:lnTo>
                <a:lnTo>
                  <a:pt x="1533" y="9466"/>
                </a:lnTo>
                <a:lnTo>
                  <a:pt x="1752" y="9515"/>
                </a:lnTo>
                <a:lnTo>
                  <a:pt x="1947" y="9563"/>
                </a:lnTo>
                <a:lnTo>
                  <a:pt x="2385" y="9563"/>
                </a:lnTo>
                <a:lnTo>
                  <a:pt x="2604" y="9539"/>
                </a:lnTo>
                <a:lnTo>
                  <a:pt x="2799" y="9466"/>
                </a:lnTo>
                <a:lnTo>
                  <a:pt x="2993" y="9393"/>
                </a:lnTo>
                <a:lnTo>
                  <a:pt x="3188" y="9296"/>
                </a:lnTo>
                <a:lnTo>
                  <a:pt x="3334" y="9174"/>
                </a:lnTo>
                <a:lnTo>
                  <a:pt x="3480" y="9028"/>
                </a:lnTo>
                <a:lnTo>
                  <a:pt x="3602" y="8858"/>
                </a:lnTo>
                <a:lnTo>
                  <a:pt x="3699" y="8663"/>
                </a:lnTo>
                <a:lnTo>
                  <a:pt x="3748" y="8444"/>
                </a:lnTo>
                <a:lnTo>
                  <a:pt x="3772" y="8225"/>
                </a:lnTo>
                <a:lnTo>
                  <a:pt x="3772" y="7982"/>
                </a:lnTo>
                <a:lnTo>
                  <a:pt x="3723" y="7763"/>
                </a:lnTo>
                <a:lnTo>
                  <a:pt x="3650" y="7568"/>
                </a:lnTo>
                <a:lnTo>
                  <a:pt x="3553" y="7373"/>
                </a:lnTo>
                <a:lnTo>
                  <a:pt x="3310" y="7008"/>
                </a:lnTo>
                <a:lnTo>
                  <a:pt x="3042" y="6643"/>
                </a:lnTo>
                <a:lnTo>
                  <a:pt x="2945" y="6424"/>
                </a:lnTo>
                <a:lnTo>
                  <a:pt x="2896" y="6206"/>
                </a:lnTo>
                <a:lnTo>
                  <a:pt x="2799" y="5695"/>
                </a:lnTo>
                <a:lnTo>
                  <a:pt x="2750" y="5451"/>
                </a:lnTo>
                <a:lnTo>
                  <a:pt x="2653" y="5232"/>
                </a:lnTo>
                <a:lnTo>
                  <a:pt x="2604" y="5135"/>
                </a:lnTo>
                <a:lnTo>
                  <a:pt x="2531" y="5038"/>
                </a:lnTo>
                <a:lnTo>
                  <a:pt x="2434" y="4965"/>
                </a:lnTo>
                <a:lnTo>
                  <a:pt x="2336" y="4916"/>
                </a:lnTo>
                <a:lnTo>
                  <a:pt x="2263" y="4892"/>
                </a:lnTo>
                <a:lnTo>
                  <a:pt x="2190" y="4892"/>
                </a:lnTo>
                <a:lnTo>
                  <a:pt x="2020" y="4819"/>
                </a:lnTo>
                <a:lnTo>
                  <a:pt x="1825" y="4770"/>
                </a:lnTo>
                <a:lnTo>
                  <a:pt x="1631" y="4746"/>
                </a:lnTo>
                <a:close/>
                <a:moveTo>
                  <a:pt x="12994" y="4624"/>
                </a:moveTo>
                <a:lnTo>
                  <a:pt x="12799" y="4648"/>
                </a:lnTo>
                <a:lnTo>
                  <a:pt x="12702" y="4697"/>
                </a:lnTo>
                <a:lnTo>
                  <a:pt x="12629" y="4770"/>
                </a:lnTo>
                <a:lnTo>
                  <a:pt x="12483" y="4867"/>
                </a:lnTo>
                <a:lnTo>
                  <a:pt x="12337" y="5013"/>
                </a:lnTo>
                <a:lnTo>
                  <a:pt x="12215" y="5159"/>
                </a:lnTo>
                <a:lnTo>
                  <a:pt x="12118" y="5330"/>
                </a:lnTo>
                <a:lnTo>
                  <a:pt x="11899" y="5841"/>
                </a:lnTo>
                <a:lnTo>
                  <a:pt x="11777" y="6084"/>
                </a:lnTo>
                <a:lnTo>
                  <a:pt x="11631" y="6327"/>
                </a:lnTo>
                <a:lnTo>
                  <a:pt x="11291" y="6765"/>
                </a:lnTo>
                <a:lnTo>
                  <a:pt x="10950" y="7227"/>
                </a:lnTo>
                <a:lnTo>
                  <a:pt x="10853" y="7446"/>
                </a:lnTo>
                <a:lnTo>
                  <a:pt x="10755" y="7641"/>
                </a:lnTo>
                <a:lnTo>
                  <a:pt x="10682" y="7860"/>
                </a:lnTo>
                <a:lnTo>
                  <a:pt x="10634" y="8079"/>
                </a:lnTo>
                <a:lnTo>
                  <a:pt x="10634" y="8298"/>
                </a:lnTo>
                <a:lnTo>
                  <a:pt x="10634" y="8517"/>
                </a:lnTo>
                <a:lnTo>
                  <a:pt x="10658" y="8712"/>
                </a:lnTo>
                <a:lnTo>
                  <a:pt x="10731" y="8906"/>
                </a:lnTo>
                <a:lnTo>
                  <a:pt x="10804" y="9077"/>
                </a:lnTo>
                <a:lnTo>
                  <a:pt x="10926" y="9247"/>
                </a:lnTo>
                <a:lnTo>
                  <a:pt x="11047" y="9393"/>
                </a:lnTo>
                <a:lnTo>
                  <a:pt x="11218" y="9515"/>
                </a:lnTo>
                <a:lnTo>
                  <a:pt x="11388" y="9612"/>
                </a:lnTo>
                <a:lnTo>
                  <a:pt x="11607" y="9685"/>
                </a:lnTo>
                <a:lnTo>
                  <a:pt x="11826" y="9734"/>
                </a:lnTo>
                <a:lnTo>
                  <a:pt x="12094" y="9758"/>
                </a:lnTo>
                <a:lnTo>
                  <a:pt x="12313" y="9734"/>
                </a:lnTo>
                <a:lnTo>
                  <a:pt x="12556" y="9709"/>
                </a:lnTo>
                <a:lnTo>
                  <a:pt x="12775" y="9612"/>
                </a:lnTo>
                <a:lnTo>
                  <a:pt x="12994" y="9515"/>
                </a:lnTo>
                <a:lnTo>
                  <a:pt x="13189" y="9393"/>
                </a:lnTo>
                <a:lnTo>
                  <a:pt x="13383" y="9247"/>
                </a:lnTo>
                <a:lnTo>
                  <a:pt x="13578" y="9077"/>
                </a:lnTo>
                <a:lnTo>
                  <a:pt x="13772" y="8906"/>
                </a:lnTo>
                <a:lnTo>
                  <a:pt x="13918" y="8712"/>
                </a:lnTo>
                <a:lnTo>
                  <a:pt x="14089" y="8517"/>
                </a:lnTo>
                <a:lnTo>
                  <a:pt x="14210" y="8298"/>
                </a:lnTo>
                <a:lnTo>
                  <a:pt x="14332" y="8079"/>
                </a:lnTo>
                <a:lnTo>
                  <a:pt x="14454" y="7860"/>
                </a:lnTo>
                <a:lnTo>
                  <a:pt x="14551" y="7641"/>
                </a:lnTo>
                <a:lnTo>
                  <a:pt x="14624" y="7422"/>
                </a:lnTo>
                <a:lnTo>
                  <a:pt x="14673" y="7203"/>
                </a:lnTo>
                <a:lnTo>
                  <a:pt x="14697" y="7008"/>
                </a:lnTo>
                <a:lnTo>
                  <a:pt x="14721" y="6789"/>
                </a:lnTo>
                <a:lnTo>
                  <a:pt x="14721" y="6570"/>
                </a:lnTo>
                <a:lnTo>
                  <a:pt x="14697" y="6351"/>
                </a:lnTo>
                <a:lnTo>
                  <a:pt x="14673" y="6157"/>
                </a:lnTo>
                <a:lnTo>
                  <a:pt x="14624" y="5938"/>
                </a:lnTo>
                <a:lnTo>
                  <a:pt x="14551" y="5743"/>
                </a:lnTo>
                <a:lnTo>
                  <a:pt x="14454" y="5549"/>
                </a:lnTo>
                <a:lnTo>
                  <a:pt x="14502" y="5476"/>
                </a:lnTo>
                <a:lnTo>
                  <a:pt x="14527" y="5451"/>
                </a:lnTo>
                <a:lnTo>
                  <a:pt x="14527" y="5403"/>
                </a:lnTo>
                <a:lnTo>
                  <a:pt x="14478" y="5354"/>
                </a:lnTo>
                <a:lnTo>
                  <a:pt x="14381" y="5305"/>
                </a:lnTo>
                <a:lnTo>
                  <a:pt x="14283" y="5281"/>
                </a:lnTo>
                <a:lnTo>
                  <a:pt x="14137" y="5111"/>
                </a:lnTo>
                <a:lnTo>
                  <a:pt x="13991" y="4965"/>
                </a:lnTo>
                <a:lnTo>
                  <a:pt x="13797" y="4843"/>
                </a:lnTo>
                <a:lnTo>
                  <a:pt x="13626" y="4746"/>
                </a:lnTo>
                <a:lnTo>
                  <a:pt x="13407" y="4673"/>
                </a:lnTo>
                <a:lnTo>
                  <a:pt x="13213" y="4624"/>
                </a:lnTo>
                <a:close/>
                <a:moveTo>
                  <a:pt x="10682" y="11267"/>
                </a:moveTo>
                <a:lnTo>
                  <a:pt x="10342" y="11315"/>
                </a:lnTo>
                <a:lnTo>
                  <a:pt x="10050" y="11364"/>
                </a:lnTo>
                <a:lnTo>
                  <a:pt x="9636" y="11437"/>
                </a:lnTo>
                <a:lnTo>
                  <a:pt x="9222" y="11534"/>
                </a:lnTo>
                <a:lnTo>
                  <a:pt x="8809" y="11680"/>
                </a:lnTo>
                <a:lnTo>
                  <a:pt x="8614" y="11753"/>
                </a:lnTo>
                <a:lnTo>
                  <a:pt x="8444" y="11875"/>
                </a:lnTo>
                <a:lnTo>
                  <a:pt x="8395" y="11924"/>
                </a:lnTo>
                <a:lnTo>
                  <a:pt x="8395" y="11972"/>
                </a:lnTo>
                <a:lnTo>
                  <a:pt x="8419" y="12021"/>
                </a:lnTo>
                <a:lnTo>
                  <a:pt x="8492" y="12045"/>
                </a:lnTo>
                <a:lnTo>
                  <a:pt x="8882" y="12045"/>
                </a:lnTo>
                <a:lnTo>
                  <a:pt x="9295" y="11997"/>
                </a:lnTo>
                <a:lnTo>
                  <a:pt x="10098" y="11875"/>
                </a:lnTo>
                <a:lnTo>
                  <a:pt x="10415" y="11851"/>
                </a:lnTo>
                <a:lnTo>
                  <a:pt x="10731" y="11802"/>
                </a:lnTo>
                <a:lnTo>
                  <a:pt x="10877" y="11778"/>
                </a:lnTo>
                <a:lnTo>
                  <a:pt x="11023" y="11729"/>
                </a:lnTo>
                <a:lnTo>
                  <a:pt x="11169" y="11680"/>
                </a:lnTo>
                <a:lnTo>
                  <a:pt x="11291" y="11583"/>
                </a:lnTo>
                <a:lnTo>
                  <a:pt x="11315" y="11534"/>
                </a:lnTo>
                <a:lnTo>
                  <a:pt x="11315" y="11486"/>
                </a:lnTo>
                <a:lnTo>
                  <a:pt x="11291" y="11437"/>
                </a:lnTo>
                <a:lnTo>
                  <a:pt x="11266" y="11413"/>
                </a:lnTo>
                <a:lnTo>
                  <a:pt x="11120" y="11340"/>
                </a:lnTo>
                <a:lnTo>
                  <a:pt x="10974" y="11291"/>
                </a:lnTo>
                <a:lnTo>
                  <a:pt x="10828" y="11267"/>
                </a:lnTo>
                <a:close/>
                <a:moveTo>
                  <a:pt x="10901" y="13189"/>
                </a:moveTo>
                <a:lnTo>
                  <a:pt x="10707" y="13213"/>
                </a:lnTo>
                <a:lnTo>
                  <a:pt x="10512" y="13238"/>
                </a:lnTo>
                <a:lnTo>
                  <a:pt x="9733" y="13408"/>
                </a:lnTo>
                <a:lnTo>
                  <a:pt x="9368" y="13457"/>
                </a:lnTo>
                <a:lnTo>
                  <a:pt x="8979" y="13554"/>
                </a:lnTo>
                <a:lnTo>
                  <a:pt x="8809" y="13603"/>
                </a:lnTo>
                <a:lnTo>
                  <a:pt x="8614" y="13676"/>
                </a:lnTo>
                <a:lnTo>
                  <a:pt x="8468" y="13749"/>
                </a:lnTo>
                <a:lnTo>
                  <a:pt x="8322" y="13870"/>
                </a:lnTo>
                <a:lnTo>
                  <a:pt x="8298" y="13895"/>
                </a:lnTo>
                <a:lnTo>
                  <a:pt x="8298" y="13919"/>
                </a:lnTo>
                <a:lnTo>
                  <a:pt x="8346" y="13943"/>
                </a:lnTo>
                <a:lnTo>
                  <a:pt x="8492" y="13992"/>
                </a:lnTo>
                <a:lnTo>
                  <a:pt x="8663" y="14016"/>
                </a:lnTo>
                <a:lnTo>
                  <a:pt x="9003" y="14016"/>
                </a:lnTo>
                <a:lnTo>
                  <a:pt x="9344" y="13968"/>
                </a:lnTo>
                <a:lnTo>
                  <a:pt x="9685" y="13895"/>
                </a:lnTo>
                <a:lnTo>
                  <a:pt x="10098" y="13846"/>
                </a:lnTo>
                <a:lnTo>
                  <a:pt x="10536" y="13773"/>
                </a:lnTo>
                <a:lnTo>
                  <a:pt x="10731" y="13724"/>
                </a:lnTo>
                <a:lnTo>
                  <a:pt x="10950" y="13676"/>
                </a:lnTo>
                <a:lnTo>
                  <a:pt x="11145" y="13603"/>
                </a:lnTo>
                <a:lnTo>
                  <a:pt x="11315" y="13505"/>
                </a:lnTo>
                <a:lnTo>
                  <a:pt x="11388" y="13432"/>
                </a:lnTo>
                <a:lnTo>
                  <a:pt x="11388" y="13335"/>
                </a:lnTo>
                <a:lnTo>
                  <a:pt x="11364" y="13262"/>
                </a:lnTo>
                <a:lnTo>
                  <a:pt x="11339" y="13238"/>
                </a:lnTo>
                <a:lnTo>
                  <a:pt x="11291" y="13213"/>
                </a:lnTo>
                <a:lnTo>
                  <a:pt x="11096" y="13189"/>
                </a:lnTo>
                <a:close/>
                <a:moveTo>
                  <a:pt x="7251" y="6643"/>
                </a:moveTo>
                <a:lnTo>
                  <a:pt x="7495" y="6692"/>
                </a:lnTo>
                <a:lnTo>
                  <a:pt x="7738" y="6765"/>
                </a:lnTo>
                <a:lnTo>
                  <a:pt x="7422" y="6838"/>
                </a:lnTo>
                <a:lnTo>
                  <a:pt x="7203" y="6887"/>
                </a:lnTo>
                <a:lnTo>
                  <a:pt x="6984" y="6935"/>
                </a:lnTo>
                <a:lnTo>
                  <a:pt x="6765" y="7033"/>
                </a:lnTo>
                <a:lnTo>
                  <a:pt x="6667" y="7081"/>
                </a:lnTo>
                <a:lnTo>
                  <a:pt x="6594" y="7154"/>
                </a:lnTo>
                <a:lnTo>
                  <a:pt x="6570" y="7179"/>
                </a:lnTo>
                <a:lnTo>
                  <a:pt x="6570" y="7203"/>
                </a:lnTo>
                <a:lnTo>
                  <a:pt x="6594" y="7252"/>
                </a:lnTo>
                <a:lnTo>
                  <a:pt x="6619" y="7252"/>
                </a:lnTo>
                <a:lnTo>
                  <a:pt x="6813" y="7276"/>
                </a:lnTo>
                <a:lnTo>
                  <a:pt x="7008" y="7252"/>
                </a:lnTo>
                <a:lnTo>
                  <a:pt x="7373" y="7179"/>
                </a:lnTo>
                <a:lnTo>
                  <a:pt x="7811" y="7130"/>
                </a:lnTo>
                <a:lnTo>
                  <a:pt x="8030" y="7106"/>
                </a:lnTo>
                <a:lnTo>
                  <a:pt x="8225" y="7057"/>
                </a:lnTo>
                <a:lnTo>
                  <a:pt x="8346" y="7154"/>
                </a:lnTo>
                <a:lnTo>
                  <a:pt x="8006" y="7227"/>
                </a:lnTo>
                <a:lnTo>
                  <a:pt x="7714" y="7276"/>
                </a:lnTo>
                <a:lnTo>
                  <a:pt x="7397" y="7349"/>
                </a:lnTo>
                <a:lnTo>
                  <a:pt x="7105" y="7446"/>
                </a:lnTo>
                <a:lnTo>
                  <a:pt x="6959" y="7519"/>
                </a:lnTo>
                <a:lnTo>
                  <a:pt x="6838" y="7617"/>
                </a:lnTo>
                <a:lnTo>
                  <a:pt x="6813" y="7665"/>
                </a:lnTo>
                <a:lnTo>
                  <a:pt x="6813" y="7714"/>
                </a:lnTo>
                <a:lnTo>
                  <a:pt x="6862" y="7738"/>
                </a:lnTo>
                <a:lnTo>
                  <a:pt x="6886" y="7763"/>
                </a:lnTo>
                <a:lnTo>
                  <a:pt x="7154" y="7763"/>
                </a:lnTo>
                <a:lnTo>
                  <a:pt x="7422" y="7714"/>
                </a:lnTo>
                <a:lnTo>
                  <a:pt x="7957" y="7592"/>
                </a:lnTo>
                <a:lnTo>
                  <a:pt x="8298" y="7544"/>
                </a:lnTo>
                <a:lnTo>
                  <a:pt x="8663" y="7495"/>
                </a:lnTo>
                <a:lnTo>
                  <a:pt x="8857" y="7763"/>
                </a:lnTo>
                <a:lnTo>
                  <a:pt x="8590" y="7811"/>
                </a:lnTo>
                <a:lnTo>
                  <a:pt x="8322" y="7860"/>
                </a:lnTo>
                <a:lnTo>
                  <a:pt x="7981" y="7933"/>
                </a:lnTo>
                <a:lnTo>
                  <a:pt x="7616" y="8055"/>
                </a:lnTo>
                <a:lnTo>
                  <a:pt x="7300" y="8201"/>
                </a:lnTo>
                <a:lnTo>
                  <a:pt x="6959" y="8347"/>
                </a:lnTo>
                <a:lnTo>
                  <a:pt x="6935" y="8371"/>
                </a:lnTo>
                <a:lnTo>
                  <a:pt x="6959" y="8420"/>
                </a:lnTo>
                <a:lnTo>
                  <a:pt x="6984" y="8444"/>
                </a:lnTo>
                <a:lnTo>
                  <a:pt x="7008" y="8444"/>
                </a:lnTo>
                <a:lnTo>
                  <a:pt x="8225" y="8225"/>
                </a:lnTo>
                <a:lnTo>
                  <a:pt x="8663" y="8176"/>
                </a:lnTo>
                <a:lnTo>
                  <a:pt x="8882" y="8152"/>
                </a:lnTo>
                <a:lnTo>
                  <a:pt x="9076" y="8103"/>
                </a:lnTo>
                <a:lnTo>
                  <a:pt x="9222" y="8347"/>
                </a:lnTo>
                <a:lnTo>
                  <a:pt x="8906" y="8371"/>
                </a:lnTo>
                <a:lnTo>
                  <a:pt x="8614" y="8420"/>
                </a:lnTo>
                <a:lnTo>
                  <a:pt x="8322" y="8468"/>
                </a:lnTo>
                <a:lnTo>
                  <a:pt x="8030" y="8566"/>
                </a:lnTo>
                <a:lnTo>
                  <a:pt x="7738" y="8687"/>
                </a:lnTo>
                <a:lnTo>
                  <a:pt x="7495" y="8809"/>
                </a:lnTo>
                <a:lnTo>
                  <a:pt x="7251" y="8979"/>
                </a:lnTo>
                <a:lnTo>
                  <a:pt x="7057" y="9150"/>
                </a:lnTo>
                <a:lnTo>
                  <a:pt x="7032" y="9174"/>
                </a:lnTo>
                <a:lnTo>
                  <a:pt x="7032" y="9223"/>
                </a:lnTo>
                <a:lnTo>
                  <a:pt x="7057" y="9247"/>
                </a:lnTo>
                <a:lnTo>
                  <a:pt x="7081" y="9247"/>
                </a:lnTo>
                <a:lnTo>
                  <a:pt x="7397" y="9198"/>
                </a:lnTo>
                <a:lnTo>
                  <a:pt x="7689" y="9125"/>
                </a:lnTo>
                <a:lnTo>
                  <a:pt x="8298" y="8979"/>
                </a:lnTo>
                <a:lnTo>
                  <a:pt x="8590" y="8931"/>
                </a:lnTo>
                <a:lnTo>
                  <a:pt x="8882" y="8882"/>
                </a:lnTo>
                <a:lnTo>
                  <a:pt x="9490" y="8833"/>
                </a:lnTo>
                <a:lnTo>
                  <a:pt x="9563" y="9004"/>
                </a:lnTo>
                <a:lnTo>
                  <a:pt x="9174" y="9077"/>
                </a:lnTo>
                <a:lnTo>
                  <a:pt x="8760" y="9150"/>
                </a:lnTo>
                <a:lnTo>
                  <a:pt x="8346" y="9296"/>
                </a:lnTo>
                <a:lnTo>
                  <a:pt x="8152" y="9369"/>
                </a:lnTo>
                <a:lnTo>
                  <a:pt x="7957" y="9490"/>
                </a:lnTo>
                <a:lnTo>
                  <a:pt x="7787" y="9612"/>
                </a:lnTo>
                <a:lnTo>
                  <a:pt x="7641" y="9734"/>
                </a:lnTo>
                <a:lnTo>
                  <a:pt x="7616" y="9782"/>
                </a:lnTo>
                <a:lnTo>
                  <a:pt x="7616" y="9831"/>
                </a:lnTo>
                <a:lnTo>
                  <a:pt x="7665" y="9880"/>
                </a:lnTo>
                <a:lnTo>
                  <a:pt x="7714" y="9904"/>
                </a:lnTo>
                <a:lnTo>
                  <a:pt x="8054" y="9855"/>
                </a:lnTo>
                <a:lnTo>
                  <a:pt x="8419" y="9782"/>
                </a:lnTo>
                <a:lnTo>
                  <a:pt x="8784" y="9685"/>
                </a:lnTo>
                <a:lnTo>
                  <a:pt x="9125" y="9612"/>
                </a:lnTo>
                <a:lnTo>
                  <a:pt x="9320" y="9588"/>
                </a:lnTo>
                <a:lnTo>
                  <a:pt x="9514" y="9588"/>
                </a:lnTo>
                <a:lnTo>
                  <a:pt x="9904" y="9563"/>
                </a:lnTo>
                <a:lnTo>
                  <a:pt x="10074" y="9807"/>
                </a:lnTo>
                <a:lnTo>
                  <a:pt x="10269" y="10026"/>
                </a:lnTo>
                <a:lnTo>
                  <a:pt x="9904" y="10099"/>
                </a:lnTo>
                <a:lnTo>
                  <a:pt x="9563" y="10147"/>
                </a:lnTo>
                <a:lnTo>
                  <a:pt x="9198" y="10220"/>
                </a:lnTo>
                <a:lnTo>
                  <a:pt x="8833" y="10318"/>
                </a:lnTo>
                <a:lnTo>
                  <a:pt x="8468" y="10439"/>
                </a:lnTo>
                <a:lnTo>
                  <a:pt x="8127" y="10585"/>
                </a:lnTo>
                <a:lnTo>
                  <a:pt x="8103" y="10610"/>
                </a:lnTo>
                <a:lnTo>
                  <a:pt x="8103" y="10658"/>
                </a:lnTo>
                <a:lnTo>
                  <a:pt x="8127" y="10683"/>
                </a:lnTo>
                <a:lnTo>
                  <a:pt x="8152" y="10707"/>
                </a:lnTo>
                <a:lnTo>
                  <a:pt x="8492" y="10683"/>
                </a:lnTo>
                <a:lnTo>
                  <a:pt x="8809" y="10634"/>
                </a:lnTo>
                <a:lnTo>
                  <a:pt x="9466" y="10537"/>
                </a:lnTo>
                <a:lnTo>
                  <a:pt x="10025" y="10464"/>
                </a:lnTo>
                <a:lnTo>
                  <a:pt x="10293" y="10439"/>
                </a:lnTo>
                <a:lnTo>
                  <a:pt x="10585" y="10391"/>
                </a:lnTo>
                <a:lnTo>
                  <a:pt x="10804" y="10634"/>
                </a:lnTo>
                <a:lnTo>
                  <a:pt x="10536" y="10658"/>
                </a:lnTo>
                <a:lnTo>
                  <a:pt x="10244" y="10707"/>
                </a:lnTo>
                <a:lnTo>
                  <a:pt x="9709" y="10804"/>
                </a:lnTo>
                <a:lnTo>
                  <a:pt x="9320" y="10902"/>
                </a:lnTo>
                <a:lnTo>
                  <a:pt x="8930" y="10999"/>
                </a:lnTo>
                <a:lnTo>
                  <a:pt x="8760" y="11048"/>
                </a:lnTo>
                <a:lnTo>
                  <a:pt x="8590" y="11121"/>
                </a:lnTo>
                <a:lnTo>
                  <a:pt x="8419" y="11218"/>
                </a:lnTo>
                <a:lnTo>
                  <a:pt x="8249" y="11340"/>
                </a:lnTo>
                <a:lnTo>
                  <a:pt x="8225" y="11364"/>
                </a:lnTo>
                <a:lnTo>
                  <a:pt x="8225" y="11388"/>
                </a:lnTo>
                <a:lnTo>
                  <a:pt x="8249" y="11437"/>
                </a:lnTo>
                <a:lnTo>
                  <a:pt x="8273" y="11437"/>
                </a:lnTo>
                <a:lnTo>
                  <a:pt x="8444" y="11461"/>
                </a:lnTo>
                <a:lnTo>
                  <a:pt x="8614" y="11461"/>
                </a:lnTo>
                <a:lnTo>
                  <a:pt x="8955" y="11437"/>
                </a:lnTo>
                <a:lnTo>
                  <a:pt x="9320" y="11388"/>
                </a:lnTo>
                <a:lnTo>
                  <a:pt x="9660" y="11340"/>
                </a:lnTo>
                <a:lnTo>
                  <a:pt x="10025" y="11291"/>
                </a:lnTo>
                <a:lnTo>
                  <a:pt x="10415" y="11242"/>
                </a:lnTo>
                <a:lnTo>
                  <a:pt x="10804" y="11169"/>
                </a:lnTo>
                <a:lnTo>
                  <a:pt x="10974" y="11121"/>
                </a:lnTo>
                <a:lnTo>
                  <a:pt x="11145" y="11048"/>
                </a:lnTo>
                <a:lnTo>
                  <a:pt x="11315" y="11291"/>
                </a:lnTo>
                <a:lnTo>
                  <a:pt x="11485" y="11534"/>
                </a:lnTo>
                <a:lnTo>
                  <a:pt x="11607" y="11802"/>
                </a:lnTo>
                <a:lnTo>
                  <a:pt x="11704" y="12070"/>
                </a:lnTo>
                <a:lnTo>
                  <a:pt x="11631" y="12070"/>
                </a:lnTo>
                <a:lnTo>
                  <a:pt x="11242" y="12118"/>
                </a:lnTo>
                <a:lnTo>
                  <a:pt x="10853" y="12191"/>
                </a:lnTo>
                <a:lnTo>
                  <a:pt x="10074" y="12337"/>
                </a:lnTo>
                <a:lnTo>
                  <a:pt x="9709" y="12410"/>
                </a:lnTo>
                <a:lnTo>
                  <a:pt x="9344" y="12508"/>
                </a:lnTo>
                <a:lnTo>
                  <a:pt x="8979" y="12605"/>
                </a:lnTo>
                <a:lnTo>
                  <a:pt x="8784" y="12678"/>
                </a:lnTo>
                <a:lnTo>
                  <a:pt x="8614" y="12775"/>
                </a:lnTo>
                <a:lnTo>
                  <a:pt x="8590" y="12824"/>
                </a:lnTo>
                <a:lnTo>
                  <a:pt x="8565" y="12897"/>
                </a:lnTo>
                <a:lnTo>
                  <a:pt x="8590" y="12946"/>
                </a:lnTo>
                <a:lnTo>
                  <a:pt x="8663" y="12994"/>
                </a:lnTo>
                <a:lnTo>
                  <a:pt x="9344" y="12994"/>
                </a:lnTo>
                <a:lnTo>
                  <a:pt x="10050" y="12873"/>
                </a:lnTo>
                <a:lnTo>
                  <a:pt x="10877" y="12727"/>
                </a:lnTo>
                <a:lnTo>
                  <a:pt x="11291" y="12654"/>
                </a:lnTo>
                <a:lnTo>
                  <a:pt x="11680" y="12532"/>
                </a:lnTo>
                <a:lnTo>
                  <a:pt x="11777" y="12483"/>
                </a:lnTo>
                <a:lnTo>
                  <a:pt x="11777" y="12873"/>
                </a:lnTo>
                <a:lnTo>
                  <a:pt x="11753" y="13286"/>
                </a:lnTo>
                <a:lnTo>
                  <a:pt x="11680" y="13676"/>
                </a:lnTo>
                <a:lnTo>
                  <a:pt x="11583" y="14065"/>
                </a:lnTo>
                <a:lnTo>
                  <a:pt x="11558" y="13992"/>
                </a:lnTo>
                <a:lnTo>
                  <a:pt x="11510" y="13968"/>
                </a:lnTo>
                <a:lnTo>
                  <a:pt x="11461" y="13943"/>
                </a:lnTo>
                <a:lnTo>
                  <a:pt x="11388" y="13943"/>
                </a:lnTo>
                <a:lnTo>
                  <a:pt x="11047" y="13992"/>
                </a:lnTo>
                <a:lnTo>
                  <a:pt x="10731" y="14065"/>
                </a:lnTo>
                <a:lnTo>
                  <a:pt x="10074" y="14211"/>
                </a:lnTo>
                <a:lnTo>
                  <a:pt x="9709" y="14284"/>
                </a:lnTo>
                <a:lnTo>
                  <a:pt x="9344" y="14357"/>
                </a:lnTo>
                <a:lnTo>
                  <a:pt x="9174" y="14406"/>
                </a:lnTo>
                <a:lnTo>
                  <a:pt x="9003" y="14478"/>
                </a:lnTo>
                <a:lnTo>
                  <a:pt x="8833" y="14551"/>
                </a:lnTo>
                <a:lnTo>
                  <a:pt x="8663" y="14649"/>
                </a:lnTo>
                <a:lnTo>
                  <a:pt x="8638" y="14673"/>
                </a:lnTo>
                <a:lnTo>
                  <a:pt x="8638" y="14722"/>
                </a:lnTo>
                <a:lnTo>
                  <a:pt x="8663" y="14770"/>
                </a:lnTo>
                <a:lnTo>
                  <a:pt x="8687" y="14795"/>
                </a:lnTo>
                <a:lnTo>
                  <a:pt x="8833" y="14819"/>
                </a:lnTo>
                <a:lnTo>
                  <a:pt x="8979" y="14843"/>
                </a:lnTo>
                <a:lnTo>
                  <a:pt x="9271" y="14843"/>
                </a:lnTo>
                <a:lnTo>
                  <a:pt x="9563" y="14795"/>
                </a:lnTo>
                <a:lnTo>
                  <a:pt x="9855" y="14746"/>
                </a:lnTo>
                <a:lnTo>
                  <a:pt x="10244" y="14673"/>
                </a:lnTo>
                <a:lnTo>
                  <a:pt x="10658" y="14600"/>
                </a:lnTo>
                <a:lnTo>
                  <a:pt x="11047" y="14503"/>
                </a:lnTo>
                <a:lnTo>
                  <a:pt x="11437" y="14357"/>
                </a:lnTo>
                <a:lnTo>
                  <a:pt x="11461" y="14357"/>
                </a:lnTo>
                <a:lnTo>
                  <a:pt x="11364" y="14527"/>
                </a:lnTo>
                <a:lnTo>
                  <a:pt x="11242" y="14697"/>
                </a:lnTo>
                <a:lnTo>
                  <a:pt x="11023" y="14722"/>
                </a:lnTo>
                <a:lnTo>
                  <a:pt x="10780" y="14770"/>
                </a:lnTo>
                <a:lnTo>
                  <a:pt x="10317" y="14892"/>
                </a:lnTo>
                <a:lnTo>
                  <a:pt x="10001" y="14965"/>
                </a:lnTo>
                <a:lnTo>
                  <a:pt x="9660" y="15038"/>
                </a:lnTo>
                <a:lnTo>
                  <a:pt x="9368" y="15160"/>
                </a:lnTo>
                <a:lnTo>
                  <a:pt x="9222" y="15233"/>
                </a:lnTo>
                <a:lnTo>
                  <a:pt x="9076" y="15330"/>
                </a:lnTo>
                <a:lnTo>
                  <a:pt x="9076" y="15354"/>
                </a:lnTo>
                <a:lnTo>
                  <a:pt x="9101" y="15379"/>
                </a:lnTo>
                <a:lnTo>
                  <a:pt x="9247" y="15427"/>
                </a:lnTo>
                <a:lnTo>
                  <a:pt x="9660" y="15427"/>
                </a:lnTo>
                <a:lnTo>
                  <a:pt x="9977" y="15379"/>
                </a:lnTo>
                <a:lnTo>
                  <a:pt x="10244" y="15330"/>
                </a:lnTo>
                <a:lnTo>
                  <a:pt x="10585" y="15281"/>
                </a:lnTo>
                <a:lnTo>
                  <a:pt x="10585" y="15281"/>
                </a:lnTo>
                <a:lnTo>
                  <a:pt x="10342" y="15403"/>
                </a:lnTo>
                <a:lnTo>
                  <a:pt x="10074" y="15476"/>
                </a:lnTo>
                <a:lnTo>
                  <a:pt x="9831" y="15500"/>
                </a:lnTo>
                <a:lnTo>
                  <a:pt x="9563" y="15525"/>
                </a:lnTo>
                <a:lnTo>
                  <a:pt x="9320" y="15500"/>
                </a:lnTo>
                <a:lnTo>
                  <a:pt x="9052" y="15476"/>
                </a:lnTo>
                <a:lnTo>
                  <a:pt x="8541" y="15379"/>
                </a:lnTo>
                <a:lnTo>
                  <a:pt x="8030" y="15257"/>
                </a:lnTo>
                <a:lnTo>
                  <a:pt x="7568" y="15184"/>
                </a:lnTo>
                <a:lnTo>
                  <a:pt x="7081" y="15160"/>
                </a:lnTo>
                <a:lnTo>
                  <a:pt x="6594" y="15184"/>
                </a:lnTo>
                <a:lnTo>
                  <a:pt x="6132" y="15257"/>
                </a:lnTo>
                <a:lnTo>
                  <a:pt x="5645" y="15354"/>
                </a:lnTo>
                <a:lnTo>
                  <a:pt x="5183" y="15476"/>
                </a:lnTo>
                <a:lnTo>
                  <a:pt x="4697" y="15573"/>
                </a:lnTo>
                <a:lnTo>
                  <a:pt x="4453" y="15598"/>
                </a:lnTo>
                <a:lnTo>
                  <a:pt x="4210" y="15598"/>
                </a:lnTo>
                <a:lnTo>
                  <a:pt x="3942" y="15573"/>
                </a:lnTo>
                <a:lnTo>
                  <a:pt x="3675" y="15525"/>
                </a:lnTo>
                <a:lnTo>
                  <a:pt x="3431" y="15427"/>
                </a:lnTo>
                <a:lnTo>
                  <a:pt x="3188" y="15306"/>
                </a:lnTo>
                <a:lnTo>
                  <a:pt x="2993" y="15135"/>
                </a:lnTo>
                <a:lnTo>
                  <a:pt x="2799" y="14965"/>
                </a:lnTo>
                <a:lnTo>
                  <a:pt x="2628" y="14746"/>
                </a:lnTo>
                <a:lnTo>
                  <a:pt x="2482" y="14527"/>
                </a:lnTo>
                <a:lnTo>
                  <a:pt x="2361" y="14333"/>
                </a:lnTo>
                <a:lnTo>
                  <a:pt x="2288" y="14114"/>
                </a:lnTo>
                <a:lnTo>
                  <a:pt x="2239" y="13919"/>
                </a:lnTo>
                <a:lnTo>
                  <a:pt x="2215" y="13700"/>
                </a:lnTo>
                <a:lnTo>
                  <a:pt x="2239" y="13505"/>
                </a:lnTo>
                <a:lnTo>
                  <a:pt x="2263" y="13286"/>
                </a:lnTo>
                <a:lnTo>
                  <a:pt x="2288" y="13092"/>
                </a:lnTo>
                <a:lnTo>
                  <a:pt x="2361" y="12873"/>
                </a:lnTo>
                <a:lnTo>
                  <a:pt x="2507" y="12483"/>
                </a:lnTo>
                <a:lnTo>
                  <a:pt x="2726" y="12094"/>
                </a:lnTo>
                <a:lnTo>
                  <a:pt x="2945" y="11729"/>
                </a:lnTo>
                <a:lnTo>
                  <a:pt x="3188" y="11388"/>
                </a:lnTo>
                <a:lnTo>
                  <a:pt x="3650" y="10780"/>
                </a:lnTo>
                <a:lnTo>
                  <a:pt x="3845" y="10488"/>
                </a:lnTo>
                <a:lnTo>
                  <a:pt x="4064" y="10172"/>
                </a:lnTo>
                <a:lnTo>
                  <a:pt x="4259" y="9807"/>
                </a:lnTo>
                <a:lnTo>
                  <a:pt x="4405" y="9417"/>
                </a:lnTo>
                <a:lnTo>
                  <a:pt x="4502" y="9028"/>
                </a:lnTo>
                <a:lnTo>
                  <a:pt x="4599" y="8614"/>
                </a:lnTo>
                <a:lnTo>
                  <a:pt x="4672" y="8347"/>
                </a:lnTo>
                <a:lnTo>
                  <a:pt x="4770" y="8079"/>
                </a:lnTo>
                <a:lnTo>
                  <a:pt x="4891" y="7860"/>
                </a:lnTo>
                <a:lnTo>
                  <a:pt x="5037" y="7641"/>
                </a:lnTo>
                <a:lnTo>
                  <a:pt x="5183" y="7446"/>
                </a:lnTo>
                <a:lnTo>
                  <a:pt x="5378" y="7300"/>
                </a:lnTo>
                <a:lnTo>
                  <a:pt x="5621" y="7154"/>
                </a:lnTo>
                <a:lnTo>
                  <a:pt x="5889" y="7033"/>
                </a:lnTo>
                <a:lnTo>
                  <a:pt x="6205" y="6911"/>
                </a:lnTo>
                <a:lnTo>
                  <a:pt x="6546" y="6814"/>
                </a:lnTo>
                <a:lnTo>
                  <a:pt x="6862" y="6741"/>
                </a:lnTo>
                <a:lnTo>
                  <a:pt x="7178" y="6643"/>
                </a:lnTo>
                <a:close/>
                <a:moveTo>
                  <a:pt x="7154" y="6060"/>
                </a:moveTo>
                <a:lnTo>
                  <a:pt x="7081" y="6084"/>
                </a:lnTo>
                <a:lnTo>
                  <a:pt x="7008" y="6157"/>
                </a:lnTo>
                <a:lnTo>
                  <a:pt x="6984" y="6230"/>
                </a:lnTo>
                <a:lnTo>
                  <a:pt x="6594" y="6327"/>
                </a:lnTo>
                <a:lnTo>
                  <a:pt x="6229" y="6424"/>
                </a:lnTo>
                <a:lnTo>
                  <a:pt x="5840" y="6546"/>
                </a:lnTo>
                <a:lnTo>
                  <a:pt x="5499" y="6692"/>
                </a:lnTo>
                <a:lnTo>
                  <a:pt x="5159" y="6862"/>
                </a:lnTo>
                <a:lnTo>
                  <a:pt x="4867" y="7081"/>
                </a:lnTo>
                <a:lnTo>
                  <a:pt x="4721" y="7227"/>
                </a:lnTo>
                <a:lnTo>
                  <a:pt x="4599" y="7373"/>
                </a:lnTo>
                <a:lnTo>
                  <a:pt x="4502" y="7519"/>
                </a:lnTo>
                <a:lnTo>
                  <a:pt x="4380" y="7690"/>
                </a:lnTo>
                <a:lnTo>
                  <a:pt x="4307" y="7884"/>
                </a:lnTo>
                <a:lnTo>
                  <a:pt x="4234" y="8103"/>
                </a:lnTo>
                <a:lnTo>
                  <a:pt x="4113" y="8517"/>
                </a:lnTo>
                <a:lnTo>
                  <a:pt x="4015" y="8955"/>
                </a:lnTo>
                <a:lnTo>
                  <a:pt x="3894" y="9393"/>
                </a:lnTo>
                <a:lnTo>
                  <a:pt x="3796" y="9588"/>
                </a:lnTo>
                <a:lnTo>
                  <a:pt x="3699" y="9807"/>
                </a:lnTo>
                <a:lnTo>
                  <a:pt x="3456" y="10196"/>
                </a:lnTo>
                <a:lnTo>
                  <a:pt x="3188" y="10561"/>
                </a:lnTo>
                <a:lnTo>
                  <a:pt x="2920" y="10926"/>
                </a:lnTo>
                <a:lnTo>
                  <a:pt x="2434" y="11583"/>
                </a:lnTo>
                <a:lnTo>
                  <a:pt x="2215" y="11899"/>
                </a:lnTo>
                <a:lnTo>
                  <a:pt x="2020" y="12264"/>
                </a:lnTo>
                <a:lnTo>
                  <a:pt x="1850" y="12605"/>
                </a:lnTo>
                <a:lnTo>
                  <a:pt x="1752" y="12994"/>
                </a:lnTo>
                <a:lnTo>
                  <a:pt x="1704" y="13189"/>
                </a:lnTo>
                <a:lnTo>
                  <a:pt x="1679" y="13384"/>
                </a:lnTo>
                <a:lnTo>
                  <a:pt x="1679" y="13603"/>
                </a:lnTo>
                <a:lnTo>
                  <a:pt x="1679" y="13822"/>
                </a:lnTo>
                <a:lnTo>
                  <a:pt x="1704" y="14016"/>
                </a:lnTo>
                <a:lnTo>
                  <a:pt x="1752" y="14235"/>
                </a:lnTo>
                <a:lnTo>
                  <a:pt x="1825" y="14430"/>
                </a:lnTo>
                <a:lnTo>
                  <a:pt x="1898" y="14624"/>
                </a:lnTo>
                <a:lnTo>
                  <a:pt x="1996" y="14819"/>
                </a:lnTo>
                <a:lnTo>
                  <a:pt x="2093" y="14989"/>
                </a:lnTo>
                <a:lnTo>
                  <a:pt x="2215" y="15160"/>
                </a:lnTo>
                <a:lnTo>
                  <a:pt x="2361" y="15330"/>
                </a:lnTo>
                <a:lnTo>
                  <a:pt x="2507" y="15476"/>
                </a:lnTo>
                <a:lnTo>
                  <a:pt x="2677" y="15598"/>
                </a:lnTo>
                <a:lnTo>
                  <a:pt x="2847" y="15719"/>
                </a:lnTo>
                <a:lnTo>
                  <a:pt x="3018" y="15841"/>
                </a:lnTo>
                <a:lnTo>
                  <a:pt x="3212" y="15938"/>
                </a:lnTo>
                <a:lnTo>
                  <a:pt x="3407" y="16011"/>
                </a:lnTo>
                <a:lnTo>
                  <a:pt x="3602" y="16084"/>
                </a:lnTo>
                <a:lnTo>
                  <a:pt x="3821" y="16133"/>
                </a:lnTo>
                <a:lnTo>
                  <a:pt x="4040" y="16157"/>
                </a:lnTo>
                <a:lnTo>
                  <a:pt x="4502" y="16157"/>
                </a:lnTo>
                <a:lnTo>
                  <a:pt x="4721" y="16133"/>
                </a:lnTo>
                <a:lnTo>
                  <a:pt x="5159" y="16060"/>
                </a:lnTo>
                <a:lnTo>
                  <a:pt x="5597" y="15938"/>
                </a:lnTo>
                <a:lnTo>
                  <a:pt x="6108" y="15817"/>
                </a:lnTo>
                <a:lnTo>
                  <a:pt x="6594" y="15719"/>
                </a:lnTo>
                <a:lnTo>
                  <a:pt x="6789" y="15695"/>
                </a:lnTo>
                <a:lnTo>
                  <a:pt x="6959" y="15671"/>
                </a:lnTo>
                <a:lnTo>
                  <a:pt x="7349" y="15695"/>
                </a:lnTo>
                <a:lnTo>
                  <a:pt x="7714" y="15744"/>
                </a:lnTo>
                <a:lnTo>
                  <a:pt x="8079" y="15817"/>
                </a:lnTo>
                <a:lnTo>
                  <a:pt x="8541" y="15890"/>
                </a:lnTo>
                <a:lnTo>
                  <a:pt x="8979" y="15963"/>
                </a:lnTo>
                <a:lnTo>
                  <a:pt x="9441" y="16011"/>
                </a:lnTo>
                <a:lnTo>
                  <a:pt x="9879" y="16011"/>
                </a:lnTo>
                <a:lnTo>
                  <a:pt x="10098" y="15987"/>
                </a:lnTo>
                <a:lnTo>
                  <a:pt x="10317" y="15963"/>
                </a:lnTo>
                <a:lnTo>
                  <a:pt x="10536" y="15890"/>
                </a:lnTo>
                <a:lnTo>
                  <a:pt x="10731" y="15817"/>
                </a:lnTo>
                <a:lnTo>
                  <a:pt x="10926" y="15744"/>
                </a:lnTo>
                <a:lnTo>
                  <a:pt x="11120" y="15622"/>
                </a:lnTo>
                <a:lnTo>
                  <a:pt x="11315" y="15476"/>
                </a:lnTo>
                <a:lnTo>
                  <a:pt x="11485" y="15306"/>
                </a:lnTo>
                <a:lnTo>
                  <a:pt x="11631" y="15135"/>
                </a:lnTo>
                <a:lnTo>
                  <a:pt x="11753" y="14941"/>
                </a:lnTo>
                <a:lnTo>
                  <a:pt x="11802" y="14892"/>
                </a:lnTo>
                <a:lnTo>
                  <a:pt x="11948" y="14576"/>
                </a:lnTo>
                <a:lnTo>
                  <a:pt x="12094" y="14235"/>
                </a:lnTo>
                <a:lnTo>
                  <a:pt x="12191" y="13870"/>
                </a:lnTo>
                <a:lnTo>
                  <a:pt x="12264" y="13505"/>
                </a:lnTo>
                <a:lnTo>
                  <a:pt x="12288" y="13140"/>
                </a:lnTo>
                <a:lnTo>
                  <a:pt x="12313" y="12751"/>
                </a:lnTo>
                <a:lnTo>
                  <a:pt x="12288" y="12410"/>
                </a:lnTo>
                <a:lnTo>
                  <a:pt x="12264" y="12070"/>
                </a:lnTo>
                <a:lnTo>
                  <a:pt x="12215" y="11851"/>
                </a:lnTo>
                <a:lnTo>
                  <a:pt x="12167" y="11656"/>
                </a:lnTo>
                <a:lnTo>
                  <a:pt x="12069" y="11437"/>
                </a:lnTo>
                <a:lnTo>
                  <a:pt x="11972" y="11267"/>
                </a:lnTo>
                <a:lnTo>
                  <a:pt x="11753" y="10902"/>
                </a:lnTo>
                <a:lnTo>
                  <a:pt x="11485" y="10561"/>
                </a:lnTo>
                <a:lnTo>
                  <a:pt x="10926" y="9953"/>
                </a:lnTo>
                <a:lnTo>
                  <a:pt x="10682" y="9636"/>
                </a:lnTo>
                <a:lnTo>
                  <a:pt x="10439" y="9320"/>
                </a:lnTo>
                <a:lnTo>
                  <a:pt x="10439" y="9223"/>
                </a:lnTo>
                <a:lnTo>
                  <a:pt x="10439" y="9174"/>
                </a:lnTo>
                <a:lnTo>
                  <a:pt x="10415" y="9150"/>
                </a:lnTo>
                <a:lnTo>
                  <a:pt x="10269" y="9052"/>
                </a:lnTo>
                <a:lnTo>
                  <a:pt x="10171" y="8882"/>
                </a:lnTo>
                <a:lnTo>
                  <a:pt x="10001" y="8590"/>
                </a:lnTo>
                <a:lnTo>
                  <a:pt x="9977" y="8493"/>
                </a:lnTo>
                <a:lnTo>
                  <a:pt x="9904" y="8395"/>
                </a:lnTo>
                <a:lnTo>
                  <a:pt x="9490" y="7690"/>
                </a:lnTo>
                <a:lnTo>
                  <a:pt x="9271" y="7373"/>
                </a:lnTo>
                <a:lnTo>
                  <a:pt x="9028" y="7057"/>
                </a:lnTo>
                <a:lnTo>
                  <a:pt x="8760" y="6765"/>
                </a:lnTo>
                <a:lnTo>
                  <a:pt x="8468" y="6522"/>
                </a:lnTo>
                <a:lnTo>
                  <a:pt x="8298" y="6400"/>
                </a:lnTo>
                <a:lnTo>
                  <a:pt x="8127" y="6303"/>
                </a:lnTo>
                <a:lnTo>
                  <a:pt x="7957" y="6230"/>
                </a:lnTo>
                <a:lnTo>
                  <a:pt x="7762" y="6157"/>
                </a:lnTo>
                <a:lnTo>
                  <a:pt x="7689" y="6108"/>
                </a:lnTo>
                <a:lnTo>
                  <a:pt x="7592" y="6108"/>
                </a:lnTo>
                <a:lnTo>
                  <a:pt x="7251" y="606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46"/>
          <p:cNvSpPr/>
          <p:nvPr/>
        </p:nvSpPr>
        <p:spPr>
          <a:xfrm>
            <a:off x="6350992" y="2469279"/>
            <a:ext cx="458409" cy="451502"/>
          </a:xfrm>
          <a:custGeom>
            <a:avLst/>
            <a:gdLst/>
            <a:ahLst/>
            <a:cxnLst/>
            <a:rect l="l" t="t" r="r" b="b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46"/>
          <p:cNvSpPr/>
          <p:nvPr/>
        </p:nvSpPr>
        <p:spPr>
          <a:xfrm>
            <a:off x="7244612" y="2469269"/>
            <a:ext cx="1104911" cy="1088368"/>
          </a:xfrm>
          <a:custGeom>
            <a:avLst/>
            <a:gdLst/>
            <a:ahLst/>
            <a:cxnLst/>
            <a:rect l="l" t="t" r="r" b="b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46"/>
          <p:cNvSpPr/>
          <p:nvPr/>
        </p:nvSpPr>
        <p:spPr>
          <a:xfrm>
            <a:off x="6535708" y="2680133"/>
            <a:ext cx="436619" cy="266981"/>
          </a:xfrm>
          <a:custGeom>
            <a:avLst/>
            <a:gdLst/>
            <a:ahLst/>
            <a:cxnLst/>
            <a:rect l="l" t="t" r="r" b="b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46"/>
          <p:cNvSpPr/>
          <p:nvPr/>
        </p:nvSpPr>
        <p:spPr>
          <a:xfrm>
            <a:off x="7689847" y="2977530"/>
            <a:ext cx="1052391" cy="643569"/>
          </a:xfrm>
          <a:custGeom>
            <a:avLst/>
            <a:gdLst/>
            <a:ahLst/>
            <a:cxnLst/>
            <a:rect l="l" t="t" r="r" b="b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rgbClr val="6FA8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4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43</a:t>
            </a:fld>
            <a:endParaRPr/>
          </a:p>
        </p:txBody>
      </p:sp>
      <p:sp>
        <p:nvSpPr>
          <p:cNvPr id="724" name="Google Shape;724;p46"/>
          <p:cNvSpPr txBox="1">
            <a:spLocks noGrp="1"/>
          </p:cNvSpPr>
          <p:nvPr>
            <p:ph type="body" idx="4294967295"/>
          </p:nvPr>
        </p:nvSpPr>
        <p:spPr>
          <a:xfrm>
            <a:off x="6248575" y="903750"/>
            <a:ext cx="2438100" cy="152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 smtClean="0">
                <a:latin typeface="Bitter"/>
                <a:ea typeface="Bitter"/>
                <a:cs typeface="Bitter"/>
                <a:sym typeface="Bitter"/>
              </a:rPr>
              <a:t>Icons are </a:t>
            </a:r>
            <a:r>
              <a:rPr lang="en" sz="900" dirty="0">
                <a:latin typeface="Bitter"/>
                <a:ea typeface="Bitter"/>
                <a:cs typeface="Bitter"/>
                <a:sym typeface="Bitter"/>
              </a:rPr>
              <a:t>editable shapes. </a:t>
            </a:r>
            <a:br>
              <a:rPr lang="en" sz="900" dirty="0">
                <a:latin typeface="Bitter"/>
                <a:ea typeface="Bitter"/>
                <a:cs typeface="Bitter"/>
                <a:sym typeface="Bitter"/>
              </a:rPr>
            </a:br>
            <a:r>
              <a:rPr lang="en" sz="900" dirty="0">
                <a:latin typeface="Bitter"/>
                <a:ea typeface="Bitter"/>
                <a:cs typeface="Bitter"/>
                <a:sym typeface="Bitter"/>
              </a:rPr>
              <a:t/>
            </a:r>
            <a:br>
              <a:rPr lang="en" sz="900" dirty="0">
                <a:latin typeface="Bitter"/>
                <a:ea typeface="Bitter"/>
                <a:cs typeface="Bitter"/>
                <a:sym typeface="Bitter"/>
              </a:rPr>
            </a:br>
            <a:r>
              <a:rPr lang="en" sz="900" dirty="0">
                <a:latin typeface="Bitter"/>
                <a:ea typeface="Bitter"/>
                <a:cs typeface="Bitter"/>
                <a:sym typeface="Bitter"/>
              </a:rPr>
              <a:t>This means that you can:</a:t>
            </a:r>
            <a:endParaRPr sz="900" dirty="0">
              <a:latin typeface="Bitter"/>
              <a:ea typeface="Bitter"/>
              <a:cs typeface="Bitter"/>
              <a:sym typeface="Bitter"/>
            </a:endParaRPr>
          </a:p>
          <a:p>
            <a:pPr marL="182880" lvl="0" indent="-148590" algn="l" rtl="0">
              <a:spcBef>
                <a:spcPts val="0"/>
              </a:spcBef>
              <a:spcAft>
                <a:spcPts val="0"/>
              </a:spcAft>
              <a:buSzPts val="900"/>
              <a:buFont typeface="Bitter"/>
              <a:buChar char="✘"/>
            </a:pPr>
            <a:r>
              <a:rPr lang="en" sz="900" dirty="0">
                <a:latin typeface="Bitter"/>
                <a:ea typeface="Bitter"/>
                <a:cs typeface="Bitter"/>
                <a:sym typeface="Bitter"/>
              </a:rPr>
              <a:t>Resize them without losing quality.</a:t>
            </a:r>
            <a:endParaRPr sz="900" dirty="0">
              <a:latin typeface="Bitter"/>
              <a:ea typeface="Bitter"/>
              <a:cs typeface="Bitter"/>
              <a:sym typeface="Bitter"/>
            </a:endParaRPr>
          </a:p>
          <a:p>
            <a:pPr marL="182880" lvl="0" indent="-148590" algn="l" rtl="0">
              <a:spcBef>
                <a:spcPts val="0"/>
              </a:spcBef>
              <a:spcAft>
                <a:spcPts val="0"/>
              </a:spcAft>
              <a:buSzPts val="900"/>
              <a:buFont typeface="Bitter"/>
              <a:buChar char="✘"/>
            </a:pPr>
            <a:r>
              <a:rPr lang="en" sz="900" dirty="0">
                <a:latin typeface="Bitter"/>
                <a:ea typeface="Bitter"/>
                <a:cs typeface="Bitter"/>
                <a:sym typeface="Bitter"/>
              </a:rPr>
              <a:t>Change fill color and opacity.</a:t>
            </a:r>
            <a:endParaRPr sz="900" dirty="0">
              <a:latin typeface="Bitter"/>
              <a:ea typeface="Bitter"/>
              <a:cs typeface="Bitter"/>
              <a:sym typeface="Bitter"/>
            </a:endParaRPr>
          </a:p>
          <a:p>
            <a:pPr marL="182880" lvl="0" indent="-148590" algn="l" rtl="0">
              <a:spcBef>
                <a:spcPts val="0"/>
              </a:spcBef>
              <a:spcAft>
                <a:spcPts val="0"/>
              </a:spcAft>
              <a:buSzPts val="900"/>
              <a:buFont typeface="Bitter"/>
              <a:buChar char="✘"/>
            </a:pPr>
            <a:r>
              <a:rPr lang="en" sz="900" dirty="0">
                <a:latin typeface="Bitter"/>
                <a:ea typeface="Bitter"/>
                <a:cs typeface="Bitter"/>
                <a:sym typeface="Bitter"/>
              </a:rPr>
              <a:t>Change line color, width and style.</a:t>
            </a:r>
            <a:endParaRPr sz="900" dirty="0"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Bitter"/>
                <a:ea typeface="Bitter"/>
                <a:cs typeface="Bitter"/>
                <a:sym typeface="Bitter"/>
              </a:rPr>
              <a:t>Isn’t that nice? :)</a:t>
            </a:r>
            <a:br>
              <a:rPr lang="en" sz="900" dirty="0">
                <a:latin typeface="Bitter"/>
                <a:ea typeface="Bitter"/>
                <a:cs typeface="Bitter"/>
                <a:sym typeface="Bitter"/>
              </a:rPr>
            </a:br>
            <a:r>
              <a:rPr lang="en" sz="900" dirty="0">
                <a:latin typeface="Bitter"/>
                <a:ea typeface="Bitter"/>
                <a:cs typeface="Bitter"/>
                <a:sym typeface="Bitter"/>
              </a:rPr>
              <a:t/>
            </a:r>
            <a:br>
              <a:rPr lang="en" sz="900" dirty="0">
                <a:latin typeface="Bitter"/>
                <a:ea typeface="Bitter"/>
                <a:cs typeface="Bitter"/>
                <a:sym typeface="Bitter"/>
              </a:rPr>
            </a:br>
            <a:r>
              <a:rPr lang="en" sz="900" dirty="0">
                <a:latin typeface="Bitter"/>
                <a:ea typeface="Bitter"/>
                <a:cs typeface="Bitter"/>
                <a:sym typeface="Bitter"/>
              </a:rPr>
              <a:t>Examples:</a:t>
            </a:r>
            <a:endParaRPr sz="900" dirty="0">
              <a:latin typeface="Bitter"/>
              <a:ea typeface="Bitter"/>
              <a:cs typeface="Bitter"/>
              <a:sym typeface="Bitt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3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Hello!</a:t>
            </a:r>
            <a:endParaRPr sz="4000" dirty="0"/>
          </a:p>
        </p:txBody>
      </p:sp>
      <p:sp>
        <p:nvSpPr>
          <p:cNvPr id="74" name="Google Shape;74;p13"/>
          <p:cNvSpPr txBox="1">
            <a:spLocks noGrp="1"/>
          </p:cNvSpPr>
          <p:nvPr>
            <p:ph type="subTitle" idx="4294967295"/>
          </p:nvPr>
        </p:nvSpPr>
        <p:spPr>
          <a:xfrm>
            <a:off x="1079325" y="1411375"/>
            <a:ext cx="5136900" cy="2979900"/>
          </a:xfrm>
          <a:prstGeom prst="rect">
            <a:avLst/>
          </a:prstGeom>
          <a:effectLst>
            <a:outerShdw blurRad="14288" dist="9525" dir="5400000" algn="bl" rotWithShape="0">
              <a:schemeClr val="lt2">
                <a:alpha val="70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I am Jayden Smith</a:t>
            </a:r>
            <a:endParaRPr sz="3000" b="1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/>
              <a:t>I am here because I love to give presentations. </a:t>
            </a:r>
            <a:endParaRPr sz="3000"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/>
              <a:t>You can find me at @username</a:t>
            </a:r>
            <a:endParaRPr sz="3000" b="1"/>
          </a:p>
        </p:txBody>
      </p:sp>
      <p:sp>
        <p:nvSpPr>
          <p:cNvPr id="75" name="Google Shape;75;p1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76" name="Google Shape;76;p13"/>
          <p:cNvPicPr preferRelativeResize="0"/>
          <p:nvPr/>
        </p:nvPicPr>
        <p:blipFill rotWithShape="1">
          <a:blip r:embed="rId3">
            <a:alphaModFix/>
          </a:blip>
          <a:srcRect t="16373"/>
          <a:stretch/>
        </p:blipFill>
        <p:spPr>
          <a:xfrm>
            <a:off x="6461850" y="382475"/>
            <a:ext cx="1278300" cy="1597200"/>
          </a:xfrm>
          <a:prstGeom prst="roundRect">
            <a:avLst>
              <a:gd name="adj" fmla="val 1371"/>
            </a:avLst>
          </a:prstGeom>
          <a:noFill/>
          <a:ln>
            <a:noFill/>
          </a:ln>
        </p:spPr>
      </p:pic>
      <p:pic>
        <p:nvPicPr>
          <p:cNvPr id="77" name="Google Shape;7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6987" y="240923"/>
            <a:ext cx="253550" cy="26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 txBox="1">
            <a:spLocks noGrp="1"/>
          </p:cNvSpPr>
          <p:nvPr>
            <p:ph type="ctrTitle"/>
          </p:nvPr>
        </p:nvSpPr>
        <p:spPr>
          <a:xfrm>
            <a:off x="2641925" y="1818450"/>
            <a:ext cx="38601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1.</a:t>
            </a:r>
            <a:endParaRPr>
              <a:solidFill>
                <a:schemeClr val="accent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Transition Headline</a:t>
            </a:r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subTitle" idx="1"/>
          </p:nvPr>
        </p:nvSpPr>
        <p:spPr>
          <a:xfrm>
            <a:off x="2641925" y="2998951"/>
            <a:ext cx="3860100" cy="32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dirty="0"/>
              <a:t>Let’s start with the first set of slides</a:t>
            </a:r>
            <a:endParaRPr dirty="0"/>
          </a:p>
        </p:txBody>
      </p:sp>
      <p:pic>
        <p:nvPicPr>
          <p:cNvPr id="84" name="Google Shape;84;p14"/>
          <p:cNvPicPr preferRelativeResize="0"/>
          <p:nvPr/>
        </p:nvPicPr>
        <p:blipFill rotWithShape="1">
          <a:blip r:embed="rId3">
            <a:alphaModFix/>
          </a:blip>
          <a:srcRect l="28846" t="14096" r="19678"/>
          <a:stretch/>
        </p:blipFill>
        <p:spPr>
          <a:xfrm>
            <a:off x="1219875" y="3193450"/>
            <a:ext cx="1178700" cy="1172400"/>
          </a:xfrm>
          <a:prstGeom prst="roundRect">
            <a:avLst>
              <a:gd name="adj" fmla="val 865"/>
            </a:avLst>
          </a:prstGeom>
          <a:noFill/>
          <a:ln>
            <a:noFill/>
          </a:ln>
        </p:spPr>
      </p:pic>
      <p:pic>
        <p:nvPicPr>
          <p:cNvPr id="85" name="Google Shape;8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1675" y="3026569"/>
            <a:ext cx="253550" cy="26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4"/>
          <p:cNvPicPr preferRelativeResize="0"/>
          <p:nvPr/>
        </p:nvPicPr>
        <p:blipFill rotWithShape="1">
          <a:blip r:embed="rId5">
            <a:alphaModFix/>
          </a:blip>
          <a:srcRect l="14839" t="20032" r="14832" b="20026"/>
          <a:stretch/>
        </p:blipFill>
        <p:spPr>
          <a:xfrm>
            <a:off x="6614225" y="586300"/>
            <a:ext cx="1273350" cy="159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30471" y="450348"/>
            <a:ext cx="253550" cy="26365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4"/>
          <p:cNvSpPr/>
          <p:nvPr/>
        </p:nvSpPr>
        <p:spPr>
          <a:xfrm>
            <a:off x="6302650" y="4050874"/>
            <a:ext cx="554654" cy="537022"/>
          </a:xfrm>
          <a:custGeom>
            <a:avLst/>
            <a:gdLst/>
            <a:ahLst/>
            <a:cxnLst/>
            <a:rect l="l" t="t" r="r" b="b"/>
            <a:pathLst>
              <a:path w="19126" h="18518" extrusionOk="0">
                <a:moveTo>
                  <a:pt x="10098" y="2409"/>
                </a:moveTo>
                <a:lnTo>
                  <a:pt x="10512" y="2701"/>
                </a:lnTo>
                <a:lnTo>
                  <a:pt x="10074" y="2969"/>
                </a:lnTo>
                <a:lnTo>
                  <a:pt x="9636" y="3285"/>
                </a:lnTo>
                <a:lnTo>
                  <a:pt x="9198" y="3602"/>
                </a:lnTo>
                <a:lnTo>
                  <a:pt x="8760" y="3918"/>
                </a:lnTo>
                <a:lnTo>
                  <a:pt x="8517" y="4040"/>
                </a:lnTo>
                <a:lnTo>
                  <a:pt x="8249" y="4234"/>
                </a:lnTo>
                <a:lnTo>
                  <a:pt x="7981" y="4429"/>
                </a:lnTo>
                <a:lnTo>
                  <a:pt x="7884" y="4551"/>
                </a:lnTo>
                <a:lnTo>
                  <a:pt x="7811" y="4672"/>
                </a:lnTo>
                <a:lnTo>
                  <a:pt x="7349" y="4672"/>
                </a:lnTo>
                <a:lnTo>
                  <a:pt x="6814" y="4697"/>
                </a:lnTo>
                <a:lnTo>
                  <a:pt x="7081" y="4526"/>
                </a:lnTo>
                <a:lnTo>
                  <a:pt x="7641" y="4161"/>
                </a:lnTo>
                <a:lnTo>
                  <a:pt x="8200" y="3796"/>
                </a:lnTo>
                <a:lnTo>
                  <a:pt x="8784" y="3480"/>
                </a:lnTo>
                <a:lnTo>
                  <a:pt x="9320" y="3115"/>
                </a:lnTo>
                <a:lnTo>
                  <a:pt x="9539" y="2969"/>
                </a:lnTo>
                <a:lnTo>
                  <a:pt x="9758" y="2823"/>
                </a:lnTo>
                <a:lnTo>
                  <a:pt x="9952" y="2628"/>
                </a:lnTo>
                <a:lnTo>
                  <a:pt x="10025" y="2531"/>
                </a:lnTo>
                <a:lnTo>
                  <a:pt x="10074" y="2409"/>
                </a:lnTo>
                <a:close/>
                <a:moveTo>
                  <a:pt x="10804" y="2847"/>
                </a:moveTo>
                <a:lnTo>
                  <a:pt x="11193" y="3115"/>
                </a:lnTo>
                <a:lnTo>
                  <a:pt x="10974" y="3237"/>
                </a:lnTo>
                <a:lnTo>
                  <a:pt x="10755" y="3407"/>
                </a:lnTo>
                <a:lnTo>
                  <a:pt x="10561" y="3577"/>
                </a:lnTo>
                <a:lnTo>
                  <a:pt x="10366" y="3723"/>
                </a:lnTo>
                <a:lnTo>
                  <a:pt x="9709" y="4161"/>
                </a:lnTo>
                <a:lnTo>
                  <a:pt x="9368" y="4429"/>
                </a:lnTo>
                <a:lnTo>
                  <a:pt x="9222" y="4551"/>
                </a:lnTo>
                <a:lnTo>
                  <a:pt x="9101" y="4721"/>
                </a:lnTo>
                <a:lnTo>
                  <a:pt x="8176" y="4672"/>
                </a:lnTo>
                <a:lnTo>
                  <a:pt x="8322" y="4551"/>
                </a:lnTo>
                <a:lnTo>
                  <a:pt x="8663" y="4332"/>
                </a:lnTo>
                <a:lnTo>
                  <a:pt x="9028" y="4113"/>
                </a:lnTo>
                <a:lnTo>
                  <a:pt x="9466" y="3821"/>
                </a:lnTo>
                <a:lnTo>
                  <a:pt x="9879" y="3529"/>
                </a:lnTo>
                <a:lnTo>
                  <a:pt x="10317" y="3212"/>
                </a:lnTo>
                <a:lnTo>
                  <a:pt x="10731" y="2920"/>
                </a:lnTo>
                <a:lnTo>
                  <a:pt x="10804" y="2847"/>
                </a:lnTo>
                <a:close/>
                <a:moveTo>
                  <a:pt x="9490" y="1850"/>
                </a:moveTo>
                <a:lnTo>
                  <a:pt x="9685" y="2069"/>
                </a:lnTo>
                <a:lnTo>
                  <a:pt x="9904" y="2263"/>
                </a:lnTo>
                <a:lnTo>
                  <a:pt x="9709" y="2385"/>
                </a:lnTo>
                <a:lnTo>
                  <a:pt x="9514" y="2507"/>
                </a:lnTo>
                <a:lnTo>
                  <a:pt x="9149" y="2799"/>
                </a:lnTo>
                <a:lnTo>
                  <a:pt x="8590" y="3164"/>
                </a:lnTo>
                <a:lnTo>
                  <a:pt x="8006" y="3480"/>
                </a:lnTo>
                <a:lnTo>
                  <a:pt x="7519" y="3796"/>
                </a:lnTo>
                <a:lnTo>
                  <a:pt x="7033" y="4113"/>
                </a:lnTo>
                <a:lnTo>
                  <a:pt x="6595" y="4405"/>
                </a:lnTo>
                <a:lnTo>
                  <a:pt x="6400" y="4551"/>
                </a:lnTo>
                <a:lnTo>
                  <a:pt x="6205" y="4745"/>
                </a:lnTo>
                <a:lnTo>
                  <a:pt x="5792" y="4770"/>
                </a:lnTo>
                <a:lnTo>
                  <a:pt x="6059" y="4551"/>
                </a:lnTo>
                <a:lnTo>
                  <a:pt x="6327" y="4307"/>
                </a:lnTo>
                <a:lnTo>
                  <a:pt x="6838" y="3845"/>
                </a:lnTo>
                <a:lnTo>
                  <a:pt x="7495" y="3334"/>
                </a:lnTo>
                <a:lnTo>
                  <a:pt x="7811" y="3091"/>
                </a:lnTo>
                <a:lnTo>
                  <a:pt x="8152" y="2847"/>
                </a:lnTo>
                <a:lnTo>
                  <a:pt x="8492" y="2604"/>
                </a:lnTo>
                <a:lnTo>
                  <a:pt x="8809" y="2336"/>
                </a:lnTo>
                <a:lnTo>
                  <a:pt x="9149" y="2069"/>
                </a:lnTo>
                <a:lnTo>
                  <a:pt x="9490" y="1850"/>
                </a:lnTo>
                <a:close/>
                <a:moveTo>
                  <a:pt x="12775" y="4307"/>
                </a:moveTo>
                <a:lnTo>
                  <a:pt x="13359" y="4697"/>
                </a:lnTo>
                <a:lnTo>
                  <a:pt x="13116" y="4697"/>
                </a:lnTo>
                <a:lnTo>
                  <a:pt x="12045" y="4794"/>
                </a:lnTo>
                <a:lnTo>
                  <a:pt x="12410" y="4551"/>
                </a:lnTo>
                <a:lnTo>
                  <a:pt x="12580" y="4429"/>
                </a:lnTo>
                <a:lnTo>
                  <a:pt x="12775" y="4307"/>
                </a:lnTo>
                <a:close/>
                <a:moveTo>
                  <a:pt x="11510" y="3358"/>
                </a:moveTo>
                <a:lnTo>
                  <a:pt x="11923" y="3699"/>
                </a:lnTo>
                <a:lnTo>
                  <a:pt x="11826" y="3699"/>
                </a:lnTo>
                <a:lnTo>
                  <a:pt x="11729" y="3723"/>
                </a:lnTo>
                <a:lnTo>
                  <a:pt x="11558" y="3845"/>
                </a:lnTo>
                <a:lnTo>
                  <a:pt x="11388" y="3967"/>
                </a:lnTo>
                <a:lnTo>
                  <a:pt x="11242" y="4113"/>
                </a:lnTo>
                <a:lnTo>
                  <a:pt x="10877" y="4453"/>
                </a:lnTo>
                <a:lnTo>
                  <a:pt x="10682" y="4624"/>
                </a:lnTo>
                <a:lnTo>
                  <a:pt x="10536" y="4818"/>
                </a:lnTo>
                <a:lnTo>
                  <a:pt x="9587" y="4745"/>
                </a:lnTo>
                <a:lnTo>
                  <a:pt x="9831" y="4575"/>
                </a:lnTo>
                <a:lnTo>
                  <a:pt x="10074" y="4380"/>
                </a:lnTo>
                <a:lnTo>
                  <a:pt x="10317" y="4210"/>
                </a:lnTo>
                <a:lnTo>
                  <a:pt x="10561" y="4040"/>
                </a:lnTo>
                <a:lnTo>
                  <a:pt x="11047" y="3723"/>
                </a:lnTo>
                <a:lnTo>
                  <a:pt x="11510" y="3358"/>
                </a:lnTo>
                <a:close/>
                <a:moveTo>
                  <a:pt x="12021" y="3772"/>
                </a:moveTo>
                <a:lnTo>
                  <a:pt x="12532" y="4137"/>
                </a:lnTo>
                <a:lnTo>
                  <a:pt x="12313" y="4307"/>
                </a:lnTo>
                <a:lnTo>
                  <a:pt x="12021" y="4551"/>
                </a:lnTo>
                <a:lnTo>
                  <a:pt x="11899" y="4672"/>
                </a:lnTo>
                <a:lnTo>
                  <a:pt x="11777" y="4818"/>
                </a:lnTo>
                <a:lnTo>
                  <a:pt x="11412" y="4843"/>
                </a:lnTo>
                <a:lnTo>
                  <a:pt x="11072" y="4843"/>
                </a:lnTo>
                <a:lnTo>
                  <a:pt x="10828" y="4818"/>
                </a:lnTo>
                <a:lnTo>
                  <a:pt x="11072" y="4648"/>
                </a:lnTo>
                <a:lnTo>
                  <a:pt x="11315" y="4453"/>
                </a:lnTo>
                <a:lnTo>
                  <a:pt x="11534" y="4259"/>
                </a:lnTo>
                <a:lnTo>
                  <a:pt x="11777" y="4064"/>
                </a:lnTo>
                <a:lnTo>
                  <a:pt x="11923" y="3967"/>
                </a:lnTo>
                <a:lnTo>
                  <a:pt x="11996" y="3894"/>
                </a:lnTo>
                <a:lnTo>
                  <a:pt x="12021" y="3821"/>
                </a:lnTo>
                <a:lnTo>
                  <a:pt x="12021" y="3772"/>
                </a:lnTo>
                <a:close/>
                <a:moveTo>
                  <a:pt x="15038" y="6156"/>
                </a:moveTo>
                <a:lnTo>
                  <a:pt x="15281" y="6327"/>
                </a:lnTo>
                <a:lnTo>
                  <a:pt x="15525" y="6473"/>
                </a:lnTo>
                <a:lnTo>
                  <a:pt x="15354" y="6594"/>
                </a:lnTo>
                <a:lnTo>
                  <a:pt x="15184" y="6740"/>
                </a:lnTo>
                <a:lnTo>
                  <a:pt x="15062" y="6862"/>
                </a:lnTo>
                <a:lnTo>
                  <a:pt x="15038" y="6156"/>
                </a:lnTo>
                <a:close/>
                <a:moveTo>
                  <a:pt x="9782" y="511"/>
                </a:moveTo>
                <a:lnTo>
                  <a:pt x="10244" y="925"/>
                </a:lnTo>
                <a:lnTo>
                  <a:pt x="10512" y="1144"/>
                </a:lnTo>
                <a:lnTo>
                  <a:pt x="10804" y="1363"/>
                </a:lnTo>
                <a:lnTo>
                  <a:pt x="11364" y="1777"/>
                </a:lnTo>
                <a:lnTo>
                  <a:pt x="12021" y="2239"/>
                </a:lnTo>
                <a:lnTo>
                  <a:pt x="12629" y="2726"/>
                </a:lnTo>
                <a:lnTo>
                  <a:pt x="13237" y="3237"/>
                </a:lnTo>
                <a:lnTo>
                  <a:pt x="13846" y="3723"/>
                </a:lnTo>
                <a:lnTo>
                  <a:pt x="15111" y="4672"/>
                </a:lnTo>
                <a:lnTo>
                  <a:pt x="15744" y="5135"/>
                </a:lnTo>
                <a:lnTo>
                  <a:pt x="16352" y="5621"/>
                </a:lnTo>
                <a:lnTo>
                  <a:pt x="16838" y="5986"/>
                </a:lnTo>
                <a:lnTo>
                  <a:pt x="17325" y="6302"/>
                </a:lnTo>
                <a:lnTo>
                  <a:pt x="17836" y="6619"/>
                </a:lnTo>
                <a:lnTo>
                  <a:pt x="18347" y="6886"/>
                </a:lnTo>
                <a:lnTo>
                  <a:pt x="18274" y="6959"/>
                </a:lnTo>
                <a:lnTo>
                  <a:pt x="18104" y="7105"/>
                </a:lnTo>
                <a:lnTo>
                  <a:pt x="17909" y="7203"/>
                </a:lnTo>
                <a:lnTo>
                  <a:pt x="17617" y="7373"/>
                </a:lnTo>
                <a:lnTo>
                  <a:pt x="17568" y="7300"/>
                </a:lnTo>
                <a:lnTo>
                  <a:pt x="17520" y="7276"/>
                </a:lnTo>
                <a:lnTo>
                  <a:pt x="17471" y="7251"/>
                </a:lnTo>
                <a:lnTo>
                  <a:pt x="17276" y="7178"/>
                </a:lnTo>
                <a:lnTo>
                  <a:pt x="17106" y="7081"/>
                </a:lnTo>
                <a:lnTo>
                  <a:pt x="16936" y="6959"/>
                </a:lnTo>
                <a:lnTo>
                  <a:pt x="16790" y="6838"/>
                </a:lnTo>
                <a:lnTo>
                  <a:pt x="16473" y="6570"/>
                </a:lnTo>
                <a:lnTo>
                  <a:pt x="16303" y="6473"/>
                </a:lnTo>
                <a:lnTo>
                  <a:pt x="16133" y="6375"/>
                </a:lnTo>
                <a:lnTo>
                  <a:pt x="15865" y="6229"/>
                </a:lnTo>
                <a:lnTo>
                  <a:pt x="15598" y="6059"/>
                </a:lnTo>
                <a:lnTo>
                  <a:pt x="15306" y="5889"/>
                </a:lnTo>
                <a:lnTo>
                  <a:pt x="15160" y="5816"/>
                </a:lnTo>
                <a:lnTo>
                  <a:pt x="15038" y="5767"/>
                </a:lnTo>
                <a:lnTo>
                  <a:pt x="15014" y="5426"/>
                </a:lnTo>
                <a:lnTo>
                  <a:pt x="14989" y="5256"/>
                </a:lnTo>
                <a:lnTo>
                  <a:pt x="14916" y="5110"/>
                </a:lnTo>
                <a:lnTo>
                  <a:pt x="14916" y="5037"/>
                </a:lnTo>
                <a:lnTo>
                  <a:pt x="14892" y="4964"/>
                </a:lnTo>
                <a:lnTo>
                  <a:pt x="14868" y="4916"/>
                </a:lnTo>
                <a:lnTo>
                  <a:pt x="14795" y="4867"/>
                </a:lnTo>
                <a:lnTo>
                  <a:pt x="14624" y="4770"/>
                </a:lnTo>
                <a:lnTo>
                  <a:pt x="14430" y="4721"/>
                </a:lnTo>
                <a:lnTo>
                  <a:pt x="14235" y="4697"/>
                </a:lnTo>
                <a:lnTo>
                  <a:pt x="14040" y="4672"/>
                </a:lnTo>
                <a:lnTo>
                  <a:pt x="12751" y="3796"/>
                </a:lnTo>
                <a:lnTo>
                  <a:pt x="12118" y="3334"/>
                </a:lnTo>
                <a:lnTo>
                  <a:pt x="11485" y="2872"/>
                </a:lnTo>
                <a:lnTo>
                  <a:pt x="11242" y="2701"/>
                </a:lnTo>
                <a:lnTo>
                  <a:pt x="10974" y="2531"/>
                </a:lnTo>
                <a:lnTo>
                  <a:pt x="10463" y="2239"/>
                </a:lnTo>
                <a:lnTo>
                  <a:pt x="10269" y="2093"/>
                </a:lnTo>
                <a:lnTo>
                  <a:pt x="10098" y="1947"/>
                </a:lnTo>
                <a:lnTo>
                  <a:pt x="9928" y="1801"/>
                </a:lnTo>
                <a:lnTo>
                  <a:pt x="9758" y="1655"/>
                </a:lnTo>
                <a:lnTo>
                  <a:pt x="9733" y="1558"/>
                </a:lnTo>
                <a:lnTo>
                  <a:pt x="9685" y="1485"/>
                </a:lnTo>
                <a:lnTo>
                  <a:pt x="9587" y="1436"/>
                </a:lnTo>
                <a:lnTo>
                  <a:pt x="9539" y="1436"/>
                </a:lnTo>
                <a:lnTo>
                  <a:pt x="9466" y="1460"/>
                </a:lnTo>
                <a:lnTo>
                  <a:pt x="9271" y="1558"/>
                </a:lnTo>
                <a:lnTo>
                  <a:pt x="9101" y="1655"/>
                </a:lnTo>
                <a:lnTo>
                  <a:pt x="8784" y="1923"/>
                </a:lnTo>
                <a:lnTo>
                  <a:pt x="8444" y="2190"/>
                </a:lnTo>
                <a:lnTo>
                  <a:pt x="8127" y="2434"/>
                </a:lnTo>
                <a:lnTo>
                  <a:pt x="7738" y="2677"/>
                </a:lnTo>
                <a:lnTo>
                  <a:pt x="7373" y="2969"/>
                </a:lnTo>
                <a:lnTo>
                  <a:pt x="6668" y="3529"/>
                </a:lnTo>
                <a:lnTo>
                  <a:pt x="5913" y="4137"/>
                </a:lnTo>
                <a:lnTo>
                  <a:pt x="5524" y="4453"/>
                </a:lnTo>
                <a:lnTo>
                  <a:pt x="5183" y="4794"/>
                </a:lnTo>
                <a:lnTo>
                  <a:pt x="5183" y="4818"/>
                </a:lnTo>
                <a:lnTo>
                  <a:pt x="4624" y="4867"/>
                </a:lnTo>
                <a:lnTo>
                  <a:pt x="4234" y="4891"/>
                </a:lnTo>
                <a:lnTo>
                  <a:pt x="4015" y="4940"/>
                </a:lnTo>
                <a:lnTo>
                  <a:pt x="3942" y="4989"/>
                </a:lnTo>
                <a:lnTo>
                  <a:pt x="3869" y="5062"/>
                </a:lnTo>
                <a:lnTo>
                  <a:pt x="3796" y="5037"/>
                </a:lnTo>
                <a:lnTo>
                  <a:pt x="3723" y="5062"/>
                </a:lnTo>
                <a:lnTo>
                  <a:pt x="3675" y="5110"/>
                </a:lnTo>
                <a:lnTo>
                  <a:pt x="3650" y="5183"/>
                </a:lnTo>
                <a:lnTo>
                  <a:pt x="3602" y="5402"/>
                </a:lnTo>
                <a:lnTo>
                  <a:pt x="3602" y="5621"/>
                </a:lnTo>
                <a:lnTo>
                  <a:pt x="3480" y="5645"/>
                </a:lnTo>
                <a:lnTo>
                  <a:pt x="3358" y="5694"/>
                </a:lnTo>
                <a:lnTo>
                  <a:pt x="3237" y="5767"/>
                </a:lnTo>
                <a:lnTo>
                  <a:pt x="3115" y="5864"/>
                </a:lnTo>
                <a:lnTo>
                  <a:pt x="2920" y="6035"/>
                </a:lnTo>
                <a:lnTo>
                  <a:pt x="2726" y="6229"/>
                </a:lnTo>
                <a:lnTo>
                  <a:pt x="2166" y="6765"/>
                </a:lnTo>
                <a:lnTo>
                  <a:pt x="1874" y="7008"/>
                </a:lnTo>
                <a:lnTo>
                  <a:pt x="1582" y="7227"/>
                </a:lnTo>
                <a:lnTo>
                  <a:pt x="1509" y="7300"/>
                </a:lnTo>
                <a:lnTo>
                  <a:pt x="1241" y="7203"/>
                </a:lnTo>
                <a:lnTo>
                  <a:pt x="998" y="7130"/>
                </a:lnTo>
                <a:lnTo>
                  <a:pt x="779" y="7008"/>
                </a:lnTo>
                <a:lnTo>
                  <a:pt x="584" y="6838"/>
                </a:lnTo>
                <a:lnTo>
                  <a:pt x="901" y="6667"/>
                </a:lnTo>
                <a:lnTo>
                  <a:pt x="1217" y="6473"/>
                </a:lnTo>
                <a:lnTo>
                  <a:pt x="1825" y="6035"/>
                </a:lnTo>
                <a:lnTo>
                  <a:pt x="3018" y="5135"/>
                </a:lnTo>
                <a:lnTo>
                  <a:pt x="4307" y="4161"/>
                </a:lnTo>
                <a:lnTo>
                  <a:pt x="5646" y="3164"/>
                </a:lnTo>
                <a:lnTo>
                  <a:pt x="6814" y="2361"/>
                </a:lnTo>
                <a:lnTo>
                  <a:pt x="7981" y="1558"/>
                </a:lnTo>
                <a:lnTo>
                  <a:pt x="8395" y="1266"/>
                </a:lnTo>
                <a:lnTo>
                  <a:pt x="8833" y="949"/>
                </a:lnTo>
                <a:lnTo>
                  <a:pt x="9076" y="828"/>
                </a:lnTo>
                <a:lnTo>
                  <a:pt x="9295" y="706"/>
                </a:lnTo>
                <a:lnTo>
                  <a:pt x="9539" y="584"/>
                </a:lnTo>
                <a:lnTo>
                  <a:pt x="9782" y="511"/>
                </a:lnTo>
                <a:close/>
                <a:moveTo>
                  <a:pt x="3577" y="6132"/>
                </a:moveTo>
                <a:lnTo>
                  <a:pt x="3577" y="6497"/>
                </a:lnTo>
                <a:lnTo>
                  <a:pt x="3383" y="6643"/>
                </a:lnTo>
                <a:lnTo>
                  <a:pt x="3188" y="6813"/>
                </a:lnTo>
                <a:lnTo>
                  <a:pt x="2847" y="7130"/>
                </a:lnTo>
                <a:lnTo>
                  <a:pt x="2531" y="7397"/>
                </a:lnTo>
                <a:lnTo>
                  <a:pt x="2385" y="7543"/>
                </a:lnTo>
                <a:lnTo>
                  <a:pt x="2263" y="7714"/>
                </a:lnTo>
                <a:lnTo>
                  <a:pt x="1971" y="7519"/>
                </a:lnTo>
                <a:lnTo>
                  <a:pt x="2190" y="7373"/>
                </a:lnTo>
                <a:lnTo>
                  <a:pt x="2409" y="7178"/>
                </a:lnTo>
                <a:lnTo>
                  <a:pt x="2823" y="6813"/>
                </a:lnTo>
                <a:lnTo>
                  <a:pt x="3334" y="6327"/>
                </a:lnTo>
                <a:lnTo>
                  <a:pt x="3456" y="6229"/>
                </a:lnTo>
                <a:lnTo>
                  <a:pt x="3577" y="6132"/>
                </a:lnTo>
                <a:close/>
                <a:moveTo>
                  <a:pt x="7738" y="7008"/>
                </a:moveTo>
                <a:lnTo>
                  <a:pt x="7690" y="7032"/>
                </a:lnTo>
                <a:lnTo>
                  <a:pt x="7641" y="7057"/>
                </a:lnTo>
                <a:lnTo>
                  <a:pt x="7422" y="7251"/>
                </a:lnTo>
                <a:lnTo>
                  <a:pt x="7203" y="7397"/>
                </a:lnTo>
                <a:lnTo>
                  <a:pt x="7081" y="7446"/>
                </a:lnTo>
                <a:lnTo>
                  <a:pt x="6935" y="7495"/>
                </a:lnTo>
                <a:lnTo>
                  <a:pt x="6814" y="7519"/>
                </a:lnTo>
                <a:lnTo>
                  <a:pt x="6668" y="7519"/>
                </a:lnTo>
                <a:lnTo>
                  <a:pt x="6765" y="7130"/>
                </a:lnTo>
                <a:lnTo>
                  <a:pt x="6765" y="7105"/>
                </a:lnTo>
                <a:lnTo>
                  <a:pt x="6716" y="7105"/>
                </a:lnTo>
                <a:lnTo>
                  <a:pt x="6595" y="7178"/>
                </a:lnTo>
                <a:lnTo>
                  <a:pt x="6522" y="7300"/>
                </a:lnTo>
                <a:lnTo>
                  <a:pt x="6449" y="7422"/>
                </a:lnTo>
                <a:lnTo>
                  <a:pt x="6376" y="7543"/>
                </a:lnTo>
                <a:lnTo>
                  <a:pt x="6351" y="7616"/>
                </a:lnTo>
                <a:lnTo>
                  <a:pt x="6376" y="7665"/>
                </a:lnTo>
                <a:lnTo>
                  <a:pt x="6400" y="7714"/>
                </a:lnTo>
                <a:lnTo>
                  <a:pt x="6449" y="7738"/>
                </a:lnTo>
                <a:lnTo>
                  <a:pt x="6619" y="7787"/>
                </a:lnTo>
                <a:lnTo>
                  <a:pt x="6765" y="7811"/>
                </a:lnTo>
                <a:lnTo>
                  <a:pt x="6935" y="7811"/>
                </a:lnTo>
                <a:lnTo>
                  <a:pt x="7081" y="7762"/>
                </a:lnTo>
                <a:lnTo>
                  <a:pt x="7227" y="7714"/>
                </a:lnTo>
                <a:lnTo>
                  <a:pt x="7373" y="7641"/>
                </a:lnTo>
                <a:lnTo>
                  <a:pt x="7641" y="7495"/>
                </a:lnTo>
                <a:lnTo>
                  <a:pt x="7690" y="7568"/>
                </a:lnTo>
                <a:lnTo>
                  <a:pt x="7738" y="7641"/>
                </a:lnTo>
                <a:lnTo>
                  <a:pt x="7811" y="7714"/>
                </a:lnTo>
                <a:lnTo>
                  <a:pt x="7908" y="7738"/>
                </a:lnTo>
                <a:lnTo>
                  <a:pt x="8006" y="7787"/>
                </a:lnTo>
                <a:lnTo>
                  <a:pt x="8371" y="7787"/>
                </a:lnTo>
                <a:lnTo>
                  <a:pt x="8517" y="7762"/>
                </a:lnTo>
                <a:lnTo>
                  <a:pt x="8687" y="7714"/>
                </a:lnTo>
                <a:lnTo>
                  <a:pt x="8760" y="7689"/>
                </a:lnTo>
                <a:lnTo>
                  <a:pt x="8809" y="7689"/>
                </a:lnTo>
                <a:lnTo>
                  <a:pt x="8979" y="7714"/>
                </a:lnTo>
                <a:lnTo>
                  <a:pt x="9125" y="7714"/>
                </a:lnTo>
                <a:lnTo>
                  <a:pt x="9247" y="7665"/>
                </a:lnTo>
                <a:lnTo>
                  <a:pt x="9393" y="7592"/>
                </a:lnTo>
                <a:lnTo>
                  <a:pt x="9514" y="7495"/>
                </a:lnTo>
                <a:lnTo>
                  <a:pt x="9563" y="7568"/>
                </a:lnTo>
                <a:lnTo>
                  <a:pt x="9612" y="7616"/>
                </a:lnTo>
                <a:lnTo>
                  <a:pt x="9709" y="7665"/>
                </a:lnTo>
                <a:lnTo>
                  <a:pt x="9782" y="7689"/>
                </a:lnTo>
                <a:lnTo>
                  <a:pt x="9879" y="7689"/>
                </a:lnTo>
                <a:lnTo>
                  <a:pt x="9977" y="7665"/>
                </a:lnTo>
                <a:lnTo>
                  <a:pt x="10171" y="7592"/>
                </a:lnTo>
                <a:lnTo>
                  <a:pt x="10317" y="7592"/>
                </a:lnTo>
                <a:lnTo>
                  <a:pt x="10512" y="7665"/>
                </a:lnTo>
                <a:lnTo>
                  <a:pt x="10755" y="7714"/>
                </a:lnTo>
                <a:lnTo>
                  <a:pt x="11023" y="7738"/>
                </a:lnTo>
                <a:lnTo>
                  <a:pt x="11315" y="7762"/>
                </a:lnTo>
                <a:lnTo>
                  <a:pt x="11875" y="7762"/>
                </a:lnTo>
                <a:lnTo>
                  <a:pt x="12167" y="7714"/>
                </a:lnTo>
                <a:lnTo>
                  <a:pt x="12434" y="7665"/>
                </a:lnTo>
                <a:lnTo>
                  <a:pt x="12678" y="7592"/>
                </a:lnTo>
                <a:lnTo>
                  <a:pt x="12751" y="7543"/>
                </a:lnTo>
                <a:lnTo>
                  <a:pt x="12775" y="7495"/>
                </a:lnTo>
                <a:lnTo>
                  <a:pt x="12799" y="7446"/>
                </a:lnTo>
                <a:lnTo>
                  <a:pt x="12799" y="7373"/>
                </a:lnTo>
                <a:lnTo>
                  <a:pt x="12751" y="7324"/>
                </a:lnTo>
                <a:lnTo>
                  <a:pt x="12726" y="7276"/>
                </a:lnTo>
                <a:lnTo>
                  <a:pt x="12653" y="7251"/>
                </a:lnTo>
                <a:lnTo>
                  <a:pt x="12580" y="7251"/>
                </a:lnTo>
                <a:lnTo>
                  <a:pt x="12021" y="7373"/>
                </a:lnTo>
                <a:lnTo>
                  <a:pt x="11729" y="7397"/>
                </a:lnTo>
                <a:lnTo>
                  <a:pt x="11412" y="7446"/>
                </a:lnTo>
                <a:lnTo>
                  <a:pt x="11120" y="7446"/>
                </a:lnTo>
                <a:lnTo>
                  <a:pt x="10828" y="7422"/>
                </a:lnTo>
                <a:lnTo>
                  <a:pt x="10536" y="7349"/>
                </a:lnTo>
                <a:lnTo>
                  <a:pt x="10415" y="7300"/>
                </a:lnTo>
                <a:lnTo>
                  <a:pt x="10269" y="7227"/>
                </a:lnTo>
                <a:lnTo>
                  <a:pt x="10196" y="7203"/>
                </a:lnTo>
                <a:lnTo>
                  <a:pt x="10123" y="7227"/>
                </a:lnTo>
                <a:lnTo>
                  <a:pt x="10025" y="7300"/>
                </a:lnTo>
                <a:lnTo>
                  <a:pt x="9977" y="7324"/>
                </a:lnTo>
                <a:lnTo>
                  <a:pt x="9928" y="7300"/>
                </a:lnTo>
                <a:lnTo>
                  <a:pt x="9831" y="7251"/>
                </a:lnTo>
                <a:lnTo>
                  <a:pt x="9733" y="7130"/>
                </a:lnTo>
                <a:lnTo>
                  <a:pt x="9685" y="7057"/>
                </a:lnTo>
                <a:lnTo>
                  <a:pt x="9612" y="7008"/>
                </a:lnTo>
                <a:lnTo>
                  <a:pt x="9514" y="7008"/>
                </a:lnTo>
                <a:lnTo>
                  <a:pt x="9490" y="7032"/>
                </a:lnTo>
                <a:lnTo>
                  <a:pt x="9441" y="7057"/>
                </a:lnTo>
                <a:lnTo>
                  <a:pt x="9344" y="7203"/>
                </a:lnTo>
                <a:lnTo>
                  <a:pt x="9198" y="7324"/>
                </a:lnTo>
                <a:lnTo>
                  <a:pt x="9125" y="7349"/>
                </a:lnTo>
                <a:lnTo>
                  <a:pt x="9052" y="7373"/>
                </a:lnTo>
                <a:lnTo>
                  <a:pt x="8955" y="7373"/>
                </a:lnTo>
                <a:lnTo>
                  <a:pt x="8857" y="7324"/>
                </a:lnTo>
                <a:lnTo>
                  <a:pt x="8784" y="7300"/>
                </a:lnTo>
                <a:lnTo>
                  <a:pt x="8711" y="7324"/>
                </a:lnTo>
                <a:lnTo>
                  <a:pt x="8517" y="7422"/>
                </a:lnTo>
                <a:lnTo>
                  <a:pt x="8371" y="7446"/>
                </a:lnTo>
                <a:lnTo>
                  <a:pt x="8225" y="7470"/>
                </a:lnTo>
                <a:lnTo>
                  <a:pt x="8103" y="7470"/>
                </a:lnTo>
                <a:lnTo>
                  <a:pt x="8006" y="7446"/>
                </a:lnTo>
                <a:lnTo>
                  <a:pt x="7957" y="7397"/>
                </a:lnTo>
                <a:lnTo>
                  <a:pt x="7933" y="7349"/>
                </a:lnTo>
                <a:lnTo>
                  <a:pt x="7908" y="7300"/>
                </a:lnTo>
                <a:lnTo>
                  <a:pt x="7908" y="7227"/>
                </a:lnTo>
                <a:lnTo>
                  <a:pt x="7933" y="7154"/>
                </a:lnTo>
                <a:lnTo>
                  <a:pt x="7908" y="7105"/>
                </a:lnTo>
                <a:lnTo>
                  <a:pt x="7884" y="7081"/>
                </a:lnTo>
                <a:lnTo>
                  <a:pt x="7835" y="7032"/>
                </a:lnTo>
                <a:lnTo>
                  <a:pt x="7787" y="7032"/>
                </a:lnTo>
                <a:lnTo>
                  <a:pt x="7738" y="7008"/>
                </a:lnTo>
                <a:close/>
                <a:moveTo>
                  <a:pt x="15841" y="6667"/>
                </a:moveTo>
                <a:lnTo>
                  <a:pt x="16108" y="6765"/>
                </a:lnTo>
                <a:lnTo>
                  <a:pt x="16206" y="6813"/>
                </a:lnTo>
                <a:lnTo>
                  <a:pt x="16279" y="6886"/>
                </a:lnTo>
                <a:lnTo>
                  <a:pt x="15914" y="7178"/>
                </a:lnTo>
                <a:lnTo>
                  <a:pt x="15549" y="7495"/>
                </a:lnTo>
                <a:lnTo>
                  <a:pt x="15306" y="7714"/>
                </a:lnTo>
                <a:lnTo>
                  <a:pt x="15184" y="7860"/>
                </a:lnTo>
                <a:lnTo>
                  <a:pt x="15087" y="8006"/>
                </a:lnTo>
                <a:lnTo>
                  <a:pt x="15087" y="7227"/>
                </a:lnTo>
                <a:lnTo>
                  <a:pt x="15208" y="7154"/>
                </a:lnTo>
                <a:lnTo>
                  <a:pt x="15306" y="7057"/>
                </a:lnTo>
                <a:lnTo>
                  <a:pt x="15525" y="6862"/>
                </a:lnTo>
                <a:lnTo>
                  <a:pt x="15646" y="6789"/>
                </a:lnTo>
                <a:lnTo>
                  <a:pt x="15792" y="6716"/>
                </a:lnTo>
                <a:lnTo>
                  <a:pt x="15841" y="6667"/>
                </a:lnTo>
                <a:close/>
                <a:moveTo>
                  <a:pt x="3577" y="6959"/>
                </a:moveTo>
                <a:lnTo>
                  <a:pt x="3577" y="7349"/>
                </a:lnTo>
                <a:lnTo>
                  <a:pt x="3456" y="7397"/>
                </a:lnTo>
                <a:lnTo>
                  <a:pt x="3358" y="7495"/>
                </a:lnTo>
                <a:lnTo>
                  <a:pt x="3188" y="7689"/>
                </a:lnTo>
                <a:lnTo>
                  <a:pt x="2993" y="7908"/>
                </a:lnTo>
                <a:lnTo>
                  <a:pt x="2799" y="8127"/>
                </a:lnTo>
                <a:lnTo>
                  <a:pt x="2507" y="7884"/>
                </a:lnTo>
                <a:lnTo>
                  <a:pt x="2458" y="7860"/>
                </a:lnTo>
                <a:lnTo>
                  <a:pt x="2726" y="7641"/>
                </a:lnTo>
                <a:lnTo>
                  <a:pt x="2969" y="7446"/>
                </a:lnTo>
                <a:lnTo>
                  <a:pt x="3577" y="6959"/>
                </a:lnTo>
                <a:close/>
                <a:moveTo>
                  <a:pt x="3577" y="7762"/>
                </a:moveTo>
                <a:lnTo>
                  <a:pt x="3577" y="8176"/>
                </a:lnTo>
                <a:lnTo>
                  <a:pt x="3626" y="8590"/>
                </a:lnTo>
                <a:lnTo>
                  <a:pt x="3650" y="8930"/>
                </a:lnTo>
                <a:lnTo>
                  <a:pt x="2969" y="8273"/>
                </a:lnTo>
                <a:lnTo>
                  <a:pt x="3164" y="8127"/>
                </a:lnTo>
                <a:lnTo>
                  <a:pt x="3358" y="7957"/>
                </a:lnTo>
                <a:lnTo>
                  <a:pt x="3577" y="7762"/>
                </a:lnTo>
                <a:close/>
                <a:moveTo>
                  <a:pt x="16522" y="7154"/>
                </a:moveTo>
                <a:lnTo>
                  <a:pt x="16595" y="7203"/>
                </a:lnTo>
                <a:lnTo>
                  <a:pt x="16717" y="7324"/>
                </a:lnTo>
                <a:lnTo>
                  <a:pt x="16863" y="7446"/>
                </a:lnTo>
                <a:lnTo>
                  <a:pt x="17033" y="7543"/>
                </a:lnTo>
                <a:lnTo>
                  <a:pt x="17203" y="7616"/>
                </a:lnTo>
                <a:lnTo>
                  <a:pt x="17057" y="7689"/>
                </a:lnTo>
                <a:lnTo>
                  <a:pt x="16546" y="8030"/>
                </a:lnTo>
                <a:lnTo>
                  <a:pt x="16035" y="8395"/>
                </a:lnTo>
                <a:lnTo>
                  <a:pt x="15573" y="8784"/>
                </a:lnTo>
                <a:lnTo>
                  <a:pt x="15111" y="9198"/>
                </a:lnTo>
                <a:lnTo>
                  <a:pt x="15087" y="8127"/>
                </a:lnTo>
                <a:lnTo>
                  <a:pt x="15257" y="8079"/>
                </a:lnTo>
                <a:lnTo>
                  <a:pt x="15427" y="8006"/>
                </a:lnTo>
                <a:lnTo>
                  <a:pt x="15573" y="7908"/>
                </a:lnTo>
                <a:lnTo>
                  <a:pt x="15719" y="7787"/>
                </a:lnTo>
                <a:lnTo>
                  <a:pt x="16522" y="7154"/>
                </a:lnTo>
                <a:close/>
                <a:moveTo>
                  <a:pt x="6862" y="8395"/>
                </a:moveTo>
                <a:lnTo>
                  <a:pt x="6765" y="8492"/>
                </a:lnTo>
                <a:lnTo>
                  <a:pt x="6668" y="8590"/>
                </a:lnTo>
                <a:lnTo>
                  <a:pt x="6619" y="8736"/>
                </a:lnTo>
                <a:lnTo>
                  <a:pt x="6595" y="8857"/>
                </a:lnTo>
                <a:lnTo>
                  <a:pt x="6595" y="9003"/>
                </a:lnTo>
                <a:lnTo>
                  <a:pt x="6643" y="9125"/>
                </a:lnTo>
                <a:lnTo>
                  <a:pt x="6741" y="9222"/>
                </a:lnTo>
                <a:lnTo>
                  <a:pt x="6862" y="9295"/>
                </a:lnTo>
                <a:lnTo>
                  <a:pt x="7008" y="9320"/>
                </a:lnTo>
                <a:lnTo>
                  <a:pt x="7154" y="9344"/>
                </a:lnTo>
                <a:lnTo>
                  <a:pt x="7300" y="9295"/>
                </a:lnTo>
                <a:lnTo>
                  <a:pt x="7446" y="9247"/>
                </a:lnTo>
                <a:lnTo>
                  <a:pt x="7568" y="9174"/>
                </a:lnTo>
                <a:lnTo>
                  <a:pt x="7714" y="9101"/>
                </a:lnTo>
                <a:lnTo>
                  <a:pt x="7957" y="8906"/>
                </a:lnTo>
                <a:lnTo>
                  <a:pt x="8103" y="9028"/>
                </a:lnTo>
                <a:lnTo>
                  <a:pt x="8273" y="9101"/>
                </a:lnTo>
                <a:lnTo>
                  <a:pt x="8468" y="9149"/>
                </a:lnTo>
                <a:lnTo>
                  <a:pt x="8687" y="9174"/>
                </a:lnTo>
                <a:lnTo>
                  <a:pt x="8906" y="9174"/>
                </a:lnTo>
                <a:lnTo>
                  <a:pt x="9125" y="9125"/>
                </a:lnTo>
                <a:lnTo>
                  <a:pt x="9344" y="9076"/>
                </a:lnTo>
                <a:lnTo>
                  <a:pt x="9539" y="9003"/>
                </a:lnTo>
                <a:lnTo>
                  <a:pt x="9539" y="9076"/>
                </a:lnTo>
                <a:lnTo>
                  <a:pt x="9587" y="9149"/>
                </a:lnTo>
                <a:lnTo>
                  <a:pt x="9636" y="9198"/>
                </a:lnTo>
                <a:lnTo>
                  <a:pt x="9709" y="9198"/>
                </a:lnTo>
                <a:lnTo>
                  <a:pt x="9879" y="9174"/>
                </a:lnTo>
                <a:lnTo>
                  <a:pt x="10050" y="9125"/>
                </a:lnTo>
                <a:lnTo>
                  <a:pt x="10196" y="9052"/>
                </a:lnTo>
                <a:lnTo>
                  <a:pt x="10342" y="8979"/>
                </a:lnTo>
                <a:lnTo>
                  <a:pt x="10415" y="9052"/>
                </a:lnTo>
                <a:lnTo>
                  <a:pt x="10488" y="9125"/>
                </a:lnTo>
                <a:lnTo>
                  <a:pt x="10585" y="9174"/>
                </a:lnTo>
                <a:lnTo>
                  <a:pt x="10780" y="9174"/>
                </a:lnTo>
                <a:lnTo>
                  <a:pt x="10877" y="9149"/>
                </a:lnTo>
                <a:lnTo>
                  <a:pt x="10999" y="9125"/>
                </a:lnTo>
                <a:lnTo>
                  <a:pt x="11096" y="9052"/>
                </a:lnTo>
                <a:lnTo>
                  <a:pt x="11120" y="9125"/>
                </a:lnTo>
                <a:lnTo>
                  <a:pt x="11193" y="9174"/>
                </a:lnTo>
                <a:lnTo>
                  <a:pt x="11266" y="9198"/>
                </a:lnTo>
                <a:lnTo>
                  <a:pt x="11364" y="9174"/>
                </a:lnTo>
                <a:lnTo>
                  <a:pt x="11534" y="9101"/>
                </a:lnTo>
                <a:lnTo>
                  <a:pt x="11704" y="9076"/>
                </a:lnTo>
                <a:lnTo>
                  <a:pt x="11899" y="9076"/>
                </a:lnTo>
                <a:lnTo>
                  <a:pt x="12069" y="9101"/>
                </a:lnTo>
                <a:lnTo>
                  <a:pt x="12459" y="9101"/>
                </a:lnTo>
                <a:lnTo>
                  <a:pt x="12629" y="9052"/>
                </a:lnTo>
                <a:lnTo>
                  <a:pt x="12824" y="8979"/>
                </a:lnTo>
                <a:lnTo>
                  <a:pt x="12872" y="8930"/>
                </a:lnTo>
                <a:lnTo>
                  <a:pt x="12897" y="8882"/>
                </a:lnTo>
                <a:lnTo>
                  <a:pt x="12897" y="8809"/>
                </a:lnTo>
                <a:lnTo>
                  <a:pt x="12872" y="8760"/>
                </a:lnTo>
                <a:lnTo>
                  <a:pt x="12824" y="8711"/>
                </a:lnTo>
                <a:lnTo>
                  <a:pt x="12775" y="8687"/>
                </a:lnTo>
                <a:lnTo>
                  <a:pt x="12702" y="8663"/>
                </a:lnTo>
                <a:lnTo>
                  <a:pt x="12629" y="8687"/>
                </a:lnTo>
                <a:lnTo>
                  <a:pt x="12483" y="8736"/>
                </a:lnTo>
                <a:lnTo>
                  <a:pt x="12337" y="8760"/>
                </a:lnTo>
                <a:lnTo>
                  <a:pt x="11583" y="8760"/>
                </a:lnTo>
                <a:lnTo>
                  <a:pt x="11437" y="8784"/>
                </a:lnTo>
                <a:lnTo>
                  <a:pt x="11437" y="8687"/>
                </a:lnTo>
                <a:lnTo>
                  <a:pt x="11437" y="8638"/>
                </a:lnTo>
                <a:lnTo>
                  <a:pt x="11412" y="8590"/>
                </a:lnTo>
                <a:lnTo>
                  <a:pt x="11339" y="8517"/>
                </a:lnTo>
                <a:lnTo>
                  <a:pt x="11242" y="8517"/>
                </a:lnTo>
                <a:lnTo>
                  <a:pt x="11193" y="8541"/>
                </a:lnTo>
                <a:lnTo>
                  <a:pt x="11145" y="8565"/>
                </a:lnTo>
                <a:lnTo>
                  <a:pt x="11023" y="8711"/>
                </a:lnTo>
                <a:lnTo>
                  <a:pt x="10926" y="8784"/>
                </a:lnTo>
                <a:lnTo>
                  <a:pt x="10853" y="8833"/>
                </a:lnTo>
                <a:lnTo>
                  <a:pt x="10755" y="8857"/>
                </a:lnTo>
                <a:lnTo>
                  <a:pt x="10682" y="8857"/>
                </a:lnTo>
                <a:lnTo>
                  <a:pt x="10609" y="8784"/>
                </a:lnTo>
                <a:lnTo>
                  <a:pt x="10561" y="8638"/>
                </a:lnTo>
                <a:lnTo>
                  <a:pt x="10512" y="8565"/>
                </a:lnTo>
                <a:lnTo>
                  <a:pt x="10439" y="8517"/>
                </a:lnTo>
                <a:lnTo>
                  <a:pt x="10342" y="8517"/>
                </a:lnTo>
                <a:lnTo>
                  <a:pt x="10317" y="8541"/>
                </a:lnTo>
                <a:lnTo>
                  <a:pt x="10269" y="8565"/>
                </a:lnTo>
                <a:lnTo>
                  <a:pt x="10123" y="8711"/>
                </a:lnTo>
                <a:lnTo>
                  <a:pt x="10025" y="8760"/>
                </a:lnTo>
                <a:lnTo>
                  <a:pt x="9928" y="8809"/>
                </a:lnTo>
                <a:lnTo>
                  <a:pt x="9977" y="8638"/>
                </a:lnTo>
                <a:lnTo>
                  <a:pt x="9977" y="8565"/>
                </a:lnTo>
                <a:lnTo>
                  <a:pt x="9952" y="8517"/>
                </a:lnTo>
                <a:lnTo>
                  <a:pt x="9928" y="8468"/>
                </a:lnTo>
                <a:lnTo>
                  <a:pt x="9879" y="8444"/>
                </a:lnTo>
                <a:lnTo>
                  <a:pt x="9806" y="8419"/>
                </a:lnTo>
                <a:lnTo>
                  <a:pt x="9758" y="8419"/>
                </a:lnTo>
                <a:lnTo>
                  <a:pt x="9709" y="8444"/>
                </a:lnTo>
                <a:lnTo>
                  <a:pt x="9660" y="8492"/>
                </a:lnTo>
                <a:lnTo>
                  <a:pt x="9612" y="8565"/>
                </a:lnTo>
                <a:lnTo>
                  <a:pt x="9563" y="8614"/>
                </a:lnTo>
                <a:lnTo>
                  <a:pt x="9368" y="8687"/>
                </a:lnTo>
                <a:lnTo>
                  <a:pt x="9149" y="8760"/>
                </a:lnTo>
                <a:lnTo>
                  <a:pt x="8906" y="8809"/>
                </a:lnTo>
                <a:lnTo>
                  <a:pt x="8638" y="8809"/>
                </a:lnTo>
                <a:lnTo>
                  <a:pt x="8419" y="8784"/>
                </a:lnTo>
                <a:lnTo>
                  <a:pt x="8346" y="8760"/>
                </a:lnTo>
                <a:lnTo>
                  <a:pt x="8273" y="8711"/>
                </a:lnTo>
                <a:lnTo>
                  <a:pt x="8200" y="8663"/>
                </a:lnTo>
                <a:lnTo>
                  <a:pt x="8176" y="8590"/>
                </a:lnTo>
                <a:lnTo>
                  <a:pt x="8152" y="8541"/>
                </a:lnTo>
                <a:lnTo>
                  <a:pt x="8127" y="8517"/>
                </a:lnTo>
                <a:lnTo>
                  <a:pt x="8054" y="8468"/>
                </a:lnTo>
                <a:lnTo>
                  <a:pt x="7957" y="8468"/>
                </a:lnTo>
                <a:lnTo>
                  <a:pt x="7884" y="8517"/>
                </a:lnTo>
                <a:lnTo>
                  <a:pt x="7665" y="8687"/>
                </a:lnTo>
                <a:lnTo>
                  <a:pt x="7446" y="8833"/>
                </a:lnTo>
                <a:lnTo>
                  <a:pt x="7203" y="8955"/>
                </a:lnTo>
                <a:lnTo>
                  <a:pt x="7106" y="8979"/>
                </a:lnTo>
                <a:lnTo>
                  <a:pt x="7033" y="8955"/>
                </a:lnTo>
                <a:lnTo>
                  <a:pt x="6984" y="8906"/>
                </a:lnTo>
                <a:lnTo>
                  <a:pt x="6935" y="8833"/>
                </a:lnTo>
                <a:lnTo>
                  <a:pt x="6911" y="8736"/>
                </a:lnTo>
                <a:lnTo>
                  <a:pt x="6911" y="8638"/>
                </a:lnTo>
                <a:lnTo>
                  <a:pt x="6911" y="8541"/>
                </a:lnTo>
                <a:lnTo>
                  <a:pt x="6935" y="8444"/>
                </a:lnTo>
                <a:lnTo>
                  <a:pt x="6935" y="8419"/>
                </a:lnTo>
                <a:lnTo>
                  <a:pt x="6911" y="8419"/>
                </a:lnTo>
                <a:lnTo>
                  <a:pt x="6887" y="8395"/>
                </a:lnTo>
                <a:close/>
                <a:moveTo>
                  <a:pt x="7811" y="9709"/>
                </a:moveTo>
                <a:lnTo>
                  <a:pt x="7763" y="9733"/>
                </a:lnTo>
                <a:lnTo>
                  <a:pt x="7690" y="9758"/>
                </a:lnTo>
                <a:lnTo>
                  <a:pt x="7641" y="9806"/>
                </a:lnTo>
                <a:lnTo>
                  <a:pt x="7592" y="9904"/>
                </a:lnTo>
                <a:lnTo>
                  <a:pt x="7495" y="9977"/>
                </a:lnTo>
                <a:lnTo>
                  <a:pt x="7398" y="10074"/>
                </a:lnTo>
                <a:lnTo>
                  <a:pt x="7276" y="10171"/>
                </a:lnTo>
                <a:lnTo>
                  <a:pt x="7154" y="10220"/>
                </a:lnTo>
                <a:lnTo>
                  <a:pt x="7057" y="10220"/>
                </a:lnTo>
                <a:lnTo>
                  <a:pt x="7008" y="10196"/>
                </a:lnTo>
                <a:lnTo>
                  <a:pt x="6984" y="10171"/>
                </a:lnTo>
                <a:lnTo>
                  <a:pt x="6960" y="10098"/>
                </a:lnTo>
                <a:lnTo>
                  <a:pt x="6960" y="10025"/>
                </a:lnTo>
                <a:lnTo>
                  <a:pt x="6935" y="9952"/>
                </a:lnTo>
                <a:lnTo>
                  <a:pt x="6887" y="9928"/>
                </a:lnTo>
                <a:lnTo>
                  <a:pt x="6814" y="9904"/>
                </a:lnTo>
                <a:lnTo>
                  <a:pt x="6741" y="9952"/>
                </a:lnTo>
                <a:lnTo>
                  <a:pt x="6668" y="10025"/>
                </a:lnTo>
                <a:lnTo>
                  <a:pt x="6619" y="10098"/>
                </a:lnTo>
                <a:lnTo>
                  <a:pt x="6619" y="10196"/>
                </a:lnTo>
                <a:lnTo>
                  <a:pt x="6643" y="10269"/>
                </a:lnTo>
                <a:lnTo>
                  <a:pt x="6668" y="10366"/>
                </a:lnTo>
                <a:lnTo>
                  <a:pt x="6741" y="10439"/>
                </a:lnTo>
                <a:lnTo>
                  <a:pt x="6814" y="10488"/>
                </a:lnTo>
                <a:lnTo>
                  <a:pt x="6911" y="10536"/>
                </a:lnTo>
                <a:lnTo>
                  <a:pt x="7008" y="10561"/>
                </a:lnTo>
                <a:lnTo>
                  <a:pt x="7227" y="10561"/>
                </a:lnTo>
                <a:lnTo>
                  <a:pt x="7325" y="10536"/>
                </a:lnTo>
                <a:lnTo>
                  <a:pt x="7519" y="10439"/>
                </a:lnTo>
                <a:lnTo>
                  <a:pt x="7714" y="10317"/>
                </a:lnTo>
                <a:lnTo>
                  <a:pt x="7787" y="10390"/>
                </a:lnTo>
                <a:lnTo>
                  <a:pt x="7908" y="10439"/>
                </a:lnTo>
                <a:lnTo>
                  <a:pt x="8030" y="10463"/>
                </a:lnTo>
                <a:lnTo>
                  <a:pt x="8152" y="10463"/>
                </a:lnTo>
                <a:lnTo>
                  <a:pt x="8298" y="10439"/>
                </a:lnTo>
                <a:lnTo>
                  <a:pt x="8444" y="10390"/>
                </a:lnTo>
                <a:lnTo>
                  <a:pt x="8565" y="10342"/>
                </a:lnTo>
                <a:lnTo>
                  <a:pt x="8711" y="10269"/>
                </a:lnTo>
                <a:lnTo>
                  <a:pt x="8809" y="10390"/>
                </a:lnTo>
                <a:lnTo>
                  <a:pt x="8906" y="10463"/>
                </a:lnTo>
                <a:lnTo>
                  <a:pt x="9003" y="10512"/>
                </a:lnTo>
                <a:lnTo>
                  <a:pt x="9125" y="10536"/>
                </a:lnTo>
                <a:lnTo>
                  <a:pt x="9247" y="10536"/>
                </a:lnTo>
                <a:lnTo>
                  <a:pt x="9368" y="10488"/>
                </a:lnTo>
                <a:lnTo>
                  <a:pt x="9490" y="10439"/>
                </a:lnTo>
                <a:lnTo>
                  <a:pt x="9612" y="10366"/>
                </a:lnTo>
                <a:lnTo>
                  <a:pt x="9733" y="10439"/>
                </a:lnTo>
                <a:lnTo>
                  <a:pt x="9855" y="10488"/>
                </a:lnTo>
                <a:lnTo>
                  <a:pt x="9977" y="10512"/>
                </a:lnTo>
                <a:lnTo>
                  <a:pt x="10123" y="10536"/>
                </a:lnTo>
                <a:lnTo>
                  <a:pt x="10390" y="10512"/>
                </a:lnTo>
                <a:lnTo>
                  <a:pt x="10682" y="10463"/>
                </a:lnTo>
                <a:lnTo>
                  <a:pt x="10755" y="10439"/>
                </a:lnTo>
                <a:lnTo>
                  <a:pt x="10804" y="10390"/>
                </a:lnTo>
                <a:lnTo>
                  <a:pt x="10804" y="10317"/>
                </a:lnTo>
                <a:lnTo>
                  <a:pt x="10804" y="10244"/>
                </a:lnTo>
                <a:lnTo>
                  <a:pt x="10780" y="10196"/>
                </a:lnTo>
                <a:lnTo>
                  <a:pt x="10731" y="10147"/>
                </a:lnTo>
                <a:lnTo>
                  <a:pt x="10658" y="10123"/>
                </a:lnTo>
                <a:lnTo>
                  <a:pt x="10585" y="10123"/>
                </a:lnTo>
                <a:lnTo>
                  <a:pt x="10366" y="10171"/>
                </a:lnTo>
                <a:lnTo>
                  <a:pt x="10147" y="10196"/>
                </a:lnTo>
                <a:lnTo>
                  <a:pt x="10050" y="10171"/>
                </a:lnTo>
                <a:lnTo>
                  <a:pt x="9952" y="10147"/>
                </a:lnTo>
                <a:lnTo>
                  <a:pt x="9855" y="10098"/>
                </a:lnTo>
                <a:lnTo>
                  <a:pt x="9758" y="10001"/>
                </a:lnTo>
                <a:lnTo>
                  <a:pt x="9685" y="9952"/>
                </a:lnTo>
                <a:lnTo>
                  <a:pt x="9612" y="9928"/>
                </a:lnTo>
                <a:lnTo>
                  <a:pt x="9539" y="9952"/>
                </a:lnTo>
                <a:lnTo>
                  <a:pt x="9466" y="10001"/>
                </a:lnTo>
                <a:lnTo>
                  <a:pt x="9393" y="10098"/>
                </a:lnTo>
                <a:lnTo>
                  <a:pt x="9320" y="10147"/>
                </a:lnTo>
                <a:lnTo>
                  <a:pt x="9271" y="10171"/>
                </a:lnTo>
                <a:lnTo>
                  <a:pt x="9198" y="10196"/>
                </a:lnTo>
                <a:lnTo>
                  <a:pt x="9149" y="10171"/>
                </a:lnTo>
                <a:lnTo>
                  <a:pt x="9076" y="10123"/>
                </a:lnTo>
                <a:lnTo>
                  <a:pt x="9028" y="10050"/>
                </a:lnTo>
                <a:lnTo>
                  <a:pt x="8955" y="9952"/>
                </a:lnTo>
                <a:lnTo>
                  <a:pt x="8906" y="9879"/>
                </a:lnTo>
                <a:lnTo>
                  <a:pt x="8833" y="9831"/>
                </a:lnTo>
                <a:lnTo>
                  <a:pt x="8736" y="9831"/>
                </a:lnTo>
                <a:lnTo>
                  <a:pt x="8663" y="9879"/>
                </a:lnTo>
                <a:lnTo>
                  <a:pt x="8517" y="9977"/>
                </a:lnTo>
                <a:lnTo>
                  <a:pt x="8273" y="10074"/>
                </a:lnTo>
                <a:lnTo>
                  <a:pt x="8152" y="10098"/>
                </a:lnTo>
                <a:lnTo>
                  <a:pt x="8030" y="10098"/>
                </a:lnTo>
                <a:lnTo>
                  <a:pt x="8006" y="10050"/>
                </a:lnTo>
                <a:lnTo>
                  <a:pt x="7981" y="10025"/>
                </a:lnTo>
                <a:lnTo>
                  <a:pt x="7981" y="9952"/>
                </a:lnTo>
                <a:lnTo>
                  <a:pt x="7981" y="9879"/>
                </a:lnTo>
                <a:lnTo>
                  <a:pt x="7957" y="9831"/>
                </a:lnTo>
                <a:lnTo>
                  <a:pt x="7933" y="9782"/>
                </a:lnTo>
                <a:lnTo>
                  <a:pt x="7884" y="9733"/>
                </a:lnTo>
                <a:lnTo>
                  <a:pt x="7811" y="9709"/>
                </a:lnTo>
                <a:close/>
                <a:moveTo>
                  <a:pt x="13967" y="5135"/>
                </a:moveTo>
                <a:lnTo>
                  <a:pt x="14186" y="5159"/>
                </a:lnTo>
                <a:lnTo>
                  <a:pt x="14381" y="5207"/>
                </a:lnTo>
                <a:lnTo>
                  <a:pt x="14430" y="5256"/>
                </a:lnTo>
                <a:lnTo>
                  <a:pt x="14527" y="5305"/>
                </a:lnTo>
                <a:lnTo>
                  <a:pt x="14576" y="5305"/>
                </a:lnTo>
                <a:lnTo>
                  <a:pt x="14576" y="5548"/>
                </a:lnTo>
                <a:lnTo>
                  <a:pt x="14600" y="5791"/>
                </a:lnTo>
                <a:lnTo>
                  <a:pt x="14624" y="7081"/>
                </a:lnTo>
                <a:lnTo>
                  <a:pt x="14624" y="9587"/>
                </a:lnTo>
                <a:lnTo>
                  <a:pt x="13481" y="10561"/>
                </a:lnTo>
                <a:lnTo>
                  <a:pt x="12288" y="11510"/>
                </a:lnTo>
                <a:lnTo>
                  <a:pt x="10926" y="12507"/>
                </a:lnTo>
                <a:lnTo>
                  <a:pt x="10269" y="12945"/>
                </a:lnTo>
                <a:lnTo>
                  <a:pt x="9952" y="13164"/>
                </a:lnTo>
                <a:lnTo>
                  <a:pt x="9660" y="13432"/>
                </a:lnTo>
                <a:lnTo>
                  <a:pt x="9636" y="13407"/>
                </a:lnTo>
                <a:lnTo>
                  <a:pt x="9320" y="13261"/>
                </a:lnTo>
                <a:lnTo>
                  <a:pt x="9028" y="13091"/>
                </a:lnTo>
                <a:lnTo>
                  <a:pt x="8760" y="12897"/>
                </a:lnTo>
                <a:lnTo>
                  <a:pt x="8492" y="12702"/>
                </a:lnTo>
                <a:lnTo>
                  <a:pt x="7957" y="12264"/>
                </a:lnTo>
                <a:lnTo>
                  <a:pt x="7422" y="11826"/>
                </a:lnTo>
                <a:lnTo>
                  <a:pt x="6108" y="10853"/>
                </a:lnTo>
                <a:lnTo>
                  <a:pt x="4770" y="9879"/>
                </a:lnTo>
                <a:lnTo>
                  <a:pt x="4405" y="9587"/>
                </a:lnTo>
                <a:lnTo>
                  <a:pt x="4040" y="9295"/>
                </a:lnTo>
                <a:lnTo>
                  <a:pt x="4137" y="9222"/>
                </a:lnTo>
                <a:lnTo>
                  <a:pt x="4161" y="9198"/>
                </a:lnTo>
                <a:lnTo>
                  <a:pt x="4186" y="9125"/>
                </a:lnTo>
                <a:lnTo>
                  <a:pt x="4186" y="8979"/>
                </a:lnTo>
                <a:lnTo>
                  <a:pt x="4161" y="8784"/>
                </a:lnTo>
                <a:lnTo>
                  <a:pt x="4137" y="8614"/>
                </a:lnTo>
                <a:lnTo>
                  <a:pt x="4088" y="8444"/>
                </a:lnTo>
                <a:lnTo>
                  <a:pt x="4064" y="7835"/>
                </a:lnTo>
                <a:lnTo>
                  <a:pt x="4040" y="7251"/>
                </a:lnTo>
                <a:lnTo>
                  <a:pt x="4040" y="6010"/>
                </a:lnTo>
                <a:lnTo>
                  <a:pt x="4040" y="5524"/>
                </a:lnTo>
                <a:lnTo>
                  <a:pt x="4015" y="5329"/>
                </a:lnTo>
                <a:lnTo>
                  <a:pt x="4015" y="5280"/>
                </a:lnTo>
                <a:lnTo>
                  <a:pt x="4137" y="5305"/>
                </a:lnTo>
                <a:lnTo>
                  <a:pt x="4599" y="5305"/>
                </a:lnTo>
                <a:lnTo>
                  <a:pt x="5086" y="5256"/>
                </a:lnTo>
                <a:lnTo>
                  <a:pt x="6278" y="5207"/>
                </a:lnTo>
                <a:lnTo>
                  <a:pt x="7495" y="5135"/>
                </a:lnTo>
                <a:lnTo>
                  <a:pt x="8346" y="5135"/>
                </a:lnTo>
                <a:lnTo>
                  <a:pt x="9198" y="5183"/>
                </a:lnTo>
                <a:lnTo>
                  <a:pt x="10901" y="5305"/>
                </a:lnTo>
                <a:lnTo>
                  <a:pt x="11339" y="5329"/>
                </a:lnTo>
                <a:lnTo>
                  <a:pt x="11777" y="5305"/>
                </a:lnTo>
                <a:lnTo>
                  <a:pt x="12653" y="5232"/>
                </a:lnTo>
                <a:lnTo>
                  <a:pt x="13067" y="5183"/>
                </a:lnTo>
                <a:lnTo>
                  <a:pt x="13505" y="5135"/>
                </a:lnTo>
                <a:close/>
                <a:moveTo>
                  <a:pt x="365" y="7227"/>
                </a:moveTo>
                <a:lnTo>
                  <a:pt x="511" y="7373"/>
                </a:lnTo>
                <a:lnTo>
                  <a:pt x="682" y="7495"/>
                </a:lnTo>
                <a:lnTo>
                  <a:pt x="876" y="7592"/>
                </a:lnTo>
                <a:lnTo>
                  <a:pt x="1095" y="7689"/>
                </a:lnTo>
                <a:lnTo>
                  <a:pt x="1509" y="7835"/>
                </a:lnTo>
                <a:lnTo>
                  <a:pt x="1679" y="7933"/>
                </a:lnTo>
                <a:lnTo>
                  <a:pt x="1850" y="8006"/>
                </a:lnTo>
                <a:lnTo>
                  <a:pt x="2166" y="8225"/>
                </a:lnTo>
                <a:lnTo>
                  <a:pt x="2482" y="8492"/>
                </a:lnTo>
                <a:lnTo>
                  <a:pt x="2774" y="8760"/>
                </a:lnTo>
                <a:lnTo>
                  <a:pt x="3042" y="9052"/>
                </a:lnTo>
                <a:lnTo>
                  <a:pt x="3626" y="9612"/>
                </a:lnTo>
                <a:lnTo>
                  <a:pt x="3918" y="9879"/>
                </a:lnTo>
                <a:lnTo>
                  <a:pt x="4234" y="10123"/>
                </a:lnTo>
                <a:lnTo>
                  <a:pt x="4940" y="10634"/>
                </a:lnTo>
                <a:lnTo>
                  <a:pt x="5646" y="11169"/>
                </a:lnTo>
                <a:lnTo>
                  <a:pt x="6351" y="11680"/>
                </a:lnTo>
                <a:lnTo>
                  <a:pt x="7057" y="12191"/>
                </a:lnTo>
                <a:lnTo>
                  <a:pt x="7373" y="12410"/>
                </a:lnTo>
                <a:lnTo>
                  <a:pt x="7665" y="12629"/>
                </a:lnTo>
                <a:lnTo>
                  <a:pt x="8249" y="13116"/>
                </a:lnTo>
                <a:lnTo>
                  <a:pt x="8541" y="13334"/>
                </a:lnTo>
                <a:lnTo>
                  <a:pt x="8833" y="13553"/>
                </a:lnTo>
                <a:lnTo>
                  <a:pt x="9149" y="13724"/>
                </a:lnTo>
                <a:lnTo>
                  <a:pt x="9490" y="13894"/>
                </a:lnTo>
                <a:lnTo>
                  <a:pt x="9563" y="13918"/>
                </a:lnTo>
                <a:lnTo>
                  <a:pt x="9612" y="13918"/>
                </a:lnTo>
                <a:lnTo>
                  <a:pt x="9709" y="13870"/>
                </a:lnTo>
                <a:lnTo>
                  <a:pt x="9758" y="13797"/>
                </a:lnTo>
                <a:lnTo>
                  <a:pt x="9806" y="13675"/>
                </a:lnTo>
                <a:lnTo>
                  <a:pt x="9977" y="13626"/>
                </a:lnTo>
                <a:lnTo>
                  <a:pt x="10171" y="13529"/>
                </a:lnTo>
                <a:lnTo>
                  <a:pt x="10512" y="13334"/>
                </a:lnTo>
                <a:lnTo>
                  <a:pt x="11169" y="12897"/>
                </a:lnTo>
                <a:lnTo>
                  <a:pt x="11923" y="12361"/>
                </a:lnTo>
                <a:lnTo>
                  <a:pt x="12678" y="11802"/>
                </a:lnTo>
                <a:lnTo>
                  <a:pt x="13408" y="11218"/>
                </a:lnTo>
                <a:lnTo>
                  <a:pt x="14138" y="10634"/>
                </a:lnTo>
                <a:lnTo>
                  <a:pt x="14843" y="10050"/>
                </a:lnTo>
                <a:lnTo>
                  <a:pt x="15549" y="9441"/>
                </a:lnTo>
                <a:lnTo>
                  <a:pt x="16060" y="9003"/>
                </a:lnTo>
                <a:lnTo>
                  <a:pt x="16571" y="8614"/>
                </a:lnTo>
                <a:lnTo>
                  <a:pt x="17106" y="8249"/>
                </a:lnTo>
                <a:lnTo>
                  <a:pt x="17690" y="7908"/>
                </a:lnTo>
                <a:lnTo>
                  <a:pt x="18152" y="7665"/>
                </a:lnTo>
                <a:lnTo>
                  <a:pt x="18420" y="7495"/>
                </a:lnTo>
                <a:lnTo>
                  <a:pt x="18542" y="7397"/>
                </a:lnTo>
                <a:lnTo>
                  <a:pt x="18663" y="7300"/>
                </a:lnTo>
                <a:lnTo>
                  <a:pt x="18639" y="7592"/>
                </a:lnTo>
                <a:lnTo>
                  <a:pt x="18639" y="7860"/>
                </a:lnTo>
                <a:lnTo>
                  <a:pt x="18639" y="8371"/>
                </a:lnTo>
                <a:lnTo>
                  <a:pt x="18615" y="9222"/>
                </a:lnTo>
                <a:lnTo>
                  <a:pt x="18566" y="10074"/>
                </a:lnTo>
                <a:lnTo>
                  <a:pt x="18542" y="10926"/>
                </a:lnTo>
                <a:lnTo>
                  <a:pt x="18542" y="11339"/>
                </a:lnTo>
                <a:lnTo>
                  <a:pt x="18542" y="11777"/>
                </a:lnTo>
                <a:lnTo>
                  <a:pt x="18590" y="12629"/>
                </a:lnTo>
                <a:lnTo>
                  <a:pt x="18615" y="13505"/>
                </a:lnTo>
                <a:lnTo>
                  <a:pt x="18615" y="14356"/>
                </a:lnTo>
                <a:lnTo>
                  <a:pt x="18590" y="15232"/>
                </a:lnTo>
                <a:lnTo>
                  <a:pt x="18517" y="16157"/>
                </a:lnTo>
                <a:lnTo>
                  <a:pt x="18444" y="17082"/>
                </a:lnTo>
                <a:lnTo>
                  <a:pt x="18420" y="17276"/>
                </a:lnTo>
                <a:lnTo>
                  <a:pt x="18104" y="17082"/>
                </a:lnTo>
                <a:lnTo>
                  <a:pt x="17812" y="16887"/>
                </a:lnTo>
                <a:lnTo>
                  <a:pt x="17203" y="16376"/>
                </a:lnTo>
                <a:lnTo>
                  <a:pt x="16595" y="15816"/>
                </a:lnTo>
                <a:lnTo>
                  <a:pt x="16279" y="15524"/>
                </a:lnTo>
                <a:lnTo>
                  <a:pt x="15962" y="15232"/>
                </a:lnTo>
                <a:lnTo>
                  <a:pt x="15622" y="14965"/>
                </a:lnTo>
                <a:lnTo>
                  <a:pt x="15257" y="14721"/>
                </a:lnTo>
                <a:lnTo>
                  <a:pt x="14843" y="14502"/>
                </a:lnTo>
                <a:lnTo>
                  <a:pt x="14430" y="14308"/>
                </a:lnTo>
                <a:lnTo>
                  <a:pt x="14040" y="14113"/>
                </a:lnTo>
                <a:lnTo>
                  <a:pt x="13846" y="14040"/>
                </a:lnTo>
                <a:lnTo>
                  <a:pt x="13602" y="14040"/>
                </a:lnTo>
                <a:lnTo>
                  <a:pt x="13578" y="14064"/>
                </a:lnTo>
                <a:lnTo>
                  <a:pt x="13554" y="14113"/>
                </a:lnTo>
                <a:lnTo>
                  <a:pt x="13554" y="14162"/>
                </a:lnTo>
                <a:lnTo>
                  <a:pt x="13627" y="14332"/>
                </a:lnTo>
                <a:lnTo>
                  <a:pt x="13748" y="14454"/>
                </a:lnTo>
                <a:lnTo>
                  <a:pt x="13894" y="14575"/>
                </a:lnTo>
                <a:lnTo>
                  <a:pt x="14040" y="14673"/>
                </a:lnTo>
                <a:lnTo>
                  <a:pt x="14405" y="14867"/>
                </a:lnTo>
                <a:lnTo>
                  <a:pt x="14722" y="15038"/>
                </a:lnTo>
                <a:lnTo>
                  <a:pt x="15160" y="15305"/>
                </a:lnTo>
                <a:lnTo>
                  <a:pt x="15573" y="15622"/>
                </a:lnTo>
                <a:lnTo>
                  <a:pt x="15962" y="15962"/>
                </a:lnTo>
                <a:lnTo>
                  <a:pt x="16327" y="16303"/>
                </a:lnTo>
                <a:lnTo>
                  <a:pt x="16644" y="16595"/>
                </a:lnTo>
                <a:lnTo>
                  <a:pt x="16984" y="16887"/>
                </a:lnTo>
                <a:lnTo>
                  <a:pt x="17641" y="17422"/>
                </a:lnTo>
                <a:lnTo>
                  <a:pt x="17933" y="17666"/>
                </a:lnTo>
                <a:lnTo>
                  <a:pt x="17933" y="17666"/>
                </a:lnTo>
                <a:lnTo>
                  <a:pt x="17155" y="17641"/>
                </a:lnTo>
                <a:lnTo>
                  <a:pt x="16376" y="17690"/>
                </a:lnTo>
                <a:lnTo>
                  <a:pt x="14795" y="17787"/>
                </a:lnTo>
                <a:lnTo>
                  <a:pt x="14211" y="17812"/>
                </a:lnTo>
                <a:lnTo>
                  <a:pt x="13602" y="17836"/>
                </a:lnTo>
                <a:lnTo>
                  <a:pt x="12410" y="17836"/>
                </a:lnTo>
                <a:lnTo>
                  <a:pt x="10001" y="17787"/>
                </a:lnTo>
                <a:lnTo>
                  <a:pt x="9393" y="17787"/>
                </a:lnTo>
                <a:lnTo>
                  <a:pt x="8760" y="17812"/>
                </a:lnTo>
                <a:lnTo>
                  <a:pt x="7495" y="17885"/>
                </a:lnTo>
                <a:lnTo>
                  <a:pt x="6254" y="17933"/>
                </a:lnTo>
                <a:lnTo>
                  <a:pt x="5621" y="17958"/>
                </a:lnTo>
                <a:lnTo>
                  <a:pt x="3796" y="17958"/>
                </a:lnTo>
                <a:lnTo>
                  <a:pt x="2604" y="17933"/>
                </a:lnTo>
                <a:lnTo>
                  <a:pt x="1947" y="17958"/>
                </a:lnTo>
                <a:lnTo>
                  <a:pt x="1314" y="18006"/>
                </a:lnTo>
                <a:lnTo>
                  <a:pt x="779" y="18104"/>
                </a:lnTo>
                <a:lnTo>
                  <a:pt x="974" y="17982"/>
                </a:lnTo>
                <a:lnTo>
                  <a:pt x="1144" y="17860"/>
                </a:lnTo>
                <a:lnTo>
                  <a:pt x="1436" y="17593"/>
                </a:lnTo>
                <a:lnTo>
                  <a:pt x="2263" y="16960"/>
                </a:lnTo>
                <a:lnTo>
                  <a:pt x="3042" y="16327"/>
                </a:lnTo>
                <a:lnTo>
                  <a:pt x="4648" y="14989"/>
                </a:lnTo>
                <a:lnTo>
                  <a:pt x="5208" y="14551"/>
                </a:lnTo>
                <a:lnTo>
                  <a:pt x="5378" y="14429"/>
                </a:lnTo>
                <a:lnTo>
                  <a:pt x="5475" y="14332"/>
                </a:lnTo>
                <a:lnTo>
                  <a:pt x="5524" y="14259"/>
                </a:lnTo>
                <a:lnTo>
                  <a:pt x="5524" y="14186"/>
                </a:lnTo>
                <a:lnTo>
                  <a:pt x="5524" y="14113"/>
                </a:lnTo>
                <a:lnTo>
                  <a:pt x="5475" y="14040"/>
                </a:lnTo>
                <a:lnTo>
                  <a:pt x="5427" y="13991"/>
                </a:lnTo>
                <a:lnTo>
                  <a:pt x="5378" y="13967"/>
                </a:lnTo>
                <a:lnTo>
                  <a:pt x="5256" y="13967"/>
                </a:lnTo>
                <a:lnTo>
                  <a:pt x="5159" y="13991"/>
                </a:lnTo>
                <a:lnTo>
                  <a:pt x="5037" y="14064"/>
                </a:lnTo>
                <a:lnTo>
                  <a:pt x="4818" y="14235"/>
                </a:lnTo>
                <a:lnTo>
                  <a:pt x="4648" y="14381"/>
                </a:lnTo>
                <a:lnTo>
                  <a:pt x="3869" y="15013"/>
                </a:lnTo>
                <a:lnTo>
                  <a:pt x="3115" y="15646"/>
                </a:lnTo>
                <a:lnTo>
                  <a:pt x="1387" y="17106"/>
                </a:lnTo>
                <a:lnTo>
                  <a:pt x="1168" y="17276"/>
                </a:lnTo>
                <a:lnTo>
                  <a:pt x="925" y="17471"/>
                </a:lnTo>
                <a:lnTo>
                  <a:pt x="706" y="17641"/>
                </a:lnTo>
                <a:lnTo>
                  <a:pt x="487" y="17860"/>
                </a:lnTo>
                <a:lnTo>
                  <a:pt x="463" y="17252"/>
                </a:lnTo>
                <a:lnTo>
                  <a:pt x="438" y="16668"/>
                </a:lnTo>
                <a:lnTo>
                  <a:pt x="487" y="15476"/>
                </a:lnTo>
                <a:lnTo>
                  <a:pt x="487" y="14673"/>
                </a:lnTo>
                <a:lnTo>
                  <a:pt x="463" y="13894"/>
                </a:lnTo>
                <a:lnTo>
                  <a:pt x="463" y="13116"/>
                </a:lnTo>
                <a:lnTo>
                  <a:pt x="463" y="12337"/>
                </a:lnTo>
                <a:lnTo>
                  <a:pt x="487" y="10755"/>
                </a:lnTo>
                <a:lnTo>
                  <a:pt x="487" y="9977"/>
                </a:lnTo>
                <a:lnTo>
                  <a:pt x="463" y="9198"/>
                </a:lnTo>
                <a:lnTo>
                  <a:pt x="438" y="8711"/>
                </a:lnTo>
                <a:lnTo>
                  <a:pt x="390" y="8225"/>
                </a:lnTo>
                <a:lnTo>
                  <a:pt x="341" y="7714"/>
                </a:lnTo>
                <a:lnTo>
                  <a:pt x="341" y="7470"/>
                </a:lnTo>
                <a:lnTo>
                  <a:pt x="365" y="7227"/>
                </a:lnTo>
                <a:close/>
                <a:moveTo>
                  <a:pt x="9587" y="0"/>
                </a:moveTo>
                <a:lnTo>
                  <a:pt x="9490" y="25"/>
                </a:lnTo>
                <a:lnTo>
                  <a:pt x="9393" y="98"/>
                </a:lnTo>
                <a:lnTo>
                  <a:pt x="9393" y="146"/>
                </a:lnTo>
                <a:lnTo>
                  <a:pt x="9198" y="219"/>
                </a:lnTo>
                <a:lnTo>
                  <a:pt x="9028" y="292"/>
                </a:lnTo>
                <a:lnTo>
                  <a:pt x="8687" y="511"/>
                </a:lnTo>
                <a:lnTo>
                  <a:pt x="8054" y="974"/>
                </a:lnTo>
                <a:lnTo>
                  <a:pt x="6887" y="1777"/>
                </a:lnTo>
                <a:lnTo>
                  <a:pt x="5719" y="2580"/>
                </a:lnTo>
                <a:lnTo>
                  <a:pt x="5013" y="3091"/>
                </a:lnTo>
                <a:lnTo>
                  <a:pt x="4332" y="3626"/>
                </a:lnTo>
                <a:lnTo>
                  <a:pt x="2945" y="4697"/>
                </a:lnTo>
                <a:lnTo>
                  <a:pt x="2239" y="5207"/>
                </a:lnTo>
                <a:lnTo>
                  <a:pt x="1509" y="5718"/>
                </a:lnTo>
                <a:lnTo>
                  <a:pt x="803" y="6229"/>
                </a:lnTo>
                <a:lnTo>
                  <a:pt x="463" y="6521"/>
                </a:lnTo>
                <a:lnTo>
                  <a:pt x="122" y="6789"/>
                </a:lnTo>
                <a:lnTo>
                  <a:pt x="98" y="6838"/>
                </a:lnTo>
                <a:lnTo>
                  <a:pt x="98" y="6886"/>
                </a:lnTo>
                <a:lnTo>
                  <a:pt x="98" y="6935"/>
                </a:lnTo>
                <a:lnTo>
                  <a:pt x="122" y="6959"/>
                </a:lnTo>
                <a:lnTo>
                  <a:pt x="49" y="7178"/>
                </a:lnTo>
                <a:lnTo>
                  <a:pt x="25" y="7397"/>
                </a:lnTo>
                <a:lnTo>
                  <a:pt x="0" y="7641"/>
                </a:lnTo>
                <a:lnTo>
                  <a:pt x="25" y="7884"/>
                </a:lnTo>
                <a:lnTo>
                  <a:pt x="49" y="8371"/>
                </a:lnTo>
                <a:lnTo>
                  <a:pt x="98" y="8833"/>
                </a:lnTo>
                <a:lnTo>
                  <a:pt x="98" y="10488"/>
                </a:lnTo>
                <a:lnTo>
                  <a:pt x="73" y="11315"/>
                </a:lnTo>
                <a:lnTo>
                  <a:pt x="49" y="12142"/>
                </a:lnTo>
                <a:lnTo>
                  <a:pt x="25" y="12970"/>
                </a:lnTo>
                <a:lnTo>
                  <a:pt x="49" y="13797"/>
                </a:lnTo>
                <a:lnTo>
                  <a:pt x="49" y="14624"/>
                </a:lnTo>
                <a:lnTo>
                  <a:pt x="49" y="15476"/>
                </a:lnTo>
                <a:lnTo>
                  <a:pt x="0" y="16911"/>
                </a:lnTo>
                <a:lnTo>
                  <a:pt x="0" y="17617"/>
                </a:lnTo>
                <a:lnTo>
                  <a:pt x="49" y="17982"/>
                </a:lnTo>
                <a:lnTo>
                  <a:pt x="98" y="18347"/>
                </a:lnTo>
                <a:lnTo>
                  <a:pt x="98" y="18396"/>
                </a:lnTo>
                <a:lnTo>
                  <a:pt x="146" y="18444"/>
                </a:lnTo>
                <a:lnTo>
                  <a:pt x="219" y="18493"/>
                </a:lnTo>
                <a:lnTo>
                  <a:pt x="341" y="18517"/>
                </a:lnTo>
                <a:lnTo>
                  <a:pt x="438" y="18469"/>
                </a:lnTo>
                <a:lnTo>
                  <a:pt x="1022" y="18469"/>
                </a:lnTo>
                <a:lnTo>
                  <a:pt x="1606" y="18420"/>
                </a:lnTo>
                <a:lnTo>
                  <a:pt x="2190" y="18396"/>
                </a:lnTo>
                <a:lnTo>
                  <a:pt x="3967" y="18396"/>
                </a:lnTo>
                <a:lnTo>
                  <a:pt x="5183" y="18420"/>
                </a:lnTo>
                <a:lnTo>
                  <a:pt x="6376" y="18396"/>
                </a:lnTo>
                <a:lnTo>
                  <a:pt x="7592" y="18347"/>
                </a:lnTo>
                <a:lnTo>
                  <a:pt x="8809" y="18274"/>
                </a:lnTo>
                <a:lnTo>
                  <a:pt x="10001" y="18274"/>
                </a:lnTo>
                <a:lnTo>
                  <a:pt x="12337" y="18298"/>
                </a:lnTo>
                <a:lnTo>
                  <a:pt x="13481" y="18298"/>
                </a:lnTo>
                <a:lnTo>
                  <a:pt x="14649" y="18274"/>
                </a:lnTo>
                <a:lnTo>
                  <a:pt x="15646" y="18201"/>
                </a:lnTo>
                <a:lnTo>
                  <a:pt x="16668" y="18128"/>
                </a:lnTo>
                <a:lnTo>
                  <a:pt x="17690" y="18128"/>
                </a:lnTo>
                <a:lnTo>
                  <a:pt x="18201" y="18152"/>
                </a:lnTo>
                <a:lnTo>
                  <a:pt x="18688" y="18201"/>
                </a:lnTo>
                <a:lnTo>
                  <a:pt x="18785" y="18201"/>
                </a:lnTo>
                <a:lnTo>
                  <a:pt x="18882" y="18177"/>
                </a:lnTo>
                <a:lnTo>
                  <a:pt x="18931" y="18128"/>
                </a:lnTo>
                <a:lnTo>
                  <a:pt x="18980" y="18055"/>
                </a:lnTo>
                <a:lnTo>
                  <a:pt x="19004" y="17958"/>
                </a:lnTo>
                <a:lnTo>
                  <a:pt x="18980" y="17885"/>
                </a:lnTo>
                <a:lnTo>
                  <a:pt x="18955" y="17812"/>
                </a:lnTo>
                <a:lnTo>
                  <a:pt x="18882" y="17763"/>
                </a:lnTo>
                <a:lnTo>
                  <a:pt x="18907" y="17690"/>
                </a:lnTo>
                <a:lnTo>
                  <a:pt x="19028" y="16327"/>
                </a:lnTo>
                <a:lnTo>
                  <a:pt x="19077" y="15427"/>
                </a:lnTo>
                <a:lnTo>
                  <a:pt x="19101" y="14502"/>
                </a:lnTo>
                <a:lnTo>
                  <a:pt x="19101" y="13602"/>
                </a:lnTo>
                <a:lnTo>
                  <a:pt x="19077" y="12678"/>
                </a:lnTo>
                <a:lnTo>
                  <a:pt x="19028" y="10999"/>
                </a:lnTo>
                <a:lnTo>
                  <a:pt x="19028" y="10147"/>
                </a:lnTo>
                <a:lnTo>
                  <a:pt x="19053" y="9295"/>
                </a:lnTo>
                <a:lnTo>
                  <a:pt x="19077" y="8541"/>
                </a:lnTo>
                <a:lnTo>
                  <a:pt x="19077" y="7787"/>
                </a:lnTo>
                <a:lnTo>
                  <a:pt x="19053" y="7251"/>
                </a:lnTo>
                <a:lnTo>
                  <a:pt x="19077" y="6984"/>
                </a:lnTo>
                <a:lnTo>
                  <a:pt x="19126" y="6716"/>
                </a:lnTo>
                <a:lnTo>
                  <a:pt x="19126" y="6692"/>
                </a:lnTo>
                <a:lnTo>
                  <a:pt x="19126" y="6643"/>
                </a:lnTo>
                <a:lnTo>
                  <a:pt x="19077" y="6594"/>
                </a:lnTo>
                <a:lnTo>
                  <a:pt x="19004" y="6570"/>
                </a:lnTo>
                <a:lnTo>
                  <a:pt x="18955" y="6570"/>
                </a:lnTo>
                <a:lnTo>
                  <a:pt x="18931" y="6594"/>
                </a:lnTo>
                <a:lnTo>
                  <a:pt x="18882" y="6570"/>
                </a:lnTo>
                <a:lnTo>
                  <a:pt x="18250" y="6254"/>
                </a:lnTo>
                <a:lnTo>
                  <a:pt x="17617" y="5889"/>
                </a:lnTo>
                <a:lnTo>
                  <a:pt x="17033" y="5499"/>
                </a:lnTo>
                <a:lnTo>
                  <a:pt x="16473" y="5062"/>
                </a:lnTo>
                <a:lnTo>
                  <a:pt x="15816" y="4575"/>
                </a:lnTo>
                <a:lnTo>
                  <a:pt x="15160" y="4088"/>
                </a:lnTo>
                <a:lnTo>
                  <a:pt x="14503" y="3602"/>
                </a:lnTo>
                <a:lnTo>
                  <a:pt x="13870" y="3115"/>
                </a:lnTo>
                <a:lnTo>
                  <a:pt x="12605" y="2117"/>
                </a:lnTo>
                <a:lnTo>
                  <a:pt x="11972" y="1631"/>
                </a:lnTo>
                <a:lnTo>
                  <a:pt x="11339" y="1168"/>
                </a:lnTo>
                <a:lnTo>
                  <a:pt x="10682" y="706"/>
                </a:lnTo>
                <a:lnTo>
                  <a:pt x="10050" y="219"/>
                </a:lnTo>
                <a:lnTo>
                  <a:pt x="10001" y="171"/>
                </a:lnTo>
                <a:lnTo>
                  <a:pt x="9928" y="73"/>
                </a:lnTo>
                <a:lnTo>
                  <a:pt x="9879" y="49"/>
                </a:lnTo>
                <a:lnTo>
                  <a:pt x="9806" y="49"/>
                </a:lnTo>
                <a:lnTo>
                  <a:pt x="9709" y="25"/>
                </a:lnTo>
                <a:lnTo>
                  <a:pt x="95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3A945A3F-695C-4153-B001-1BEAA6ADC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9932" y="2830036"/>
            <a:ext cx="2597121" cy="259712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06CF167-50DF-469E-8656-BCB4D880A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1678" y="3353544"/>
            <a:ext cx="1692322" cy="178995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BD9F329-4671-4CB4-BCC6-9FB7EFBCDA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4700" y="601472"/>
            <a:ext cx="1390009" cy="139000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ADBD456-BD8A-4BAA-BD02-3D5C43EF74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09940">
            <a:off x="5587072" y="1361971"/>
            <a:ext cx="1975275" cy="2743438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1AEEDE63-50D8-44B0-AE44-40E2F23AEBD7}"/>
              </a:ext>
            </a:extLst>
          </p:cNvPr>
          <p:cNvGrpSpPr/>
          <p:nvPr/>
        </p:nvGrpSpPr>
        <p:grpSpPr>
          <a:xfrm>
            <a:off x="995572" y="838969"/>
            <a:ext cx="4463473" cy="3289628"/>
            <a:chOff x="1327429" y="1118625"/>
            <a:chExt cx="5951297" cy="4386170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A20D72D3-42E6-47C8-8636-0BBF7F943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27429" y="1981002"/>
              <a:ext cx="5169855" cy="3523793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C5FAC64C-EF2D-4AE3-B7D4-C82814D0A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4913273" y="1118625"/>
              <a:ext cx="2365453" cy="2499577"/>
            </a:xfrm>
            <a:prstGeom prst="rect">
              <a:avLst/>
            </a:prstGeom>
          </p:spPr>
        </p:pic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CB469826-6ADF-4ADD-9060-93C5613232CE}"/>
                </a:ext>
              </a:extLst>
            </p:cNvPr>
            <p:cNvSpPr txBox="1"/>
            <p:nvPr/>
          </p:nvSpPr>
          <p:spPr>
            <a:xfrm>
              <a:off x="1733096" y="2325138"/>
              <a:ext cx="4358518" cy="3077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</a:pPr>
              <a:r>
                <a:rPr lang="es-PE" sz="3600" b="1" kern="1200" dirty="0">
                  <a:solidFill>
                    <a:srgbClr val="694219"/>
                  </a:solidFill>
                  <a:latin typeface="Bitter Thin" panose="020B0604020202020204" charset="0"/>
                  <a:ea typeface="+mn-ea"/>
                  <a:cs typeface="+mn-cs"/>
                </a:rPr>
                <a:t>Los Cuentos</a:t>
              </a:r>
            </a:p>
            <a:p>
              <a:pPr defTabSz="685800">
                <a:buClrTx/>
              </a:pPr>
              <a:r>
                <a:rPr lang="es-PE" sz="1800" kern="1200" dirty="0">
                  <a:solidFill>
                    <a:prstClr val="black"/>
                  </a:solidFill>
                  <a:latin typeface="Bitter Thin" panose="020B0604020202020204" charset="0"/>
                  <a:ea typeface="+mn-ea"/>
                  <a:cs typeface="+mn-cs"/>
                </a:rPr>
                <a:t>Determinados por poseer una breve extensión generalmente de hechos ficticios que contiene pocos personajes y tiene una trama simple y de fácil.</a:t>
              </a:r>
            </a:p>
          </p:txBody>
        </p:sp>
      </p:grpSp>
      <p:sp>
        <p:nvSpPr>
          <p:cNvPr id="17" name="Google Shape;100;p16">
            <a:extLst>
              <a:ext uri="{FF2B5EF4-FFF2-40B4-BE49-F238E27FC236}">
                <a16:creationId xmlns:a16="http://schemas.microsoft.com/office/drawing/2014/main" id="{614A74C1-63BF-4438-AA2A-9D5C4AE2AEE9}"/>
              </a:ext>
            </a:extLst>
          </p:cNvPr>
          <p:cNvSpPr txBox="1">
            <a:spLocks/>
          </p:cNvSpPr>
          <p:nvPr/>
        </p:nvSpPr>
        <p:spPr>
          <a:xfrm>
            <a:off x="2003550" y="10230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dirty="0">
                <a:latin typeface="Dancing Script" panose="020B0604020202020204" charset="0"/>
              </a:rPr>
              <a:t>This is a slide title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 txBox="1">
            <a:spLocks noGrp="1"/>
          </p:cNvSpPr>
          <p:nvPr>
            <p:ph type="body" idx="1"/>
          </p:nvPr>
        </p:nvSpPr>
        <p:spPr>
          <a:xfrm>
            <a:off x="3293550" y="991432"/>
            <a:ext cx="2450700" cy="30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“Quotations are commonly printed as a means of inspiration and to invoke philosophical thoughts from the reader”.</a:t>
            </a:r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95" name="Google Shape;95;p15"/>
          <p:cNvSpPr/>
          <p:nvPr/>
        </p:nvSpPr>
        <p:spPr>
          <a:xfrm>
            <a:off x="6361770" y="882041"/>
            <a:ext cx="909833" cy="527274"/>
          </a:xfrm>
          <a:custGeom>
            <a:avLst/>
            <a:gdLst/>
            <a:ahLst/>
            <a:cxnLst/>
            <a:rect l="l" t="t" r="r" b="b"/>
            <a:pathLst>
              <a:path w="19735" h="11437" extrusionOk="0">
                <a:moveTo>
                  <a:pt x="17155" y="1363"/>
                </a:moveTo>
                <a:lnTo>
                  <a:pt x="17058" y="1387"/>
                </a:lnTo>
                <a:lnTo>
                  <a:pt x="16985" y="1460"/>
                </a:lnTo>
                <a:lnTo>
                  <a:pt x="16936" y="1533"/>
                </a:lnTo>
                <a:lnTo>
                  <a:pt x="16912" y="1777"/>
                </a:lnTo>
                <a:lnTo>
                  <a:pt x="16912" y="1825"/>
                </a:lnTo>
                <a:lnTo>
                  <a:pt x="16936" y="1874"/>
                </a:lnTo>
                <a:lnTo>
                  <a:pt x="16985" y="1971"/>
                </a:lnTo>
                <a:lnTo>
                  <a:pt x="17082" y="2044"/>
                </a:lnTo>
                <a:lnTo>
                  <a:pt x="17204" y="2069"/>
                </a:lnTo>
                <a:lnTo>
                  <a:pt x="17277" y="2069"/>
                </a:lnTo>
                <a:lnTo>
                  <a:pt x="17374" y="2093"/>
                </a:lnTo>
                <a:lnTo>
                  <a:pt x="17496" y="2069"/>
                </a:lnTo>
                <a:lnTo>
                  <a:pt x="17593" y="2020"/>
                </a:lnTo>
                <a:lnTo>
                  <a:pt x="17666" y="1947"/>
                </a:lnTo>
                <a:lnTo>
                  <a:pt x="17691" y="1874"/>
                </a:lnTo>
                <a:lnTo>
                  <a:pt x="17715" y="1801"/>
                </a:lnTo>
                <a:lnTo>
                  <a:pt x="17715" y="1655"/>
                </a:lnTo>
                <a:lnTo>
                  <a:pt x="17642" y="1533"/>
                </a:lnTo>
                <a:lnTo>
                  <a:pt x="17593" y="1485"/>
                </a:lnTo>
                <a:lnTo>
                  <a:pt x="17545" y="1436"/>
                </a:lnTo>
                <a:lnTo>
                  <a:pt x="17447" y="1387"/>
                </a:lnTo>
                <a:lnTo>
                  <a:pt x="17326" y="1387"/>
                </a:lnTo>
                <a:lnTo>
                  <a:pt x="17277" y="1363"/>
                </a:lnTo>
                <a:close/>
                <a:moveTo>
                  <a:pt x="16523" y="511"/>
                </a:moveTo>
                <a:lnTo>
                  <a:pt x="16888" y="560"/>
                </a:lnTo>
                <a:lnTo>
                  <a:pt x="17058" y="609"/>
                </a:lnTo>
                <a:lnTo>
                  <a:pt x="17228" y="657"/>
                </a:lnTo>
                <a:lnTo>
                  <a:pt x="17374" y="730"/>
                </a:lnTo>
                <a:lnTo>
                  <a:pt x="17520" y="828"/>
                </a:lnTo>
                <a:lnTo>
                  <a:pt x="17642" y="949"/>
                </a:lnTo>
                <a:lnTo>
                  <a:pt x="17764" y="1071"/>
                </a:lnTo>
                <a:lnTo>
                  <a:pt x="17861" y="1217"/>
                </a:lnTo>
                <a:lnTo>
                  <a:pt x="17934" y="1387"/>
                </a:lnTo>
                <a:lnTo>
                  <a:pt x="17983" y="1533"/>
                </a:lnTo>
                <a:lnTo>
                  <a:pt x="18031" y="1704"/>
                </a:lnTo>
                <a:lnTo>
                  <a:pt x="18056" y="2044"/>
                </a:lnTo>
                <a:lnTo>
                  <a:pt x="18031" y="2385"/>
                </a:lnTo>
                <a:lnTo>
                  <a:pt x="18031" y="2726"/>
                </a:lnTo>
                <a:lnTo>
                  <a:pt x="17958" y="3504"/>
                </a:lnTo>
                <a:lnTo>
                  <a:pt x="17885" y="4283"/>
                </a:lnTo>
                <a:lnTo>
                  <a:pt x="17861" y="4331"/>
                </a:lnTo>
                <a:lnTo>
                  <a:pt x="17739" y="4380"/>
                </a:lnTo>
                <a:lnTo>
                  <a:pt x="17593" y="4453"/>
                </a:lnTo>
                <a:lnTo>
                  <a:pt x="17520" y="4502"/>
                </a:lnTo>
                <a:lnTo>
                  <a:pt x="17472" y="4575"/>
                </a:lnTo>
                <a:lnTo>
                  <a:pt x="17472" y="4599"/>
                </a:lnTo>
                <a:lnTo>
                  <a:pt x="17496" y="4648"/>
                </a:lnTo>
                <a:lnTo>
                  <a:pt x="17569" y="4672"/>
                </a:lnTo>
                <a:lnTo>
                  <a:pt x="17618" y="4696"/>
                </a:lnTo>
                <a:lnTo>
                  <a:pt x="17764" y="4696"/>
                </a:lnTo>
                <a:lnTo>
                  <a:pt x="17812" y="4672"/>
                </a:lnTo>
                <a:lnTo>
                  <a:pt x="17764" y="4891"/>
                </a:lnTo>
                <a:lnTo>
                  <a:pt x="17715" y="4867"/>
                </a:lnTo>
                <a:lnTo>
                  <a:pt x="17569" y="4818"/>
                </a:lnTo>
                <a:lnTo>
                  <a:pt x="17423" y="4769"/>
                </a:lnTo>
                <a:lnTo>
                  <a:pt x="17350" y="4769"/>
                </a:lnTo>
                <a:lnTo>
                  <a:pt x="17326" y="4794"/>
                </a:lnTo>
                <a:lnTo>
                  <a:pt x="17301" y="4842"/>
                </a:lnTo>
                <a:lnTo>
                  <a:pt x="17301" y="4915"/>
                </a:lnTo>
                <a:lnTo>
                  <a:pt x="17374" y="4988"/>
                </a:lnTo>
                <a:lnTo>
                  <a:pt x="17472" y="5061"/>
                </a:lnTo>
                <a:lnTo>
                  <a:pt x="17593" y="5134"/>
                </a:lnTo>
                <a:lnTo>
                  <a:pt x="17691" y="5159"/>
                </a:lnTo>
                <a:lnTo>
                  <a:pt x="17642" y="5353"/>
                </a:lnTo>
                <a:lnTo>
                  <a:pt x="17569" y="5329"/>
                </a:lnTo>
                <a:lnTo>
                  <a:pt x="17374" y="5256"/>
                </a:lnTo>
                <a:lnTo>
                  <a:pt x="17277" y="5207"/>
                </a:lnTo>
                <a:lnTo>
                  <a:pt x="17155" y="5183"/>
                </a:lnTo>
                <a:lnTo>
                  <a:pt x="17131" y="5207"/>
                </a:lnTo>
                <a:lnTo>
                  <a:pt x="17107" y="5232"/>
                </a:lnTo>
                <a:lnTo>
                  <a:pt x="17082" y="5305"/>
                </a:lnTo>
                <a:lnTo>
                  <a:pt x="17107" y="5378"/>
                </a:lnTo>
                <a:lnTo>
                  <a:pt x="17131" y="5426"/>
                </a:lnTo>
                <a:lnTo>
                  <a:pt x="17228" y="5548"/>
                </a:lnTo>
                <a:lnTo>
                  <a:pt x="17374" y="5645"/>
                </a:lnTo>
                <a:lnTo>
                  <a:pt x="17545" y="5694"/>
                </a:lnTo>
                <a:lnTo>
                  <a:pt x="17399" y="6059"/>
                </a:lnTo>
                <a:lnTo>
                  <a:pt x="17253" y="6010"/>
                </a:lnTo>
                <a:lnTo>
                  <a:pt x="17107" y="5937"/>
                </a:lnTo>
                <a:lnTo>
                  <a:pt x="17034" y="5864"/>
                </a:lnTo>
                <a:lnTo>
                  <a:pt x="16961" y="5791"/>
                </a:lnTo>
                <a:lnTo>
                  <a:pt x="16888" y="5718"/>
                </a:lnTo>
                <a:lnTo>
                  <a:pt x="16790" y="5645"/>
                </a:lnTo>
                <a:lnTo>
                  <a:pt x="16742" y="5621"/>
                </a:lnTo>
                <a:lnTo>
                  <a:pt x="16693" y="5645"/>
                </a:lnTo>
                <a:lnTo>
                  <a:pt x="16644" y="5670"/>
                </a:lnTo>
                <a:lnTo>
                  <a:pt x="16620" y="5743"/>
                </a:lnTo>
                <a:lnTo>
                  <a:pt x="16644" y="5840"/>
                </a:lnTo>
                <a:lnTo>
                  <a:pt x="16669" y="5962"/>
                </a:lnTo>
                <a:lnTo>
                  <a:pt x="16742" y="6059"/>
                </a:lnTo>
                <a:lnTo>
                  <a:pt x="16815" y="6156"/>
                </a:lnTo>
                <a:lnTo>
                  <a:pt x="16912" y="6229"/>
                </a:lnTo>
                <a:lnTo>
                  <a:pt x="17034" y="6302"/>
                </a:lnTo>
                <a:lnTo>
                  <a:pt x="17131" y="6351"/>
                </a:lnTo>
                <a:lnTo>
                  <a:pt x="17253" y="6400"/>
                </a:lnTo>
                <a:lnTo>
                  <a:pt x="17082" y="6740"/>
                </a:lnTo>
                <a:lnTo>
                  <a:pt x="16985" y="6740"/>
                </a:lnTo>
                <a:lnTo>
                  <a:pt x="16790" y="6643"/>
                </a:lnTo>
                <a:lnTo>
                  <a:pt x="16596" y="6546"/>
                </a:lnTo>
                <a:lnTo>
                  <a:pt x="16401" y="6424"/>
                </a:lnTo>
                <a:lnTo>
                  <a:pt x="16231" y="6278"/>
                </a:lnTo>
                <a:lnTo>
                  <a:pt x="16158" y="6278"/>
                </a:lnTo>
                <a:lnTo>
                  <a:pt x="16133" y="6302"/>
                </a:lnTo>
                <a:lnTo>
                  <a:pt x="16133" y="6327"/>
                </a:lnTo>
                <a:lnTo>
                  <a:pt x="16182" y="6448"/>
                </a:lnTo>
                <a:lnTo>
                  <a:pt x="16255" y="6546"/>
                </a:lnTo>
                <a:lnTo>
                  <a:pt x="16401" y="6740"/>
                </a:lnTo>
                <a:lnTo>
                  <a:pt x="16571" y="6886"/>
                </a:lnTo>
                <a:lnTo>
                  <a:pt x="16790" y="7008"/>
                </a:lnTo>
                <a:lnTo>
                  <a:pt x="16888" y="7057"/>
                </a:lnTo>
                <a:lnTo>
                  <a:pt x="16669" y="7373"/>
                </a:lnTo>
                <a:lnTo>
                  <a:pt x="16401" y="7251"/>
                </a:lnTo>
                <a:lnTo>
                  <a:pt x="16158" y="7154"/>
                </a:lnTo>
                <a:lnTo>
                  <a:pt x="15987" y="7057"/>
                </a:lnTo>
                <a:lnTo>
                  <a:pt x="15817" y="6935"/>
                </a:lnTo>
                <a:lnTo>
                  <a:pt x="15647" y="6813"/>
                </a:lnTo>
                <a:lnTo>
                  <a:pt x="15476" y="6740"/>
                </a:lnTo>
                <a:lnTo>
                  <a:pt x="15428" y="6740"/>
                </a:lnTo>
                <a:lnTo>
                  <a:pt x="15403" y="6765"/>
                </a:lnTo>
                <a:lnTo>
                  <a:pt x="15379" y="6789"/>
                </a:lnTo>
                <a:lnTo>
                  <a:pt x="15379" y="6813"/>
                </a:lnTo>
                <a:lnTo>
                  <a:pt x="15403" y="6935"/>
                </a:lnTo>
                <a:lnTo>
                  <a:pt x="15452" y="7032"/>
                </a:lnTo>
                <a:lnTo>
                  <a:pt x="15525" y="7130"/>
                </a:lnTo>
                <a:lnTo>
                  <a:pt x="15598" y="7227"/>
                </a:lnTo>
                <a:lnTo>
                  <a:pt x="15768" y="7373"/>
                </a:lnTo>
                <a:lnTo>
                  <a:pt x="15963" y="7495"/>
                </a:lnTo>
                <a:lnTo>
                  <a:pt x="16133" y="7616"/>
                </a:lnTo>
                <a:lnTo>
                  <a:pt x="16352" y="7689"/>
                </a:lnTo>
                <a:lnTo>
                  <a:pt x="16036" y="7957"/>
                </a:lnTo>
                <a:lnTo>
                  <a:pt x="15866" y="7884"/>
                </a:lnTo>
                <a:lnTo>
                  <a:pt x="15671" y="7811"/>
                </a:lnTo>
                <a:lnTo>
                  <a:pt x="15501" y="7738"/>
                </a:lnTo>
                <a:lnTo>
                  <a:pt x="15330" y="7665"/>
                </a:lnTo>
                <a:lnTo>
                  <a:pt x="14892" y="7422"/>
                </a:lnTo>
                <a:lnTo>
                  <a:pt x="14649" y="7300"/>
                </a:lnTo>
                <a:lnTo>
                  <a:pt x="14430" y="7227"/>
                </a:lnTo>
                <a:lnTo>
                  <a:pt x="14406" y="7227"/>
                </a:lnTo>
                <a:lnTo>
                  <a:pt x="14406" y="7251"/>
                </a:lnTo>
                <a:lnTo>
                  <a:pt x="14454" y="7373"/>
                </a:lnTo>
                <a:lnTo>
                  <a:pt x="14503" y="7495"/>
                </a:lnTo>
                <a:lnTo>
                  <a:pt x="14600" y="7592"/>
                </a:lnTo>
                <a:lnTo>
                  <a:pt x="14698" y="7689"/>
                </a:lnTo>
                <a:lnTo>
                  <a:pt x="14892" y="7860"/>
                </a:lnTo>
                <a:lnTo>
                  <a:pt x="15111" y="8006"/>
                </a:lnTo>
                <a:lnTo>
                  <a:pt x="15355" y="8127"/>
                </a:lnTo>
                <a:lnTo>
                  <a:pt x="15622" y="8249"/>
                </a:lnTo>
                <a:lnTo>
                  <a:pt x="15379" y="8371"/>
                </a:lnTo>
                <a:lnTo>
                  <a:pt x="15111" y="8492"/>
                </a:lnTo>
                <a:lnTo>
                  <a:pt x="15038" y="8419"/>
                </a:lnTo>
                <a:lnTo>
                  <a:pt x="14917" y="8371"/>
                </a:lnTo>
                <a:lnTo>
                  <a:pt x="14698" y="8249"/>
                </a:lnTo>
                <a:lnTo>
                  <a:pt x="14454" y="8176"/>
                </a:lnTo>
                <a:lnTo>
                  <a:pt x="14235" y="8079"/>
                </a:lnTo>
                <a:lnTo>
                  <a:pt x="14016" y="7957"/>
                </a:lnTo>
                <a:lnTo>
                  <a:pt x="13797" y="7811"/>
                </a:lnTo>
                <a:lnTo>
                  <a:pt x="13578" y="7689"/>
                </a:lnTo>
                <a:lnTo>
                  <a:pt x="13359" y="7568"/>
                </a:lnTo>
                <a:lnTo>
                  <a:pt x="13335" y="7592"/>
                </a:lnTo>
                <a:lnTo>
                  <a:pt x="13311" y="7616"/>
                </a:lnTo>
                <a:lnTo>
                  <a:pt x="13384" y="7738"/>
                </a:lnTo>
                <a:lnTo>
                  <a:pt x="13432" y="7860"/>
                </a:lnTo>
                <a:lnTo>
                  <a:pt x="13627" y="8054"/>
                </a:lnTo>
                <a:lnTo>
                  <a:pt x="13822" y="8249"/>
                </a:lnTo>
                <a:lnTo>
                  <a:pt x="14041" y="8419"/>
                </a:lnTo>
                <a:lnTo>
                  <a:pt x="14284" y="8565"/>
                </a:lnTo>
                <a:lnTo>
                  <a:pt x="14552" y="8687"/>
                </a:lnTo>
                <a:lnTo>
                  <a:pt x="14211" y="8760"/>
                </a:lnTo>
                <a:lnTo>
                  <a:pt x="13870" y="8833"/>
                </a:lnTo>
                <a:lnTo>
                  <a:pt x="13724" y="8736"/>
                </a:lnTo>
                <a:lnTo>
                  <a:pt x="13578" y="8663"/>
                </a:lnTo>
                <a:lnTo>
                  <a:pt x="13286" y="8492"/>
                </a:lnTo>
                <a:lnTo>
                  <a:pt x="13092" y="8322"/>
                </a:lnTo>
                <a:lnTo>
                  <a:pt x="12897" y="8152"/>
                </a:lnTo>
                <a:lnTo>
                  <a:pt x="12678" y="7981"/>
                </a:lnTo>
                <a:lnTo>
                  <a:pt x="12483" y="7835"/>
                </a:lnTo>
                <a:lnTo>
                  <a:pt x="12435" y="7835"/>
                </a:lnTo>
                <a:lnTo>
                  <a:pt x="12410" y="7860"/>
                </a:lnTo>
                <a:lnTo>
                  <a:pt x="12386" y="7884"/>
                </a:lnTo>
                <a:lnTo>
                  <a:pt x="12386" y="7908"/>
                </a:lnTo>
                <a:lnTo>
                  <a:pt x="12435" y="8030"/>
                </a:lnTo>
                <a:lnTo>
                  <a:pt x="12508" y="8176"/>
                </a:lnTo>
                <a:lnTo>
                  <a:pt x="12654" y="8395"/>
                </a:lnTo>
                <a:lnTo>
                  <a:pt x="12848" y="8614"/>
                </a:lnTo>
                <a:lnTo>
                  <a:pt x="13043" y="8784"/>
                </a:lnTo>
                <a:lnTo>
                  <a:pt x="13189" y="8906"/>
                </a:lnTo>
                <a:lnTo>
                  <a:pt x="12727" y="8906"/>
                </a:lnTo>
                <a:lnTo>
                  <a:pt x="12556" y="8760"/>
                </a:lnTo>
                <a:lnTo>
                  <a:pt x="12410" y="8638"/>
                </a:lnTo>
                <a:lnTo>
                  <a:pt x="12094" y="8322"/>
                </a:lnTo>
                <a:lnTo>
                  <a:pt x="11729" y="8054"/>
                </a:lnTo>
                <a:lnTo>
                  <a:pt x="11680" y="8054"/>
                </a:lnTo>
                <a:lnTo>
                  <a:pt x="11656" y="8079"/>
                </a:lnTo>
                <a:lnTo>
                  <a:pt x="11632" y="8103"/>
                </a:lnTo>
                <a:lnTo>
                  <a:pt x="11632" y="8152"/>
                </a:lnTo>
                <a:lnTo>
                  <a:pt x="11899" y="8517"/>
                </a:lnTo>
                <a:lnTo>
                  <a:pt x="12167" y="8857"/>
                </a:lnTo>
                <a:lnTo>
                  <a:pt x="12191" y="8882"/>
                </a:lnTo>
                <a:lnTo>
                  <a:pt x="12118" y="8882"/>
                </a:lnTo>
                <a:lnTo>
                  <a:pt x="11753" y="8833"/>
                </a:lnTo>
                <a:lnTo>
                  <a:pt x="11632" y="8663"/>
                </a:lnTo>
                <a:lnTo>
                  <a:pt x="11486" y="8517"/>
                </a:lnTo>
                <a:lnTo>
                  <a:pt x="11218" y="8176"/>
                </a:lnTo>
                <a:lnTo>
                  <a:pt x="10926" y="7860"/>
                </a:lnTo>
                <a:lnTo>
                  <a:pt x="10878" y="7835"/>
                </a:lnTo>
                <a:lnTo>
                  <a:pt x="10853" y="7835"/>
                </a:lnTo>
                <a:lnTo>
                  <a:pt x="10780" y="7860"/>
                </a:lnTo>
                <a:lnTo>
                  <a:pt x="10732" y="7908"/>
                </a:lnTo>
                <a:lnTo>
                  <a:pt x="10732" y="7957"/>
                </a:lnTo>
                <a:lnTo>
                  <a:pt x="10756" y="8006"/>
                </a:lnTo>
                <a:lnTo>
                  <a:pt x="10926" y="8322"/>
                </a:lnTo>
                <a:lnTo>
                  <a:pt x="11145" y="8638"/>
                </a:lnTo>
                <a:lnTo>
                  <a:pt x="11242" y="8736"/>
                </a:lnTo>
                <a:lnTo>
                  <a:pt x="10659" y="8614"/>
                </a:lnTo>
                <a:lnTo>
                  <a:pt x="10513" y="8492"/>
                </a:lnTo>
                <a:lnTo>
                  <a:pt x="10391" y="8273"/>
                </a:lnTo>
                <a:lnTo>
                  <a:pt x="10269" y="8054"/>
                </a:lnTo>
                <a:lnTo>
                  <a:pt x="10221" y="8006"/>
                </a:lnTo>
                <a:lnTo>
                  <a:pt x="10172" y="8006"/>
                </a:lnTo>
                <a:lnTo>
                  <a:pt x="10123" y="8030"/>
                </a:lnTo>
                <a:lnTo>
                  <a:pt x="10075" y="8079"/>
                </a:lnTo>
                <a:lnTo>
                  <a:pt x="10075" y="8176"/>
                </a:lnTo>
                <a:lnTo>
                  <a:pt x="10075" y="8298"/>
                </a:lnTo>
                <a:lnTo>
                  <a:pt x="10099" y="8395"/>
                </a:lnTo>
                <a:lnTo>
                  <a:pt x="10123" y="8492"/>
                </a:lnTo>
                <a:lnTo>
                  <a:pt x="9856" y="8419"/>
                </a:lnTo>
                <a:lnTo>
                  <a:pt x="9807" y="8273"/>
                </a:lnTo>
                <a:lnTo>
                  <a:pt x="9734" y="8103"/>
                </a:lnTo>
                <a:lnTo>
                  <a:pt x="9685" y="8079"/>
                </a:lnTo>
                <a:lnTo>
                  <a:pt x="9661" y="8103"/>
                </a:lnTo>
                <a:lnTo>
                  <a:pt x="9612" y="8225"/>
                </a:lnTo>
                <a:lnTo>
                  <a:pt x="9637" y="8371"/>
                </a:lnTo>
                <a:lnTo>
                  <a:pt x="9637" y="8371"/>
                </a:lnTo>
                <a:lnTo>
                  <a:pt x="9199" y="8249"/>
                </a:lnTo>
                <a:lnTo>
                  <a:pt x="8566" y="8079"/>
                </a:lnTo>
                <a:lnTo>
                  <a:pt x="8250" y="7957"/>
                </a:lnTo>
                <a:lnTo>
                  <a:pt x="7933" y="7835"/>
                </a:lnTo>
                <a:lnTo>
                  <a:pt x="7641" y="7689"/>
                </a:lnTo>
                <a:lnTo>
                  <a:pt x="7374" y="7519"/>
                </a:lnTo>
                <a:lnTo>
                  <a:pt x="7106" y="7300"/>
                </a:lnTo>
                <a:lnTo>
                  <a:pt x="6863" y="7057"/>
                </a:lnTo>
                <a:lnTo>
                  <a:pt x="6814" y="7008"/>
                </a:lnTo>
                <a:lnTo>
                  <a:pt x="6741" y="6984"/>
                </a:lnTo>
                <a:lnTo>
                  <a:pt x="6692" y="6886"/>
                </a:lnTo>
                <a:lnTo>
                  <a:pt x="6571" y="6813"/>
                </a:lnTo>
                <a:lnTo>
                  <a:pt x="6473" y="6813"/>
                </a:lnTo>
                <a:lnTo>
                  <a:pt x="6400" y="6862"/>
                </a:lnTo>
                <a:lnTo>
                  <a:pt x="6352" y="6886"/>
                </a:lnTo>
                <a:lnTo>
                  <a:pt x="5865" y="7422"/>
                </a:lnTo>
                <a:lnTo>
                  <a:pt x="5354" y="7933"/>
                </a:lnTo>
                <a:lnTo>
                  <a:pt x="4794" y="8395"/>
                </a:lnTo>
                <a:lnTo>
                  <a:pt x="4235" y="8857"/>
                </a:lnTo>
                <a:lnTo>
                  <a:pt x="3699" y="9222"/>
                </a:lnTo>
                <a:lnTo>
                  <a:pt x="3140" y="9563"/>
                </a:lnTo>
                <a:lnTo>
                  <a:pt x="2580" y="9904"/>
                </a:lnTo>
                <a:lnTo>
                  <a:pt x="2288" y="10050"/>
                </a:lnTo>
                <a:lnTo>
                  <a:pt x="2045" y="10123"/>
                </a:lnTo>
                <a:lnTo>
                  <a:pt x="1923" y="10171"/>
                </a:lnTo>
                <a:lnTo>
                  <a:pt x="1777" y="10171"/>
                </a:lnTo>
                <a:lnTo>
                  <a:pt x="1729" y="10123"/>
                </a:lnTo>
                <a:lnTo>
                  <a:pt x="1680" y="10074"/>
                </a:lnTo>
                <a:lnTo>
                  <a:pt x="1656" y="10001"/>
                </a:lnTo>
                <a:lnTo>
                  <a:pt x="1631" y="9904"/>
                </a:lnTo>
                <a:lnTo>
                  <a:pt x="1631" y="9782"/>
                </a:lnTo>
                <a:lnTo>
                  <a:pt x="1704" y="9685"/>
                </a:lnTo>
                <a:lnTo>
                  <a:pt x="1875" y="9612"/>
                </a:lnTo>
                <a:lnTo>
                  <a:pt x="2045" y="9539"/>
                </a:lnTo>
                <a:lnTo>
                  <a:pt x="2361" y="9320"/>
                </a:lnTo>
                <a:lnTo>
                  <a:pt x="2994" y="8906"/>
                </a:lnTo>
                <a:lnTo>
                  <a:pt x="3918" y="8298"/>
                </a:lnTo>
                <a:lnTo>
                  <a:pt x="4356" y="8030"/>
                </a:lnTo>
                <a:lnTo>
                  <a:pt x="4527" y="7884"/>
                </a:lnTo>
                <a:lnTo>
                  <a:pt x="4697" y="7714"/>
                </a:lnTo>
                <a:lnTo>
                  <a:pt x="4721" y="7665"/>
                </a:lnTo>
                <a:lnTo>
                  <a:pt x="4697" y="7616"/>
                </a:lnTo>
                <a:lnTo>
                  <a:pt x="4648" y="7592"/>
                </a:lnTo>
                <a:lnTo>
                  <a:pt x="4624" y="7592"/>
                </a:lnTo>
                <a:lnTo>
                  <a:pt x="4381" y="7665"/>
                </a:lnTo>
                <a:lnTo>
                  <a:pt x="4186" y="7762"/>
                </a:lnTo>
                <a:lnTo>
                  <a:pt x="3772" y="8030"/>
                </a:lnTo>
                <a:lnTo>
                  <a:pt x="2824" y="8638"/>
                </a:lnTo>
                <a:lnTo>
                  <a:pt x="2215" y="8979"/>
                </a:lnTo>
                <a:lnTo>
                  <a:pt x="1899" y="9198"/>
                </a:lnTo>
                <a:lnTo>
                  <a:pt x="1607" y="9417"/>
                </a:lnTo>
                <a:lnTo>
                  <a:pt x="1534" y="9368"/>
                </a:lnTo>
                <a:lnTo>
                  <a:pt x="1437" y="9344"/>
                </a:lnTo>
                <a:lnTo>
                  <a:pt x="1339" y="9344"/>
                </a:lnTo>
                <a:lnTo>
                  <a:pt x="1242" y="9417"/>
                </a:lnTo>
                <a:lnTo>
                  <a:pt x="1169" y="9466"/>
                </a:lnTo>
                <a:lnTo>
                  <a:pt x="1096" y="9539"/>
                </a:lnTo>
                <a:lnTo>
                  <a:pt x="1023" y="9539"/>
                </a:lnTo>
                <a:lnTo>
                  <a:pt x="999" y="9490"/>
                </a:lnTo>
                <a:lnTo>
                  <a:pt x="974" y="9417"/>
                </a:lnTo>
                <a:lnTo>
                  <a:pt x="950" y="9344"/>
                </a:lnTo>
                <a:lnTo>
                  <a:pt x="974" y="9271"/>
                </a:lnTo>
                <a:lnTo>
                  <a:pt x="999" y="9222"/>
                </a:lnTo>
                <a:lnTo>
                  <a:pt x="1072" y="9174"/>
                </a:lnTo>
                <a:lnTo>
                  <a:pt x="1315" y="9174"/>
                </a:lnTo>
                <a:lnTo>
                  <a:pt x="1388" y="9125"/>
                </a:lnTo>
                <a:lnTo>
                  <a:pt x="1437" y="9028"/>
                </a:lnTo>
                <a:lnTo>
                  <a:pt x="1485" y="8955"/>
                </a:lnTo>
                <a:lnTo>
                  <a:pt x="1729" y="8857"/>
                </a:lnTo>
                <a:lnTo>
                  <a:pt x="1996" y="8736"/>
                </a:lnTo>
                <a:lnTo>
                  <a:pt x="2580" y="8468"/>
                </a:lnTo>
                <a:lnTo>
                  <a:pt x="3164" y="8200"/>
                </a:lnTo>
                <a:lnTo>
                  <a:pt x="3772" y="7860"/>
                </a:lnTo>
                <a:lnTo>
                  <a:pt x="4405" y="7495"/>
                </a:lnTo>
                <a:lnTo>
                  <a:pt x="4648" y="7373"/>
                </a:lnTo>
                <a:lnTo>
                  <a:pt x="4892" y="7227"/>
                </a:lnTo>
                <a:lnTo>
                  <a:pt x="5111" y="7032"/>
                </a:lnTo>
                <a:lnTo>
                  <a:pt x="5208" y="6935"/>
                </a:lnTo>
                <a:lnTo>
                  <a:pt x="5281" y="6838"/>
                </a:lnTo>
                <a:lnTo>
                  <a:pt x="5281" y="6789"/>
                </a:lnTo>
                <a:lnTo>
                  <a:pt x="5281" y="6765"/>
                </a:lnTo>
                <a:lnTo>
                  <a:pt x="5232" y="6740"/>
                </a:lnTo>
                <a:lnTo>
                  <a:pt x="5208" y="6740"/>
                </a:lnTo>
                <a:lnTo>
                  <a:pt x="5062" y="6765"/>
                </a:lnTo>
                <a:lnTo>
                  <a:pt x="4940" y="6813"/>
                </a:lnTo>
                <a:lnTo>
                  <a:pt x="4697" y="6935"/>
                </a:lnTo>
                <a:lnTo>
                  <a:pt x="4235" y="7227"/>
                </a:lnTo>
                <a:lnTo>
                  <a:pt x="3699" y="7543"/>
                </a:lnTo>
                <a:lnTo>
                  <a:pt x="3164" y="7835"/>
                </a:lnTo>
                <a:lnTo>
                  <a:pt x="2605" y="8127"/>
                </a:lnTo>
                <a:lnTo>
                  <a:pt x="2045" y="8395"/>
                </a:lnTo>
                <a:lnTo>
                  <a:pt x="1704" y="8541"/>
                </a:lnTo>
                <a:lnTo>
                  <a:pt x="1534" y="8590"/>
                </a:lnTo>
                <a:lnTo>
                  <a:pt x="1388" y="8687"/>
                </a:lnTo>
                <a:lnTo>
                  <a:pt x="1291" y="8638"/>
                </a:lnTo>
                <a:lnTo>
                  <a:pt x="1120" y="8614"/>
                </a:lnTo>
                <a:lnTo>
                  <a:pt x="974" y="8638"/>
                </a:lnTo>
                <a:lnTo>
                  <a:pt x="804" y="8614"/>
                </a:lnTo>
                <a:lnTo>
                  <a:pt x="682" y="8273"/>
                </a:lnTo>
                <a:lnTo>
                  <a:pt x="1047" y="8127"/>
                </a:lnTo>
                <a:lnTo>
                  <a:pt x="2142" y="7738"/>
                </a:lnTo>
                <a:lnTo>
                  <a:pt x="4332" y="6935"/>
                </a:lnTo>
                <a:lnTo>
                  <a:pt x="6327" y="6181"/>
                </a:lnTo>
                <a:lnTo>
                  <a:pt x="7422" y="5767"/>
                </a:lnTo>
                <a:lnTo>
                  <a:pt x="7690" y="5645"/>
                </a:lnTo>
                <a:lnTo>
                  <a:pt x="7787" y="5597"/>
                </a:lnTo>
                <a:lnTo>
                  <a:pt x="7909" y="5499"/>
                </a:lnTo>
                <a:lnTo>
                  <a:pt x="8079" y="5499"/>
                </a:lnTo>
                <a:lnTo>
                  <a:pt x="8055" y="5524"/>
                </a:lnTo>
                <a:lnTo>
                  <a:pt x="8055" y="5597"/>
                </a:lnTo>
                <a:lnTo>
                  <a:pt x="8079" y="5694"/>
                </a:lnTo>
                <a:lnTo>
                  <a:pt x="8128" y="5791"/>
                </a:lnTo>
                <a:lnTo>
                  <a:pt x="8201" y="5840"/>
                </a:lnTo>
                <a:lnTo>
                  <a:pt x="8639" y="6035"/>
                </a:lnTo>
                <a:lnTo>
                  <a:pt x="9101" y="6205"/>
                </a:lnTo>
                <a:lnTo>
                  <a:pt x="9564" y="6327"/>
                </a:lnTo>
                <a:lnTo>
                  <a:pt x="10050" y="6424"/>
                </a:lnTo>
                <a:lnTo>
                  <a:pt x="10537" y="6497"/>
                </a:lnTo>
                <a:lnTo>
                  <a:pt x="11023" y="6521"/>
                </a:lnTo>
                <a:lnTo>
                  <a:pt x="11510" y="6497"/>
                </a:lnTo>
                <a:lnTo>
                  <a:pt x="11997" y="6448"/>
                </a:lnTo>
                <a:lnTo>
                  <a:pt x="12459" y="6351"/>
                </a:lnTo>
                <a:lnTo>
                  <a:pt x="12921" y="6229"/>
                </a:lnTo>
                <a:lnTo>
                  <a:pt x="13384" y="6083"/>
                </a:lnTo>
                <a:lnTo>
                  <a:pt x="13870" y="5889"/>
                </a:lnTo>
                <a:lnTo>
                  <a:pt x="14308" y="5670"/>
                </a:lnTo>
                <a:lnTo>
                  <a:pt x="14722" y="5402"/>
                </a:lnTo>
                <a:lnTo>
                  <a:pt x="14917" y="5256"/>
                </a:lnTo>
                <a:lnTo>
                  <a:pt x="15111" y="5086"/>
                </a:lnTo>
                <a:lnTo>
                  <a:pt x="15257" y="4915"/>
                </a:lnTo>
                <a:lnTo>
                  <a:pt x="15403" y="4745"/>
                </a:lnTo>
                <a:lnTo>
                  <a:pt x="15452" y="4672"/>
                </a:lnTo>
                <a:lnTo>
                  <a:pt x="15452" y="4575"/>
                </a:lnTo>
                <a:lnTo>
                  <a:pt x="15428" y="4502"/>
                </a:lnTo>
                <a:lnTo>
                  <a:pt x="15379" y="4453"/>
                </a:lnTo>
                <a:lnTo>
                  <a:pt x="15306" y="4404"/>
                </a:lnTo>
                <a:lnTo>
                  <a:pt x="15233" y="4380"/>
                </a:lnTo>
                <a:lnTo>
                  <a:pt x="15160" y="4380"/>
                </a:lnTo>
                <a:lnTo>
                  <a:pt x="15063" y="4404"/>
                </a:lnTo>
                <a:lnTo>
                  <a:pt x="14746" y="4623"/>
                </a:lnTo>
                <a:lnTo>
                  <a:pt x="14406" y="4842"/>
                </a:lnTo>
                <a:lnTo>
                  <a:pt x="14089" y="5086"/>
                </a:lnTo>
                <a:lnTo>
                  <a:pt x="13749" y="5280"/>
                </a:lnTo>
                <a:lnTo>
                  <a:pt x="13359" y="5475"/>
                </a:lnTo>
                <a:lnTo>
                  <a:pt x="12970" y="5621"/>
                </a:lnTo>
                <a:lnTo>
                  <a:pt x="12581" y="5743"/>
                </a:lnTo>
                <a:lnTo>
                  <a:pt x="12167" y="5840"/>
                </a:lnTo>
                <a:lnTo>
                  <a:pt x="11729" y="5913"/>
                </a:lnTo>
                <a:lnTo>
                  <a:pt x="11291" y="5937"/>
                </a:lnTo>
                <a:lnTo>
                  <a:pt x="10853" y="5937"/>
                </a:lnTo>
                <a:lnTo>
                  <a:pt x="10415" y="5913"/>
                </a:lnTo>
                <a:lnTo>
                  <a:pt x="9977" y="5840"/>
                </a:lnTo>
                <a:lnTo>
                  <a:pt x="9539" y="5743"/>
                </a:lnTo>
                <a:lnTo>
                  <a:pt x="9126" y="5597"/>
                </a:lnTo>
                <a:lnTo>
                  <a:pt x="8712" y="5451"/>
                </a:lnTo>
                <a:lnTo>
                  <a:pt x="8785" y="5353"/>
                </a:lnTo>
                <a:lnTo>
                  <a:pt x="8858" y="5280"/>
                </a:lnTo>
                <a:lnTo>
                  <a:pt x="8907" y="5183"/>
                </a:lnTo>
                <a:lnTo>
                  <a:pt x="8931" y="5110"/>
                </a:lnTo>
                <a:lnTo>
                  <a:pt x="8931" y="5013"/>
                </a:lnTo>
                <a:lnTo>
                  <a:pt x="8882" y="4915"/>
                </a:lnTo>
                <a:lnTo>
                  <a:pt x="8834" y="4842"/>
                </a:lnTo>
                <a:lnTo>
                  <a:pt x="8761" y="4794"/>
                </a:lnTo>
                <a:lnTo>
                  <a:pt x="8688" y="4769"/>
                </a:lnTo>
                <a:lnTo>
                  <a:pt x="8566" y="4794"/>
                </a:lnTo>
                <a:lnTo>
                  <a:pt x="8323" y="4867"/>
                </a:lnTo>
                <a:lnTo>
                  <a:pt x="8201" y="4915"/>
                </a:lnTo>
                <a:lnTo>
                  <a:pt x="8055" y="4940"/>
                </a:lnTo>
                <a:lnTo>
                  <a:pt x="7933" y="4940"/>
                </a:lnTo>
                <a:lnTo>
                  <a:pt x="7812" y="4915"/>
                </a:lnTo>
                <a:lnTo>
                  <a:pt x="7714" y="4842"/>
                </a:lnTo>
                <a:lnTo>
                  <a:pt x="7617" y="4721"/>
                </a:lnTo>
                <a:lnTo>
                  <a:pt x="7617" y="4696"/>
                </a:lnTo>
                <a:lnTo>
                  <a:pt x="7641" y="4672"/>
                </a:lnTo>
                <a:lnTo>
                  <a:pt x="7714" y="4599"/>
                </a:lnTo>
                <a:lnTo>
                  <a:pt x="7812" y="4550"/>
                </a:lnTo>
                <a:lnTo>
                  <a:pt x="7958" y="4502"/>
                </a:lnTo>
                <a:lnTo>
                  <a:pt x="8250" y="4429"/>
                </a:lnTo>
                <a:lnTo>
                  <a:pt x="8420" y="4404"/>
                </a:lnTo>
                <a:lnTo>
                  <a:pt x="10269" y="3991"/>
                </a:lnTo>
                <a:lnTo>
                  <a:pt x="12118" y="3553"/>
                </a:lnTo>
                <a:lnTo>
                  <a:pt x="12970" y="3383"/>
                </a:lnTo>
                <a:lnTo>
                  <a:pt x="13189" y="3334"/>
                </a:lnTo>
                <a:lnTo>
                  <a:pt x="13408" y="3261"/>
                </a:lnTo>
                <a:lnTo>
                  <a:pt x="13603" y="3188"/>
                </a:lnTo>
                <a:lnTo>
                  <a:pt x="13773" y="3066"/>
                </a:lnTo>
                <a:lnTo>
                  <a:pt x="13846" y="2993"/>
                </a:lnTo>
                <a:lnTo>
                  <a:pt x="13846" y="2896"/>
                </a:lnTo>
                <a:lnTo>
                  <a:pt x="13895" y="2847"/>
                </a:lnTo>
                <a:lnTo>
                  <a:pt x="13895" y="2750"/>
                </a:lnTo>
                <a:lnTo>
                  <a:pt x="13895" y="2555"/>
                </a:lnTo>
                <a:lnTo>
                  <a:pt x="13919" y="2385"/>
                </a:lnTo>
                <a:lnTo>
                  <a:pt x="13943" y="2215"/>
                </a:lnTo>
                <a:lnTo>
                  <a:pt x="13992" y="2044"/>
                </a:lnTo>
                <a:lnTo>
                  <a:pt x="14065" y="1874"/>
                </a:lnTo>
                <a:lnTo>
                  <a:pt x="14138" y="1728"/>
                </a:lnTo>
                <a:lnTo>
                  <a:pt x="14211" y="1582"/>
                </a:lnTo>
                <a:lnTo>
                  <a:pt x="14333" y="1436"/>
                </a:lnTo>
                <a:lnTo>
                  <a:pt x="14552" y="1193"/>
                </a:lnTo>
                <a:lnTo>
                  <a:pt x="14844" y="974"/>
                </a:lnTo>
                <a:lnTo>
                  <a:pt x="15136" y="779"/>
                </a:lnTo>
                <a:lnTo>
                  <a:pt x="15476" y="657"/>
                </a:lnTo>
                <a:lnTo>
                  <a:pt x="15817" y="560"/>
                </a:lnTo>
                <a:lnTo>
                  <a:pt x="16158" y="511"/>
                </a:lnTo>
                <a:close/>
                <a:moveTo>
                  <a:pt x="16182" y="0"/>
                </a:moveTo>
                <a:lnTo>
                  <a:pt x="15817" y="49"/>
                </a:lnTo>
                <a:lnTo>
                  <a:pt x="15476" y="122"/>
                </a:lnTo>
                <a:lnTo>
                  <a:pt x="15136" y="268"/>
                </a:lnTo>
                <a:lnTo>
                  <a:pt x="14795" y="414"/>
                </a:lnTo>
                <a:lnTo>
                  <a:pt x="14503" y="633"/>
                </a:lnTo>
                <a:lnTo>
                  <a:pt x="14235" y="852"/>
                </a:lnTo>
                <a:lnTo>
                  <a:pt x="13992" y="1120"/>
                </a:lnTo>
                <a:lnTo>
                  <a:pt x="13797" y="1387"/>
                </a:lnTo>
                <a:lnTo>
                  <a:pt x="13651" y="1704"/>
                </a:lnTo>
                <a:lnTo>
                  <a:pt x="13530" y="2044"/>
                </a:lnTo>
                <a:lnTo>
                  <a:pt x="13505" y="2215"/>
                </a:lnTo>
                <a:lnTo>
                  <a:pt x="13481" y="2385"/>
                </a:lnTo>
                <a:lnTo>
                  <a:pt x="13481" y="2580"/>
                </a:lnTo>
                <a:lnTo>
                  <a:pt x="13481" y="2750"/>
                </a:lnTo>
                <a:lnTo>
                  <a:pt x="13481" y="2774"/>
                </a:lnTo>
                <a:lnTo>
                  <a:pt x="13238" y="2799"/>
                </a:lnTo>
                <a:lnTo>
                  <a:pt x="12994" y="2847"/>
                </a:lnTo>
                <a:lnTo>
                  <a:pt x="12532" y="2945"/>
                </a:lnTo>
                <a:lnTo>
                  <a:pt x="11802" y="3115"/>
                </a:lnTo>
                <a:lnTo>
                  <a:pt x="11048" y="3261"/>
                </a:lnTo>
                <a:lnTo>
                  <a:pt x="8104" y="3918"/>
                </a:lnTo>
                <a:lnTo>
                  <a:pt x="7885" y="3967"/>
                </a:lnTo>
                <a:lnTo>
                  <a:pt x="7666" y="4015"/>
                </a:lnTo>
                <a:lnTo>
                  <a:pt x="7447" y="4113"/>
                </a:lnTo>
                <a:lnTo>
                  <a:pt x="7276" y="4210"/>
                </a:lnTo>
                <a:lnTo>
                  <a:pt x="7203" y="4283"/>
                </a:lnTo>
                <a:lnTo>
                  <a:pt x="7130" y="4356"/>
                </a:lnTo>
                <a:lnTo>
                  <a:pt x="7082" y="4429"/>
                </a:lnTo>
                <a:lnTo>
                  <a:pt x="7057" y="4526"/>
                </a:lnTo>
                <a:lnTo>
                  <a:pt x="7033" y="4623"/>
                </a:lnTo>
                <a:lnTo>
                  <a:pt x="7033" y="4721"/>
                </a:lnTo>
                <a:lnTo>
                  <a:pt x="7057" y="4842"/>
                </a:lnTo>
                <a:lnTo>
                  <a:pt x="7106" y="4988"/>
                </a:lnTo>
                <a:lnTo>
                  <a:pt x="7155" y="5086"/>
                </a:lnTo>
                <a:lnTo>
                  <a:pt x="7228" y="5183"/>
                </a:lnTo>
                <a:lnTo>
                  <a:pt x="7301" y="5280"/>
                </a:lnTo>
                <a:lnTo>
                  <a:pt x="7374" y="5329"/>
                </a:lnTo>
                <a:lnTo>
                  <a:pt x="7057" y="5451"/>
                </a:lnTo>
                <a:lnTo>
                  <a:pt x="6765" y="5572"/>
                </a:lnTo>
                <a:lnTo>
                  <a:pt x="6035" y="5816"/>
                </a:lnTo>
                <a:lnTo>
                  <a:pt x="5305" y="6059"/>
                </a:lnTo>
                <a:lnTo>
                  <a:pt x="2191" y="7154"/>
                </a:lnTo>
                <a:lnTo>
                  <a:pt x="731" y="7689"/>
                </a:lnTo>
                <a:lnTo>
                  <a:pt x="512" y="7762"/>
                </a:lnTo>
                <a:lnTo>
                  <a:pt x="342" y="7860"/>
                </a:lnTo>
                <a:lnTo>
                  <a:pt x="196" y="8006"/>
                </a:lnTo>
                <a:lnTo>
                  <a:pt x="123" y="8079"/>
                </a:lnTo>
                <a:lnTo>
                  <a:pt x="74" y="8176"/>
                </a:lnTo>
                <a:lnTo>
                  <a:pt x="25" y="8322"/>
                </a:lnTo>
                <a:lnTo>
                  <a:pt x="1" y="8468"/>
                </a:lnTo>
                <a:lnTo>
                  <a:pt x="1" y="8565"/>
                </a:lnTo>
                <a:lnTo>
                  <a:pt x="50" y="8687"/>
                </a:lnTo>
                <a:lnTo>
                  <a:pt x="123" y="8784"/>
                </a:lnTo>
                <a:lnTo>
                  <a:pt x="196" y="8857"/>
                </a:lnTo>
                <a:lnTo>
                  <a:pt x="293" y="8930"/>
                </a:lnTo>
                <a:lnTo>
                  <a:pt x="415" y="9003"/>
                </a:lnTo>
                <a:lnTo>
                  <a:pt x="366" y="9125"/>
                </a:lnTo>
                <a:lnTo>
                  <a:pt x="317" y="9271"/>
                </a:lnTo>
                <a:lnTo>
                  <a:pt x="317" y="9417"/>
                </a:lnTo>
                <a:lnTo>
                  <a:pt x="317" y="9563"/>
                </a:lnTo>
                <a:lnTo>
                  <a:pt x="366" y="9685"/>
                </a:lnTo>
                <a:lnTo>
                  <a:pt x="415" y="9782"/>
                </a:lnTo>
                <a:lnTo>
                  <a:pt x="488" y="9879"/>
                </a:lnTo>
                <a:lnTo>
                  <a:pt x="561" y="9952"/>
                </a:lnTo>
                <a:lnTo>
                  <a:pt x="682" y="10001"/>
                </a:lnTo>
                <a:lnTo>
                  <a:pt x="780" y="10025"/>
                </a:lnTo>
                <a:lnTo>
                  <a:pt x="901" y="10050"/>
                </a:lnTo>
                <a:lnTo>
                  <a:pt x="1023" y="10050"/>
                </a:lnTo>
                <a:lnTo>
                  <a:pt x="1047" y="10196"/>
                </a:lnTo>
                <a:lnTo>
                  <a:pt x="1096" y="10317"/>
                </a:lnTo>
                <a:lnTo>
                  <a:pt x="1193" y="10415"/>
                </a:lnTo>
                <a:lnTo>
                  <a:pt x="1315" y="10512"/>
                </a:lnTo>
                <a:lnTo>
                  <a:pt x="1412" y="10561"/>
                </a:lnTo>
                <a:lnTo>
                  <a:pt x="1534" y="10609"/>
                </a:lnTo>
                <a:lnTo>
                  <a:pt x="1656" y="10658"/>
                </a:lnTo>
                <a:lnTo>
                  <a:pt x="1996" y="10658"/>
                </a:lnTo>
                <a:lnTo>
                  <a:pt x="2240" y="10609"/>
                </a:lnTo>
                <a:lnTo>
                  <a:pt x="2459" y="10536"/>
                </a:lnTo>
                <a:lnTo>
                  <a:pt x="2702" y="10415"/>
                </a:lnTo>
                <a:lnTo>
                  <a:pt x="3140" y="10196"/>
                </a:lnTo>
                <a:lnTo>
                  <a:pt x="3578" y="9928"/>
                </a:lnTo>
                <a:lnTo>
                  <a:pt x="4040" y="9636"/>
                </a:lnTo>
                <a:lnTo>
                  <a:pt x="4478" y="9320"/>
                </a:lnTo>
                <a:lnTo>
                  <a:pt x="4892" y="9003"/>
                </a:lnTo>
                <a:lnTo>
                  <a:pt x="5305" y="8663"/>
                </a:lnTo>
                <a:lnTo>
                  <a:pt x="5719" y="8298"/>
                </a:lnTo>
                <a:lnTo>
                  <a:pt x="6108" y="7933"/>
                </a:lnTo>
                <a:lnTo>
                  <a:pt x="6473" y="7543"/>
                </a:lnTo>
                <a:lnTo>
                  <a:pt x="6717" y="7787"/>
                </a:lnTo>
                <a:lnTo>
                  <a:pt x="7009" y="8030"/>
                </a:lnTo>
                <a:lnTo>
                  <a:pt x="7325" y="8200"/>
                </a:lnTo>
                <a:lnTo>
                  <a:pt x="7641" y="8371"/>
                </a:lnTo>
                <a:lnTo>
                  <a:pt x="7982" y="8517"/>
                </a:lnTo>
                <a:lnTo>
                  <a:pt x="8347" y="8614"/>
                </a:lnTo>
                <a:lnTo>
                  <a:pt x="9053" y="8809"/>
                </a:lnTo>
                <a:lnTo>
                  <a:pt x="10221" y="9101"/>
                </a:lnTo>
                <a:lnTo>
                  <a:pt x="10829" y="9198"/>
                </a:lnTo>
                <a:lnTo>
                  <a:pt x="11413" y="9295"/>
                </a:lnTo>
                <a:lnTo>
                  <a:pt x="11364" y="9368"/>
                </a:lnTo>
                <a:lnTo>
                  <a:pt x="11291" y="9758"/>
                </a:lnTo>
                <a:lnTo>
                  <a:pt x="11194" y="10147"/>
                </a:lnTo>
                <a:lnTo>
                  <a:pt x="11145" y="10536"/>
                </a:lnTo>
                <a:lnTo>
                  <a:pt x="11121" y="10926"/>
                </a:lnTo>
                <a:lnTo>
                  <a:pt x="11121" y="10999"/>
                </a:lnTo>
                <a:lnTo>
                  <a:pt x="11169" y="11072"/>
                </a:lnTo>
                <a:lnTo>
                  <a:pt x="11218" y="11096"/>
                </a:lnTo>
                <a:lnTo>
                  <a:pt x="11291" y="11096"/>
                </a:lnTo>
                <a:lnTo>
                  <a:pt x="11340" y="11169"/>
                </a:lnTo>
                <a:lnTo>
                  <a:pt x="11388" y="11218"/>
                </a:lnTo>
                <a:lnTo>
                  <a:pt x="11534" y="11291"/>
                </a:lnTo>
                <a:lnTo>
                  <a:pt x="11729" y="11388"/>
                </a:lnTo>
                <a:lnTo>
                  <a:pt x="11826" y="11437"/>
                </a:lnTo>
                <a:lnTo>
                  <a:pt x="11972" y="11437"/>
                </a:lnTo>
                <a:lnTo>
                  <a:pt x="12021" y="11412"/>
                </a:lnTo>
                <a:lnTo>
                  <a:pt x="12070" y="11364"/>
                </a:lnTo>
                <a:lnTo>
                  <a:pt x="12070" y="11339"/>
                </a:lnTo>
                <a:lnTo>
                  <a:pt x="12070" y="11218"/>
                </a:lnTo>
                <a:lnTo>
                  <a:pt x="12045" y="11193"/>
                </a:lnTo>
                <a:lnTo>
                  <a:pt x="11997" y="11145"/>
                </a:lnTo>
                <a:lnTo>
                  <a:pt x="11851" y="11072"/>
                </a:lnTo>
                <a:lnTo>
                  <a:pt x="11705" y="10999"/>
                </a:lnTo>
                <a:lnTo>
                  <a:pt x="11632" y="10974"/>
                </a:lnTo>
                <a:lnTo>
                  <a:pt x="11997" y="10877"/>
                </a:lnTo>
                <a:lnTo>
                  <a:pt x="12094" y="10828"/>
                </a:lnTo>
                <a:lnTo>
                  <a:pt x="12118" y="10780"/>
                </a:lnTo>
                <a:lnTo>
                  <a:pt x="12143" y="10707"/>
                </a:lnTo>
                <a:lnTo>
                  <a:pt x="12143" y="10634"/>
                </a:lnTo>
                <a:lnTo>
                  <a:pt x="12118" y="10561"/>
                </a:lnTo>
                <a:lnTo>
                  <a:pt x="12070" y="10512"/>
                </a:lnTo>
                <a:lnTo>
                  <a:pt x="11997" y="10488"/>
                </a:lnTo>
                <a:lnTo>
                  <a:pt x="11899" y="10488"/>
                </a:lnTo>
                <a:lnTo>
                  <a:pt x="11753" y="10512"/>
                </a:lnTo>
                <a:lnTo>
                  <a:pt x="11510" y="10585"/>
                </a:lnTo>
                <a:lnTo>
                  <a:pt x="11559" y="10366"/>
                </a:lnTo>
                <a:lnTo>
                  <a:pt x="11583" y="10147"/>
                </a:lnTo>
                <a:lnTo>
                  <a:pt x="11632" y="9952"/>
                </a:lnTo>
                <a:lnTo>
                  <a:pt x="11705" y="9758"/>
                </a:lnTo>
                <a:lnTo>
                  <a:pt x="11826" y="9393"/>
                </a:lnTo>
                <a:lnTo>
                  <a:pt x="11826" y="9368"/>
                </a:lnTo>
                <a:lnTo>
                  <a:pt x="11899" y="9368"/>
                </a:lnTo>
                <a:lnTo>
                  <a:pt x="11924" y="9539"/>
                </a:lnTo>
                <a:lnTo>
                  <a:pt x="11972" y="9733"/>
                </a:lnTo>
                <a:lnTo>
                  <a:pt x="12094" y="10074"/>
                </a:lnTo>
                <a:lnTo>
                  <a:pt x="12216" y="10415"/>
                </a:lnTo>
                <a:lnTo>
                  <a:pt x="12337" y="10731"/>
                </a:lnTo>
                <a:lnTo>
                  <a:pt x="12337" y="10780"/>
                </a:lnTo>
                <a:lnTo>
                  <a:pt x="12386" y="10853"/>
                </a:lnTo>
                <a:lnTo>
                  <a:pt x="12435" y="10926"/>
                </a:lnTo>
                <a:lnTo>
                  <a:pt x="12605" y="11047"/>
                </a:lnTo>
                <a:lnTo>
                  <a:pt x="12800" y="11193"/>
                </a:lnTo>
                <a:lnTo>
                  <a:pt x="13019" y="11291"/>
                </a:lnTo>
                <a:lnTo>
                  <a:pt x="13116" y="11315"/>
                </a:lnTo>
                <a:lnTo>
                  <a:pt x="13189" y="11315"/>
                </a:lnTo>
                <a:lnTo>
                  <a:pt x="13238" y="11266"/>
                </a:lnTo>
                <a:lnTo>
                  <a:pt x="13286" y="11218"/>
                </a:lnTo>
                <a:lnTo>
                  <a:pt x="13311" y="11169"/>
                </a:lnTo>
                <a:lnTo>
                  <a:pt x="13311" y="11096"/>
                </a:lnTo>
                <a:lnTo>
                  <a:pt x="13286" y="11023"/>
                </a:lnTo>
                <a:lnTo>
                  <a:pt x="13213" y="10950"/>
                </a:lnTo>
                <a:lnTo>
                  <a:pt x="13116" y="10901"/>
                </a:lnTo>
                <a:lnTo>
                  <a:pt x="13457" y="10901"/>
                </a:lnTo>
                <a:lnTo>
                  <a:pt x="13603" y="10877"/>
                </a:lnTo>
                <a:lnTo>
                  <a:pt x="13676" y="10853"/>
                </a:lnTo>
                <a:lnTo>
                  <a:pt x="13724" y="10804"/>
                </a:lnTo>
                <a:lnTo>
                  <a:pt x="13773" y="10731"/>
                </a:lnTo>
                <a:lnTo>
                  <a:pt x="13773" y="10658"/>
                </a:lnTo>
                <a:lnTo>
                  <a:pt x="13773" y="10609"/>
                </a:lnTo>
                <a:lnTo>
                  <a:pt x="13724" y="10536"/>
                </a:lnTo>
                <a:lnTo>
                  <a:pt x="13676" y="10488"/>
                </a:lnTo>
                <a:lnTo>
                  <a:pt x="13627" y="10463"/>
                </a:lnTo>
                <a:lnTo>
                  <a:pt x="13481" y="10439"/>
                </a:lnTo>
                <a:lnTo>
                  <a:pt x="13019" y="10439"/>
                </a:lnTo>
                <a:lnTo>
                  <a:pt x="12824" y="10463"/>
                </a:lnTo>
                <a:lnTo>
                  <a:pt x="12556" y="9831"/>
                </a:lnTo>
                <a:lnTo>
                  <a:pt x="12410" y="9417"/>
                </a:lnTo>
                <a:lnTo>
                  <a:pt x="12848" y="9441"/>
                </a:lnTo>
                <a:lnTo>
                  <a:pt x="13189" y="9417"/>
                </a:lnTo>
                <a:lnTo>
                  <a:pt x="13554" y="9417"/>
                </a:lnTo>
                <a:lnTo>
                  <a:pt x="13895" y="9368"/>
                </a:lnTo>
                <a:lnTo>
                  <a:pt x="14211" y="9295"/>
                </a:lnTo>
                <a:lnTo>
                  <a:pt x="14552" y="9222"/>
                </a:lnTo>
                <a:lnTo>
                  <a:pt x="14868" y="9125"/>
                </a:lnTo>
                <a:lnTo>
                  <a:pt x="15184" y="9003"/>
                </a:lnTo>
                <a:lnTo>
                  <a:pt x="15476" y="8882"/>
                </a:lnTo>
                <a:lnTo>
                  <a:pt x="15768" y="8736"/>
                </a:lnTo>
                <a:lnTo>
                  <a:pt x="16036" y="8565"/>
                </a:lnTo>
                <a:lnTo>
                  <a:pt x="16304" y="8371"/>
                </a:lnTo>
                <a:lnTo>
                  <a:pt x="16571" y="8152"/>
                </a:lnTo>
                <a:lnTo>
                  <a:pt x="16790" y="7933"/>
                </a:lnTo>
                <a:lnTo>
                  <a:pt x="17034" y="7689"/>
                </a:lnTo>
                <a:lnTo>
                  <a:pt x="17228" y="7422"/>
                </a:lnTo>
                <a:lnTo>
                  <a:pt x="17423" y="7154"/>
                </a:lnTo>
                <a:lnTo>
                  <a:pt x="17545" y="7105"/>
                </a:lnTo>
                <a:lnTo>
                  <a:pt x="17666" y="7057"/>
                </a:lnTo>
                <a:lnTo>
                  <a:pt x="17691" y="7008"/>
                </a:lnTo>
                <a:lnTo>
                  <a:pt x="17691" y="6959"/>
                </a:lnTo>
                <a:lnTo>
                  <a:pt x="17666" y="6911"/>
                </a:lnTo>
                <a:lnTo>
                  <a:pt x="17642" y="6862"/>
                </a:lnTo>
                <a:lnTo>
                  <a:pt x="17593" y="6862"/>
                </a:lnTo>
                <a:lnTo>
                  <a:pt x="17739" y="6619"/>
                </a:lnTo>
                <a:lnTo>
                  <a:pt x="17837" y="6351"/>
                </a:lnTo>
                <a:lnTo>
                  <a:pt x="18007" y="5937"/>
                </a:lnTo>
                <a:lnTo>
                  <a:pt x="18129" y="5524"/>
                </a:lnTo>
                <a:lnTo>
                  <a:pt x="18226" y="5086"/>
                </a:lnTo>
                <a:lnTo>
                  <a:pt x="18323" y="4672"/>
                </a:lnTo>
                <a:lnTo>
                  <a:pt x="18396" y="4234"/>
                </a:lnTo>
                <a:lnTo>
                  <a:pt x="18445" y="3796"/>
                </a:lnTo>
                <a:lnTo>
                  <a:pt x="18518" y="2920"/>
                </a:lnTo>
                <a:lnTo>
                  <a:pt x="18542" y="2653"/>
                </a:lnTo>
                <a:lnTo>
                  <a:pt x="18786" y="2774"/>
                </a:lnTo>
                <a:lnTo>
                  <a:pt x="19029" y="2872"/>
                </a:lnTo>
                <a:lnTo>
                  <a:pt x="19150" y="2896"/>
                </a:lnTo>
                <a:lnTo>
                  <a:pt x="19223" y="2872"/>
                </a:lnTo>
                <a:lnTo>
                  <a:pt x="19296" y="2799"/>
                </a:lnTo>
                <a:lnTo>
                  <a:pt x="19345" y="2726"/>
                </a:lnTo>
                <a:lnTo>
                  <a:pt x="19369" y="2628"/>
                </a:lnTo>
                <a:lnTo>
                  <a:pt x="19369" y="2531"/>
                </a:lnTo>
                <a:lnTo>
                  <a:pt x="19321" y="2434"/>
                </a:lnTo>
                <a:lnTo>
                  <a:pt x="19248" y="2361"/>
                </a:lnTo>
                <a:lnTo>
                  <a:pt x="19102" y="2288"/>
                </a:lnTo>
                <a:lnTo>
                  <a:pt x="18956" y="2215"/>
                </a:lnTo>
                <a:lnTo>
                  <a:pt x="18737" y="2117"/>
                </a:lnTo>
                <a:lnTo>
                  <a:pt x="18980" y="2020"/>
                </a:lnTo>
                <a:lnTo>
                  <a:pt x="19199" y="1947"/>
                </a:lnTo>
                <a:lnTo>
                  <a:pt x="19394" y="1874"/>
                </a:lnTo>
                <a:lnTo>
                  <a:pt x="19588" y="1801"/>
                </a:lnTo>
                <a:lnTo>
                  <a:pt x="19661" y="1728"/>
                </a:lnTo>
                <a:lnTo>
                  <a:pt x="19710" y="1655"/>
                </a:lnTo>
                <a:lnTo>
                  <a:pt x="19734" y="1582"/>
                </a:lnTo>
                <a:lnTo>
                  <a:pt x="19686" y="1460"/>
                </a:lnTo>
                <a:lnTo>
                  <a:pt x="19637" y="1387"/>
                </a:lnTo>
                <a:lnTo>
                  <a:pt x="19540" y="1339"/>
                </a:lnTo>
                <a:lnTo>
                  <a:pt x="19442" y="1314"/>
                </a:lnTo>
                <a:lnTo>
                  <a:pt x="19321" y="1314"/>
                </a:lnTo>
                <a:lnTo>
                  <a:pt x="19102" y="1363"/>
                </a:lnTo>
                <a:lnTo>
                  <a:pt x="18883" y="1436"/>
                </a:lnTo>
                <a:lnTo>
                  <a:pt x="18688" y="1509"/>
                </a:lnTo>
                <a:lnTo>
                  <a:pt x="18494" y="1606"/>
                </a:lnTo>
                <a:lnTo>
                  <a:pt x="18445" y="1412"/>
                </a:lnTo>
                <a:lnTo>
                  <a:pt x="18396" y="1217"/>
                </a:lnTo>
                <a:lnTo>
                  <a:pt x="18323" y="1022"/>
                </a:lnTo>
                <a:lnTo>
                  <a:pt x="18202" y="852"/>
                </a:lnTo>
                <a:lnTo>
                  <a:pt x="18080" y="682"/>
                </a:lnTo>
                <a:lnTo>
                  <a:pt x="17934" y="511"/>
                </a:lnTo>
                <a:lnTo>
                  <a:pt x="17764" y="390"/>
                </a:lnTo>
                <a:lnTo>
                  <a:pt x="17545" y="268"/>
                </a:lnTo>
                <a:lnTo>
                  <a:pt x="17228" y="122"/>
                </a:lnTo>
                <a:lnTo>
                  <a:pt x="16888" y="25"/>
                </a:lnTo>
                <a:lnTo>
                  <a:pt x="16523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6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This is a slide title</a:t>
            </a:r>
            <a:endParaRPr dirty="0"/>
          </a:p>
        </p:txBody>
      </p:sp>
      <p:sp>
        <p:nvSpPr>
          <p:cNvPr id="101" name="Google Shape;101;p16"/>
          <p:cNvSpPr txBox="1">
            <a:spLocks noGrp="1"/>
          </p:cNvSpPr>
          <p:nvPr>
            <p:ph type="body" idx="1"/>
          </p:nvPr>
        </p:nvSpPr>
        <p:spPr>
          <a:xfrm>
            <a:off x="764950" y="1218250"/>
            <a:ext cx="5425500" cy="316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✘"/>
            </a:pPr>
            <a:r>
              <a:rPr lang="en" dirty="0"/>
              <a:t>Here you have a list of items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✘"/>
            </a:pPr>
            <a:r>
              <a:rPr lang="en" dirty="0"/>
              <a:t>And some text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✘"/>
            </a:pPr>
            <a:r>
              <a:rPr lang="en" dirty="0"/>
              <a:t>But remember not to overload your slides with content</a:t>
            </a:r>
            <a:endParaRPr dirty="0"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 dirty="0"/>
              <a:t>Your audience will listen to you or read the content, but won’t do both. </a:t>
            </a:r>
            <a:endParaRPr dirty="0"/>
          </a:p>
        </p:txBody>
      </p:sp>
      <p:sp>
        <p:nvSpPr>
          <p:cNvPr id="102" name="Google Shape;102;p1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103" name="Google Shape;103;p16"/>
          <p:cNvPicPr preferRelativeResize="0"/>
          <p:nvPr/>
        </p:nvPicPr>
        <p:blipFill rotWithShape="1">
          <a:blip r:embed="rId3">
            <a:alphaModFix/>
          </a:blip>
          <a:srcRect l="31499" t="13326" r="17239" b="9644"/>
          <a:stretch/>
        </p:blipFill>
        <p:spPr>
          <a:xfrm>
            <a:off x="6404977" y="2408102"/>
            <a:ext cx="1414200" cy="1406700"/>
          </a:xfrm>
          <a:prstGeom prst="roundRect">
            <a:avLst>
              <a:gd name="adj" fmla="val 865"/>
            </a:avLst>
          </a:prstGeom>
          <a:noFill/>
          <a:ln>
            <a:noFill/>
          </a:ln>
        </p:spPr>
      </p:pic>
      <p:pic>
        <p:nvPicPr>
          <p:cNvPr id="104" name="Google Shape;10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5771" y="2215375"/>
            <a:ext cx="289775" cy="30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is template">
  <a:themeElements>
    <a:clrScheme name="Escala de grise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1883</Words>
  <Application>Microsoft Office PowerPoint</Application>
  <PresentationFormat>Presentación en pantalla (16:9)</PresentationFormat>
  <Paragraphs>386</Paragraphs>
  <Slides>43</Slides>
  <Notes>36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43</vt:i4>
      </vt:variant>
    </vt:vector>
  </HeadingPairs>
  <TitlesOfParts>
    <vt:vector size="57" baseType="lpstr">
      <vt:lpstr>Calibri Light</vt:lpstr>
      <vt:lpstr>Abel</vt:lpstr>
      <vt:lpstr>Calibri</vt:lpstr>
      <vt:lpstr>Dancing Script</vt:lpstr>
      <vt:lpstr>Arial</vt:lpstr>
      <vt:lpstr>Bitter Thin</vt:lpstr>
      <vt:lpstr>印品黑体</vt:lpstr>
      <vt:lpstr>Libre Baskerville</vt:lpstr>
      <vt:lpstr>Roboto</vt:lpstr>
      <vt:lpstr>Bitter</vt:lpstr>
      <vt:lpstr>Roboto Condensed Light</vt:lpstr>
      <vt:lpstr>Paris template</vt:lpstr>
      <vt:lpstr>Tema de Office</vt:lpstr>
      <vt:lpstr>1_Tema de Office</vt:lpstr>
      <vt:lpstr>Aesthetic Vintage</vt:lpstr>
      <vt:lpstr>Presentación de PowerPoint</vt:lpstr>
      <vt:lpstr>And tables to compare data</vt:lpstr>
      <vt:lpstr>Desktop project</vt:lpstr>
      <vt:lpstr>Hello!</vt:lpstr>
      <vt:lpstr>1. Transition Headline</vt:lpstr>
      <vt:lpstr>Presentación de PowerPoint</vt:lpstr>
      <vt:lpstr>Presentación de PowerPoint</vt:lpstr>
      <vt:lpstr>This is a slide title</vt:lpstr>
      <vt:lpstr>You can also split your content</vt:lpstr>
      <vt:lpstr>In two or three columns</vt:lpstr>
      <vt:lpstr>A picture is worth a thousand words</vt:lpstr>
      <vt:lpstr>Our process is easy</vt:lpstr>
      <vt:lpstr>Let’s review some concepts</vt:lpstr>
      <vt:lpstr>Presentación de PowerPoint</vt:lpstr>
      <vt:lpstr>Thanks!</vt:lpstr>
      <vt:lpstr>Credits</vt:lpstr>
      <vt:lpstr>Presentation design</vt:lpstr>
      <vt:lpstr>2. Extra Resources</vt:lpstr>
      <vt:lpstr>Timeline</vt:lpstr>
      <vt:lpstr>Roadmap</vt:lpstr>
      <vt:lpstr>Gantt chart</vt:lpstr>
      <vt:lpstr>SWOT Analysis</vt:lpstr>
      <vt:lpstr>Business Model Canvas</vt:lpstr>
      <vt:lpstr>Funnel</vt:lpstr>
      <vt:lpstr>Team Presentation</vt:lpstr>
      <vt:lpstr>Weekly Planner</vt:lpstr>
      <vt:lpstr>Mobile project</vt:lpstr>
      <vt:lpstr>Tablet project</vt:lpstr>
      <vt:lpstr>Objectives</vt:lpstr>
      <vt:lpstr>Use diagrams to explain your ideas</vt:lpstr>
      <vt:lpstr>And tables to compare data</vt:lpstr>
      <vt:lpstr>Maps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</vt:lpstr>
      <vt:lpstr>Presentación de PowerPoint</vt:lpstr>
      <vt:lpstr>Title of the Thesis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cp:lastModifiedBy>eduardo</cp:lastModifiedBy>
  <cp:revision>7</cp:revision>
  <dcterms:modified xsi:type="dcterms:W3CDTF">2023-11-19T23:04:56Z</dcterms:modified>
</cp:coreProperties>
</file>