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24387175" cy="13716000"/>
  <p:notesSz cx="13716000" cy="2438717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5" d="100"/>
          <a:sy n="65" d="100"/>
        </p:scale>
        <p:origin x="48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623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1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1.png"/><Relationship Id="rId7" Type="http://schemas.openxmlformats.org/officeDocument/2006/relationships/image" Target="../media/image4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11" Type="http://schemas.openxmlformats.org/officeDocument/2006/relationships/image" Target="../media/image50.png"/><Relationship Id="rId5" Type="http://schemas.openxmlformats.org/officeDocument/2006/relationships/image" Target="../media/image22.png"/><Relationship Id="rId10" Type="http://schemas.openxmlformats.org/officeDocument/2006/relationships/image" Target="../media/image49.png"/><Relationship Id="rId4" Type="http://schemas.openxmlformats.org/officeDocument/2006/relationships/image" Target="../media/image45.png"/><Relationship Id="rId9" Type="http://schemas.openxmlformats.org/officeDocument/2006/relationships/image" Target="../media/image4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image" Target="../media/image1.pn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3.png"/><Relationship Id="rId11" Type="http://schemas.openxmlformats.org/officeDocument/2006/relationships/image" Target="../media/image40.png"/><Relationship Id="rId5" Type="http://schemas.openxmlformats.org/officeDocument/2006/relationships/image" Target="../media/image52.png"/><Relationship Id="rId10" Type="http://schemas.openxmlformats.org/officeDocument/2006/relationships/image" Target="../media/image55.png"/><Relationship Id="rId4" Type="http://schemas.openxmlformats.org/officeDocument/2006/relationships/image" Target="../media/image51.png"/><Relationship Id="rId9" Type="http://schemas.openxmlformats.org/officeDocument/2006/relationships/image" Target="../media/image3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hyperlink" Target="https://www.tiktok.com/@eatemp.official" TargetMode="External"/><Relationship Id="rId3" Type="http://schemas.openxmlformats.org/officeDocument/2006/relationships/image" Target="../media/image56.png"/><Relationship Id="rId7" Type="http://schemas.openxmlformats.org/officeDocument/2006/relationships/hyperlink" Target="https://www.instagram.com/eatemp._/" TargetMode="External"/><Relationship Id="rId12" Type="http://schemas.openxmlformats.org/officeDocument/2006/relationships/image" Target="../media/image6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8.png"/><Relationship Id="rId11" Type="http://schemas.openxmlformats.org/officeDocument/2006/relationships/hyperlink" Target="https://www.youtube.com/@eatemp" TargetMode="External"/><Relationship Id="rId5" Type="http://schemas.openxmlformats.org/officeDocument/2006/relationships/image" Target="../media/image57.png"/><Relationship Id="rId10" Type="http://schemas.openxmlformats.org/officeDocument/2006/relationships/image" Target="../media/image60.png"/><Relationship Id="rId4" Type="http://schemas.openxmlformats.org/officeDocument/2006/relationships/image" Target="../media/image13.png"/><Relationship Id="rId9" Type="http://schemas.openxmlformats.org/officeDocument/2006/relationships/hyperlink" Target="https://www.pinterest.com/eatempofficial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51606" y="9093200"/>
            <a:ext cx="14208843" cy="4504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128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TIMELINE INFOGRAPHICS</a:t>
            </a:r>
            <a:endParaRPr lang="en-US" sz="12800" dirty="0"/>
          </a:p>
        </p:txBody>
      </p:sp>
      <p:sp>
        <p:nvSpPr>
          <p:cNvPr id="3" name="Text 1"/>
          <p:cNvSpPr/>
          <p:nvPr/>
        </p:nvSpPr>
        <p:spPr>
          <a:xfrm rot="16200000">
            <a:off x="-773527" y="9288535"/>
            <a:ext cx="5465916" cy="22521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6400" kern="0" spc="256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FREE TEMPLATE</a:t>
            </a:r>
            <a:endParaRPr lang="en-US" sz="6400" dirty="0"/>
          </a:p>
        </p:txBody>
      </p:sp>
      <p:sp>
        <p:nvSpPr>
          <p:cNvPr id="4" name="Shape 2"/>
          <p:cNvSpPr/>
          <p:nvPr/>
        </p:nvSpPr>
        <p:spPr>
          <a:xfrm>
            <a:off x="23370921" y="10515600"/>
            <a:ext cx="1016127" cy="320040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3340" y="10820400"/>
            <a:ext cx="711289" cy="25908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10910664" y="-2311400"/>
            <a:ext cx="24387048" cy="9766300"/>
          </a:xfrm>
          <a:prstGeom prst="rect">
            <a:avLst/>
          </a:prstGeom>
          <a:noFill/>
          <a:ln/>
        </p:spPr>
      </p:sp>
      <p:sp>
        <p:nvSpPr>
          <p:cNvPr id="7" name="Shape 4"/>
          <p:cNvSpPr/>
          <p:nvPr/>
        </p:nvSpPr>
        <p:spPr>
          <a:xfrm>
            <a:off x="10910664" y="2324100"/>
            <a:ext cx="24387048" cy="0"/>
          </a:xfrm>
          <a:prstGeom prst="rect">
            <a:avLst/>
          </a:prstGeom>
          <a:noFill/>
          <a:ln/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10664" y="2311400"/>
            <a:ext cx="13476384" cy="12700"/>
          </a:xfrm>
          <a:prstGeom prst="rect">
            <a:avLst/>
          </a:prstGeom>
        </p:spPr>
      </p:pic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55419" y="0"/>
            <a:ext cx="190524" cy="2324100"/>
          </a:xfrm>
          <a:prstGeom prst="rect">
            <a:avLst/>
          </a:prstGeom>
        </p:spPr>
      </p:pic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72534" y="0"/>
            <a:ext cx="190524" cy="2324100"/>
          </a:xfrm>
          <a:prstGeom prst="rect">
            <a:avLst/>
          </a:prstGeom>
        </p:spPr>
      </p:pic>
      <p:pic>
        <p:nvPicPr>
          <p:cNvPr id="11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794924" y="2324100"/>
            <a:ext cx="190524" cy="5029200"/>
          </a:xfrm>
          <a:prstGeom prst="rect">
            <a:avLst/>
          </a:prstGeom>
        </p:spPr>
      </p:pic>
      <p:sp>
        <p:nvSpPr>
          <p:cNvPr id="12" name="Shape 5"/>
          <p:cNvSpPr/>
          <p:nvPr/>
        </p:nvSpPr>
        <p:spPr>
          <a:xfrm>
            <a:off x="12650781" y="-825500"/>
            <a:ext cx="4572572" cy="2654300"/>
          </a:xfrm>
          <a:prstGeom prst="rect">
            <a:avLst/>
          </a:prstGeom>
          <a:noFill/>
          <a:ln/>
        </p:spPr>
      </p:sp>
      <p:sp>
        <p:nvSpPr>
          <p:cNvPr id="13" name="Shape 6"/>
          <p:cNvSpPr/>
          <p:nvPr/>
        </p:nvSpPr>
        <p:spPr>
          <a:xfrm>
            <a:off x="12650781" y="-825500"/>
            <a:ext cx="4572572" cy="2654300"/>
          </a:xfrm>
          <a:prstGeom prst="rect">
            <a:avLst/>
          </a:prstGeom>
          <a:noFill/>
          <a:ln/>
        </p:spPr>
      </p:sp>
      <p:sp>
        <p:nvSpPr>
          <p:cNvPr id="14" name="Text 7"/>
          <p:cNvSpPr/>
          <p:nvPr/>
        </p:nvSpPr>
        <p:spPr>
          <a:xfrm>
            <a:off x="12650781" y="-8255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War</a:t>
            </a:r>
            <a:endParaRPr lang="en-US" sz="3600" dirty="0"/>
          </a:p>
        </p:txBody>
      </p:sp>
      <p:sp>
        <p:nvSpPr>
          <p:cNvPr id="15" name="Text 8"/>
          <p:cNvSpPr/>
          <p:nvPr/>
        </p:nvSpPr>
        <p:spPr>
          <a:xfrm>
            <a:off x="12650781" y="-63500"/>
            <a:ext cx="4708055" cy="2027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Eclipse</a:t>
            </a:r>
            <a:endParaRPr lang="en-US" sz="3200" dirty="0"/>
          </a:p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Quest for artifact</a:t>
            </a:r>
            <a:endParaRPr lang="en-US" sz="3200" dirty="0"/>
          </a:p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Volcano disaster</a:t>
            </a:r>
            <a:endParaRPr lang="en-US" sz="3200" dirty="0"/>
          </a:p>
        </p:txBody>
      </p:sp>
      <p:sp>
        <p:nvSpPr>
          <p:cNvPr id="16" name="Shape 9"/>
          <p:cNvSpPr/>
          <p:nvPr/>
        </p:nvSpPr>
        <p:spPr>
          <a:xfrm>
            <a:off x="23980597" y="-2311400"/>
            <a:ext cx="4572572" cy="4140200"/>
          </a:xfrm>
          <a:prstGeom prst="rect">
            <a:avLst/>
          </a:prstGeom>
          <a:noFill/>
          <a:ln/>
        </p:spPr>
      </p:sp>
      <p:sp>
        <p:nvSpPr>
          <p:cNvPr id="17" name="Shape 10"/>
          <p:cNvSpPr/>
          <p:nvPr/>
        </p:nvSpPr>
        <p:spPr>
          <a:xfrm>
            <a:off x="23980597" y="-2311400"/>
            <a:ext cx="4572572" cy="4140200"/>
          </a:xfrm>
          <a:prstGeom prst="rect">
            <a:avLst/>
          </a:prstGeom>
          <a:noFill/>
          <a:ln/>
        </p:spPr>
      </p:sp>
      <p:sp>
        <p:nvSpPr>
          <p:cNvPr id="18" name="Text 11"/>
          <p:cNvSpPr/>
          <p:nvPr/>
        </p:nvSpPr>
        <p:spPr>
          <a:xfrm>
            <a:off x="23980597" y="-23114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Transformation</a:t>
            </a:r>
            <a:endParaRPr lang="en-US" sz="3600" dirty="0"/>
          </a:p>
        </p:txBody>
      </p:sp>
      <p:sp>
        <p:nvSpPr>
          <p:cNvPr id="19" name="Text 12"/>
          <p:cNvSpPr/>
          <p:nvPr/>
        </p:nvSpPr>
        <p:spPr>
          <a:xfrm>
            <a:off x="23980597" y="-1549400"/>
            <a:ext cx="4708055" cy="3513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Kingdoms clash in conflict.</a:t>
            </a:r>
            <a:endParaRPr lang="en-US" sz="3200" dirty="0"/>
          </a:p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Peasant discovers magical powers.</a:t>
            </a:r>
            <a:endParaRPr lang="en-US" sz="3200" dirty="0"/>
          </a:p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Plot to assassinate leader uncovered.</a:t>
            </a:r>
            <a:endParaRPr lang="en-US" sz="3200" dirty="0"/>
          </a:p>
        </p:txBody>
      </p:sp>
      <p:sp>
        <p:nvSpPr>
          <p:cNvPr id="20" name="Shape 13"/>
          <p:cNvSpPr/>
          <p:nvPr/>
        </p:nvSpPr>
        <p:spPr>
          <a:xfrm>
            <a:off x="18328391" y="2832100"/>
            <a:ext cx="4572572" cy="4635500"/>
          </a:xfrm>
          <a:prstGeom prst="rect">
            <a:avLst/>
          </a:prstGeom>
          <a:noFill/>
          <a:ln/>
        </p:spPr>
      </p:sp>
      <p:sp>
        <p:nvSpPr>
          <p:cNvPr id="21" name="Shape 14"/>
          <p:cNvSpPr/>
          <p:nvPr/>
        </p:nvSpPr>
        <p:spPr>
          <a:xfrm>
            <a:off x="18328391" y="2832100"/>
            <a:ext cx="4572572" cy="4635500"/>
          </a:xfrm>
          <a:prstGeom prst="rect">
            <a:avLst/>
          </a:prstGeom>
          <a:noFill/>
          <a:ln/>
        </p:spPr>
      </p:sp>
      <p:sp>
        <p:nvSpPr>
          <p:cNvPr id="22" name="Text 15"/>
          <p:cNvSpPr/>
          <p:nvPr/>
        </p:nvSpPr>
        <p:spPr>
          <a:xfrm>
            <a:off x="18328391" y="28321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Rise</a:t>
            </a:r>
            <a:endParaRPr lang="en-US" sz="3600" dirty="0"/>
          </a:p>
        </p:txBody>
      </p:sp>
      <p:sp>
        <p:nvSpPr>
          <p:cNvPr id="23" name="Text 16"/>
          <p:cNvSpPr/>
          <p:nvPr/>
        </p:nvSpPr>
        <p:spPr>
          <a:xfrm>
            <a:off x="18328391" y="3594100"/>
            <a:ext cx="4708055" cy="40089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Humans acquire Crystal </a:t>
            </a:r>
            <a:endParaRPr lang="en-US" sz="3200" dirty="0"/>
          </a:p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Shimmering City established</a:t>
            </a:r>
            <a:endParaRPr lang="en-US" sz="3200" dirty="0"/>
          </a:p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City expands, conquers neighbors.</a:t>
            </a:r>
            <a:endParaRPr lang="en-US" sz="3200" dirty="0"/>
          </a:p>
        </p:txBody>
      </p:sp>
      <p:sp>
        <p:nvSpPr>
          <p:cNvPr id="24" name="Shape 17"/>
          <p:cNvSpPr/>
          <p:nvPr/>
        </p:nvSpPr>
        <p:spPr>
          <a:xfrm>
            <a:off x="29658207" y="2832100"/>
            <a:ext cx="4572572" cy="2654300"/>
          </a:xfrm>
          <a:prstGeom prst="rect">
            <a:avLst/>
          </a:prstGeom>
          <a:noFill/>
          <a:ln/>
        </p:spPr>
      </p:sp>
      <p:sp>
        <p:nvSpPr>
          <p:cNvPr id="25" name="Shape 18"/>
          <p:cNvSpPr/>
          <p:nvPr/>
        </p:nvSpPr>
        <p:spPr>
          <a:xfrm>
            <a:off x="29658207" y="2832100"/>
            <a:ext cx="4572572" cy="2654300"/>
          </a:xfrm>
          <a:prstGeom prst="rect">
            <a:avLst/>
          </a:prstGeom>
          <a:noFill/>
          <a:ln/>
        </p:spPr>
      </p:sp>
      <p:sp>
        <p:nvSpPr>
          <p:cNvPr id="26" name="Text 19"/>
          <p:cNvSpPr/>
          <p:nvPr/>
        </p:nvSpPr>
        <p:spPr>
          <a:xfrm>
            <a:off x="29658207" y="28321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Invasion</a:t>
            </a:r>
            <a:endParaRPr lang="en-US" sz="3600" dirty="0"/>
          </a:p>
        </p:txBody>
      </p:sp>
      <p:sp>
        <p:nvSpPr>
          <p:cNvPr id="27" name="Text 20"/>
          <p:cNvSpPr/>
          <p:nvPr/>
        </p:nvSpPr>
        <p:spPr>
          <a:xfrm>
            <a:off x="29658207" y="3594100"/>
            <a:ext cx="4708055" cy="2027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Kingdom invaded</a:t>
            </a:r>
            <a:endParaRPr lang="en-US" sz="3200" dirty="0"/>
          </a:p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Betrayal</a:t>
            </a:r>
            <a:endParaRPr lang="en-US" sz="3200" dirty="0"/>
          </a:p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Hero's festival</a:t>
            </a:r>
            <a:endParaRPr lang="en-US" sz="3200" dirty="0"/>
          </a:p>
        </p:txBody>
      </p:sp>
      <p:sp>
        <p:nvSpPr>
          <p:cNvPr id="28" name="Text 21"/>
          <p:cNvSpPr/>
          <p:nvPr/>
        </p:nvSpPr>
        <p:spPr>
          <a:xfrm rot="16200000">
            <a:off x="11690540" y="2896859"/>
            <a:ext cx="1320965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2020</a:t>
            </a:r>
            <a:endParaRPr lang="en-US" sz="3600" dirty="0"/>
          </a:p>
        </p:txBody>
      </p:sp>
      <p:sp>
        <p:nvSpPr>
          <p:cNvPr id="29" name="Text 22"/>
          <p:cNvSpPr/>
          <p:nvPr/>
        </p:nvSpPr>
        <p:spPr>
          <a:xfrm rot="16200000">
            <a:off x="23033061" y="2914461"/>
            <a:ext cx="1270159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2022</a:t>
            </a:r>
            <a:endParaRPr lang="en-US" sz="3600" dirty="0"/>
          </a:p>
        </p:txBody>
      </p:sp>
      <p:sp>
        <p:nvSpPr>
          <p:cNvPr id="30" name="Text 23"/>
          <p:cNvSpPr/>
          <p:nvPr/>
        </p:nvSpPr>
        <p:spPr>
          <a:xfrm rot="16200000">
            <a:off x="17399903" y="1041897"/>
            <a:ext cx="1181248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2021</a:t>
            </a:r>
            <a:endParaRPr lang="en-US" sz="3600" dirty="0"/>
          </a:p>
        </p:txBody>
      </p:sp>
      <p:sp>
        <p:nvSpPr>
          <p:cNvPr id="31" name="Text 24"/>
          <p:cNvSpPr/>
          <p:nvPr/>
        </p:nvSpPr>
        <p:spPr>
          <a:xfrm rot="16200000">
            <a:off x="0" y="0"/>
            <a:ext cx="1270159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2022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49785" y="469900"/>
            <a:ext cx="11274776" cy="1583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80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MILESTONES</a:t>
            </a:r>
            <a:endParaRPr lang="en-US" sz="8000" dirty="0"/>
          </a:p>
        </p:txBody>
      </p:sp>
      <p:sp>
        <p:nvSpPr>
          <p:cNvPr id="3" name="Shape 1"/>
          <p:cNvSpPr/>
          <p:nvPr/>
        </p:nvSpPr>
        <p:spPr>
          <a:xfrm>
            <a:off x="23370921" y="10515600"/>
            <a:ext cx="1016127" cy="320040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3340" y="10820400"/>
            <a:ext cx="711289" cy="25908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14400"/>
            <a:ext cx="24387048" cy="12801600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0" y="6883400"/>
            <a:ext cx="24387048" cy="0"/>
          </a:xfrm>
          <a:prstGeom prst="rect">
            <a:avLst/>
          </a:prstGeom>
          <a:noFill/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870700"/>
            <a:ext cx="24387048" cy="12700"/>
          </a:xfrm>
          <a:prstGeom prst="rect">
            <a:avLst/>
          </a:prstGeom>
        </p:spPr>
      </p:pic>
      <p:pic>
        <p:nvPicPr>
          <p:cNvPr id="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7651" y="6781800"/>
            <a:ext cx="190524" cy="6934200"/>
          </a:xfrm>
          <a:prstGeom prst="rect">
            <a:avLst/>
          </a:prstGeom>
        </p:spPr>
      </p:pic>
      <p:pic>
        <p:nvPicPr>
          <p:cNvPr id="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86473" y="4495800"/>
            <a:ext cx="190524" cy="2476500"/>
          </a:xfrm>
          <a:prstGeom prst="rect">
            <a:avLst/>
          </a:prstGeom>
        </p:spPr>
      </p:pic>
      <p:pic>
        <p:nvPicPr>
          <p:cNvPr id="10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565295" y="6781800"/>
            <a:ext cx="190524" cy="1854200"/>
          </a:xfrm>
          <a:prstGeom prst="rect">
            <a:avLst/>
          </a:prstGeom>
        </p:spPr>
      </p:pic>
      <p:pic>
        <p:nvPicPr>
          <p:cNvPr id="11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642505" y="1841500"/>
            <a:ext cx="393749" cy="5130800"/>
          </a:xfrm>
          <a:prstGeom prst="rect">
            <a:avLst/>
          </a:prstGeom>
        </p:spPr>
      </p:pic>
      <p:sp>
        <p:nvSpPr>
          <p:cNvPr id="12" name="Shape 3"/>
          <p:cNvSpPr/>
          <p:nvPr/>
        </p:nvSpPr>
        <p:spPr>
          <a:xfrm>
            <a:off x="1371771" y="914400"/>
            <a:ext cx="6350794" cy="5461000"/>
          </a:xfrm>
          <a:prstGeom prst="rect">
            <a:avLst/>
          </a:prstGeom>
          <a:noFill/>
          <a:ln/>
        </p:spPr>
      </p:sp>
      <p:pic>
        <p:nvPicPr>
          <p:cNvPr id="13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371771" y="914400"/>
            <a:ext cx="6350794" cy="3302000"/>
          </a:xfrm>
          <a:prstGeom prst="rect">
            <a:avLst/>
          </a:prstGeom>
        </p:spPr>
      </p:pic>
      <p:sp>
        <p:nvSpPr>
          <p:cNvPr id="14" name="Shape 4"/>
          <p:cNvSpPr/>
          <p:nvPr/>
        </p:nvSpPr>
        <p:spPr>
          <a:xfrm>
            <a:off x="1371771" y="4521200"/>
            <a:ext cx="1702013" cy="558800"/>
          </a:xfrm>
          <a:prstGeom prst="rect">
            <a:avLst/>
          </a:prstGeom>
          <a:noFill/>
          <a:ln/>
        </p:spPr>
      </p:sp>
      <p:sp>
        <p:nvSpPr>
          <p:cNvPr id="15" name="Text 5"/>
          <p:cNvSpPr/>
          <p:nvPr/>
        </p:nvSpPr>
        <p:spPr>
          <a:xfrm>
            <a:off x="1371771" y="4521200"/>
            <a:ext cx="1854432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Eclipse</a:t>
            </a:r>
            <a:endParaRPr lang="en-US" sz="3600" dirty="0"/>
          </a:p>
        </p:txBody>
      </p:sp>
      <p:sp>
        <p:nvSpPr>
          <p:cNvPr id="16" name="Shape 6"/>
          <p:cNvSpPr/>
          <p:nvPr/>
        </p:nvSpPr>
        <p:spPr>
          <a:xfrm>
            <a:off x="1371771" y="5384800"/>
            <a:ext cx="6350794" cy="990600"/>
          </a:xfrm>
          <a:prstGeom prst="rect">
            <a:avLst/>
          </a:prstGeom>
          <a:noFill/>
          <a:ln/>
        </p:spPr>
      </p:sp>
      <p:sp>
        <p:nvSpPr>
          <p:cNvPr id="17" name="Text 7"/>
          <p:cNvSpPr/>
          <p:nvPr/>
        </p:nvSpPr>
        <p:spPr>
          <a:xfrm>
            <a:off x="1371771" y="5384800"/>
            <a:ext cx="6486277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Rare event causes unpredictable magic.</a:t>
            </a:r>
            <a:endParaRPr lang="en-US" sz="3200" dirty="0"/>
          </a:p>
        </p:txBody>
      </p:sp>
      <p:sp>
        <p:nvSpPr>
          <p:cNvPr id="18" name="Shape 8"/>
          <p:cNvSpPr/>
          <p:nvPr/>
        </p:nvSpPr>
        <p:spPr>
          <a:xfrm>
            <a:off x="5550594" y="7391400"/>
            <a:ext cx="4128016" cy="5765800"/>
          </a:xfrm>
          <a:prstGeom prst="rect">
            <a:avLst/>
          </a:prstGeom>
          <a:noFill/>
          <a:ln/>
        </p:spPr>
      </p:sp>
      <p:sp>
        <p:nvSpPr>
          <p:cNvPr id="19" name="Shape 9"/>
          <p:cNvSpPr/>
          <p:nvPr/>
        </p:nvSpPr>
        <p:spPr>
          <a:xfrm>
            <a:off x="5550594" y="7391400"/>
            <a:ext cx="2006851" cy="558800"/>
          </a:xfrm>
          <a:prstGeom prst="rect">
            <a:avLst/>
          </a:prstGeom>
          <a:noFill/>
          <a:ln/>
        </p:spPr>
      </p:sp>
      <p:sp>
        <p:nvSpPr>
          <p:cNvPr id="20" name="Text 10"/>
          <p:cNvSpPr/>
          <p:nvPr/>
        </p:nvSpPr>
        <p:spPr>
          <a:xfrm>
            <a:off x="5550594" y="7391400"/>
            <a:ext cx="215927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Invasion</a:t>
            </a:r>
            <a:endParaRPr lang="en-US" sz="3600" dirty="0"/>
          </a:p>
        </p:txBody>
      </p:sp>
      <p:sp>
        <p:nvSpPr>
          <p:cNvPr id="21" name="Shape 11"/>
          <p:cNvSpPr/>
          <p:nvPr/>
        </p:nvSpPr>
        <p:spPr>
          <a:xfrm>
            <a:off x="5550594" y="8255000"/>
            <a:ext cx="4128016" cy="990600"/>
          </a:xfrm>
          <a:prstGeom prst="rect">
            <a:avLst/>
          </a:prstGeom>
          <a:noFill/>
          <a:ln/>
        </p:spPr>
      </p:sp>
      <p:sp>
        <p:nvSpPr>
          <p:cNvPr id="22" name="Text 12"/>
          <p:cNvSpPr/>
          <p:nvPr/>
        </p:nvSpPr>
        <p:spPr>
          <a:xfrm>
            <a:off x="5550594" y="8255000"/>
            <a:ext cx="4263500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Kingdom attacked by monsters.</a:t>
            </a:r>
            <a:endParaRPr lang="en-US" sz="3200" dirty="0"/>
          </a:p>
        </p:txBody>
      </p:sp>
      <p:pic>
        <p:nvPicPr>
          <p:cNvPr id="23" name="Image 8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550594" y="9550400"/>
            <a:ext cx="4128016" cy="4165600"/>
          </a:xfrm>
          <a:prstGeom prst="rect">
            <a:avLst/>
          </a:prstGeom>
        </p:spPr>
      </p:pic>
      <p:sp>
        <p:nvSpPr>
          <p:cNvPr id="24" name="Shape 13"/>
          <p:cNvSpPr/>
          <p:nvPr/>
        </p:nvSpPr>
        <p:spPr>
          <a:xfrm>
            <a:off x="13908238" y="7391400"/>
            <a:ext cx="9996149" cy="1371600"/>
          </a:xfrm>
          <a:prstGeom prst="rect">
            <a:avLst/>
          </a:prstGeom>
          <a:noFill/>
          <a:ln/>
        </p:spPr>
      </p:sp>
      <p:sp>
        <p:nvSpPr>
          <p:cNvPr id="25" name="Shape 14"/>
          <p:cNvSpPr/>
          <p:nvPr/>
        </p:nvSpPr>
        <p:spPr>
          <a:xfrm>
            <a:off x="13908238" y="7391400"/>
            <a:ext cx="1981448" cy="558800"/>
          </a:xfrm>
          <a:prstGeom prst="rect">
            <a:avLst/>
          </a:prstGeom>
          <a:noFill/>
          <a:ln/>
        </p:spPr>
      </p:sp>
      <p:sp>
        <p:nvSpPr>
          <p:cNvPr id="26" name="Text 15"/>
          <p:cNvSpPr/>
          <p:nvPr/>
        </p:nvSpPr>
        <p:spPr>
          <a:xfrm>
            <a:off x="13908238" y="7391400"/>
            <a:ext cx="2133867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Betrayal</a:t>
            </a:r>
            <a:endParaRPr lang="en-US" sz="3600" dirty="0"/>
          </a:p>
        </p:txBody>
      </p:sp>
      <p:sp>
        <p:nvSpPr>
          <p:cNvPr id="27" name="Shape 16"/>
          <p:cNvSpPr/>
          <p:nvPr/>
        </p:nvSpPr>
        <p:spPr>
          <a:xfrm>
            <a:off x="13908238" y="8255000"/>
            <a:ext cx="9996149" cy="495300"/>
          </a:xfrm>
          <a:prstGeom prst="rect">
            <a:avLst/>
          </a:prstGeom>
          <a:noFill/>
          <a:ln/>
        </p:spPr>
      </p:sp>
      <p:sp>
        <p:nvSpPr>
          <p:cNvPr id="28" name="Text 17"/>
          <p:cNvSpPr/>
          <p:nvPr/>
        </p:nvSpPr>
        <p:spPr>
          <a:xfrm>
            <a:off x="13908238" y="8255000"/>
            <a:ext cx="10131633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Queen's advisor revealed as spy.</a:t>
            </a:r>
            <a:endParaRPr lang="en-US" sz="3200" dirty="0"/>
          </a:p>
        </p:txBody>
      </p:sp>
      <p:sp>
        <p:nvSpPr>
          <p:cNvPr id="29" name="Shape 18"/>
          <p:cNvSpPr/>
          <p:nvPr/>
        </p:nvSpPr>
        <p:spPr>
          <a:xfrm>
            <a:off x="9729416" y="4406900"/>
            <a:ext cx="6350794" cy="1968500"/>
          </a:xfrm>
          <a:prstGeom prst="rect">
            <a:avLst/>
          </a:prstGeom>
          <a:noFill/>
          <a:ln/>
        </p:spPr>
      </p:sp>
      <p:sp>
        <p:nvSpPr>
          <p:cNvPr id="30" name="Shape 19"/>
          <p:cNvSpPr/>
          <p:nvPr/>
        </p:nvSpPr>
        <p:spPr>
          <a:xfrm>
            <a:off x="9729416" y="4406900"/>
            <a:ext cx="1435279" cy="558800"/>
          </a:xfrm>
          <a:prstGeom prst="rect">
            <a:avLst/>
          </a:prstGeom>
          <a:noFill/>
          <a:ln/>
        </p:spPr>
      </p:sp>
      <p:sp>
        <p:nvSpPr>
          <p:cNvPr id="31" name="Text 20"/>
          <p:cNvSpPr/>
          <p:nvPr/>
        </p:nvSpPr>
        <p:spPr>
          <a:xfrm>
            <a:off x="9729416" y="4406900"/>
            <a:ext cx="1587698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Quest</a:t>
            </a:r>
            <a:endParaRPr lang="en-US" sz="3600" dirty="0"/>
          </a:p>
        </p:txBody>
      </p:sp>
      <p:sp>
        <p:nvSpPr>
          <p:cNvPr id="32" name="Shape 21"/>
          <p:cNvSpPr/>
          <p:nvPr/>
        </p:nvSpPr>
        <p:spPr>
          <a:xfrm>
            <a:off x="9729416" y="5270500"/>
            <a:ext cx="6350794" cy="990600"/>
          </a:xfrm>
          <a:prstGeom prst="rect">
            <a:avLst/>
          </a:prstGeom>
          <a:noFill/>
          <a:ln/>
        </p:spPr>
      </p:sp>
      <p:sp>
        <p:nvSpPr>
          <p:cNvPr id="33" name="Text 22"/>
          <p:cNvSpPr/>
          <p:nvPr/>
        </p:nvSpPr>
        <p:spPr>
          <a:xfrm>
            <a:off x="9729416" y="5270500"/>
            <a:ext cx="6486277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Adventurers seek immortal artifact.</a:t>
            </a:r>
            <a:endParaRPr lang="en-US" sz="3200" dirty="0"/>
          </a:p>
        </p:txBody>
      </p:sp>
      <p:sp>
        <p:nvSpPr>
          <p:cNvPr id="34" name="Shape 23"/>
          <p:cNvSpPr/>
          <p:nvPr/>
        </p:nvSpPr>
        <p:spPr>
          <a:xfrm>
            <a:off x="18087061" y="1841500"/>
            <a:ext cx="4839305" cy="4533900"/>
          </a:xfrm>
          <a:prstGeom prst="rect">
            <a:avLst/>
          </a:prstGeom>
          <a:noFill/>
          <a:ln/>
        </p:spPr>
      </p:sp>
      <p:pic>
        <p:nvPicPr>
          <p:cNvPr id="35" name="Image 9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087061" y="1841500"/>
            <a:ext cx="4839305" cy="2374900"/>
          </a:xfrm>
          <a:prstGeom prst="rect">
            <a:avLst/>
          </a:prstGeom>
        </p:spPr>
      </p:pic>
      <p:sp>
        <p:nvSpPr>
          <p:cNvPr id="36" name="Shape 24"/>
          <p:cNvSpPr/>
          <p:nvPr/>
        </p:nvSpPr>
        <p:spPr>
          <a:xfrm>
            <a:off x="18087061" y="4521200"/>
            <a:ext cx="1638505" cy="558800"/>
          </a:xfrm>
          <a:prstGeom prst="rect">
            <a:avLst/>
          </a:prstGeom>
          <a:noFill/>
          <a:ln/>
        </p:spPr>
      </p:sp>
      <p:sp>
        <p:nvSpPr>
          <p:cNvPr id="37" name="Text 25"/>
          <p:cNvSpPr/>
          <p:nvPr/>
        </p:nvSpPr>
        <p:spPr>
          <a:xfrm>
            <a:off x="18087061" y="4521200"/>
            <a:ext cx="1790924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Obtain</a:t>
            </a:r>
            <a:endParaRPr lang="en-US" sz="3600" dirty="0"/>
          </a:p>
        </p:txBody>
      </p:sp>
      <p:sp>
        <p:nvSpPr>
          <p:cNvPr id="38" name="Shape 26"/>
          <p:cNvSpPr/>
          <p:nvPr/>
        </p:nvSpPr>
        <p:spPr>
          <a:xfrm>
            <a:off x="18087061" y="5384800"/>
            <a:ext cx="4839305" cy="990600"/>
          </a:xfrm>
          <a:prstGeom prst="rect">
            <a:avLst/>
          </a:prstGeom>
          <a:noFill/>
          <a:ln/>
        </p:spPr>
      </p:sp>
      <p:sp>
        <p:nvSpPr>
          <p:cNvPr id="39" name="Text 27"/>
          <p:cNvSpPr/>
          <p:nvPr/>
        </p:nvSpPr>
        <p:spPr>
          <a:xfrm>
            <a:off x="18087061" y="5384800"/>
            <a:ext cx="4974788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Humans acquire Crystal </a:t>
            </a:r>
            <a:endParaRPr lang="en-US" sz="3200" dirty="0"/>
          </a:p>
        </p:txBody>
      </p:sp>
      <p:pic>
        <p:nvPicPr>
          <p:cNvPr id="40" name="Image 10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28829" y="914400"/>
            <a:ext cx="190524" cy="60579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49785" y="469900"/>
            <a:ext cx="11274776" cy="1583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80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ROADMAP</a:t>
            </a:r>
            <a:endParaRPr lang="en-US" sz="8000" dirty="0"/>
          </a:p>
        </p:txBody>
      </p:sp>
      <p:sp>
        <p:nvSpPr>
          <p:cNvPr id="3" name="Shape 1"/>
          <p:cNvSpPr/>
          <p:nvPr/>
        </p:nvSpPr>
        <p:spPr>
          <a:xfrm>
            <a:off x="23370921" y="10515600"/>
            <a:ext cx="1016127" cy="320040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3340" y="10820400"/>
            <a:ext cx="711289" cy="259080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1143143" y="2540000"/>
            <a:ext cx="22100762" cy="10071100"/>
          </a:xfrm>
          <a:prstGeom prst="rect">
            <a:avLst/>
          </a:prstGeom>
          <a:noFill/>
          <a:ln/>
        </p:spPr>
      </p:sp>
      <p:sp>
        <p:nvSpPr>
          <p:cNvPr id="6" name="Shape 3"/>
          <p:cNvSpPr/>
          <p:nvPr/>
        </p:nvSpPr>
        <p:spPr>
          <a:xfrm>
            <a:off x="1143143" y="2540000"/>
            <a:ext cx="4572572" cy="10071100"/>
          </a:xfrm>
          <a:prstGeom prst="rect">
            <a:avLst/>
          </a:prstGeom>
          <a:noFill/>
          <a:ln/>
        </p:spPr>
      </p:sp>
      <p:sp>
        <p:nvSpPr>
          <p:cNvPr id="7" name="Shape 4"/>
          <p:cNvSpPr/>
          <p:nvPr/>
        </p:nvSpPr>
        <p:spPr>
          <a:xfrm>
            <a:off x="2616527" y="2540000"/>
            <a:ext cx="1625803" cy="4229100"/>
          </a:xfrm>
          <a:prstGeom prst="rect">
            <a:avLst/>
          </a:prstGeom>
          <a:noFill/>
          <a:ln/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4167" y="2540000"/>
            <a:ext cx="190524" cy="2603500"/>
          </a:xfrm>
          <a:prstGeom prst="rect">
            <a:avLst/>
          </a:prstGeom>
        </p:spPr>
      </p:pic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6527" y="5143500"/>
            <a:ext cx="1625803" cy="1625600"/>
          </a:xfrm>
          <a:prstGeom prst="rect">
            <a:avLst/>
          </a:prstGeom>
        </p:spPr>
      </p:pic>
      <p:sp>
        <p:nvSpPr>
          <p:cNvPr id="10" name="Shape 5"/>
          <p:cNvSpPr/>
          <p:nvPr/>
        </p:nvSpPr>
        <p:spPr>
          <a:xfrm>
            <a:off x="2616527" y="5143500"/>
            <a:ext cx="1625803" cy="1625600"/>
          </a:xfrm>
          <a:prstGeom prst="roundRect">
            <a:avLst>
              <a:gd name="adj" fmla="val 12375"/>
            </a:avLst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11" name="Text 6"/>
          <p:cNvSpPr/>
          <p:nvPr/>
        </p:nvSpPr>
        <p:spPr>
          <a:xfrm>
            <a:off x="2832454" y="5600700"/>
            <a:ext cx="1193949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2015</a:t>
            </a:r>
            <a:endParaRPr lang="en-US" sz="3600" dirty="0"/>
          </a:p>
        </p:txBody>
      </p:sp>
      <p:sp>
        <p:nvSpPr>
          <p:cNvPr id="12" name="Shape 7"/>
          <p:cNvSpPr/>
          <p:nvPr/>
        </p:nvSpPr>
        <p:spPr>
          <a:xfrm>
            <a:off x="1143143" y="7378700"/>
            <a:ext cx="4572572" cy="5232400"/>
          </a:xfrm>
          <a:prstGeom prst="rect">
            <a:avLst/>
          </a:prstGeom>
          <a:noFill/>
          <a:ln/>
        </p:spPr>
      </p:sp>
      <p:sp>
        <p:nvSpPr>
          <p:cNvPr id="13" name="Shape 8"/>
          <p:cNvSpPr/>
          <p:nvPr/>
        </p:nvSpPr>
        <p:spPr>
          <a:xfrm>
            <a:off x="1143143" y="7378700"/>
            <a:ext cx="4572572" cy="5232400"/>
          </a:xfrm>
          <a:prstGeom prst="rect">
            <a:avLst/>
          </a:prstGeom>
          <a:noFill/>
          <a:ln/>
        </p:spPr>
      </p:sp>
      <p:sp>
        <p:nvSpPr>
          <p:cNvPr id="14" name="Shape 9"/>
          <p:cNvSpPr/>
          <p:nvPr/>
        </p:nvSpPr>
        <p:spPr>
          <a:xfrm>
            <a:off x="1143143" y="7378700"/>
            <a:ext cx="4572572" cy="5232400"/>
          </a:xfrm>
          <a:prstGeom prst="rect">
            <a:avLst/>
          </a:prstGeom>
          <a:noFill/>
          <a:ln/>
        </p:spPr>
      </p:sp>
      <p:sp>
        <p:nvSpPr>
          <p:cNvPr id="15" name="Text 10"/>
          <p:cNvSpPr/>
          <p:nvPr/>
        </p:nvSpPr>
        <p:spPr>
          <a:xfrm>
            <a:off x="1066933" y="73787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Eclipse</a:t>
            </a:r>
            <a:endParaRPr lang="en-US" sz="3600" dirty="0"/>
          </a:p>
        </p:txBody>
      </p:sp>
      <p:sp>
        <p:nvSpPr>
          <p:cNvPr id="16" name="Text 11"/>
          <p:cNvSpPr/>
          <p:nvPr/>
        </p:nvSpPr>
        <p:spPr>
          <a:xfrm>
            <a:off x="1075401" y="8140700"/>
            <a:ext cx="4708055" cy="46058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rare eclipse occurs, causing strange and unpredictable magical effects.</a:t>
            </a:r>
            <a:endParaRPr lang="en-US" sz="3200" dirty="0"/>
          </a:p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An elf helps humans obtain the Crystal of the Unicorn from the Elven Forest.</a:t>
            </a:r>
            <a:endParaRPr lang="en-US" sz="3200" dirty="0"/>
          </a:p>
        </p:txBody>
      </p:sp>
      <p:sp>
        <p:nvSpPr>
          <p:cNvPr id="17" name="Shape 12"/>
          <p:cNvSpPr/>
          <p:nvPr/>
        </p:nvSpPr>
        <p:spPr>
          <a:xfrm>
            <a:off x="6985873" y="2540000"/>
            <a:ext cx="4572572" cy="10071100"/>
          </a:xfrm>
          <a:prstGeom prst="rect">
            <a:avLst/>
          </a:prstGeom>
          <a:noFill/>
          <a:ln/>
        </p:spPr>
      </p:sp>
      <p:sp>
        <p:nvSpPr>
          <p:cNvPr id="18" name="Shape 13"/>
          <p:cNvSpPr/>
          <p:nvPr/>
        </p:nvSpPr>
        <p:spPr>
          <a:xfrm>
            <a:off x="8459257" y="2540000"/>
            <a:ext cx="1625803" cy="4229100"/>
          </a:xfrm>
          <a:prstGeom prst="rect">
            <a:avLst/>
          </a:prstGeom>
          <a:noFill/>
          <a:ln/>
        </p:spPr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76897" y="2540000"/>
            <a:ext cx="190524" cy="2603500"/>
          </a:xfrm>
          <a:prstGeom prst="rect">
            <a:avLst/>
          </a:prstGeom>
        </p:spPr>
      </p:pic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59257" y="5143500"/>
            <a:ext cx="1625803" cy="1625600"/>
          </a:xfrm>
          <a:prstGeom prst="rect">
            <a:avLst/>
          </a:prstGeom>
        </p:spPr>
      </p:pic>
      <p:sp>
        <p:nvSpPr>
          <p:cNvPr id="21" name="Shape 14"/>
          <p:cNvSpPr/>
          <p:nvPr/>
        </p:nvSpPr>
        <p:spPr>
          <a:xfrm>
            <a:off x="8459257" y="5143500"/>
            <a:ext cx="1625803" cy="1625600"/>
          </a:xfrm>
          <a:prstGeom prst="roundRect">
            <a:avLst>
              <a:gd name="adj" fmla="val 12375"/>
            </a:avLst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22" name="Text 15"/>
          <p:cNvSpPr/>
          <p:nvPr/>
        </p:nvSpPr>
        <p:spPr>
          <a:xfrm>
            <a:off x="8675184" y="5600700"/>
            <a:ext cx="1193949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2015</a:t>
            </a:r>
            <a:endParaRPr lang="en-US" sz="3600" dirty="0"/>
          </a:p>
        </p:txBody>
      </p:sp>
      <p:sp>
        <p:nvSpPr>
          <p:cNvPr id="23" name="Shape 16"/>
          <p:cNvSpPr/>
          <p:nvPr/>
        </p:nvSpPr>
        <p:spPr>
          <a:xfrm>
            <a:off x="6985873" y="7378700"/>
            <a:ext cx="4572572" cy="5232400"/>
          </a:xfrm>
          <a:prstGeom prst="rect">
            <a:avLst/>
          </a:prstGeom>
          <a:noFill/>
          <a:ln/>
        </p:spPr>
      </p:sp>
      <p:sp>
        <p:nvSpPr>
          <p:cNvPr id="24" name="Shape 17"/>
          <p:cNvSpPr/>
          <p:nvPr/>
        </p:nvSpPr>
        <p:spPr>
          <a:xfrm>
            <a:off x="6985873" y="7378700"/>
            <a:ext cx="4572572" cy="5232400"/>
          </a:xfrm>
          <a:prstGeom prst="rect">
            <a:avLst/>
          </a:prstGeom>
          <a:noFill/>
          <a:ln/>
        </p:spPr>
      </p:sp>
      <p:sp>
        <p:nvSpPr>
          <p:cNvPr id="25" name="Shape 18"/>
          <p:cNvSpPr/>
          <p:nvPr/>
        </p:nvSpPr>
        <p:spPr>
          <a:xfrm>
            <a:off x="6985873" y="7378700"/>
            <a:ext cx="4572572" cy="5232400"/>
          </a:xfrm>
          <a:prstGeom prst="rect">
            <a:avLst/>
          </a:prstGeom>
          <a:noFill/>
          <a:ln/>
        </p:spPr>
      </p:sp>
      <p:sp>
        <p:nvSpPr>
          <p:cNvPr id="26" name="Text 19"/>
          <p:cNvSpPr/>
          <p:nvPr/>
        </p:nvSpPr>
        <p:spPr>
          <a:xfrm>
            <a:off x="6909664" y="73787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War</a:t>
            </a:r>
            <a:endParaRPr lang="en-US" sz="3600" dirty="0"/>
          </a:p>
        </p:txBody>
      </p:sp>
      <p:sp>
        <p:nvSpPr>
          <p:cNvPr id="27" name="Text 20"/>
          <p:cNvSpPr/>
          <p:nvPr/>
        </p:nvSpPr>
        <p:spPr>
          <a:xfrm>
            <a:off x="6918131" y="8140700"/>
            <a:ext cx="4708055" cy="46058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volcanic eruption devastates a nearby city, forcing its inhabitants.</a:t>
            </a:r>
            <a:endParaRPr lang="en-US" sz="3200" dirty="0"/>
          </a:p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The civilization of the Shimmering City is founded by a group of powerful wizards.</a:t>
            </a:r>
            <a:endParaRPr lang="en-US" sz="3200" dirty="0"/>
          </a:p>
        </p:txBody>
      </p:sp>
      <p:sp>
        <p:nvSpPr>
          <p:cNvPr id="28" name="Shape 21"/>
          <p:cNvSpPr/>
          <p:nvPr/>
        </p:nvSpPr>
        <p:spPr>
          <a:xfrm>
            <a:off x="12828603" y="2540000"/>
            <a:ext cx="4572572" cy="10071100"/>
          </a:xfrm>
          <a:prstGeom prst="rect">
            <a:avLst/>
          </a:prstGeom>
          <a:noFill/>
          <a:ln/>
        </p:spPr>
      </p:sp>
      <p:sp>
        <p:nvSpPr>
          <p:cNvPr id="29" name="Shape 22"/>
          <p:cNvSpPr/>
          <p:nvPr/>
        </p:nvSpPr>
        <p:spPr>
          <a:xfrm>
            <a:off x="14301988" y="2540000"/>
            <a:ext cx="1625803" cy="4229100"/>
          </a:xfrm>
          <a:prstGeom prst="rect">
            <a:avLst/>
          </a:prstGeom>
          <a:noFill/>
          <a:ln/>
        </p:spPr>
      </p:sp>
      <p:pic>
        <p:nvPicPr>
          <p:cNvPr id="30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19627" y="2540000"/>
            <a:ext cx="190524" cy="2603500"/>
          </a:xfrm>
          <a:prstGeom prst="rect">
            <a:avLst/>
          </a:prstGeom>
        </p:spPr>
      </p:pic>
      <p:pic>
        <p:nvPicPr>
          <p:cNvPr id="31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301988" y="5143500"/>
            <a:ext cx="1625803" cy="1625600"/>
          </a:xfrm>
          <a:prstGeom prst="rect">
            <a:avLst/>
          </a:prstGeom>
        </p:spPr>
      </p:pic>
      <p:sp>
        <p:nvSpPr>
          <p:cNvPr id="32" name="Shape 23"/>
          <p:cNvSpPr/>
          <p:nvPr/>
        </p:nvSpPr>
        <p:spPr>
          <a:xfrm>
            <a:off x="14301988" y="5143500"/>
            <a:ext cx="1625803" cy="1625600"/>
          </a:xfrm>
          <a:prstGeom prst="roundRect">
            <a:avLst>
              <a:gd name="adj" fmla="val 12375"/>
            </a:avLst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33" name="Text 24"/>
          <p:cNvSpPr/>
          <p:nvPr/>
        </p:nvSpPr>
        <p:spPr>
          <a:xfrm>
            <a:off x="14517915" y="5600700"/>
            <a:ext cx="1193949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2015</a:t>
            </a:r>
            <a:endParaRPr lang="en-US" sz="3600" dirty="0"/>
          </a:p>
        </p:txBody>
      </p:sp>
      <p:sp>
        <p:nvSpPr>
          <p:cNvPr id="34" name="Shape 25"/>
          <p:cNvSpPr/>
          <p:nvPr/>
        </p:nvSpPr>
        <p:spPr>
          <a:xfrm>
            <a:off x="12828603" y="7378700"/>
            <a:ext cx="4572572" cy="5232400"/>
          </a:xfrm>
          <a:prstGeom prst="rect">
            <a:avLst/>
          </a:prstGeom>
          <a:noFill/>
          <a:ln/>
        </p:spPr>
      </p:sp>
      <p:sp>
        <p:nvSpPr>
          <p:cNvPr id="35" name="Shape 26"/>
          <p:cNvSpPr/>
          <p:nvPr/>
        </p:nvSpPr>
        <p:spPr>
          <a:xfrm>
            <a:off x="12828603" y="7378700"/>
            <a:ext cx="4572572" cy="5232400"/>
          </a:xfrm>
          <a:prstGeom prst="rect">
            <a:avLst/>
          </a:prstGeom>
          <a:noFill/>
          <a:ln/>
        </p:spPr>
      </p:sp>
      <p:sp>
        <p:nvSpPr>
          <p:cNvPr id="36" name="Shape 27"/>
          <p:cNvSpPr/>
          <p:nvPr/>
        </p:nvSpPr>
        <p:spPr>
          <a:xfrm>
            <a:off x="12828603" y="7378700"/>
            <a:ext cx="4572572" cy="5232400"/>
          </a:xfrm>
          <a:prstGeom prst="rect">
            <a:avLst/>
          </a:prstGeom>
          <a:noFill/>
          <a:ln/>
        </p:spPr>
      </p:sp>
      <p:sp>
        <p:nvSpPr>
          <p:cNvPr id="37" name="Text 28"/>
          <p:cNvSpPr/>
          <p:nvPr/>
        </p:nvSpPr>
        <p:spPr>
          <a:xfrm>
            <a:off x="12752394" y="73787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Obtain</a:t>
            </a:r>
            <a:endParaRPr lang="en-US" sz="3600" dirty="0"/>
          </a:p>
        </p:txBody>
      </p:sp>
      <p:sp>
        <p:nvSpPr>
          <p:cNvPr id="38" name="Text 29"/>
          <p:cNvSpPr/>
          <p:nvPr/>
        </p:nvSpPr>
        <p:spPr>
          <a:xfrm>
            <a:off x="12760862" y="8140700"/>
            <a:ext cx="4708055" cy="46058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group of adventurers sets out to recover an ancient artifact.</a:t>
            </a:r>
            <a:endParaRPr lang="en-US" sz="3200" dirty="0"/>
          </a:p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An elf helps humans obtain the Crystal of the Unicorn from the Elven Forest.</a:t>
            </a:r>
            <a:endParaRPr lang="en-US" sz="3200" dirty="0"/>
          </a:p>
        </p:txBody>
      </p:sp>
      <p:sp>
        <p:nvSpPr>
          <p:cNvPr id="39" name="Shape 30"/>
          <p:cNvSpPr/>
          <p:nvPr/>
        </p:nvSpPr>
        <p:spPr>
          <a:xfrm>
            <a:off x="18671334" y="2540000"/>
            <a:ext cx="4572572" cy="10071100"/>
          </a:xfrm>
          <a:prstGeom prst="rect">
            <a:avLst/>
          </a:prstGeom>
          <a:noFill/>
          <a:ln/>
        </p:spPr>
      </p:sp>
      <p:sp>
        <p:nvSpPr>
          <p:cNvPr id="40" name="Shape 31"/>
          <p:cNvSpPr/>
          <p:nvPr/>
        </p:nvSpPr>
        <p:spPr>
          <a:xfrm>
            <a:off x="20144718" y="2540000"/>
            <a:ext cx="1625803" cy="4229100"/>
          </a:xfrm>
          <a:prstGeom prst="rect">
            <a:avLst/>
          </a:prstGeom>
          <a:noFill/>
          <a:ln/>
        </p:spPr>
      </p:sp>
      <p:pic>
        <p:nvPicPr>
          <p:cNvPr id="41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62357" y="2540000"/>
            <a:ext cx="190524" cy="2603500"/>
          </a:xfrm>
          <a:prstGeom prst="rect">
            <a:avLst/>
          </a:prstGeom>
        </p:spPr>
      </p:pic>
      <p:pic>
        <p:nvPicPr>
          <p:cNvPr id="42" name="Image 8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44718" y="5143500"/>
            <a:ext cx="1625803" cy="1625600"/>
          </a:xfrm>
          <a:prstGeom prst="rect">
            <a:avLst/>
          </a:prstGeom>
        </p:spPr>
      </p:pic>
      <p:sp>
        <p:nvSpPr>
          <p:cNvPr id="43" name="Shape 32"/>
          <p:cNvSpPr/>
          <p:nvPr/>
        </p:nvSpPr>
        <p:spPr>
          <a:xfrm>
            <a:off x="20144718" y="5143500"/>
            <a:ext cx="1625803" cy="1625600"/>
          </a:xfrm>
          <a:prstGeom prst="roundRect">
            <a:avLst>
              <a:gd name="adj" fmla="val 12375"/>
            </a:avLst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44" name="Text 33"/>
          <p:cNvSpPr/>
          <p:nvPr/>
        </p:nvSpPr>
        <p:spPr>
          <a:xfrm>
            <a:off x="20360645" y="5600700"/>
            <a:ext cx="1193949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2015</a:t>
            </a:r>
            <a:endParaRPr lang="en-US" sz="3600" dirty="0"/>
          </a:p>
        </p:txBody>
      </p:sp>
      <p:sp>
        <p:nvSpPr>
          <p:cNvPr id="45" name="Shape 34"/>
          <p:cNvSpPr/>
          <p:nvPr/>
        </p:nvSpPr>
        <p:spPr>
          <a:xfrm>
            <a:off x="18671334" y="7378700"/>
            <a:ext cx="4572572" cy="5232400"/>
          </a:xfrm>
          <a:prstGeom prst="rect">
            <a:avLst/>
          </a:prstGeom>
          <a:noFill/>
          <a:ln/>
        </p:spPr>
      </p:sp>
      <p:sp>
        <p:nvSpPr>
          <p:cNvPr id="46" name="Shape 35"/>
          <p:cNvSpPr/>
          <p:nvPr/>
        </p:nvSpPr>
        <p:spPr>
          <a:xfrm>
            <a:off x="18671334" y="7378700"/>
            <a:ext cx="4572572" cy="5232400"/>
          </a:xfrm>
          <a:prstGeom prst="rect">
            <a:avLst/>
          </a:prstGeom>
          <a:noFill/>
          <a:ln/>
        </p:spPr>
      </p:sp>
      <p:sp>
        <p:nvSpPr>
          <p:cNvPr id="47" name="Shape 36"/>
          <p:cNvSpPr/>
          <p:nvPr/>
        </p:nvSpPr>
        <p:spPr>
          <a:xfrm>
            <a:off x="18671334" y="7378700"/>
            <a:ext cx="4572572" cy="5232400"/>
          </a:xfrm>
          <a:prstGeom prst="rect">
            <a:avLst/>
          </a:prstGeom>
          <a:noFill/>
          <a:ln/>
        </p:spPr>
      </p:sp>
      <p:sp>
        <p:nvSpPr>
          <p:cNvPr id="48" name="Text 37"/>
          <p:cNvSpPr/>
          <p:nvPr/>
        </p:nvSpPr>
        <p:spPr>
          <a:xfrm>
            <a:off x="18595124" y="73787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Foundation</a:t>
            </a:r>
            <a:endParaRPr lang="en-US" sz="3600" dirty="0"/>
          </a:p>
        </p:txBody>
      </p:sp>
      <p:sp>
        <p:nvSpPr>
          <p:cNvPr id="49" name="Text 38"/>
          <p:cNvSpPr/>
          <p:nvPr/>
        </p:nvSpPr>
        <p:spPr>
          <a:xfrm>
            <a:off x="18603592" y="8140700"/>
            <a:ext cx="4708055" cy="46058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An elf helps humans obtain the Crystal of the Unicorn from the Elven Forest.</a:t>
            </a:r>
            <a:endParaRPr lang="en-US" sz="3200" dirty="0"/>
          </a:p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The civilization of the Shimmering City is founded by a group of powerful wizards.</a:t>
            </a:r>
            <a:endParaRPr lang="en-US" sz="3200" dirty="0"/>
          </a:p>
        </p:txBody>
      </p:sp>
      <p:pic>
        <p:nvPicPr>
          <p:cNvPr id="50" name="Image 9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29429" y="2616200"/>
            <a:ext cx="17528191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49785" y="469900"/>
            <a:ext cx="11274776" cy="1583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80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PROCESS</a:t>
            </a:r>
            <a:endParaRPr lang="en-US" sz="8000" dirty="0"/>
          </a:p>
        </p:txBody>
      </p:sp>
      <p:sp>
        <p:nvSpPr>
          <p:cNvPr id="3" name="Shape 1"/>
          <p:cNvSpPr/>
          <p:nvPr/>
        </p:nvSpPr>
        <p:spPr>
          <a:xfrm>
            <a:off x="23370921" y="10515600"/>
            <a:ext cx="1016127" cy="320040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3340" y="10820400"/>
            <a:ext cx="711289" cy="25908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771" y="3568700"/>
            <a:ext cx="21643505" cy="8153400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1371771" y="6832600"/>
            <a:ext cx="18696737" cy="1625600"/>
          </a:xfrm>
          <a:prstGeom prst="rect">
            <a:avLst/>
          </a:prstGeom>
          <a:noFill/>
          <a:ln/>
        </p:spPr>
      </p:sp>
      <p:sp>
        <p:nvSpPr>
          <p:cNvPr id="7" name="Shape 3"/>
          <p:cNvSpPr/>
          <p:nvPr/>
        </p:nvSpPr>
        <p:spPr>
          <a:xfrm>
            <a:off x="1371771" y="6832600"/>
            <a:ext cx="1625803" cy="1625600"/>
          </a:xfrm>
          <a:prstGeom prst="roundRect">
            <a:avLst>
              <a:gd name="adj" fmla="val 78188"/>
            </a:avLst>
          </a:prstGeom>
          <a:solidFill>
            <a:srgbClr val="000000">
              <a:alpha val="100000"/>
            </a:srgbClr>
          </a:solidFill>
          <a:ln/>
        </p:spPr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610" y="7137400"/>
            <a:ext cx="1016127" cy="1016000"/>
          </a:xfrm>
          <a:prstGeom prst="rect">
            <a:avLst/>
          </a:prstGeom>
        </p:spPr>
      </p:pic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71871" y="7280275"/>
            <a:ext cx="777972" cy="762000"/>
          </a:xfrm>
          <a:prstGeom prst="rect">
            <a:avLst/>
          </a:prstGeom>
        </p:spPr>
      </p:pic>
      <p:sp>
        <p:nvSpPr>
          <p:cNvPr id="10" name="Shape 4"/>
          <p:cNvSpPr/>
          <p:nvPr/>
        </p:nvSpPr>
        <p:spPr>
          <a:xfrm>
            <a:off x="2997575" y="7645400"/>
            <a:ext cx="2641930" cy="0"/>
          </a:xfrm>
          <a:prstGeom prst="rect">
            <a:avLst/>
          </a:prstGeom>
          <a:noFill/>
          <a:ln/>
        </p:spPr>
      </p:sp>
      <p:pic>
        <p:nvPicPr>
          <p:cNvPr id="1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97575" y="7607300"/>
            <a:ext cx="2641930" cy="38100"/>
          </a:xfrm>
          <a:prstGeom prst="rect">
            <a:avLst/>
          </a:prstGeom>
        </p:spPr>
      </p:pic>
      <p:sp>
        <p:nvSpPr>
          <p:cNvPr id="12" name="Shape 5"/>
          <p:cNvSpPr/>
          <p:nvPr/>
        </p:nvSpPr>
        <p:spPr>
          <a:xfrm>
            <a:off x="5639505" y="6832600"/>
            <a:ext cx="1625803" cy="1625600"/>
          </a:xfrm>
          <a:prstGeom prst="roundRect">
            <a:avLst>
              <a:gd name="adj" fmla="val 78188"/>
            </a:avLst>
          </a:prstGeom>
          <a:solidFill>
            <a:srgbClr val="000000">
              <a:alpha val="100000"/>
            </a:srgbClr>
          </a:solidFill>
          <a:ln/>
        </p:spPr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4343" y="7137400"/>
            <a:ext cx="1016127" cy="1016000"/>
          </a:xfrm>
          <a:prstGeom prst="rect">
            <a:avLst/>
          </a:prstGeom>
        </p:spPr>
      </p:pic>
      <p:pic>
        <p:nvPicPr>
          <p:cNvPr id="14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24944" y="7200900"/>
            <a:ext cx="654926" cy="889000"/>
          </a:xfrm>
          <a:prstGeom prst="rect">
            <a:avLst/>
          </a:prstGeom>
        </p:spPr>
      </p:pic>
      <p:sp>
        <p:nvSpPr>
          <p:cNvPr id="15" name="Shape 6"/>
          <p:cNvSpPr/>
          <p:nvPr/>
        </p:nvSpPr>
        <p:spPr>
          <a:xfrm>
            <a:off x="7265308" y="7645400"/>
            <a:ext cx="2641930" cy="0"/>
          </a:xfrm>
          <a:prstGeom prst="rect">
            <a:avLst/>
          </a:prstGeom>
          <a:noFill/>
          <a:ln/>
        </p:spPr>
      </p:sp>
      <p:pic>
        <p:nvPicPr>
          <p:cNvPr id="16" name="Image 7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65308" y="7607300"/>
            <a:ext cx="2641930" cy="38100"/>
          </a:xfrm>
          <a:prstGeom prst="rect">
            <a:avLst/>
          </a:prstGeom>
        </p:spPr>
      </p:pic>
      <p:sp>
        <p:nvSpPr>
          <p:cNvPr id="17" name="Shape 7"/>
          <p:cNvSpPr/>
          <p:nvPr/>
        </p:nvSpPr>
        <p:spPr>
          <a:xfrm>
            <a:off x="9907238" y="6832600"/>
            <a:ext cx="1625803" cy="1625600"/>
          </a:xfrm>
          <a:prstGeom prst="roundRect">
            <a:avLst>
              <a:gd name="adj" fmla="val 78188"/>
            </a:avLst>
          </a:prstGeom>
          <a:solidFill>
            <a:srgbClr val="000000">
              <a:alpha val="100000"/>
            </a:srgbClr>
          </a:solidFill>
          <a:ln/>
        </p:spPr>
      </p:sp>
      <p:pic>
        <p:nvPicPr>
          <p:cNvPr id="18" name="Image 8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12076" y="7137400"/>
            <a:ext cx="1016127" cy="1016000"/>
          </a:xfrm>
          <a:prstGeom prst="rect">
            <a:avLst/>
          </a:prstGeom>
        </p:spPr>
      </p:pic>
      <p:pic>
        <p:nvPicPr>
          <p:cNvPr id="19" name="Image 9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309357" y="7256512"/>
            <a:ext cx="821569" cy="777825"/>
          </a:xfrm>
          <a:prstGeom prst="rect">
            <a:avLst/>
          </a:prstGeom>
        </p:spPr>
      </p:pic>
      <p:sp>
        <p:nvSpPr>
          <p:cNvPr id="20" name="Shape 8"/>
          <p:cNvSpPr/>
          <p:nvPr/>
        </p:nvSpPr>
        <p:spPr>
          <a:xfrm>
            <a:off x="11533041" y="7645400"/>
            <a:ext cx="2641930" cy="0"/>
          </a:xfrm>
          <a:prstGeom prst="rect">
            <a:avLst/>
          </a:prstGeom>
          <a:noFill/>
          <a:ln/>
        </p:spPr>
      </p:sp>
      <p:pic>
        <p:nvPicPr>
          <p:cNvPr id="21" name="Image 10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533041" y="7607300"/>
            <a:ext cx="2641930" cy="38100"/>
          </a:xfrm>
          <a:prstGeom prst="rect">
            <a:avLst/>
          </a:prstGeom>
        </p:spPr>
      </p:pic>
      <p:sp>
        <p:nvSpPr>
          <p:cNvPr id="22" name="Shape 9"/>
          <p:cNvSpPr/>
          <p:nvPr/>
        </p:nvSpPr>
        <p:spPr>
          <a:xfrm>
            <a:off x="14174972" y="6832600"/>
            <a:ext cx="1625803" cy="1625600"/>
          </a:xfrm>
          <a:prstGeom prst="roundRect">
            <a:avLst>
              <a:gd name="adj" fmla="val 78188"/>
            </a:avLst>
          </a:prstGeom>
          <a:solidFill>
            <a:srgbClr val="000000">
              <a:alpha val="100000"/>
            </a:srgbClr>
          </a:solidFill>
          <a:ln/>
        </p:spPr>
      </p:sp>
      <p:pic>
        <p:nvPicPr>
          <p:cNvPr id="23" name="Image 1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79810" y="7137400"/>
            <a:ext cx="1016127" cy="1016000"/>
          </a:xfrm>
          <a:prstGeom prst="rect">
            <a:avLst/>
          </a:prstGeom>
        </p:spPr>
      </p:pic>
      <p:pic>
        <p:nvPicPr>
          <p:cNvPr id="24" name="Image 12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630641" y="7288213"/>
            <a:ext cx="714464" cy="714375"/>
          </a:xfrm>
          <a:prstGeom prst="rect">
            <a:avLst/>
          </a:prstGeom>
        </p:spPr>
      </p:pic>
      <p:sp>
        <p:nvSpPr>
          <p:cNvPr id="25" name="Shape 10"/>
          <p:cNvSpPr/>
          <p:nvPr/>
        </p:nvSpPr>
        <p:spPr>
          <a:xfrm>
            <a:off x="15800775" y="7645400"/>
            <a:ext cx="2641930" cy="0"/>
          </a:xfrm>
          <a:prstGeom prst="rect">
            <a:avLst/>
          </a:prstGeom>
          <a:noFill/>
          <a:ln/>
        </p:spPr>
      </p:sp>
      <p:pic>
        <p:nvPicPr>
          <p:cNvPr id="26" name="Image 1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800775" y="7607300"/>
            <a:ext cx="2641930" cy="38100"/>
          </a:xfrm>
          <a:prstGeom prst="rect">
            <a:avLst/>
          </a:prstGeom>
        </p:spPr>
      </p:pic>
      <p:sp>
        <p:nvSpPr>
          <p:cNvPr id="27" name="Shape 11"/>
          <p:cNvSpPr/>
          <p:nvPr/>
        </p:nvSpPr>
        <p:spPr>
          <a:xfrm>
            <a:off x="18442705" y="6832600"/>
            <a:ext cx="1625803" cy="1625600"/>
          </a:xfrm>
          <a:prstGeom prst="roundRect">
            <a:avLst>
              <a:gd name="adj" fmla="val 78188"/>
            </a:avLst>
          </a:prstGeom>
          <a:solidFill>
            <a:srgbClr val="000000">
              <a:alpha val="100000"/>
            </a:srgbClr>
          </a:solidFill>
          <a:ln/>
        </p:spPr>
      </p:sp>
      <p:pic>
        <p:nvPicPr>
          <p:cNvPr id="28" name="Image 1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747543" y="7137400"/>
            <a:ext cx="1016127" cy="1016000"/>
          </a:xfrm>
          <a:prstGeom prst="rect">
            <a:avLst/>
          </a:prstGeom>
        </p:spPr>
      </p:pic>
      <p:pic>
        <p:nvPicPr>
          <p:cNvPr id="29" name="Image 15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8858682" y="7216849"/>
            <a:ext cx="793849" cy="825426"/>
          </a:xfrm>
          <a:prstGeom prst="rect">
            <a:avLst/>
          </a:prstGeom>
        </p:spPr>
      </p:pic>
      <p:sp>
        <p:nvSpPr>
          <p:cNvPr id="30" name="Shape 12"/>
          <p:cNvSpPr/>
          <p:nvPr/>
        </p:nvSpPr>
        <p:spPr>
          <a:xfrm>
            <a:off x="1371771" y="35623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1" name="Shape 13"/>
          <p:cNvSpPr/>
          <p:nvPr/>
        </p:nvSpPr>
        <p:spPr>
          <a:xfrm>
            <a:off x="1371771" y="35623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2" name="Shape 14"/>
          <p:cNvSpPr/>
          <p:nvPr/>
        </p:nvSpPr>
        <p:spPr>
          <a:xfrm>
            <a:off x="1371771" y="35623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3" name="Text 15"/>
          <p:cNvSpPr/>
          <p:nvPr/>
        </p:nvSpPr>
        <p:spPr>
          <a:xfrm>
            <a:off x="1371771" y="356235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War</a:t>
            </a:r>
            <a:endParaRPr lang="en-US" sz="3600" dirty="0"/>
          </a:p>
        </p:txBody>
      </p:sp>
      <p:sp>
        <p:nvSpPr>
          <p:cNvPr id="34" name="Text 16"/>
          <p:cNvSpPr/>
          <p:nvPr/>
        </p:nvSpPr>
        <p:spPr>
          <a:xfrm>
            <a:off x="1371771" y="4324350"/>
            <a:ext cx="4708055" cy="2116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volcanic eruption devastates a nearby city, forcing its inhabitants.</a:t>
            </a:r>
            <a:endParaRPr lang="en-US" sz="3200" dirty="0"/>
          </a:p>
        </p:txBody>
      </p:sp>
      <p:sp>
        <p:nvSpPr>
          <p:cNvPr id="35" name="Shape 17"/>
          <p:cNvSpPr/>
          <p:nvPr/>
        </p:nvSpPr>
        <p:spPr>
          <a:xfrm>
            <a:off x="5639505" y="89852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6" name="Shape 18"/>
          <p:cNvSpPr/>
          <p:nvPr/>
        </p:nvSpPr>
        <p:spPr>
          <a:xfrm>
            <a:off x="5639505" y="89852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7" name="Shape 19"/>
          <p:cNvSpPr/>
          <p:nvPr/>
        </p:nvSpPr>
        <p:spPr>
          <a:xfrm>
            <a:off x="5639505" y="89852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8" name="Text 20"/>
          <p:cNvSpPr/>
          <p:nvPr/>
        </p:nvSpPr>
        <p:spPr>
          <a:xfrm>
            <a:off x="5639505" y="898525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Obtain</a:t>
            </a:r>
            <a:endParaRPr lang="en-US" sz="3600" dirty="0"/>
          </a:p>
        </p:txBody>
      </p:sp>
      <p:sp>
        <p:nvSpPr>
          <p:cNvPr id="39" name="Text 21"/>
          <p:cNvSpPr/>
          <p:nvPr/>
        </p:nvSpPr>
        <p:spPr>
          <a:xfrm>
            <a:off x="5639505" y="9747250"/>
            <a:ext cx="4708055" cy="2116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group of adventurers sets out to recover an ancient artifact.</a:t>
            </a:r>
            <a:endParaRPr lang="en-US" sz="3200" dirty="0"/>
          </a:p>
        </p:txBody>
      </p:sp>
      <p:sp>
        <p:nvSpPr>
          <p:cNvPr id="40" name="Shape 22"/>
          <p:cNvSpPr/>
          <p:nvPr/>
        </p:nvSpPr>
        <p:spPr>
          <a:xfrm>
            <a:off x="9907238" y="35623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41" name="Shape 23"/>
          <p:cNvSpPr/>
          <p:nvPr/>
        </p:nvSpPr>
        <p:spPr>
          <a:xfrm>
            <a:off x="9907238" y="35623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42" name="Shape 24"/>
          <p:cNvSpPr/>
          <p:nvPr/>
        </p:nvSpPr>
        <p:spPr>
          <a:xfrm>
            <a:off x="9907238" y="35623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43" name="Text 25"/>
          <p:cNvSpPr/>
          <p:nvPr/>
        </p:nvSpPr>
        <p:spPr>
          <a:xfrm>
            <a:off x="9907238" y="356235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Foundation</a:t>
            </a:r>
            <a:endParaRPr lang="en-US" sz="3600" dirty="0"/>
          </a:p>
        </p:txBody>
      </p:sp>
      <p:sp>
        <p:nvSpPr>
          <p:cNvPr id="44" name="Text 26"/>
          <p:cNvSpPr/>
          <p:nvPr/>
        </p:nvSpPr>
        <p:spPr>
          <a:xfrm>
            <a:off x="9907238" y="4324350"/>
            <a:ext cx="4708055" cy="2116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An elf helps humans obtain the Crystal of the Unicorn from the Elven Forest.</a:t>
            </a:r>
            <a:endParaRPr lang="en-US" sz="3200" dirty="0"/>
          </a:p>
        </p:txBody>
      </p:sp>
      <p:sp>
        <p:nvSpPr>
          <p:cNvPr id="45" name="Shape 27"/>
          <p:cNvSpPr/>
          <p:nvPr/>
        </p:nvSpPr>
        <p:spPr>
          <a:xfrm>
            <a:off x="18442705" y="35623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46" name="Shape 28"/>
          <p:cNvSpPr/>
          <p:nvPr/>
        </p:nvSpPr>
        <p:spPr>
          <a:xfrm>
            <a:off x="18442705" y="35623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47" name="Shape 29"/>
          <p:cNvSpPr/>
          <p:nvPr/>
        </p:nvSpPr>
        <p:spPr>
          <a:xfrm>
            <a:off x="18442705" y="35623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48" name="Text 30"/>
          <p:cNvSpPr/>
          <p:nvPr/>
        </p:nvSpPr>
        <p:spPr>
          <a:xfrm>
            <a:off x="18442705" y="356235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Festival</a:t>
            </a:r>
            <a:endParaRPr lang="en-US" sz="3600" dirty="0"/>
          </a:p>
        </p:txBody>
      </p:sp>
      <p:sp>
        <p:nvSpPr>
          <p:cNvPr id="49" name="Text 31"/>
          <p:cNvSpPr/>
          <p:nvPr/>
        </p:nvSpPr>
        <p:spPr>
          <a:xfrm>
            <a:off x="18442705" y="4324350"/>
            <a:ext cx="4708055" cy="2116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The civilization of the Shimmering City is founded by a group of powerful wizards.</a:t>
            </a:r>
            <a:endParaRPr lang="en-US" sz="3200" dirty="0"/>
          </a:p>
        </p:txBody>
      </p:sp>
      <p:sp>
        <p:nvSpPr>
          <p:cNvPr id="50" name="Shape 32"/>
          <p:cNvSpPr/>
          <p:nvPr/>
        </p:nvSpPr>
        <p:spPr>
          <a:xfrm>
            <a:off x="14174972" y="89852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51" name="Shape 33"/>
          <p:cNvSpPr/>
          <p:nvPr/>
        </p:nvSpPr>
        <p:spPr>
          <a:xfrm>
            <a:off x="14174972" y="89852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52" name="Shape 34"/>
          <p:cNvSpPr/>
          <p:nvPr/>
        </p:nvSpPr>
        <p:spPr>
          <a:xfrm>
            <a:off x="14174972" y="89852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53" name="Text 35"/>
          <p:cNvSpPr/>
          <p:nvPr/>
        </p:nvSpPr>
        <p:spPr>
          <a:xfrm>
            <a:off x="14174972" y="898525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Invasion</a:t>
            </a:r>
            <a:endParaRPr lang="en-US" sz="3600" dirty="0"/>
          </a:p>
        </p:txBody>
      </p:sp>
      <p:sp>
        <p:nvSpPr>
          <p:cNvPr id="54" name="Text 36"/>
          <p:cNvSpPr/>
          <p:nvPr/>
        </p:nvSpPr>
        <p:spPr>
          <a:xfrm>
            <a:off x="14174972" y="9747250"/>
            <a:ext cx="4708055" cy="2116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powerful sorcerer and a cunning thief cross paths, leading to a partnership.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49785" y="469900"/>
            <a:ext cx="11274776" cy="1583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80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SCHEDULE</a:t>
            </a:r>
            <a:endParaRPr lang="en-US" sz="8000" dirty="0"/>
          </a:p>
        </p:txBody>
      </p:sp>
      <p:sp>
        <p:nvSpPr>
          <p:cNvPr id="3" name="Shape 1"/>
          <p:cNvSpPr/>
          <p:nvPr/>
        </p:nvSpPr>
        <p:spPr>
          <a:xfrm>
            <a:off x="23370921" y="10515600"/>
            <a:ext cx="1016127" cy="320040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3340" y="10820400"/>
            <a:ext cx="711289" cy="259080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2844800"/>
            <a:ext cx="24387048" cy="9766300"/>
          </a:xfrm>
          <a:prstGeom prst="rect">
            <a:avLst/>
          </a:prstGeom>
          <a:noFill/>
          <a:ln/>
        </p:spPr>
      </p:sp>
      <p:sp>
        <p:nvSpPr>
          <p:cNvPr id="6" name="Shape 3"/>
          <p:cNvSpPr/>
          <p:nvPr/>
        </p:nvSpPr>
        <p:spPr>
          <a:xfrm>
            <a:off x="0" y="7480300"/>
            <a:ext cx="24387048" cy="0"/>
          </a:xfrm>
          <a:prstGeom prst="rect">
            <a:avLst/>
          </a:prstGeom>
          <a:noFill/>
          <a:ln/>
        </p:spPr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7467600"/>
            <a:ext cx="24387048" cy="12700"/>
          </a:xfrm>
          <a:prstGeom prst="rect">
            <a:avLst/>
          </a:prstGeom>
        </p:spPr>
      </p:pic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4756" y="4572000"/>
            <a:ext cx="190524" cy="2908300"/>
          </a:xfrm>
          <a:prstGeom prst="rect">
            <a:avLst/>
          </a:prstGeom>
        </p:spPr>
      </p:pic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561870" y="3060700"/>
            <a:ext cx="190524" cy="4419600"/>
          </a:xfrm>
          <a:prstGeom prst="rect">
            <a:avLst/>
          </a:prstGeom>
        </p:spPr>
      </p:pic>
      <p:pic>
        <p:nvPicPr>
          <p:cNvPr id="1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84260" y="7480300"/>
            <a:ext cx="190524" cy="5029200"/>
          </a:xfrm>
          <a:prstGeom prst="rect">
            <a:avLst/>
          </a:prstGeom>
        </p:spPr>
      </p:pic>
      <p:pic>
        <p:nvPicPr>
          <p:cNvPr id="1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214076" y="7480300"/>
            <a:ext cx="190524" cy="3048000"/>
          </a:xfrm>
          <a:prstGeom prst="rect">
            <a:avLst/>
          </a:prstGeom>
        </p:spPr>
      </p:pic>
      <p:sp>
        <p:nvSpPr>
          <p:cNvPr id="12" name="Shape 4"/>
          <p:cNvSpPr/>
          <p:nvPr/>
        </p:nvSpPr>
        <p:spPr>
          <a:xfrm>
            <a:off x="1740117" y="4330700"/>
            <a:ext cx="4572572" cy="2654300"/>
          </a:xfrm>
          <a:prstGeom prst="rect">
            <a:avLst/>
          </a:prstGeom>
          <a:noFill/>
          <a:ln/>
        </p:spPr>
      </p:sp>
      <p:sp>
        <p:nvSpPr>
          <p:cNvPr id="13" name="Shape 5"/>
          <p:cNvSpPr/>
          <p:nvPr/>
        </p:nvSpPr>
        <p:spPr>
          <a:xfrm>
            <a:off x="1740117" y="4330700"/>
            <a:ext cx="4572572" cy="2654300"/>
          </a:xfrm>
          <a:prstGeom prst="rect">
            <a:avLst/>
          </a:prstGeom>
          <a:noFill/>
          <a:ln/>
        </p:spPr>
      </p:sp>
      <p:sp>
        <p:nvSpPr>
          <p:cNvPr id="14" name="Text 6"/>
          <p:cNvSpPr/>
          <p:nvPr/>
        </p:nvSpPr>
        <p:spPr>
          <a:xfrm>
            <a:off x="1740117" y="43307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War</a:t>
            </a:r>
            <a:endParaRPr lang="en-US" sz="3600" dirty="0"/>
          </a:p>
        </p:txBody>
      </p:sp>
      <p:sp>
        <p:nvSpPr>
          <p:cNvPr id="15" name="Text 7"/>
          <p:cNvSpPr/>
          <p:nvPr/>
        </p:nvSpPr>
        <p:spPr>
          <a:xfrm>
            <a:off x="1740117" y="5092700"/>
            <a:ext cx="4708055" cy="1841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Eclipse</a:t>
            </a:r>
            <a:endParaRPr lang="en-US" sz="3200" dirty="0"/>
          </a:p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Quest for artifact</a:t>
            </a:r>
            <a:endParaRPr lang="en-US" sz="3200" dirty="0"/>
          </a:p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Volcano disaster</a:t>
            </a:r>
            <a:endParaRPr lang="en-US" sz="3200" dirty="0"/>
          </a:p>
        </p:txBody>
      </p:sp>
      <p:sp>
        <p:nvSpPr>
          <p:cNvPr id="16" name="Shape 8"/>
          <p:cNvSpPr/>
          <p:nvPr/>
        </p:nvSpPr>
        <p:spPr>
          <a:xfrm>
            <a:off x="13069934" y="2844800"/>
            <a:ext cx="4572572" cy="4140200"/>
          </a:xfrm>
          <a:prstGeom prst="rect">
            <a:avLst/>
          </a:prstGeom>
          <a:noFill/>
          <a:ln/>
        </p:spPr>
      </p:sp>
      <p:sp>
        <p:nvSpPr>
          <p:cNvPr id="17" name="Shape 9"/>
          <p:cNvSpPr/>
          <p:nvPr/>
        </p:nvSpPr>
        <p:spPr>
          <a:xfrm>
            <a:off x="13069934" y="2844800"/>
            <a:ext cx="4572572" cy="4140200"/>
          </a:xfrm>
          <a:prstGeom prst="rect">
            <a:avLst/>
          </a:prstGeom>
          <a:noFill/>
          <a:ln/>
        </p:spPr>
      </p:sp>
      <p:sp>
        <p:nvSpPr>
          <p:cNvPr id="18" name="Text 10"/>
          <p:cNvSpPr/>
          <p:nvPr/>
        </p:nvSpPr>
        <p:spPr>
          <a:xfrm>
            <a:off x="13069934" y="28448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Transformation</a:t>
            </a:r>
            <a:endParaRPr lang="en-US" sz="3600" dirty="0"/>
          </a:p>
        </p:txBody>
      </p:sp>
      <p:sp>
        <p:nvSpPr>
          <p:cNvPr id="19" name="Text 11"/>
          <p:cNvSpPr/>
          <p:nvPr/>
        </p:nvSpPr>
        <p:spPr>
          <a:xfrm>
            <a:off x="13069934" y="3606800"/>
            <a:ext cx="4708055" cy="3513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Kingdoms clash in conflict.</a:t>
            </a:r>
            <a:endParaRPr lang="en-US" sz="3200" dirty="0"/>
          </a:p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Peasant discovers magical powers.</a:t>
            </a:r>
            <a:endParaRPr lang="en-US" sz="3200" dirty="0"/>
          </a:p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Plot to assassinate leader uncovered.</a:t>
            </a:r>
            <a:endParaRPr lang="en-US" sz="3200" dirty="0"/>
          </a:p>
        </p:txBody>
      </p:sp>
      <p:sp>
        <p:nvSpPr>
          <p:cNvPr id="20" name="Shape 12"/>
          <p:cNvSpPr/>
          <p:nvPr/>
        </p:nvSpPr>
        <p:spPr>
          <a:xfrm>
            <a:off x="7417727" y="7988300"/>
            <a:ext cx="4572572" cy="4635500"/>
          </a:xfrm>
          <a:prstGeom prst="rect">
            <a:avLst/>
          </a:prstGeom>
          <a:noFill/>
          <a:ln/>
        </p:spPr>
      </p:sp>
      <p:sp>
        <p:nvSpPr>
          <p:cNvPr id="21" name="Shape 13"/>
          <p:cNvSpPr/>
          <p:nvPr/>
        </p:nvSpPr>
        <p:spPr>
          <a:xfrm>
            <a:off x="7417727" y="7988300"/>
            <a:ext cx="4572572" cy="4635500"/>
          </a:xfrm>
          <a:prstGeom prst="rect">
            <a:avLst/>
          </a:prstGeom>
          <a:noFill/>
          <a:ln/>
        </p:spPr>
      </p:sp>
      <p:sp>
        <p:nvSpPr>
          <p:cNvPr id="22" name="Text 14"/>
          <p:cNvSpPr/>
          <p:nvPr/>
        </p:nvSpPr>
        <p:spPr>
          <a:xfrm>
            <a:off x="7417727" y="79883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Rise</a:t>
            </a:r>
            <a:endParaRPr lang="en-US" sz="3600" dirty="0"/>
          </a:p>
        </p:txBody>
      </p:sp>
      <p:sp>
        <p:nvSpPr>
          <p:cNvPr id="23" name="Text 15"/>
          <p:cNvSpPr/>
          <p:nvPr/>
        </p:nvSpPr>
        <p:spPr>
          <a:xfrm>
            <a:off x="7417727" y="8750300"/>
            <a:ext cx="4708055" cy="40089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Humans acquire Crystal </a:t>
            </a:r>
            <a:endParaRPr lang="en-US" sz="3200" dirty="0"/>
          </a:p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Shimmering City established</a:t>
            </a:r>
            <a:endParaRPr lang="en-US" sz="3200" dirty="0"/>
          </a:p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City expands, conquers neighbors.</a:t>
            </a:r>
            <a:endParaRPr lang="en-US" sz="3200" dirty="0"/>
          </a:p>
        </p:txBody>
      </p:sp>
      <p:sp>
        <p:nvSpPr>
          <p:cNvPr id="24" name="Shape 16"/>
          <p:cNvSpPr/>
          <p:nvPr/>
        </p:nvSpPr>
        <p:spPr>
          <a:xfrm>
            <a:off x="18747543" y="7988300"/>
            <a:ext cx="4572572" cy="2654300"/>
          </a:xfrm>
          <a:prstGeom prst="rect">
            <a:avLst/>
          </a:prstGeom>
          <a:noFill/>
          <a:ln/>
        </p:spPr>
      </p:sp>
      <p:sp>
        <p:nvSpPr>
          <p:cNvPr id="25" name="Shape 17"/>
          <p:cNvSpPr/>
          <p:nvPr/>
        </p:nvSpPr>
        <p:spPr>
          <a:xfrm>
            <a:off x="18747543" y="7988300"/>
            <a:ext cx="4572572" cy="2654300"/>
          </a:xfrm>
          <a:prstGeom prst="rect">
            <a:avLst/>
          </a:prstGeom>
          <a:noFill/>
          <a:ln/>
        </p:spPr>
      </p:sp>
      <p:sp>
        <p:nvSpPr>
          <p:cNvPr id="26" name="Text 18"/>
          <p:cNvSpPr/>
          <p:nvPr/>
        </p:nvSpPr>
        <p:spPr>
          <a:xfrm>
            <a:off x="18747543" y="79883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Invasion</a:t>
            </a:r>
            <a:endParaRPr lang="en-US" sz="3600" dirty="0"/>
          </a:p>
        </p:txBody>
      </p:sp>
      <p:sp>
        <p:nvSpPr>
          <p:cNvPr id="27" name="Text 19"/>
          <p:cNvSpPr/>
          <p:nvPr/>
        </p:nvSpPr>
        <p:spPr>
          <a:xfrm>
            <a:off x="18747543" y="8750300"/>
            <a:ext cx="4708055" cy="2027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Kingdom invaded</a:t>
            </a:r>
            <a:endParaRPr lang="en-US" sz="3200" dirty="0"/>
          </a:p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Betrayal</a:t>
            </a:r>
            <a:endParaRPr lang="en-US" sz="3200" dirty="0"/>
          </a:p>
          <a:p>
            <a:pPr marL="685800" lvl="1" indent="-342900" algn="l">
              <a:spcAft>
                <a:spcPts val="4000"/>
              </a:spcAft>
              <a:buSzPct val="100000"/>
              <a:buChar char="•"/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Hero's festival</a:t>
            </a:r>
            <a:endParaRPr lang="en-US" sz="3200" dirty="0"/>
          </a:p>
        </p:txBody>
      </p:sp>
      <p:sp>
        <p:nvSpPr>
          <p:cNvPr id="28" name="Text 20"/>
          <p:cNvSpPr/>
          <p:nvPr/>
        </p:nvSpPr>
        <p:spPr>
          <a:xfrm rot="16200000">
            <a:off x="779876" y="8053059"/>
            <a:ext cx="1320965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2020</a:t>
            </a:r>
            <a:endParaRPr lang="en-US" sz="3600" dirty="0"/>
          </a:p>
        </p:txBody>
      </p:sp>
      <p:sp>
        <p:nvSpPr>
          <p:cNvPr id="29" name="Text 21"/>
          <p:cNvSpPr/>
          <p:nvPr/>
        </p:nvSpPr>
        <p:spPr>
          <a:xfrm rot="16200000">
            <a:off x="12122394" y="8070658"/>
            <a:ext cx="1270159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2022</a:t>
            </a:r>
            <a:endParaRPr lang="en-US" sz="3600" dirty="0"/>
          </a:p>
        </p:txBody>
      </p:sp>
      <p:sp>
        <p:nvSpPr>
          <p:cNvPr id="30" name="Text 22"/>
          <p:cNvSpPr/>
          <p:nvPr/>
        </p:nvSpPr>
        <p:spPr>
          <a:xfrm rot="16200000">
            <a:off x="6489240" y="6198096"/>
            <a:ext cx="1181248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2021</a:t>
            </a:r>
            <a:endParaRPr lang="en-US" sz="3600" dirty="0"/>
          </a:p>
        </p:txBody>
      </p:sp>
      <p:sp>
        <p:nvSpPr>
          <p:cNvPr id="31" name="Text 23"/>
          <p:cNvSpPr/>
          <p:nvPr/>
        </p:nvSpPr>
        <p:spPr>
          <a:xfrm rot="16200000">
            <a:off x="17774600" y="6140258"/>
            <a:ext cx="1270159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2022</a:t>
            </a:r>
            <a:endParaRPr lang="en-US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508255" y="850900"/>
            <a:ext cx="13383239" cy="1583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80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HISTORICAL EVENTS</a:t>
            </a:r>
            <a:endParaRPr lang="en-US" sz="8000" dirty="0"/>
          </a:p>
        </p:txBody>
      </p:sp>
      <p:sp>
        <p:nvSpPr>
          <p:cNvPr id="3" name="Shape 1"/>
          <p:cNvSpPr/>
          <p:nvPr/>
        </p:nvSpPr>
        <p:spPr>
          <a:xfrm>
            <a:off x="23370921" y="10515600"/>
            <a:ext cx="1016127" cy="320040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3340" y="10820400"/>
            <a:ext cx="711289" cy="25908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759200"/>
            <a:ext cx="24387048" cy="7061200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0" y="6731000"/>
            <a:ext cx="24387048" cy="0"/>
          </a:xfrm>
          <a:prstGeom prst="rect">
            <a:avLst/>
          </a:prstGeom>
          <a:noFill/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718300"/>
            <a:ext cx="24387048" cy="12700"/>
          </a:xfrm>
          <a:prstGeom prst="rect">
            <a:avLst/>
          </a:prstGeom>
        </p:spPr>
      </p:pic>
      <p:sp>
        <p:nvSpPr>
          <p:cNvPr id="8" name="Shape 3"/>
          <p:cNvSpPr/>
          <p:nvPr/>
        </p:nvSpPr>
        <p:spPr>
          <a:xfrm>
            <a:off x="2248181" y="3759200"/>
            <a:ext cx="19890686" cy="7061200"/>
          </a:xfrm>
          <a:prstGeom prst="rect">
            <a:avLst/>
          </a:prstGeom>
          <a:noFill/>
          <a:ln/>
        </p:spPr>
      </p:sp>
      <p:sp>
        <p:nvSpPr>
          <p:cNvPr id="9" name="Shape 4"/>
          <p:cNvSpPr/>
          <p:nvPr/>
        </p:nvSpPr>
        <p:spPr>
          <a:xfrm>
            <a:off x="3721565" y="3759200"/>
            <a:ext cx="1625803" cy="1625600"/>
          </a:xfrm>
          <a:prstGeom prst="roundRect">
            <a:avLst>
              <a:gd name="adj" fmla="val 78188"/>
            </a:avLst>
          </a:prstGeom>
          <a:noFill/>
          <a:ln/>
        </p:spPr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21565" y="3759200"/>
            <a:ext cx="1625803" cy="1625600"/>
          </a:xfrm>
          <a:prstGeom prst="rect">
            <a:avLst/>
          </a:prstGeom>
        </p:spPr>
      </p:pic>
      <p:pic>
        <p:nvPicPr>
          <p:cNvPr id="1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86807" y="3924461"/>
            <a:ext cx="1295481" cy="1294929"/>
          </a:xfrm>
          <a:prstGeom prst="rect">
            <a:avLst/>
          </a:prstGeom>
        </p:spPr>
      </p:pic>
      <p:sp>
        <p:nvSpPr>
          <p:cNvPr id="12" name="Shape 5"/>
          <p:cNvSpPr/>
          <p:nvPr/>
        </p:nvSpPr>
        <p:spPr>
          <a:xfrm>
            <a:off x="8827603" y="3759200"/>
            <a:ext cx="1625803" cy="1625600"/>
          </a:xfrm>
          <a:prstGeom prst="roundRect">
            <a:avLst>
              <a:gd name="adj" fmla="val 78188"/>
            </a:avLst>
          </a:prstGeom>
          <a:noFill/>
          <a:ln/>
        </p:spPr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27603" y="3759200"/>
            <a:ext cx="1625803" cy="1625600"/>
          </a:xfrm>
          <a:prstGeom prst="rect">
            <a:avLst/>
          </a:prstGeom>
        </p:spPr>
      </p:pic>
      <p:pic>
        <p:nvPicPr>
          <p:cNvPr id="14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16564" y="3860800"/>
            <a:ext cx="1047881" cy="1422400"/>
          </a:xfrm>
          <a:prstGeom prst="rect">
            <a:avLst/>
          </a:prstGeom>
        </p:spPr>
      </p:pic>
      <p:sp>
        <p:nvSpPr>
          <p:cNvPr id="15" name="Shape 6"/>
          <p:cNvSpPr/>
          <p:nvPr/>
        </p:nvSpPr>
        <p:spPr>
          <a:xfrm>
            <a:off x="13933641" y="3759200"/>
            <a:ext cx="1625803" cy="1625600"/>
          </a:xfrm>
          <a:prstGeom prst="roundRect">
            <a:avLst>
              <a:gd name="adj" fmla="val 78188"/>
            </a:avLst>
          </a:prstGeom>
          <a:noFill/>
          <a:ln/>
        </p:spPr>
      </p:sp>
      <p:pic>
        <p:nvPicPr>
          <p:cNvPr id="16" name="Image 7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933641" y="3759200"/>
            <a:ext cx="1625803" cy="1625600"/>
          </a:xfrm>
          <a:prstGeom prst="rect">
            <a:avLst/>
          </a:prstGeom>
        </p:spPr>
      </p:pic>
      <p:pic>
        <p:nvPicPr>
          <p:cNvPr id="17" name="Image 8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136867" y="4013200"/>
            <a:ext cx="1219352" cy="1117600"/>
          </a:xfrm>
          <a:prstGeom prst="rect">
            <a:avLst/>
          </a:prstGeom>
        </p:spPr>
      </p:pic>
      <p:sp>
        <p:nvSpPr>
          <p:cNvPr id="18" name="Shape 7"/>
          <p:cNvSpPr/>
          <p:nvPr/>
        </p:nvSpPr>
        <p:spPr>
          <a:xfrm>
            <a:off x="19039680" y="3759200"/>
            <a:ext cx="1625803" cy="1625600"/>
          </a:xfrm>
          <a:prstGeom prst="roundRect">
            <a:avLst>
              <a:gd name="adj" fmla="val 78188"/>
            </a:avLst>
          </a:prstGeom>
          <a:noFill/>
          <a:ln/>
        </p:spPr>
      </p:sp>
      <p:pic>
        <p:nvPicPr>
          <p:cNvPr id="19" name="Image 9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039680" y="3759200"/>
            <a:ext cx="1625803" cy="1625600"/>
          </a:xfrm>
          <a:prstGeom prst="rect">
            <a:avLst/>
          </a:prstGeom>
        </p:spPr>
      </p:pic>
      <p:pic>
        <p:nvPicPr>
          <p:cNvPr id="20" name="Image 10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9204800" y="4032250"/>
            <a:ext cx="1295562" cy="1079500"/>
          </a:xfrm>
          <a:prstGeom prst="rect">
            <a:avLst/>
          </a:prstGeom>
        </p:spPr>
      </p:pic>
      <p:pic>
        <p:nvPicPr>
          <p:cNvPr id="21" name="Image 11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39205" y="5689600"/>
            <a:ext cx="190524" cy="2095500"/>
          </a:xfrm>
          <a:prstGeom prst="rect">
            <a:avLst/>
          </a:prstGeom>
        </p:spPr>
      </p:pic>
      <p:pic>
        <p:nvPicPr>
          <p:cNvPr id="22" name="Image 12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545243" y="5689600"/>
            <a:ext cx="190524" cy="2095500"/>
          </a:xfrm>
          <a:prstGeom prst="rect">
            <a:avLst/>
          </a:prstGeom>
        </p:spPr>
      </p:pic>
      <p:pic>
        <p:nvPicPr>
          <p:cNvPr id="23" name="Image 13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4651281" y="5689600"/>
            <a:ext cx="190524" cy="2095500"/>
          </a:xfrm>
          <a:prstGeom prst="rect">
            <a:avLst/>
          </a:prstGeom>
        </p:spPr>
      </p:pic>
      <p:pic>
        <p:nvPicPr>
          <p:cNvPr id="24" name="Image 14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757319" y="5689600"/>
            <a:ext cx="190524" cy="2095500"/>
          </a:xfrm>
          <a:prstGeom prst="rect">
            <a:avLst/>
          </a:prstGeom>
        </p:spPr>
      </p:pic>
      <p:sp>
        <p:nvSpPr>
          <p:cNvPr id="25" name="Shape 8"/>
          <p:cNvSpPr/>
          <p:nvPr/>
        </p:nvSpPr>
        <p:spPr>
          <a:xfrm>
            <a:off x="2248181" y="808990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26" name="Shape 9"/>
          <p:cNvSpPr/>
          <p:nvPr/>
        </p:nvSpPr>
        <p:spPr>
          <a:xfrm>
            <a:off x="2248181" y="808990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27" name="Text 10"/>
          <p:cNvSpPr/>
          <p:nvPr/>
        </p:nvSpPr>
        <p:spPr>
          <a:xfrm>
            <a:off x="2171971" y="80899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2020</a:t>
            </a:r>
            <a:endParaRPr lang="en-US" sz="3600" dirty="0"/>
          </a:p>
        </p:txBody>
      </p:sp>
      <p:sp>
        <p:nvSpPr>
          <p:cNvPr id="28" name="Text 11"/>
          <p:cNvSpPr/>
          <p:nvPr/>
        </p:nvSpPr>
        <p:spPr>
          <a:xfrm>
            <a:off x="2180439" y="8851900"/>
            <a:ext cx="4708055" cy="2116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volcanic eruption devastates a nearby city, forcing its inhabitants.</a:t>
            </a:r>
            <a:endParaRPr lang="en-US" sz="3200" dirty="0"/>
          </a:p>
        </p:txBody>
      </p:sp>
      <p:sp>
        <p:nvSpPr>
          <p:cNvPr id="29" name="Shape 12"/>
          <p:cNvSpPr/>
          <p:nvPr/>
        </p:nvSpPr>
        <p:spPr>
          <a:xfrm>
            <a:off x="7354219" y="808990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0" name="Shape 13"/>
          <p:cNvSpPr/>
          <p:nvPr/>
        </p:nvSpPr>
        <p:spPr>
          <a:xfrm>
            <a:off x="7354219" y="808990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1" name="Text 14"/>
          <p:cNvSpPr/>
          <p:nvPr/>
        </p:nvSpPr>
        <p:spPr>
          <a:xfrm>
            <a:off x="7278010" y="80899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2021</a:t>
            </a:r>
            <a:endParaRPr lang="en-US" sz="3600" dirty="0"/>
          </a:p>
        </p:txBody>
      </p:sp>
      <p:sp>
        <p:nvSpPr>
          <p:cNvPr id="32" name="Text 15"/>
          <p:cNvSpPr/>
          <p:nvPr/>
        </p:nvSpPr>
        <p:spPr>
          <a:xfrm>
            <a:off x="7286477" y="8851900"/>
            <a:ext cx="4708055" cy="2116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group of adventurers sets out to recover an ancient artifact.</a:t>
            </a:r>
            <a:endParaRPr lang="en-US" sz="3200" dirty="0"/>
          </a:p>
        </p:txBody>
      </p:sp>
      <p:sp>
        <p:nvSpPr>
          <p:cNvPr id="33" name="Shape 16"/>
          <p:cNvSpPr/>
          <p:nvPr/>
        </p:nvSpPr>
        <p:spPr>
          <a:xfrm>
            <a:off x="12460257" y="808990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4" name="Shape 17"/>
          <p:cNvSpPr/>
          <p:nvPr/>
        </p:nvSpPr>
        <p:spPr>
          <a:xfrm>
            <a:off x="12460257" y="808990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5" name="Text 18"/>
          <p:cNvSpPr/>
          <p:nvPr/>
        </p:nvSpPr>
        <p:spPr>
          <a:xfrm>
            <a:off x="12384048" y="80899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2022</a:t>
            </a:r>
            <a:endParaRPr lang="en-US" sz="3600" dirty="0"/>
          </a:p>
        </p:txBody>
      </p:sp>
      <p:sp>
        <p:nvSpPr>
          <p:cNvPr id="36" name="Text 19"/>
          <p:cNvSpPr/>
          <p:nvPr/>
        </p:nvSpPr>
        <p:spPr>
          <a:xfrm>
            <a:off x="12392516" y="8851900"/>
            <a:ext cx="4708055" cy="2116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An elf helps humans obtain the Crystal of the Unicorn from the Elven Forest.</a:t>
            </a:r>
            <a:endParaRPr lang="en-US" sz="3200" dirty="0"/>
          </a:p>
        </p:txBody>
      </p:sp>
      <p:sp>
        <p:nvSpPr>
          <p:cNvPr id="37" name="Shape 20"/>
          <p:cNvSpPr/>
          <p:nvPr/>
        </p:nvSpPr>
        <p:spPr>
          <a:xfrm>
            <a:off x="17566296" y="808990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8" name="Shape 21"/>
          <p:cNvSpPr/>
          <p:nvPr/>
        </p:nvSpPr>
        <p:spPr>
          <a:xfrm>
            <a:off x="17566296" y="808990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9" name="Text 22"/>
          <p:cNvSpPr/>
          <p:nvPr/>
        </p:nvSpPr>
        <p:spPr>
          <a:xfrm>
            <a:off x="17490086" y="80899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2023</a:t>
            </a:r>
            <a:endParaRPr lang="en-US" sz="3600" dirty="0"/>
          </a:p>
        </p:txBody>
      </p:sp>
      <p:sp>
        <p:nvSpPr>
          <p:cNvPr id="40" name="Text 23"/>
          <p:cNvSpPr/>
          <p:nvPr/>
        </p:nvSpPr>
        <p:spPr>
          <a:xfrm>
            <a:off x="17498554" y="8851900"/>
            <a:ext cx="4708055" cy="2116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powerful sorcerer and a cunning thief cross paths, leading to a partnership.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508255" y="850900"/>
            <a:ext cx="13383239" cy="1583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80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STEPS</a:t>
            </a:r>
            <a:endParaRPr lang="en-US" sz="8000" dirty="0"/>
          </a:p>
        </p:txBody>
      </p:sp>
      <p:sp>
        <p:nvSpPr>
          <p:cNvPr id="3" name="Shape 1"/>
          <p:cNvSpPr/>
          <p:nvPr/>
        </p:nvSpPr>
        <p:spPr>
          <a:xfrm>
            <a:off x="23370921" y="10515600"/>
            <a:ext cx="1016127" cy="320040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3340" y="10820400"/>
            <a:ext cx="711289" cy="25908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4997" y="3517900"/>
            <a:ext cx="21237054" cy="85979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7210" y="6553200"/>
            <a:ext cx="38105" cy="25273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62683" y="6553200"/>
            <a:ext cx="38105" cy="25273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848156" y="6553200"/>
            <a:ext cx="38105" cy="2527300"/>
          </a:xfrm>
          <a:prstGeom prst="rect">
            <a:avLst/>
          </a:prstGeom>
        </p:spPr>
      </p:pic>
      <p:pic>
        <p:nvPicPr>
          <p:cNvPr id="9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33629" y="6553200"/>
            <a:ext cx="38105" cy="2527300"/>
          </a:xfrm>
          <a:prstGeom prst="rect">
            <a:avLst/>
          </a:prstGeom>
        </p:spPr>
      </p:pic>
      <p:sp>
        <p:nvSpPr>
          <p:cNvPr id="10" name="Shape 2"/>
          <p:cNvSpPr/>
          <p:nvPr/>
        </p:nvSpPr>
        <p:spPr>
          <a:xfrm>
            <a:off x="1574997" y="7048500"/>
            <a:ext cx="21237054" cy="1524000"/>
          </a:xfrm>
          <a:prstGeom prst="rect">
            <a:avLst/>
          </a:prstGeom>
          <a:noFill/>
          <a:ln/>
        </p:spPr>
      </p:sp>
      <p:sp>
        <p:nvSpPr>
          <p:cNvPr id="11" name="Shape 3"/>
          <p:cNvSpPr/>
          <p:nvPr/>
        </p:nvSpPr>
        <p:spPr>
          <a:xfrm>
            <a:off x="1574997" y="7048500"/>
            <a:ext cx="5080635" cy="1524000"/>
          </a:xfrm>
          <a:prstGeom prst="roundRect">
            <a:avLst>
              <a:gd name="adj" fmla="val 10200"/>
            </a:avLst>
          </a:prstGeom>
          <a:solidFill>
            <a:srgbClr val="FFFFFF">
              <a:alpha val="100000"/>
            </a:srgbClr>
          </a:solidFill>
          <a:ln w="25400">
            <a:solidFill>
              <a:srgbClr val="1C50EA"/>
            </a:solidFill>
            <a:prstDash val="solid"/>
          </a:ln>
        </p:spPr>
      </p:sp>
      <p:sp>
        <p:nvSpPr>
          <p:cNvPr id="12" name="Text 4"/>
          <p:cNvSpPr/>
          <p:nvPr/>
        </p:nvSpPr>
        <p:spPr>
          <a:xfrm>
            <a:off x="3188098" y="7499350"/>
            <a:ext cx="2023786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Eclipse</a:t>
            </a:r>
            <a:endParaRPr lang="en-US" sz="4000" dirty="0"/>
          </a:p>
        </p:txBody>
      </p:sp>
      <p:sp>
        <p:nvSpPr>
          <p:cNvPr id="13" name="Shape 5"/>
          <p:cNvSpPr/>
          <p:nvPr/>
        </p:nvSpPr>
        <p:spPr>
          <a:xfrm>
            <a:off x="6655632" y="7810500"/>
            <a:ext cx="304838" cy="0"/>
          </a:xfrm>
          <a:prstGeom prst="rect">
            <a:avLst/>
          </a:prstGeom>
          <a:noFill/>
          <a:ln/>
        </p:spPr>
      </p:sp>
      <p:pic>
        <p:nvPicPr>
          <p:cNvPr id="14" name="Image 6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55632" y="7772400"/>
            <a:ext cx="304838" cy="38100"/>
          </a:xfrm>
          <a:prstGeom prst="rect">
            <a:avLst/>
          </a:prstGeom>
        </p:spPr>
      </p:pic>
      <p:sp>
        <p:nvSpPr>
          <p:cNvPr id="15" name="Shape 6"/>
          <p:cNvSpPr/>
          <p:nvPr/>
        </p:nvSpPr>
        <p:spPr>
          <a:xfrm>
            <a:off x="6960470" y="7048500"/>
            <a:ext cx="5080635" cy="1524000"/>
          </a:xfrm>
          <a:prstGeom prst="roundRect">
            <a:avLst>
              <a:gd name="adj" fmla="val 10200"/>
            </a:avLst>
          </a:prstGeom>
          <a:solidFill>
            <a:srgbClr val="FFFFFF">
              <a:alpha val="100000"/>
            </a:srgbClr>
          </a:solidFill>
          <a:ln w="25400">
            <a:solidFill>
              <a:srgbClr val="1C50EA"/>
            </a:solidFill>
            <a:prstDash val="solid"/>
          </a:ln>
        </p:spPr>
      </p:sp>
      <p:sp>
        <p:nvSpPr>
          <p:cNvPr id="16" name="Text 7"/>
          <p:cNvSpPr/>
          <p:nvPr/>
        </p:nvSpPr>
        <p:spPr>
          <a:xfrm>
            <a:off x="8713289" y="7499350"/>
            <a:ext cx="1744351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Quest</a:t>
            </a:r>
            <a:endParaRPr lang="en-US" sz="4000" dirty="0"/>
          </a:p>
        </p:txBody>
      </p:sp>
      <p:sp>
        <p:nvSpPr>
          <p:cNvPr id="17" name="Shape 8"/>
          <p:cNvSpPr/>
          <p:nvPr/>
        </p:nvSpPr>
        <p:spPr>
          <a:xfrm>
            <a:off x="12041105" y="7810500"/>
            <a:ext cx="304838" cy="0"/>
          </a:xfrm>
          <a:prstGeom prst="rect">
            <a:avLst/>
          </a:prstGeom>
          <a:noFill/>
          <a:ln/>
        </p:spPr>
      </p:sp>
      <p:pic>
        <p:nvPicPr>
          <p:cNvPr id="18" name="Image 7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41105" y="7772400"/>
            <a:ext cx="304838" cy="38100"/>
          </a:xfrm>
          <a:prstGeom prst="rect">
            <a:avLst/>
          </a:prstGeom>
        </p:spPr>
      </p:pic>
      <p:sp>
        <p:nvSpPr>
          <p:cNvPr id="19" name="Shape 9"/>
          <p:cNvSpPr/>
          <p:nvPr/>
        </p:nvSpPr>
        <p:spPr>
          <a:xfrm>
            <a:off x="12345943" y="7048500"/>
            <a:ext cx="5080635" cy="1524000"/>
          </a:xfrm>
          <a:prstGeom prst="roundRect">
            <a:avLst>
              <a:gd name="adj" fmla="val 10200"/>
            </a:avLst>
          </a:prstGeom>
          <a:solidFill>
            <a:srgbClr val="FFFFFF">
              <a:alpha val="100000"/>
            </a:srgbClr>
          </a:solidFill>
          <a:ln w="25400">
            <a:solidFill>
              <a:srgbClr val="1C50EA"/>
            </a:solidFill>
            <a:prstDash val="solid"/>
          </a:ln>
        </p:spPr>
      </p:sp>
      <p:sp>
        <p:nvSpPr>
          <p:cNvPr id="20" name="Text 10"/>
          <p:cNvSpPr/>
          <p:nvPr/>
        </p:nvSpPr>
        <p:spPr>
          <a:xfrm>
            <a:off x="13368421" y="7499350"/>
            <a:ext cx="3205034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Foundation</a:t>
            </a:r>
            <a:endParaRPr lang="en-US" sz="4000" dirty="0"/>
          </a:p>
        </p:txBody>
      </p:sp>
      <p:sp>
        <p:nvSpPr>
          <p:cNvPr id="21" name="Shape 11"/>
          <p:cNvSpPr/>
          <p:nvPr/>
        </p:nvSpPr>
        <p:spPr>
          <a:xfrm>
            <a:off x="17426578" y="7810500"/>
            <a:ext cx="304838" cy="0"/>
          </a:xfrm>
          <a:prstGeom prst="rect">
            <a:avLst/>
          </a:prstGeom>
          <a:noFill/>
          <a:ln/>
        </p:spPr>
      </p:sp>
      <p:pic>
        <p:nvPicPr>
          <p:cNvPr id="22" name="Image 8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26578" y="7772400"/>
            <a:ext cx="304838" cy="38100"/>
          </a:xfrm>
          <a:prstGeom prst="rect">
            <a:avLst/>
          </a:prstGeom>
        </p:spPr>
      </p:pic>
      <p:sp>
        <p:nvSpPr>
          <p:cNvPr id="23" name="Shape 12"/>
          <p:cNvSpPr/>
          <p:nvPr/>
        </p:nvSpPr>
        <p:spPr>
          <a:xfrm>
            <a:off x="17731416" y="7048500"/>
            <a:ext cx="5080635" cy="1524000"/>
          </a:xfrm>
          <a:prstGeom prst="roundRect">
            <a:avLst>
              <a:gd name="adj" fmla="val 10200"/>
            </a:avLst>
          </a:prstGeom>
          <a:solidFill>
            <a:srgbClr val="FFFFFF">
              <a:alpha val="100000"/>
            </a:srgbClr>
          </a:solidFill>
          <a:ln w="25400">
            <a:solidFill>
              <a:srgbClr val="1C50EA"/>
            </a:solidFill>
            <a:prstDash val="solid"/>
          </a:ln>
        </p:spPr>
      </p:sp>
      <p:sp>
        <p:nvSpPr>
          <p:cNvPr id="24" name="Text 13"/>
          <p:cNvSpPr/>
          <p:nvPr/>
        </p:nvSpPr>
        <p:spPr>
          <a:xfrm>
            <a:off x="18264883" y="7499350"/>
            <a:ext cx="4183056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Transformation</a:t>
            </a:r>
            <a:endParaRPr lang="en-US" sz="4000" dirty="0"/>
          </a:p>
        </p:txBody>
      </p:sp>
      <p:sp>
        <p:nvSpPr>
          <p:cNvPr id="25" name="Shape 14"/>
          <p:cNvSpPr/>
          <p:nvPr/>
        </p:nvSpPr>
        <p:spPr>
          <a:xfrm>
            <a:off x="3302413" y="4826000"/>
            <a:ext cx="1625803" cy="1625600"/>
          </a:xfrm>
          <a:prstGeom prst="roundRect">
            <a:avLst>
              <a:gd name="adj" fmla="val 78188"/>
            </a:avLst>
          </a:prstGeom>
          <a:solidFill>
            <a:srgbClr val="1C50EA">
              <a:alpha val="100000"/>
            </a:srgbClr>
          </a:solidFill>
          <a:ln/>
        </p:spPr>
      </p:sp>
      <p:pic>
        <p:nvPicPr>
          <p:cNvPr id="26" name="Image 9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7251" y="5130800"/>
            <a:ext cx="1016127" cy="1016000"/>
          </a:xfrm>
          <a:prstGeom prst="rect">
            <a:avLst/>
          </a:prstGeom>
        </p:spPr>
      </p:pic>
      <p:pic>
        <p:nvPicPr>
          <p:cNvPr id="27" name="Image 10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10526" y="5234087"/>
            <a:ext cx="809677" cy="809327"/>
          </a:xfrm>
          <a:prstGeom prst="rect">
            <a:avLst/>
          </a:prstGeom>
        </p:spPr>
      </p:pic>
      <p:sp>
        <p:nvSpPr>
          <p:cNvPr id="28" name="Shape 15"/>
          <p:cNvSpPr/>
          <p:nvPr/>
        </p:nvSpPr>
        <p:spPr>
          <a:xfrm>
            <a:off x="8687886" y="9182100"/>
            <a:ext cx="1625803" cy="1625600"/>
          </a:xfrm>
          <a:prstGeom prst="roundRect">
            <a:avLst>
              <a:gd name="adj" fmla="val 78188"/>
            </a:avLst>
          </a:prstGeom>
          <a:solidFill>
            <a:srgbClr val="1C50EA">
              <a:alpha val="100000"/>
            </a:srgbClr>
          </a:solidFill>
          <a:ln/>
        </p:spPr>
      </p:sp>
      <p:pic>
        <p:nvPicPr>
          <p:cNvPr id="29" name="Image 11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92724" y="9486900"/>
            <a:ext cx="1016127" cy="1016000"/>
          </a:xfrm>
          <a:prstGeom prst="rect">
            <a:avLst/>
          </a:prstGeom>
        </p:spPr>
      </p:pic>
      <p:pic>
        <p:nvPicPr>
          <p:cNvPr id="30" name="Image 12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87986" y="9629775"/>
            <a:ext cx="777972" cy="762000"/>
          </a:xfrm>
          <a:prstGeom prst="rect">
            <a:avLst/>
          </a:prstGeom>
        </p:spPr>
      </p:pic>
      <p:sp>
        <p:nvSpPr>
          <p:cNvPr id="31" name="Shape 16"/>
          <p:cNvSpPr/>
          <p:nvPr/>
        </p:nvSpPr>
        <p:spPr>
          <a:xfrm>
            <a:off x="14073359" y="4826000"/>
            <a:ext cx="1625803" cy="1625600"/>
          </a:xfrm>
          <a:prstGeom prst="roundRect">
            <a:avLst>
              <a:gd name="adj" fmla="val 78188"/>
            </a:avLst>
          </a:prstGeom>
          <a:solidFill>
            <a:srgbClr val="1C50EA">
              <a:alpha val="100000"/>
            </a:srgbClr>
          </a:solidFill>
          <a:ln/>
        </p:spPr>
      </p:sp>
      <p:pic>
        <p:nvPicPr>
          <p:cNvPr id="32" name="Image 1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378197" y="5130800"/>
            <a:ext cx="1016127" cy="1016000"/>
          </a:xfrm>
          <a:prstGeom prst="rect">
            <a:avLst/>
          </a:prstGeom>
        </p:spPr>
      </p:pic>
      <p:pic>
        <p:nvPicPr>
          <p:cNvPr id="33" name="Image 14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505213" y="5289550"/>
            <a:ext cx="762095" cy="698500"/>
          </a:xfrm>
          <a:prstGeom prst="rect">
            <a:avLst/>
          </a:prstGeom>
        </p:spPr>
      </p:pic>
      <p:sp>
        <p:nvSpPr>
          <p:cNvPr id="34" name="Shape 17"/>
          <p:cNvSpPr/>
          <p:nvPr/>
        </p:nvSpPr>
        <p:spPr>
          <a:xfrm>
            <a:off x="19458832" y="9182100"/>
            <a:ext cx="1625803" cy="1625600"/>
          </a:xfrm>
          <a:prstGeom prst="roundRect">
            <a:avLst>
              <a:gd name="adj" fmla="val 78188"/>
            </a:avLst>
          </a:prstGeom>
          <a:solidFill>
            <a:srgbClr val="1C50EA">
              <a:alpha val="100000"/>
            </a:srgbClr>
          </a:solidFill>
          <a:ln/>
        </p:spPr>
      </p:sp>
      <p:pic>
        <p:nvPicPr>
          <p:cNvPr id="35" name="Image 1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763670" y="9486900"/>
            <a:ext cx="1016127" cy="1016000"/>
          </a:xfrm>
          <a:prstGeom prst="rect">
            <a:avLst/>
          </a:prstGeom>
        </p:spPr>
      </p:pic>
      <p:pic>
        <p:nvPicPr>
          <p:cNvPr id="36" name="Image 16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914502" y="9637713"/>
            <a:ext cx="714464" cy="714375"/>
          </a:xfrm>
          <a:prstGeom prst="rect">
            <a:avLst/>
          </a:prstGeom>
        </p:spPr>
      </p:pic>
      <p:sp>
        <p:nvSpPr>
          <p:cNvPr id="37" name="Shape 18"/>
          <p:cNvSpPr/>
          <p:nvPr/>
        </p:nvSpPr>
        <p:spPr>
          <a:xfrm>
            <a:off x="1574997" y="9239250"/>
            <a:ext cx="5080635" cy="2819400"/>
          </a:xfrm>
          <a:prstGeom prst="roundRect">
            <a:avLst>
              <a:gd name="adj" fmla="val 7135"/>
            </a:avLst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38" name="Shape 19"/>
          <p:cNvSpPr/>
          <p:nvPr/>
        </p:nvSpPr>
        <p:spPr>
          <a:xfrm>
            <a:off x="1981448" y="9544050"/>
            <a:ext cx="4267733" cy="2209800"/>
          </a:xfrm>
          <a:prstGeom prst="rect">
            <a:avLst/>
          </a:prstGeom>
          <a:noFill/>
          <a:ln/>
        </p:spPr>
      </p:sp>
      <p:sp>
        <p:nvSpPr>
          <p:cNvPr id="39" name="Text 20"/>
          <p:cNvSpPr/>
          <p:nvPr/>
        </p:nvSpPr>
        <p:spPr>
          <a:xfrm>
            <a:off x="1896770" y="9544050"/>
            <a:ext cx="4437088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April</a:t>
            </a:r>
            <a:endParaRPr lang="en-US" sz="4000" dirty="0"/>
          </a:p>
        </p:txBody>
      </p:sp>
      <p:sp>
        <p:nvSpPr>
          <p:cNvPr id="40" name="Text 21"/>
          <p:cNvSpPr/>
          <p:nvPr/>
        </p:nvSpPr>
        <p:spPr>
          <a:xfrm>
            <a:off x="1913706" y="10267950"/>
            <a:ext cx="4403217" cy="16213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Eclipse, quest for artifact, volcano disaster</a:t>
            </a:r>
            <a:endParaRPr lang="en-US" sz="3200" dirty="0"/>
          </a:p>
        </p:txBody>
      </p:sp>
      <p:sp>
        <p:nvSpPr>
          <p:cNvPr id="41" name="Shape 22"/>
          <p:cNvSpPr/>
          <p:nvPr/>
        </p:nvSpPr>
        <p:spPr>
          <a:xfrm>
            <a:off x="6960470" y="3575050"/>
            <a:ext cx="5080635" cy="2819400"/>
          </a:xfrm>
          <a:prstGeom prst="roundRect">
            <a:avLst>
              <a:gd name="adj" fmla="val 7135"/>
            </a:avLst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42" name="Shape 23"/>
          <p:cNvSpPr/>
          <p:nvPr/>
        </p:nvSpPr>
        <p:spPr>
          <a:xfrm>
            <a:off x="7366921" y="3879850"/>
            <a:ext cx="4267733" cy="2209800"/>
          </a:xfrm>
          <a:prstGeom prst="rect">
            <a:avLst/>
          </a:prstGeom>
          <a:noFill/>
          <a:ln/>
        </p:spPr>
      </p:sp>
      <p:sp>
        <p:nvSpPr>
          <p:cNvPr id="43" name="Text 24"/>
          <p:cNvSpPr/>
          <p:nvPr/>
        </p:nvSpPr>
        <p:spPr>
          <a:xfrm>
            <a:off x="7282244" y="3879850"/>
            <a:ext cx="4437088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May</a:t>
            </a:r>
            <a:endParaRPr lang="en-US" sz="4000" dirty="0"/>
          </a:p>
        </p:txBody>
      </p:sp>
      <p:sp>
        <p:nvSpPr>
          <p:cNvPr id="44" name="Text 25"/>
          <p:cNvSpPr/>
          <p:nvPr/>
        </p:nvSpPr>
        <p:spPr>
          <a:xfrm>
            <a:off x="7299179" y="4603750"/>
            <a:ext cx="4403217" cy="16213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Shimmering City, conquest, Unicorn Crystal</a:t>
            </a:r>
            <a:endParaRPr lang="en-US" sz="3200" dirty="0"/>
          </a:p>
        </p:txBody>
      </p:sp>
      <p:sp>
        <p:nvSpPr>
          <p:cNvPr id="45" name="Shape 26"/>
          <p:cNvSpPr/>
          <p:nvPr/>
        </p:nvSpPr>
        <p:spPr>
          <a:xfrm>
            <a:off x="12345943" y="9239250"/>
            <a:ext cx="5080635" cy="2819400"/>
          </a:xfrm>
          <a:prstGeom prst="roundRect">
            <a:avLst>
              <a:gd name="adj" fmla="val 7135"/>
            </a:avLst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46" name="Shape 27"/>
          <p:cNvSpPr/>
          <p:nvPr/>
        </p:nvSpPr>
        <p:spPr>
          <a:xfrm>
            <a:off x="12752394" y="9544050"/>
            <a:ext cx="4267733" cy="2209800"/>
          </a:xfrm>
          <a:prstGeom prst="rect">
            <a:avLst/>
          </a:prstGeom>
          <a:noFill/>
          <a:ln/>
        </p:spPr>
      </p:sp>
      <p:sp>
        <p:nvSpPr>
          <p:cNvPr id="47" name="Text 28"/>
          <p:cNvSpPr/>
          <p:nvPr/>
        </p:nvSpPr>
        <p:spPr>
          <a:xfrm>
            <a:off x="12667717" y="9544050"/>
            <a:ext cx="4437088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June</a:t>
            </a:r>
            <a:endParaRPr lang="en-US" sz="4000" dirty="0"/>
          </a:p>
        </p:txBody>
      </p:sp>
      <p:sp>
        <p:nvSpPr>
          <p:cNvPr id="48" name="Text 29"/>
          <p:cNvSpPr/>
          <p:nvPr/>
        </p:nvSpPr>
        <p:spPr>
          <a:xfrm>
            <a:off x="12684652" y="10267950"/>
            <a:ext cx="4403217" cy="16213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War, curse from artifact, magic discovery</a:t>
            </a:r>
            <a:endParaRPr lang="en-US" sz="3200" dirty="0"/>
          </a:p>
        </p:txBody>
      </p:sp>
      <p:sp>
        <p:nvSpPr>
          <p:cNvPr id="49" name="Shape 30"/>
          <p:cNvSpPr/>
          <p:nvPr/>
        </p:nvSpPr>
        <p:spPr>
          <a:xfrm>
            <a:off x="17731416" y="3575050"/>
            <a:ext cx="5080635" cy="2819400"/>
          </a:xfrm>
          <a:prstGeom prst="roundRect">
            <a:avLst>
              <a:gd name="adj" fmla="val 7135"/>
            </a:avLst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50" name="Shape 31"/>
          <p:cNvSpPr/>
          <p:nvPr/>
        </p:nvSpPr>
        <p:spPr>
          <a:xfrm>
            <a:off x="18137867" y="3879850"/>
            <a:ext cx="4267733" cy="2209800"/>
          </a:xfrm>
          <a:prstGeom prst="rect">
            <a:avLst/>
          </a:prstGeom>
          <a:noFill/>
          <a:ln/>
        </p:spPr>
      </p:sp>
      <p:sp>
        <p:nvSpPr>
          <p:cNvPr id="51" name="Text 32"/>
          <p:cNvSpPr/>
          <p:nvPr/>
        </p:nvSpPr>
        <p:spPr>
          <a:xfrm>
            <a:off x="18053190" y="3879850"/>
            <a:ext cx="4437088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July</a:t>
            </a:r>
            <a:endParaRPr lang="en-US" sz="4000" dirty="0"/>
          </a:p>
        </p:txBody>
      </p:sp>
      <p:sp>
        <p:nvSpPr>
          <p:cNvPr id="52" name="Text 33"/>
          <p:cNvSpPr/>
          <p:nvPr/>
        </p:nvSpPr>
        <p:spPr>
          <a:xfrm>
            <a:off x="18070125" y="4603750"/>
            <a:ext cx="4403217" cy="16213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Kingdom invaded, betrayal, hero's festival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C5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3370921" y="10515600"/>
            <a:ext cx="1016127" cy="3200400"/>
          </a:xfrm>
          <a:prstGeom prst="rect">
            <a:avLst/>
          </a:prstGeom>
          <a:noFill/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3340" y="10820400"/>
            <a:ext cx="711289" cy="25908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10504213" y="2997200"/>
            <a:ext cx="12041105" cy="7721600"/>
          </a:xfrm>
          <a:prstGeom prst="roundRect">
            <a:avLst>
              <a:gd name="adj" fmla="val 16461"/>
            </a:avLst>
          </a:prstGeom>
          <a:noFill/>
          <a:ln/>
        </p:spPr>
      </p:sp>
      <p:sp>
        <p:nvSpPr>
          <p:cNvPr id="5" name="Text 2"/>
          <p:cNvSpPr/>
          <p:nvPr/>
        </p:nvSpPr>
        <p:spPr>
          <a:xfrm>
            <a:off x="11317114" y="3810000"/>
            <a:ext cx="10550785" cy="3615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FFFFFF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We offer free and high-quality slides templates for your presentations. We appreciate you choosing us and hope our templates have been helpful. </a:t>
            </a:r>
            <a:endParaRPr lang="en-US" sz="3200" dirty="0"/>
          </a:p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FFFFFF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As a new website, we rely on your support to grow, so please help us by sharing our site with your friends and colleagues. </a:t>
            </a:r>
            <a:endParaRPr lang="en-US" sz="3200" dirty="0"/>
          </a:p>
        </p:txBody>
      </p:sp>
      <p:sp>
        <p:nvSpPr>
          <p:cNvPr id="6" name="Shape 3"/>
          <p:cNvSpPr/>
          <p:nvPr/>
        </p:nvSpPr>
        <p:spPr>
          <a:xfrm>
            <a:off x="11317114" y="7899400"/>
            <a:ext cx="10326391" cy="2006600"/>
          </a:xfrm>
          <a:prstGeom prst="rect">
            <a:avLst/>
          </a:prstGeom>
          <a:noFill/>
          <a:ln/>
        </p:spPr>
      </p:sp>
      <p:sp>
        <p:nvSpPr>
          <p:cNvPr id="7" name="Shape 4"/>
          <p:cNvSpPr/>
          <p:nvPr/>
        </p:nvSpPr>
        <p:spPr>
          <a:xfrm>
            <a:off x="11317114" y="7899400"/>
            <a:ext cx="3937492" cy="2006600"/>
          </a:xfrm>
          <a:prstGeom prst="rect">
            <a:avLst/>
          </a:prstGeom>
          <a:noFill/>
          <a:ln/>
        </p:spPr>
      </p:sp>
      <p:sp>
        <p:nvSpPr>
          <p:cNvPr id="8" name="Shape 5"/>
          <p:cNvSpPr/>
          <p:nvPr/>
        </p:nvSpPr>
        <p:spPr>
          <a:xfrm>
            <a:off x="11317114" y="7899400"/>
            <a:ext cx="2895962" cy="812800"/>
          </a:xfrm>
          <a:prstGeom prst="rect">
            <a:avLst/>
          </a:prstGeom>
          <a:noFill/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7114" y="7899400"/>
            <a:ext cx="812902" cy="812800"/>
          </a:xfrm>
          <a:prstGeom prst="rect">
            <a:avLst/>
          </a:prstGeom>
        </p:spPr>
      </p:pic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13484" y="8195742"/>
            <a:ext cx="220160" cy="220142"/>
          </a:xfrm>
          <a:prstGeom prst="rect">
            <a:avLst/>
          </a:prstGeom>
        </p:spPr>
      </p:pic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12218" y="7993980"/>
            <a:ext cx="622694" cy="623664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12333241" y="8058150"/>
            <a:ext cx="2015319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u="sng" dirty="0">
                <a:solidFill>
                  <a:srgbClr val="FFFFFF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  <a:hlinkClick r:id="rId7" tooltip="Open https://www.instagram.com/eatemp._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eatemp._</a:t>
            </a:r>
            <a:endParaRPr lang="en-US" sz="3200" dirty="0"/>
          </a:p>
        </p:txBody>
      </p:sp>
      <p:sp>
        <p:nvSpPr>
          <p:cNvPr id="13" name="Shape 7"/>
          <p:cNvSpPr/>
          <p:nvPr/>
        </p:nvSpPr>
        <p:spPr>
          <a:xfrm>
            <a:off x="11317114" y="9093200"/>
            <a:ext cx="3937492" cy="812800"/>
          </a:xfrm>
          <a:prstGeom prst="rect">
            <a:avLst/>
          </a:prstGeom>
          <a:noFill/>
          <a:ln/>
        </p:spPr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7114" y="9093200"/>
            <a:ext cx="812902" cy="812800"/>
          </a:xfrm>
          <a:prstGeom prst="rect">
            <a:avLst/>
          </a:prstGeom>
        </p:spPr>
      </p:pic>
      <p:pic>
        <p:nvPicPr>
          <p:cNvPr id="15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384855" y="9160942"/>
            <a:ext cx="677417" cy="677342"/>
          </a:xfrm>
          <a:prstGeom prst="rect">
            <a:avLst/>
          </a:prstGeom>
        </p:spPr>
      </p:pic>
      <p:sp>
        <p:nvSpPr>
          <p:cNvPr id="16" name="Text 8"/>
          <p:cNvSpPr/>
          <p:nvPr/>
        </p:nvSpPr>
        <p:spPr>
          <a:xfrm>
            <a:off x="12333241" y="9251950"/>
            <a:ext cx="3056849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u="sng" dirty="0">
                <a:solidFill>
                  <a:srgbClr val="FFFFFF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  <a:hlinkClick r:id="rId9" tooltip="Open https://www.pinterest.com/eatempofficial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eatempofficial</a:t>
            </a:r>
            <a:endParaRPr lang="en-US" sz="3200" dirty="0"/>
          </a:p>
        </p:txBody>
      </p:sp>
      <p:sp>
        <p:nvSpPr>
          <p:cNvPr id="17" name="Shape 9"/>
          <p:cNvSpPr/>
          <p:nvPr/>
        </p:nvSpPr>
        <p:spPr>
          <a:xfrm>
            <a:off x="17210651" y="7899400"/>
            <a:ext cx="4432854" cy="2006600"/>
          </a:xfrm>
          <a:prstGeom prst="rect">
            <a:avLst/>
          </a:prstGeom>
          <a:noFill/>
          <a:ln/>
        </p:spPr>
      </p:sp>
      <p:sp>
        <p:nvSpPr>
          <p:cNvPr id="18" name="Shape 10"/>
          <p:cNvSpPr/>
          <p:nvPr/>
        </p:nvSpPr>
        <p:spPr>
          <a:xfrm>
            <a:off x="17210651" y="7899400"/>
            <a:ext cx="3035679" cy="812800"/>
          </a:xfrm>
          <a:prstGeom prst="rect">
            <a:avLst/>
          </a:prstGeom>
          <a:noFill/>
          <a:ln/>
        </p:spPr>
      </p:sp>
      <p:pic>
        <p:nvPicPr>
          <p:cNvPr id="19" name="Image 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10651" y="7899400"/>
            <a:ext cx="812902" cy="812800"/>
          </a:xfrm>
          <a:prstGeom prst="rect">
            <a:avLst/>
          </a:prstGeom>
        </p:spPr>
      </p:pic>
      <p:pic>
        <p:nvPicPr>
          <p:cNvPr id="20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278392" y="8068742"/>
            <a:ext cx="677417" cy="474142"/>
          </a:xfrm>
          <a:prstGeom prst="rect">
            <a:avLst/>
          </a:prstGeom>
        </p:spPr>
      </p:pic>
      <p:sp>
        <p:nvSpPr>
          <p:cNvPr id="21" name="Text 11"/>
          <p:cNvSpPr/>
          <p:nvPr/>
        </p:nvSpPr>
        <p:spPr>
          <a:xfrm>
            <a:off x="18226778" y="8058150"/>
            <a:ext cx="2155036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u="sng" dirty="0">
                <a:solidFill>
                  <a:srgbClr val="FFFFFF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  <a:hlinkClick r:id="rId11" tooltip="Open https://www.youtube.com/@eate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@eatemp</a:t>
            </a:r>
            <a:endParaRPr lang="en-US" sz="3200" dirty="0"/>
          </a:p>
        </p:txBody>
      </p:sp>
      <p:sp>
        <p:nvSpPr>
          <p:cNvPr id="22" name="Shape 12"/>
          <p:cNvSpPr/>
          <p:nvPr/>
        </p:nvSpPr>
        <p:spPr>
          <a:xfrm>
            <a:off x="17210651" y="9093200"/>
            <a:ext cx="4432854" cy="812800"/>
          </a:xfrm>
          <a:prstGeom prst="rect">
            <a:avLst/>
          </a:prstGeom>
          <a:noFill/>
          <a:ln/>
        </p:spPr>
      </p:sp>
      <p:pic>
        <p:nvPicPr>
          <p:cNvPr id="23" name="Image 8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10651" y="9093200"/>
            <a:ext cx="812902" cy="812800"/>
          </a:xfrm>
          <a:prstGeom prst="rect">
            <a:avLst/>
          </a:prstGeom>
        </p:spPr>
      </p:pic>
      <p:pic>
        <p:nvPicPr>
          <p:cNvPr id="24" name="Image 9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7351553" y="9194800"/>
            <a:ext cx="531094" cy="609600"/>
          </a:xfrm>
          <a:prstGeom prst="rect">
            <a:avLst/>
          </a:prstGeom>
        </p:spPr>
      </p:pic>
      <p:sp>
        <p:nvSpPr>
          <p:cNvPr id="25" name="Text 13"/>
          <p:cNvSpPr/>
          <p:nvPr/>
        </p:nvSpPr>
        <p:spPr>
          <a:xfrm>
            <a:off x="18226778" y="9251950"/>
            <a:ext cx="3552211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u="sng" dirty="0">
                <a:solidFill>
                  <a:srgbClr val="FFFFFF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  <a:hlinkClick r:id="rId13" tooltip="Open https://www.tiktok.com/@eatemp.officia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@eatemp.official</a:t>
            </a:r>
            <a:endParaRPr lang="en-US" sz="3200" dirty="0"/>
          </a:p>
        </p:txBody>
      </p:sp>
      <p:sp>
        <p:nvSpPr>
          <p:cNvPr id="26" name="Text 14"/>
          <p:cNvSpPr/>
          <p:nvPr/>
        </p:nvSpPr>
        <p:spPr>
          <a:xfrm>
            <a:off x="2709672" y="4368800"/>
            <a:ext cx="6968938" cy="5317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/>
            <a:r>
              <a:rPr lang="en-US" sz="8000" dirty="0">
                <a:solidFill>
                  <a:srgbClr val="FFFFFF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THANK YOU FOR CHOOSING EATEMP</a:t>
            </a:r>
            <a:endParaRPr lang="en-US" sz="8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642930" y="622300"/>
            <a:ext cx="11452598" cy="1583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80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PROJECT PLANNING</a:t>
            </a:r>
            <a:endParaRPr lang="en-US" sz="8000" dirty="0"/>
          </a:p>
        </p:txBody>
      </p:sp>
      <p:sp>
        <p:nvSpPr>
          <p:cNvPr id="3" name="Shape 1"/>
          <p:cNvSpPr/>
          <p:nvPr/>
        </p:nvSpPr>
        <p:spPr>
          <a:xfrm>
            <a:off x="23370921" y="10515600"/>
            <a:ext cx="1016127" cy="320040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3340" y="10820400"/>
            <a:ext cx="711289" cy="259080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1219352" y="2895600"/>
            <a:ext cx="21948343" cy="9652000"/>
          </a:xfrm>
          <a:prstGeom prst="rect">
            <a:avLst/>
          </a:prstGeom>
          <a:noFill/>
          <a:ln/>
        </p:spPr>
      </p:sp>
      <p:sp>
        <p:nvSpPr>
          <p:cNvPr id="6" name="Shape 3"/>
          <p:cNvSpPr/>
          <p:nvPr/>
        </p:nvSpPr>
        <p:spPr>
          <a:xfrm>
            <a:off x="1219352" y="2895600"/>
            <a:ext cx="4572572" cy="9575800"/>
          </a:xfrm>
          <a:prstGeom prst="rect">
            <a:avLst/>
          </a:prstGeom>
          <a:noFill/>
          <a:ln/>
        </p:spPr>
      </p:sp>
      <p:sp>
        <p:nvSpPr>
          <p:cNvPr id="7" name="Shape 4"/>
          <p:cNvSpPr/>
          <p:nvPr/>
        </p:nvSpPr>
        <p:spPr>
          <a:xfrm>
            <a:off x="1219352" y="2895600"/>
            <a:ext cx="4572572" cy="2819400"/>
          </a:xfrm>
          <a:prstGeom prst="roundRect">
            <a:avLst>
              <a:gd name="adj" fmla="val 7135"/>
            </a:avLst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8" name="Shape 5"/>
          <p:cNvSpPr/>
          <p:nvPr/>
        </p:nvSpPr>
        <p:spPr>
          <a:xfrm>
            <a:off x="1625803" y="3200400"/>
            <a:ext cx="3759670" cy="2209800"/>
          </a:xfrm>
          <a:prstGeom prst="rect">
            <a:avLst/>
          </a:prstGeom>
          <a:noFill/>
          <a:ln/>
        </p:spPr>
      </p:sp>
      <p:sp>
        <p:nvSpPr>
          <p:cNvPr id="9" name="Text 6"/>
          <p:cNvSpPr/>
          <p:nvPr/>
        </p:nvSpPr>
        <p:spPr>
          <a:xfrm>
            <a:off x="1625803" y="3200400"/>
            <a:ext cx="3929024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April</a:t>
            </a:r>
            <a:endParaRPr lang="en-US" sz="4000" dirty="0"/>
          </a:p>
        </p:txBody>
      </p:sp>
      <p:sp>
        <p:nvSpPr>
          <p:cNvPr id="10" name="Text 7"/>
          <p:cNvSpPr/>
          <p:nvPr/>
        </p:nvSpPr>
        <p:spPr>
          <a:xfrm>
            <a:off x="1625803" y="3924300"/>
            <a:ext cx="3895154" cy="16213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Eclipse, quest for artifact, volcano disaster</a:t>
            </a:r>
            <a:endParaRPr lang="en-US" sz="3200" dirty="0"/>
          </a:p>
        </p:txBody>
      </p:sp>
      <p:sp>
        <p:nvSpPr>
          <p:cNvPr id="11" name="Shape 8"/>
          <p:cNvSpPr/>
          <p:nvPr/>
        </p:nvSpPr>
        <p:spPr>
          <a:xfrm>
            <a:off x="1219352" y="6400800"/>
            <a:ext cx="4572572" cy="6070600"/>
          </a:xfrm>
          <a:prstGeom prst="rect">
            <a:avLst/>
          </a:prstGeom>
          <a:noFill/>
          <a:ln/>
        </p:spPr>
      </p:sp>
      <p:sp>
        <p:nvSpPr>
          <p:cNvPr id="12" name="Shape 9"/>
          <p:cNvSpPr/>
          <p:nvPr/>
        </p:nvSpPr>
        <p:spPr>
          <a:xfrm>
            <a:off x="1219352" y="6400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13" name="Shape 10"/>
          <p:cNvSpPr/>
          <p:nvPr/>
        </p:nvSpPr>
        <p:spPr>
          <a:xfrm>
            <a:off x="1219352" y="6400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14" name="Text 11"/>
          <p:cNvSpPr/>
          <p:nvPr/>
        </p:nvSpPr>
        <p:spPr>
          <a:xfrm>
            <a:off x="1219352" y="64008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Eclipse</a:t>
            </a:r>
            <a:endParaRPr lang="en-US" sz="3600" dirty="0"/>
          </a:p>
        </p:txBody>
      </p:sp>
      <p:sp>
        <p:nvSpPr>
          <p:cNvPr id="15" name="Text 12"/>
          <p:cNvSpPr/>
          <p:nvPr/>
        </p:nvSpPr>
        <p:spPr>
          <a:xfrm>
            <a:off x="1219352" y="7162800"/>
            <a:ext cx="4708055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Rare event causes unpredictable magic.</a:t>
            </a:r>
            <a:endParaRPr lang="en-US" sz="3200" dirty="0"/>
          </a:p>
        </p:txBody>
      </p:sp>
      <p:sp>
        <p:nvSpPr>
          <p:cNvPr id="16" name="Shape 13"/>
          <p:cNvSpPr/>
          <p:nvPr/>
        </p:nvSpPr>
        <p:spPr>
          <a:xfrm>
            <a:off x="1219352" y="8559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17" name="Shape 14"/>
          <p:cNvSpPr/>
          <p:nvPr/>
        </p:nvSpPr>
        <p:spPr>
          <a:xfrm>
            <a:off x="1219352" y="8559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18" name="Text 15"/>
          <p:cNvSpPr/>
          <p:nvPr/>
        </p:nvSpPr>
        <p:spPr>
          <a:xfrm>
            <a:off x="1219352" y="85598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Quest</a:t>
            </a:r>
            <a:endParaRPr lang="en-US" sz="3600" dirty="0"/>
          </a:p>
        </p:txBody>
      </p:sp>
      <p:sp>
        <p:nvSpPr>
          <p:cNvPr id="19" name="Text 16"/>
          <p:cNvSpPr/>
          <p:nvPr/>
        </p:nvSpPr>
        <p:spPr>
          <a:xfrm>
            <a:off x="1219352" y="9321800"/>
            <a:ext cx="4708055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Adventurers seek immortal artifact.</a:t>
            </a:r>
            <a:endParaRPr lang="en-US" sz="3200" dirty="0"/>
          </a:p>
        </p:txBody>
      </p:sp>
      <p:sp>
        <p:nvSpPr>
          <p:cNvPr id="20" name="Shape 17"/>
          <p:cNvSpPr/>
          <p:nvPr/>
        </p:nvSpPr>
        <p:spPr>
          <a:xfrm>
            <a:off x="1219352" y="10718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21" name="Shape 18"/>
          <p:cNvSpPr/>
          <p:nvPr/>
        </p:nvSpPr>
        <p:spPr>
          <a:xfrm>
            <a:off x="1219352" y="10718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22" name="Text 19"/>
          <p:cNvSpPr/>
          <p:nvPr/>
        </p:nvSpPr>
        <p:spPr>
          <a:xfrm>
            <a:off x="1219352" y="107188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Disaster</a:t>
            </a:r>
            <a:endParaRPr lang="en-US" sz="3600" dirty="0"/>
          </a:p>
        </p:txBody>
      </p:sp>
      <p:sp>
        <p:nvSpPr>
          <p:cNvPr id="23" name="Text 20"/>
          <p:cNvSpPr/>
          <p:nvPr/>
        </p:nvSpPr>
        <p:spPr>
          <a:xfrm>
            <a:off x="1219352" y="11480800"/>
            <a:ext cx="4708055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Volcano destroys city, refugees flee.</a:t>
            </a:r>
            <a:endParaRPr lang="en-US" sz="3200" dirty="0"/>
          </a:p>
        </p:txBody>
      </p:sp>
      <p:pic>
        <p:nvPicPr>
          <p:cNvPr id="2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3495" y="2895600"/>
            <a:ext cx="38105" cy="9652000"/>
          </a:xfrm>
          <a:prstGeom prst="rect">
            <a:avLst/>
          </a:prstGeom>
        </p:spPr>
      </p:pic>
      <p:sp>
        <p:nvSpPr>
          <p:cNvPr id="25" name="Shape 21"/>
          <p:cNvSpPr/>
          <p:nvPr/>
        </p:nvSpPr>
        <p:spPr>
          <a:xfrm>
            <a:off x="7011276" y="2895600"/>
            <a:ext cx="4572572" cy="9575800"/>
          </a:xfrm>
          <a:prstGeom prst="rect">
            <a:avLst/>
          </a:prstGeom>
          <a:noFill/>
          <a:ln/>
        </p:spPr>
      </p:sp>
      <p:sp>
        <p:nvSpPr>
          <p:cNvPr id="26" name="Shape 22"/>
          <p:cNvSpPr/>
          <p:nvPr/>
        </p:nvSpPr>
        <p:spPr>
          <a:xfrm>
            <a:off x="7011276" y="2895600"/>
            <a:ext cx="4572572" cy="2819400"/>
          </a:xfrm>
          <a:prstGeom prst="roundRect">
            <a:avLst>
              <a:gd name="adj" fmla="val 7135"/>
            </a:avLst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27" name="Shape 23"/>
          <p:cNvSpPr/>
          <p:nvPr/>
        </p:nvSpPr>
        <p:spPr>
          <a:xfrm>
            <a:off x="7417727" y="3200400"/>
            <a:ext cx="3759670" cy="2209800"/>
          </a:xfrm>
          <a:prstGeom prst="rect">
            <a:avLst/>
          </a:prstGeom>
          <a:noFill/>
          <a:ln/>
        </p:spPr>
      </p:sp>
      <p:sp>
        <p:nvSpPr>
          <p:cNvPr id="28" name="Text 24"/>
          <p:cNvSpPr/>
          <p:nvPr/>
        </p:nvSpPr>
        <p:spPr>
          <a:xfrm>
            <a:off x="7417727" y="3200400"/>
            <a:ext cx="3929024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May</a:t>
            </a:r>
            <a:endParaRPr lang="en-US" sz="4000" dirty="0"/>
          </a:p>
        </p:txBody>
      </p:sp>
      <p:sp>
        <p:nvSpPr>
          <p:cNvPr id="29" name="Text 25"/>
          <p:cNvSpPr/>
          <p:nvPr/>
        </p:nvSpPr>
        <p:spPr>
          <a:xfrm>
            <a:off x="7417727" y="3924300"/>
            <a:ext cx="3895154" cy="16213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Shimmering City, conquest, Unicorn Crystal</a:t>
            </a:r>
            <a:endParaRPr lang="en-US" sz="3200" dirty="0"/>
          </a:p>
        </p:txBody>
      </p:sp>
      <p:sp>
        <p:nvSpPr>
          <p:cNvPr id="30" name="Shape 26"/>
          <p:cNvSpPr/>
          <p:nvPr/>
        </p:nvSpPr>
        <p:spPr>
          <a:xfrm>
            <a:off x="7011276" y="6400800"/>
            <a:ext cx="4572572" cy="6070600"/>
          </a:xfrm>
          <a:prstGeom prst="rect">
            <a:avLst/>
          </a:prstGeom>
          <a:noFill/>
          <a:ln/>
        </p:spPr>
      </p:sp>
      <p:sp>
        <p:nvSpPr>
          <p:cNvPr id="31" name="Shape 27"/>
          <p:cNvSpPr/>
          <p:nvPr/>
        </p:nvSpPr>
        <p:spPr>
          <a:xfrm>
            <a:off x="7011276" y="6400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32" name="Shape 28"/>
          <p:cNvSpPr/>
          <p:nvPr/>
        </p:nvSpPr>
        <p:spPr>
          <a:xfrm>
            <a:off x="7011276" y="6400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33" name="Text 29"/>
          <p:cNvSpPr/>
          <p:nvPr/>
        </p:nvSpPr>
        <p:spPr>
          <a:xfrm>
            <a:off x="7011276" y="64008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Obtain</a:t>
            </a:r>
            <a:endParaRPr lang="en-US" sz="3600" dirty="0"/>
          </a:p>
        </p:txBody>
      </p:sp>
      <p:sp>
        <p:nvSpPr>
          <p:cNvPr id="34" name="Text 30"/>
          <p:cNvSpPr/>
          <p:nvPr/>
        </p:nvSpPr>
        <p:spPr>
          <a:xfrm>
            <a:off x="7011276" y="7162800"/>
            <a:ext cx="4708055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Humans acquire Crystal </a:t>
            </a:r>
            <a:endParaRPr lang="en-US" sz="3200" dirty="0"/>
          </a:p>
        </p:txBody>
      </p:sp>
      <p:sp>
        <p:nvSpPr>
          <p:cNvPr id="35" name="Shape 31"/>
          <p:cNvSpPr/>
          <p:nvPr/>
        </p:nvSpPr>
        <p:spPr>
          <a:xfrm>
            <a:off x="7011276" y="8559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36" name="Shape 32"/>
          <p:cNvSpPr/>
          <p:nvPr/>
        </p:nvSpPr>
        <p:spPr>
          <a:xfrm>
            <a:off x="7011276" y="8559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37" name="Text 33"/>
          <p:cNvSpPr/>
          <p:nvPr/>
        </p:nvSpPr>
        <p:spPr>
          <a:xfrm>
            <a:off x="7011276" y="85598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Foundation</a:t>
            </a:r>
            <a:endParaRPr lang="en-US" sz="3600" dirty="0"/>
          </a:p>
        </p:txBody>
      </p:sp>
      <p:sp>
        <p:nvSpPr>
          <p:cNvPr id="38" name="Text 34"/>
          <p:cNvSpPr/>
          <p:nvPr/>
        </p:nvSpPr>
        <p:spPr>
          <a:xfrm>
            <a:off x="7011276" y="9321800"/>
            <a:ext cx="4708055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Shimmering City established</a:t>
            </a:r>
            <a:endParaRPr lang="en-US" sz="3200" dirty="0"/>
          </a:p>
        </p:txBody>
      </p:sp>
      <p:sp>
        <p:nvSpPr>
          <p:cNvPr id="39" name="Shape 35"/>
          <p:cNvSpPr/>
          <p:nvPr/>
        </p:nvSpPr>
        <p:spPr>
          <a:xfrm>
            <a:off x="7011276" y="10718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40" name="Shape 36"/>
          <p:cNvSpPr/>
          <p:nvPr/>
        </p:nvSpPr>
        <p:spPr>
          <a:xfrm>
            <a:off x="7011276" y="10718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41" name="Text 37"/>
          <p:cNvSpPr/>
          <p:nvPr/>
        </p:nvSpPr>
        <p:spPr>
          <a:xfrm>
            <a:off x="7011276" y="107188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Rise</a:t>
            </a:r>
            <a:endParaRPr lang="en-US" sz="3600" dirty="0"/>
          </a:p>
        </p:txBody>
      </p:sp>
      <p:sp>
        <p:nvSpPr>
          <p:cNvPr id="42" name="Text 38"/>
          <p:cNvSpPr/>
          <p:nvPr/>
        </p:nvSpPr>
        <p:spPr>
          <a:xfrm>
            <a:off x="7011276" y="11480800"/>
            <a:ext cx="4708055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City expands, conquers neighbors.</a:t>
            </a:r>
            <a:endParaRPr lang="en-US" sz="3200" dirty="0"/>
          </a:p>
        </p:txBody>
      </p:sp>
      <p:pic>
        <p:nvPicPr>
          <p:cNvPr id="43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55419" y="2895600"/>
            <a:ext cx="38105" cy="9652000"/>
          </a:xfrm>
          <a:prstGeom prst="rect">
            <a:avLst/>
          </a:prstGeom>
        </p:spPr>
      </p:pic>
      <p:sp>
        <p:nvSpPr>
          <p:cNvPr id="44" name="Shape 39"/>
          <p:cNvSpPr/>
          <p:nvPr/>
        </p:nvSpPr>
        <p:spPr>
          <a:xfrm>
            <a:off x="12803200" y="2895600"/>
            <a:ext cx="4572572" cy="9575800"/>
          </a:xfrm>
          <a:prstGeom prst="rect">
            <a:avLst/>
          </a:prstGeom>
          <a:noFill/>
          <a:ln/>
        </p:spPr>
      </p:sp>
      <p:sp>
        <p:nvSpPr>
          <p:cNvPr id="45" name="Shape 40"/>
          <p:cNvSpPr/>
          <p:nvPr/>
        </p:nvSpPr>
        <p:spPr>
          <a:xfrm>
            <a:off x="12803200" y="2895600"/>
            <a:ext cx="4572572" cy="2819400"/>
          </a:xfrm>
          <a:prstGeom prst="roundRect">
            <a:avLst>
              <a:gd name="adj" fmla="val 7135"/>
            </a:avLst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46" name="Shape 41"/>
          <p:cNvSpPr/>
          <p:nvPr/>
        </p:nvSpPr>
        <p:spPr>
          <a:xfrm>
            <a:off x="13209651" y="3200400"/>
            <a:ext cx="3759670" cy="2209800"/>
          </a:xfrm>
          <a:prstGeom prst="rect">
            <a:avLst/>
          </a:prstGeom>
          <a:noFill/>
          <a:ln/>
        </p:spPr>
      </p:sp>
      <p:sp>
        <p:nvSpPr>
          <p:cNvPr id="47" name="Text 42"/>
          <p:cNvSpPr/>
          <p:nvPr/>
        </p:nvSpPr>
        <p:spPr>
          <a:xfrm>
            <a:off x="13209651" y="3200400"/>
            <a:ext cx="3929024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June</a:t>
            </a:r>
            <a:endParaRPr lang="en-US" sz="4000" dirty="0"/>
          </a:p>
        </p:txBody>
      </p:sp>
      <p:sp>
        <p:nvSpPr>
          <p:cNvPr id="48" name="Text 43"/>
          <p:cNvSpPr/>
          <p:nvPr/>
        </p:nvSpPr>
        <p:spPr>
          <a:xfrm>
            <a:off x="13209651" y="3924300"/>
            <a:ext cx="3895154" cy="16213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War, curse from artifact, magic discovery</a:t>
            </a:r>
            <a:endParaRPr lang="en-US" sz="3200" dirty="0"/>
          </a:p>
        </p:txBody>
      </p:sp>
      <p:sp>
        <p:nvSpPr>
          <p:cNvPr id="49" name="Shape 44"/>
          <p:cNvSpPr/>
          <p:nvPr/>
        </p:nvSpPr>
        <p:spPr>
          <a:xfrm>
            <a:off x="12803200" y="6400800"/>
            <a:ext cx="4572572" cy="6070600"/>
          </a:xfrm>
          <a:prstGeom prst="rect">
            <a:avLst/>
          </a:prstGeom>
          <a:noFill/>
          <a:ln/>
        </p:spPr>
      </p:sp>
      <p:sp>
        <p:nvSpPr>
          <p:cNvPr id="50" name="Shape 45"/>
          <p:cNvSpPr/>
          <p:nvPr/>
        </p:nvSpPr>
        <p:spPr>
          <a:xfrm>
            <a:off x="12803200" y="6400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51" name="Shape 46"/>
          <p:cNvSpPr/>
          <p:nvPr/>
        </p:nvSpPr>
        <p:spPr>
          <a:xfrm>
            <a:off x="12803200" y="6400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52" name="Text 47"/>
          <p:cNvSpPr/>
          <p:nvPr/>
        </p:nvSpPr>
        <p:spPr>
          <a:xfrm>
            <a:off x="12803200" y="64008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War</a:t>
            </a:r>
            <a:endParaRPr lang="en-US" sz="3600" dirty="0"/>
          </a:p>
        </p:txBody>
      </p:sp>
      <p:sp>
        <p:nvSpPr>
          <p:cNvPr id="53" name="Text 48"/>
          <p:cNvSpPr/>
          <p:nvPr/>
        </p:nvSpPr>
        <p:spPr>
          <a:xfrm>
            <a:off x="12803200" y="7162800"/>
            <a:ext cx="4708055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Kingdoms clash in conflict.</a:t>
            </a:r>
            <a:endParaRPr lang="en-US" sz="3200" dirty="0"/>
          </a:p>
        </p:txBody>
      </p:sp>
      <p:sp>
        <p:nvSpPr>
          <p:cNvPr id="54" name="Shape 49"/>
          <p:cNvSpPr/>
          <p:nvPr/>
        </p:nvSpPr>
        <p:spPr>
          <a:xfrm>
            <a:off x="12803200" y="8559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55" name="Shape 50"/>
          <p:cNvSpPr/>
          <p:nvPr/>
        </p:nvSpPr>
        <p:spPr>
          <a:xfrm>
            <a:off x="12803200" y="8559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56" name="Text 51"/>
          <p:cNvSpPr/>
          <p:nvPr/>
        </p:nvSpPr>
        <p:spPr>
          <a:xfrm>
            <a:off x="12803200" y="85598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Transformation</a:t>
            </a:r>
            <a:endParaRPr lang="en-US" sz="3600" dirty="0"/>
          </a:p>
        </p:txBody>
      </p:sp>
      <p:sp>
        <p:nvSpPr>
          <p:cNvPr id="57" name="Text 52"/>
          <p:cNvSpPr/>
          <p:nvPr/>
        </p:nvSpPr>
        <p:spPr>
          <a:xfrm>
            <a:off x="12803200" y="9321800"/>
            <a:ext cx="4708055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Peasant discovers magical powers.</a:t>
            </a:r>
            <a:endParaRPr lang="en-US" sz="3200" dirty="0"/>
          </a:p>
        </p:txBody>
      </p:sp>
      <p:sp>
        <p:nvSpPr>
          <p:cNvPr id="58" name="Shape 53"/>
          <p:cNvSpPr/>
          <p:nvPr/>
        </p:nvSpPr>
        <p:spPr>
          <a:xfrm>
            <a:off x="12803200" y="10718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59" name="Shape 54"/>
          <p:cNvSpPr/>
          <p:nvPr/>
        </p:nvSpPr>
        <p:spPr>
          <a:xfrm>
            <a:off x="12803200" y="10718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60" name="Text 55"/>
          <p:cNvSpPr/>
          <p:nvPr/>
        </p:nvSpPr>
        <p:spPr>
          <a:xfrm>
            <a:off x="12803200" y="107188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Intrigue</a:t>
            </a:r>
            <a:endParaRPr lang="en-US" sz="3600" dirty="0"/>
          </a:p>
        </p:txBody>
      </p:sp>
      <p:sp>
        <p:nvSpPr>
          <p:cNvPr id="61" name="Text 56"/>
          <p:cNvSpPr/>
          <p:nvPr/>
        </p:nvSpPr>
        <p:spPr>
          <a:xfrm>
            <a:off x="12803200" y="11480800"/>
            <a:ext cx="4708055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Plot to assassinate leader uncovered.</a:t>
            </a:r>
            <a:endParaRPr lang="en-US" sz="3200" dirty="0"/>
          </a:p>
        </p:txBody>
      </p:sp>
      <p:pic>
        <p:nvPicPr>
          <p:cNvPr id="62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47343" y="2895600"/>
            <a:ext cx="38105" cy="9652000"/>
          </a:xfrm>
          <a:prstGeom prst="rect">
            <a:avLst/>
          </a:prstGeom>
        </p:spPr>
      </p:pic>
      <p:sp>
        <p:nvSpPr>
          <p:cNvPr id="63" name="Shape 57"/>
          <p:cNvSpPr/>
          <p:nvPr/>
        </p:nvSpPr>
        <p:spPr>
          <a:xfrm>
            <a:off x="18595124" y="2895600"/>
            <a:ext cx="4572572" cy="9575800"/>
          </a:xfrm>
          <a:prstGeom prst="rect">
            <a:avLst/>
          </a:prstGeom>
          <a:noFill/>
          <a:ln/>
        </p:spPr>
      </p:sp>
      <p:sp>
        <p:nvSpPr>
          <p:cNvPr id="64" name="Shape 58"/>
          <p:cNvSpPr/>
          <p:nvPr/>
        </p:nvSpPr>
        <p:spPr>
          <a:xfrm>
            <a:off x="18595124" y="2895600"/>
            <a:ext cx="4572572" cy="2819400"/>
          </a:xfrm>
          <a:prstGeom prst="roundRect">
            <a:avLst>
              <a:gd name="adj" fmla="val 7135"/>
            </a:avLst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65" name="Shape 59"/>
          <p:cNvSpPr/>
          <p:nvPr/>
        </p:nvSpPr>
        <p:spPr>
          <a:xfrm>
            <a:off x="19001575" y="3200400"/>
            <a:ext cx="3759670" cy="2209800"/>
          </a:xfrm>
          <a:prstGeom prst="rect">
            <a:avLst/>
          </a:prstGeom>
          <a:noFill/>
          <a:ln/>
        </p:spPr>
      </p:sp>
      <p:sp>
        <p:nvSpPr>
          <p:cNvPr id="66" name="Text 60"/>
          <p:cNvSpPr/>
          <p:nvPr/>
        </p:nvSpPr>
        <p:spPr>
          <a:xfrm>
            <a:off x="19001575" y="3200400"/>
            <a:ext cx="3929024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July</a:t>
            </a:r>
            <a:endParaRPr lang="en-US" sz="4000" dirty="0"/>
          </a:p>
        </p:txBody>
      </p:sp>
      <p:sp>
        <p:nvSpPr>
          <p:cNvPr id="67" name="Text 61"/>
          <p:cNvSpPr/>
          <p:nvPr/>
        </p:nvSpPr>
        <p:spPr>
          <a:xfrm>
            <a:off x="19001575" y="3924300"/>
            <a:ext cx="3895154" cy="16213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Kingdom invaded, betrayal, hero's festival</a:t>
            </a:r>
            <a:endParaRPr lang="en-US" sz="3200" dirty="0"/>
          </a:p>
        </p:txBody>
      </p:sp>
      <p:sp>
        <p:nvSpPr>
          <p:cNvPr id="68" name="Shape 62"/>
          <p:cNvSpPr/>
          <p:nvPr/>
        </p:nvSpPr>
        <p:spPr>
          <a:xfrm>
            <a:off x="18595124" y="6400800"/>
            <a:ext cx="4572572" cy="6070600"/>
          </a:xfrm>
          <a:prstGeom prst="rect">
            <a:avLst/>
          </a:prstGeom>
          <a:noFill/>
          <a:ln/>
        </p:spPr>
      </p:sp>
      <p:sp>
        <p:nvSpPr>
          <p:cNvPr id="69" name="Shape 63"/>
          <p:cNvSpPr/>
          <p:nvPr/>
        </p:nvSpPr>
        <p:spPr>
          <a:xfrm>
            <a:off x="18595124" y="6400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70" name="Shape 64"/>
          <p:cNvSpPr/>
          <p:nvPr/>
        </p:nvSpPr>
        <p:spPr>
          <a:xfrm>
            <a:off x="18595124" y="6400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71" name="Text 65"/>
          <p:cNvSpPr/>
          <p:nvPr/>
        </p:nvSpPr>
        <p:spPr>
          <a:xfrm>
            <a:off x="18595124" y="64008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Invasion</a:t>
            </a:r>
            <a:endParaRPr lang="en-US" sz="3600" dirty="0"/>
          </a:p>
        </p:txBody>
      </p:sp>
      <p:sp>
        <p:nvSpPr>
          <p:cNvPr id="72" name="Text 66"/>
          <p:cNvSpPr/>
          <p:nvPr/>
        </p:nvSpPr>
        <p:spPr>
          <a:xfrm>
            <a:off x="18595124" y="7162800"/>
            <a:ext cx="4708055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Kingdom attacked by monsters.</a:t>
            </a:r>
            <a:endParaRPr lang="en-US" sz="3200" dirty="0"/>
          </a:p>
        </p:txBody>
      </p:sp>
      <p:sp>
        <p:nvSpPr>
          <p:cNvPr id="73" name="Shape 67"/>
          <p:cNvSpPr/>
          <p:nvPr/>
        </p:nvSpPr>
        <p:spPr>
          <a:xfrm>
            <a:off x="18595124" y="8559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74" name="Shape 68"/>
          <p:cNvSpPr/>
          <p:nvPr/>
        </p:nvSpPr>
        <p:spPr>
          <a:xfrm>
            <a:off x="18595124" y="8559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75" name="Text 69"/>
          <p:cNvSpPr/>
          <p:nvPr/>
        </p:nvSpPr>
        <p:spPr>
          <a:xfrm>
            <a:off x="18595124" y="85598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Betrayal</a:t>
            </a:r>
            <a:endParaRPr lang="en-US" sz="3600" dirty="0"/>
          </a:p>
        </p:txBody>
      </p:sp>
      <p:sp>
        <p:nvSpPr>
          <p:cNvPr id="76" name="Text 70"/>
          <p:cNvSpPr/>
          <p:nvPr/>
        </p:nvSpPr>
        <p:spPr>
          <a:xfrm>
            <a:off x="18595124" y="9321800"/>
            <a:ext cx="4708055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Queen's advisor revealed as spy.</a:t>
            </a:r>
            <a:endParaRPr lang="en-US" sz="3200" dirty="0"/>
          </a:p>
        </p:txBody>
      </p:sp>
      <p:sp>
        <p:nvSpPr>
          <p:cNvPr id="77" name="Shape 71"/>
          <p:cNvSpPr/>
          <p:nvPr/>
        </p:nvSpPr>
        <p:spPr>
          <a:xfrm>
            <a:off x="18595124" y="10718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78" name="Shape 72"/>
          <p:cNvSpPr/>
          <p:nvPr/>
        </p:nvSpPr>
        <p:spPr>
          <a:xfrm>
            <a:off x="18595124" y="10718800"/>
            <a:ext cx="4572572" cy="1752600"/>
          </a:xfrm>
          <a:prstGeom prst="rect">
            <a:avLst/>
          </a:prstGeom>
          <a:noFill/>
          <a:ln/>
        </p:spPr>
      </p:sp>
      <p:sp>
        <p:nvSpPr>
          <p:cNvPr id="79" name="Text 73"/>
          <p:cNvSpPr/>
          <p:nvPr/>
        </p:nvSpPr>
        <p:spPr>
          <a:xfrm>
            <a:off x="18595124" y="1071880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Festival</a:t>
            </a:r>
            <a:endParaRPr lang="en-US" sz="3600" dirty="0"/>
          </a:p>
        </p:txBody>
      </p:sp>
      <p:sp>
        <p:nvSpPr>
          <p:cNvPr id="80" name="Text 74"/>
          <p:cNvSpPr/>
          <p:nvPr/>
        </p:nvSpPr>
        <p:spPr>
          <a:xfrm>
            <a:off x="18595124" y="11480800"/>
            <a:ext cx="4708055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Grand celebration in hero's honor.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317114" y="622300"/>
            <a:ext cx="7121357" cy="1583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80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DAILY TASK</a:t>
            </a:r>
            <a:endParaRPr lang="en-US" sz="8000" dirty="0"/>
          </a:p>
        </p:txBody>
      </p:sp>
      <p:sp>
        <p:nvSpPr>
          <p:cNvPr id="3" name="Shape 1"/>
          <p:cNvSpPr/>
          <p:nvPr/>
        </p:nvSpPr>
        <p:spPr>
          <a:xfrm>
            <a:off x="23370921" y="10515600"/>
            <a:ext cx="1016127" cy="320040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3340" y="10820400"/>
            <a:ext cx="711289" cy="25908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0351794" cy="13716000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11317114" y="2374900"/>
            <a:ext cx="11444130" cy="10502900"/>
          </a:xfrm>
          <a:prstGeom prst="rect">
            <a:avLst/>
          </a:prstGeom>
          <a:noFill/>
          <a:ln/>
        </p:spPr>
      </p:sp>
      <p:sp>
        <p:nvSpPr>
          <p:cNvPr id="7" name="Shape 3"/>
          <p:cNvSpPr/>
          <p:nvPr/>
        </p:nvSpPr>
        <p:spPr>
          <a:xfrm>
            <a:off x="11317114" y="2374900"/>
            <a:ext cx="11444130" cy="1485900"/>
          </a:xfrm>
          <a:prstGeom prst="rect">
            <a:avLst/>
          </a:prstGeom>
          <a:noFill/>
          <a:ln/>
        </p:spPr>
      </p:sp>
      <p:sp>
        <p:nvSpPr>
          <p:cNvPr id="8" name="Text 4"/>
          <p:cNvSpPr/>
          <p:nvPr/>
        </p:nvSpPr>
        <p:spPr>
          <a:xfrm>
            <a:off x="11317114" y="2806700"/>
            <a:ext cx="1896770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07:00</a:t>
            </a:r>
            <a:endParaRPr lang="en-US" sz="4000" dirty="0"/>
          </a:p>
        </p:txBody>
      </p:sp>
      <p:sp>
        <p:nvSpPr>
          <p:cNvPr id="9" name="Text 5"/>
          <p:cNvSpPr/>
          <p:nvPr/>
        </p:nvSpPr>
        <p:spPr>
          <a:xfrm>
            <a:off x="13450981" y="2374900"/>
            <a:ext cx="9445747" cy="16213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rare eclipse occurs, causing strange and unpredictable magical effects across the land.</a:t>
            </a:r>
            <a:endParaRPr lang="en-US" sz="3200" dirty="0"/>
          </a:p>
        </p:txBody>
      </p:sp>
      <p:sp>
        <p:nvSpPr>
          <p:cNvPr id="10" name="Shape 6"/>
          <p:cNvSpPr/>
          <p:nvPr/>
        </p:nvSpPr>
        <p:spPr>
          <a:xfrm>
            <a:off x="11317114" y="4267200"/>
            <a:ext cx="11444130" cy="0"/>
          </a:xfrm>
          <a:prstGeom prst="rect">
            <a:avLst/>
          </a:prstGeom>
          <a:noFill/>
          <a:ln/>
        </p:spPr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17114" y="4254500"/>
            <a:ext cx="11444130" cy="12700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11317114" y="4673600"/>
            <a:ext cx="11444130" cy="990600"/>
          </a:xfrm>
          <a:prstGeom prst="rect">
            <a:avLst/>
          </a:prstGeom>
          <a:noFill/>
          <a:ln/>
        </p:spPr>
      </p:sp>
      <p:sp>
        <p:nvSpPr>
          <p:cNvPr id="13" name="Text 8"/>
          <p:cNvSpPr/>
          <p:nvPr/>
        </p:nvSpPr>
        <p:spPr>
          <a:xfrm>
            <a:off x="11317114" y="4857750"/>
            <a:ext cx="1896770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09:00</a:t>
            </a:r>
            <a:endParaRPr lang="en-US" sz="4000" dirty="0"/>
          </a:p>
        </p:txBody>
      </p:sp>
      <p:sp>
        <p:nvSpPr>
          <p:cNvPr id="14" name="Text 9"/>
          <p:cNvSpPr/>
          <p:nvPr/>
        </p:nvSpPr>
        <p:spPr>
          <a:xfrm>
            <a:off x="13450981" y="4673600"/>
            <a:ext cx="9445747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group of adventurers sets out to recover an ancient artifact.</a:t>
            </a:r>
            <a:endParaRPr lang="en-US" sz="3200" dirty="0"/>
          </a:p>
        </p:txBody>
      </p:sp>
      <p:sp>
        <p:nvSpPr>
          <p:cNvPr id="15" name="Shape 10"/>
          <p:cNvSpPr/>
          <p:nvPr/>
        </p:nvSpPr>
        <p:spPr>
          <a:xfrm>
            <a:off x="11317114" y="6070600"/>
            <a:ext cx="11444130" cy="0"/>
          </a:xfrm>
          <a:prstGeom prst="rect">
            <a:avLst/>
          </a:prstGeom>
          <a:noFill/>
          <a:ln/>
        </p:spPr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17114" y="6057900"/>
            <a:ext cx="11444130" cy="12700"/>
          </a:xfrm>
          <a:prstGeom prst="rect">
            <a:avLst/>
          </a:prstGeom>
        </p:spPr>
      </p:pic>
      <p:sp>
        <p:nvSpPr>
          <p:cNvPr id="17" name="Shape 11"/>
          <p:cNvSpPr/>
          <p:nvPr/>
        </p:nvSpPr>
        <p:spPr>
          <a:xfrm>
            <a:off x="11317114" y="6477000"/>
            <a:ext cx="11444130" cy="990600"/>
          </a:xfrm>
          <a:prstGeom prst="rect">
            <a:avLst/>
          </a:prstGeom>
          <a:noFill/>
          <a:ln/>
        </p:spPr>
      </p:sp>
      <p:sp>
        <p:nvSpPr>
          <p:cNvPr id="18" name="Text 12"/>
          <p:cNvSpPr/>
          <p:nvPr/>
        </p:nvSpPr>
        <p:spPr>
          <a:xfrm>
            <a:off x="11317114" y="6661150"/>
            <a:ext cx="1896770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11:00</a:t>
            </a:r>
            <a:endParaRPr lang="en-US" sz="4000" dirty="0"/>
          </a:p>
        </p:txBody>
      </p:sp>
      <p:sp>
        <p:nvSpPr>
          <p:cNvPr id="19" name="Text 13"/>
          <p:cNvSpPr/>
          <p:nvPr/>
        </p:nvSpPr>
        <p:spPr>
          <a:xfrm>
            <a:off x="13450981" y="6477000"/>
            <a:ext cx="9445747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volcanic eruption devastates a nearby city, forcing its inhabitants to flee to the safety.</a:t>
            </a:r>
            <a:endParaRPr lang="en-US" sz="3200" dirty="0"/>
          </a:p>
        </p:txBody>
      </p:sp>
      <p:sp>
        <p:nvSpPr>
          <p:cNvPr id="20" name="Shape 14"/>
          <p:cNvSpPr/>
          <p:nvPr/>
        </p:nvSpPr>
        <p:spPr>
          <a:xfrm>
            <a:off x="11317114" y="7874000"/>
            <a:ext cx="11444130" cy="0"/>
          </a:xfrm>
          <a:prstGeom prst="rect">
            <a:avLst/>
          </a:prstGeom>
          <a:noFill/>
          <a:ln/>
        </p:spPr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17114" y="7861300"/>
            <a:ext cx="11444130" cy="12700"/>
          </a:xfrm>
          <a:prstGeom prst="rect">
            <a:avLst/>
          </a:prstGeom>
        </p:spPr>
      </p:pic>
      <p:sp>
        <p:nvSpPr>
          <p:cNvPr id="22" name="Shape 15"/>
          <p:cNvSpPr/>
          <p:nvPr/>
        </p:nvSpPr>
        <p:spPr>
          <a:xfrm>
            <a:off x="11317114" y="8280400"/>
            <a:ext cx="11444130" cy="990600"/>
          </a:xfrm>
          <a:prstGeom prst="rect">
            <a:avLst/>
          </a:prstGeom>
          <a:noFill/>
          <a:ln/>
        </p:spPr>
      </p:sp>
      <p:sp>
        <p:nvSpPr>
          <p:cNvPr id="23" name="Text 16"/>
          <p:cNvSpPr/>
          <p:nvPr/>
        </p:nvSpPr>
        <p:spPr>
          <a:xfrm>
            <a:off x="11317114" y="8464550"/>
            <a:ext cx="1896770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13:00</a:t>
            </a:r>
            <a:endParaRPr lang="en-US" sz="4000" dirty="0"/>
          </a:p>
        </p:txBody>
      </p:sp>
      <p:sp>
        <p:nvSpPr>
          <p:cNvPr id="24" name="Text 17"/>
          <p:cNvSpPr/>
          <p:nvPr/>
        </p:nvSpPr>
        <p:spPr>
          <a:xfrm>
            <a:off x="13450981" y="8280400"/>
            <a:ext cx="9445747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powerful sorcerer and a cunning thief cross paths, leading to an unlikely partnership.</a:t>
            </a:r>
            <a:endParaRPr lang="en-US" sz="3200" dirty="0"/>
          </a:p>
        </p:txBody>
      </p:sp>
      <p:sp>
        <p:nvSpPr>
          <p:cNvPr id="25" name="Shape 18"/>
          <p:cNvSpPr/>
          <p:nvPr/>
        </p:nvSpPr>
        <p:spPr>
          <a:xfrm>
            <a:off x="11317114" y="9677400"/>
            <a:ext cx="11444130" cy="0"/>
          </a:xfrm>
          <a:prstGeom prst="rect">
            <a:avLst/>
          </a:prstGeom>
          <a:noFill/>
          <a:ln/>
        </p:spPr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17114" y="9664700"/>
            <a:ext cx="11444130" cy="12700"/>
          </a:xfrm>
          <a:prstGeom prst="rect">
            <a:avLst/>
          </a:prstGeom>
        </p:spPr>
      </p:pic>
      <p:sp>
        <p:nvSpPr>
          <p:cNvPr id="27" name="Shape 19"/>
          <p:cNvSpPr/>
          <p:nvPr/>
        </p:nvSpPr>
        <p:spPr>
          <a:xfrm>
            <a:off x="11317114" y="10083800"/>
            <a:ext cx="11444130" cy="990600"/>
          </a:xfrm>
          <a:prstGeom prst="rect">
            <a:avLst/>
          </a:prstGeom>
          <a:noFill/>
          <a:ln/>
        </p:spPr>
      </p:sp>
      <p:sp>
        <p:nvSpPr>
          <p:cNvPr id="28" name="Text 20"/>
          <p:cNvSpPr/>
          <p:nvPr/>
        </p:nvSpPr>
        <p:spPr>
          <a:xfrm>
            <a:off x="11317114" y="10267950"/>
            <a:ext cx="1896770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15:00</a:t>
            </a:r>
            <a:endParaRPr lang="en-US" sz="4000" dirty="0"/>
          </a:p>
        </p:txBody>
      </p:sp>
      <p:sp>
        <p:nvSpPr>
          <p:cNvPr id="29" name="Text 21"/>
          <p:cNvSpPr/>
          <p:nvPr/>
        </p:nvSpPr>
        <p:spPr>
          <a:xfrm>
            <a:off x="13450981" y="10083800"/>
            <a:ext cx="9445747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An elf helps humans obtain the Crystal of the Unicorn from the Elven Forest.</a:t>
            </a:r>
            <a:endParaRPr lang="en-US" sz="3200" dirty="0"/>
          </a:p>
        </p:txBody>
      </p:sp>
      <p:sp>
        <p:nvSpPr>
          <p:cNvPr id="30" name="Shape 22"/>
          <p:cNvSpPr/>
          <p:nvPr/>
        </p:nvSpPr>
        <p:spPr>
          <a:xfrm>
            <a:off x="11317114" y="11480800"/>
            <a:ext cx="11444130" cy="0"/>
          </a:xfrm>
          <a:prstGeom prst="rect">
            <a:avLst/>
          </a:prstGeom>
          <a:noFill/>
          <a:ln/>
        </p:spPr>
      </p:sp>
      <p:pic>
        <p:nvPicPr>
          <p:cNvPr id="31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17114" y="11468100"/>
            <a:ext cx="11444130" cy="12700"/>
          </a:xfrm>
          <a:prstGeom prst="rect">
            <a:avLst/>
          </a:prstGeom>
        </p:spPr>
      </p:pic>
      <p:sp>
        <p:nvSpPr>
          <p:cNvPr id="32" name="Shape 23"/>
          <p:cNvSpPr/>
          <p:nvPr/>
        </p:nvSpPr>
        <p:spPr>
          <a:xfrm>
            <a:off x="11317114" y="11887200"/>
            <a:ext cx="11444130" cy="990600"/>
          </a:xfrm>
          <a:prstGeom prst="rect">
            <a:avLst/>
          </a:prstGeom>
          <a:noFill/>
          <a:ln/>
        </p:spPr>
      </p:sp>
      <p:sp>
        <p:nvSpPr>
          <p:cNvPr id="33" name="Text 24"/>
          <p:cNvSpPr/>
          <p:nvPr/>
        </p:nvSpPr>
        <p:spPr>
          <a:xfrm>
            <a:off x="11317114" y="12071350"/>
            <a:ext cx="1896770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17:00</a:t>
            </a:r>
            <a:endParaRPr lang="en-US" sz="4000" dirty="0"/>
          </a:p>
        </p:txBody>
      </p:sp>
      <p:sp>
        <p:nvSpPr>
          <p:cNvPr id="34" name="Text 25"/>
          <p:cNvSpPr/>
          <p:nvPr/>
        </p:nvSpPr>
        <p:spPr>
          <a:xfrm>
            <a:off x="13450981" y="11887200"/>
            <a:ext cx="9445747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The civilization of the Shimmering City is founded by a group of powerful wizards.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92928" y="622300"/>
            <a:ext cx="9001192" cy="1583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80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WEEKLY TASK</a:t>
            </a:r>
            <a:endParaRPr lang="en-US" sz="8000" dirty="0"/>
          </a:p>
        </p:txBody>
      </p:sp>
      <p:sp>
        <p:nvSpPr>
          <p:cNvPr id="3" name="Shape 1"/>
          <p:cNvSpPr/>
          <p:nvPr/>
        </p:nvSpPr>
        <p:spPr>
          <a:xfrm>
            <a:off x="23370921" y="10515600"/>
            <a:ext cx="1016127" cy="320040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3340" y="10820400"/>
            <a:ext cx="711289" cy="2590800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3569146" y="2711450"/>
            <a:ext cx="20068508" cy="927100"/>
          </a:xfrm>
          <a:prstGeom prst="rect">
            <a:avLst/>
          </a:prstGeom>
          <a:noFill/>
          <a:ln/>
        </p:spPr>
      </p:sp>
      <p:sp>
        <p:nvSpPr>
          <p:cNvPr id="7" name="Shape 3"/>
          <p:cNvSpPr/>
          <p:nvPr/>
        </p:nvSpPr>
        <p:spPr>
          <a:xfrm>
            <a:off x="3569146" y="2711450"/>
            <a:ext cx="2845156" cy="927100"/>
          </a:xfrm>
          <a:prstGeom prst="rect">
            <a:avLst/>
          </a:prstGeom>
          <a:solidFill>
            <a:srgbClr val="1C50EA">
              <a:alpha val="100000"/>
            </a:srgbClr>
          </a:solidFill>
          <a:ln/>
        </p:spPr>
      </p:sp>
      <p:sp>
        <p:nvSpPr>
          <p:cNvPr id="8" name="Text 4"/>
          <p:cNvSpPr/>
          <p:nvPr/>
        </p:nvSpPr>
        <p:spPr>
          <a:xfrm>
            <a:off x="4322774" y="2863850"/>
            <a:ext cx="1337901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FFFFFF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Mon</a:t>
            </a:r>
            <a:endParaRPr lang="en-US" sz="4000" dirty="0"/>
          </a:p>
        </p:txBody>
      </p:sp>
      <p:sp>
        <p:nvSpPr>
          <p:cNvPr id="9" name="Shape 5"/>
          <p:cNvSpPr/>
          <p:nvPr/>
        </p:nvSpPr>
        <p:spPr>
          <a:xfrm>
            <a:off x="6439705" y="2711450"/>
            <a:ext cx="2845156" cy="927100"/>
          </a:xfrm>
          <a:prstGeom prst="rect">
            <a:avLst/>
          </a:prstGeom>
          <a:solidFill>
            <a:srgbClr val="1C50EA">
              <a:alpha val="100000"/>
            </a:srgbClr>
          </a:solidFill>
          <a:ln/>
        </p:spPr>
      </p:sp>
      <p:sp>
        <p:nvSpPr>
          <p:cNvPr id="10" name="Text 6"/>
          <p:cNvSpPr/>
          <p:nvPr/>
        </p:nvSpPr>
        <p:spPr>
          <a:xfrm>
            <a:off x="7294945" y="2863850"/>
            <a:ext cx="1134675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FFFFFF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Tue</a:t>
            </a:r>
            <a:endParaRPr lang="en-US" sz="4000" dirty="0"/>
          </a:p>
        </p:txBody>
      </p:sp>
      <p:sp>
        <p:nvSpPr>
          <p:cNvPr id="11" name="Shape 7"/>
          <p:cNvSpPr/>
          <p:nvPr/>
        </p:nvSpPr>
        <p:spPr>
          <a:xfrm>
            <a:off x="9310264" y="2711450"/>
            <a:ext cx="2845156" cy="927100"/>
          </a:xfrm>
          <a:prstGeom prst="rect">
            <a:avLst/>
          </a:prstGeom>
          <a:solidFill>
            <a:srgbClr val="1C50EA">
              <a:alpha val="100000"/>
            </a:srgbClr>
          </a:solidFill>
          <a:ln/>
        </p:spPr>
      </p:sp>
      <p:sp>
        <p:nvSpPr>
          <p:cNvPr id="12" name="Text 8"/>
          <p:cNvSpPr/>
          <p:nvPr/>
        </p:nvSpPr>
        <p:spPr>
          <a:xfrm>
            <a:off x="10038488" y="2863850"/>
            <a:ext cx="1388707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FFFFFF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Wed</a:t>
            </a:r>
            <a:endParaRPr lang="en-US" sz="4000" dirty="0"/>
          </a:p>
        </p:txBody>
      </p:sp>
      <p:sp>
        <p:nvSpPr>
          <p:cNvPr id="13" name="Shape 9"/>
          <p:cNvSpPr/>
          <p:nvPr/>
        </p:nvSpPr>
        <p:spPr>
          <a:xfrm>
            <a:off x="12180822" y="2711450"/>
            <a:ext cx="2845156" cy="927100"/>
          </a:xfrm>
          <a:prstGeom prst="rect">
            <a:avLst/>
          </a:prstGeom>
          <a:solidFill>
            <a:srgbClr val="1C50EA">
              <a:alpha val="100000"/>
            </a:srgbClr>
          </a:solidFill>
          <a:ln/>
        </p:spPr>
      </p:sp>
      <p:sp>
        <p:nvSpPr>
          <p:cNvPr id="14" name="Text 10"/>
          <p:cNvSpPr/>
          <p:nvPr/>
        </p:nvSpPr>
        <p:spPr>
          <a:xfrm>
            <a:off x="13017010" y="2863850"/>
            <a:ext cx="1172780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FFFFFF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Thu</a:t>
            </a:r>
            <a:endParaRPr lang="en-US" sz="4000" dirty="0"/>
          </a:p>
        </p:txBody>
      </p:sp>
      <p:sp>
        <p:nvSpPr>
          <p:cNvPr id="15" name="Shape 11"/>
          <p:cNvSpPr/>
          <p:nvPr/>
        </p:nvSpPr>
        <p:spPr>
          <a:xfrm>
            <a:off x="15051381" y="2711450"/>
            <a:ext cx="2845156" cy="927100"/>
          </a:xfrm>
          <a:prstGeom prst="rect">
            <a:avLst/>
          </a:prstGeom>
          <a:solidFill>
            <a:srgbClr val="1C50EA">
              <a:alpha val="100000"/>
            </a:srgbClr>
          </a:solidFill>
          <a:ln/>
        </p:spPr>
      </p:sp>
      <p:sp>
        <p:nvSpPr>
          <p:cNvPr id="16" name="Text 12"/>
          <p:cNvSpPr/>
          <p:nvPr/>
        </p:nvSpPr>
        <p:spPr>
          <a:xfrm>
            <a:off x="16046339" y="2863850"/>
            <a:ext cx="855240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FFFFFF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Fri</a:t>
            </a:r>
            <a:endParaRPr lang="en-US" sz="4000" dirty="0"/>
          </a:p>
        </p:txBody>
      </p:sp>
      <p:sp>
        <p:nvSpPr>
          <p:cNvPr id="17" name="Shape 13"/>
          <p:cNvSpPr/>
          <p:nvPr/>
        </p:nvSpPr>
        <p:spPr>
          <a:xfrm>
            <a:off x="17921940" y="2711450"/>
            <a:ext cx="2845156" cy="927100"/>
          </a:xfrm>
          <a:prstGeom prst="rect">
            <a:avLst/>
          </a:prstGeom>
          <a:solidFill>
            <a:srgbClr val="1C50EA">
              <a:alpha val="100000"/>
            </a:srgbClr>
          </a:solidFill>
          <a:ln/>
        </p:spPr>
      </p:sp>
      <p:sp>
        <p:nvSpPr>
          <p:cNvPr id="18" name="Text 14"/>
          <p:cNvSpPr/>
          <p:nvPr/>
        </p:nvSpPr>
        <p:spPr>
          <a:xfrm>
            <a:off x="18834337" y="2863850"/>
            <a:ext cx="1020361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FFFFFF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Sat</a:t>
            </a:r>
            <a:endParaRPr lang="en-US" sz="4000" dirty="0"/>
          </a:p>
        </p:txBody>
      </p:sp>
      <p:sp>
        <p:nvSpPr>
          <p:cNvPr id="19" name="Shape 15"/>
          <p:cNvSpPr/>
          <p:nvPr/>
        </p:nvSpPr>
        <p:spPr>
          <a:xfrm>
            <a:off x="20792499" y="2711450"/>
            <a:ext cx="2845156" cy="927100"/>
          </a:xfrm>
          <a:prstGeom prst="rect">
            <a:avLst/>
          </a:prstGeom>
          <a:solidFill>
            <a:srgbClr val="1C50EA">
              <a:alpha val="100000"/>
            </a:srgbClr>
          </a:solidFill>
          <a:ln/>
        </p:spPr>
      </p:sp>
      <p:sp>
        <p:nvSpPr>
          <p:cNvPr id="20" name="Text 16"/>
          <p:cNvSpPr/>
          <p:nvPr/>
        </p:nvSpPr>
        <p:spPr>
          <a:xfrm>
            <a:off x="21622336" y="2863850"/>
            <a:ext cx="1185482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FFFFFF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Sun</a:t>
            </a:r>
            <a:endParaRPr lang="en-US" sz="4000" dirty="0"/>
          </a:p>
        </p:txBody>
      </p:sp>
      <p:sp>
        <p:nvSpPr>
          <p:cNvPr id="21" name="Text 17"/>
          <p:cNvSpPr/>
          <p:nvPr/>
        </p:nvSpPr>
        <p:spPr>
          <a:xfrm>
            <a:off x="4280435" y="5012819"/>
            <a:ext cx="1570763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Eclipse</a:t>
            </a:r>
            <a:endParaRPr lang="en-US" sz="3200" dirty="0"/>
          </a:p>
        </p:txBody>
      </p:sp>
      <p:sp>
        <p:nvSpPr>
          <p:cNvPr id="22" name="Text 18"/>
          <p:cNvSpPr/>
          <p:nvPr/>
        </p:nvSpPr>
        <p:spPr>
          <a:xfrm>
            <a:off x="12993724" y="5012819"/>
            <a:ext cx="1367538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Quest</a:t>
            </a:r>
            <a:endParaRPr lang="en-US" sz="3200" dirty="0"/>
          </a:p>
        </p:txBody>
      </p:sp>
      <p:sp>
        <p:nvSpPr>
          <p:cNvPr id="23" name="Text 19"/>
          <p:cNvSpPr/>
          <p:nvPr/>
        </p:nvSpPr>
        <p:spPr>
          <a:xfrm>
            <a:off x="9907238" y="6468533"/>
            <a:ext cx="1786690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Disaster</a:t>
            </a:r>
            <a:endParaRPr lang="en-US" sz="3200" dirty="0"/>
          </a:p>
        </p:txBody>
      </p:sp>
      <p:sp>
        <p:nvSpPr>
          <p:cNvPr id="24" name="Text 20"/>
          <p:cNvSpPr/>
          <p:nvPr/>
        </p:nvSpPr>
        <p:spPr>
          <a:xfrm>
            <a:off x="15483235" y="7856008"/>
            <a:ext cx="2116931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Conquest</a:t>
            </a:r>
            <a:endParaRPr lang="en-US" sz="3200" dirty="0"/>
          </a:p>
        </p:txBody>
      </p:sp>
      <p:sp>
        <p:nvSpPr>
          <p:cNvPr id="25" name="Text 21"/>
          <p:cNvSpPr/>
          <p:nvPr/>
        </p:nvSpPr>
        <p:spPr>
          <a:xfrm>
            <a:off x="7369038" y="9347200"/>
            <a:ext cx="973788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War</a:t>
            </a:r>
            <a:endParaRPr lang="en-US" sz="3200" dirty="0"/>
          </a:p>
        </p:txBody>
      </p:sp>
      <p:sp>
        <p:nvSpPr>
          <p:cNvPr id="26" name="Text 22"/>
          <p:cNvSpPr/>
          <p:nvPr/>
        </p:nvSpPr>
        <p:spPr>
          <a:xfrm>
            <a:off x="18430003" y="10683553"/>
            <a:ext cx="2104230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Discovery</a:t>
            </a:r>
            <a:endParaRPr lang="en-US" sz="3200" dirty="0"/>
          </a:p>
        </p:txBody>
      </p:sp>
      <p:sp>
        <p:nvSpPr>
          <p:cNvPr id="27" name="Text 23"/>
          <p:cNvSpPr/>
          <p:nvPr/>
        </p:nvSpPr>
        <p:spPr>
          <a:xfrm>
            <a:off x="12765095" y="12208933"/>
            <a:ext cx="1824795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Invasion</a:t>
            </a:r>
            <a:endParaRPr lang="en-US" sz="3200" dirty="0"/>
          </a:p>
        </p:txBody>
      </p:sp>
      <p:sp>
        <p:nvSpPr>
          <p:cNvPr id="28" name="Text 24"/>
          <p:cNvSpPr/>
          <p:nvPr/>
        </p:nvSpPr>
        <p:spPr>
          <a:xfrm>
            <a:off x="4178822" y="12208933"/>
            <a:ext cx="1773988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Intrigue</a:t>
            </a:r>
            <a:endParaRPr lang="en-US" sz="3200" dirty="0"/>
          </a:p>
        </p:txBody>
      </p:sp>
      <p:sp>
        <p:nvSpPr>
          <p:cNvPr id="29" name="Text 25"/>
          <p:cNvSpPr/>
          <p:nvPr/>
        </p:nvSpPr>
        <p:spPr>
          <a:xfrm>
            <a:off x="21378889" y="9347200"/>
            <a:ext cx="1672376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Festival</a:t>
            </a:r>
            <a:endParaRPr lang="en-US" sz="3200" dirty="0"/>
          </a:p>
        </p:txBody>
      </p:sp>
      <p:sp>
        <p:nvSpPr>
          <p:cNvPr id="31" name="Text 27"/>
          <p:cNvSpPr/>
          <p:nvPr/>
        </p:nvSpPr>
        <p:spPr>
          <a:xfrm>
            <a:off x="762095" y="4914900"/>
            <a:ext cx="1617335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07:00</a:t>
            </a:r>
            <a:endParaRPr lang="en-US" sz="4000" dirty="0"/>
          </a:p>
        </p:txBody>
      </p:sp>
      <p:sp>
        <p:nvSpPr>
          <p:cNvPr id="32" name="Shape 28"/>
          <p:cNvSpPr/>
          <p:nvPr/>
        </p:nvSpPr>
        <p:spPr>
          <a:xfrm>
            <a:off x="762095" y="5943600"/>
            <a:ext cx="22875559" cy="0"/>
          </a:xfrm>
          <a:prstGeom prst="rect">
            <a:avLst/>
          </a:prstGeom>
          <a:noFill/>
          <a:ln/>
        </p:spPr>
      </p:sp>
      <p:pic>
        <p:nvPicPr>
          <p:cNvPr id="33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95" y="5930900"/>
            <a:ext cx="22875559" cy="12700"/>
          </a:xfrm>
          <a:prstGeom prst="rect">
            <a:avLst/>
          </a:prstGeom>
        </p:spPr>
      </p:pic>
      <p:sp>
        <p:nvSpPr>
          <p:cNvPr id="34" name="Text 29"/>
          <p:cNvSpPr/>
          <p:nvPr/>
        </p:nvSpPr>
        <p:spPr>
          <a:xfrm>
            <a:off x="762095" y="6350000"/>
            <a:ext cx="1642739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09:00</a:t>
            </a:r>
            <a:endParaRPr lang="en-US" sz="4000" dirty="0"/>
          </a:p>
        </p:txBody>
      </p:sp>
      <p:sp>
        <p:nvSpPr>
          <p:cNvPr id="35" name="Shape 30"/>
          <p:cNvSpPr/>
          <p:nvPr/>
        </p:nvSpPr>
        <p:spPr>
          <a:xfrm>
            <a:off x="762095" y="7378700"/>
            <a:ext cx="22875559" cy="0"/>
          </a:xfrm>
          <a:prstGeom prst="rect">
            <a:avLst/>
          </a:prstGeom>
          <a:noFill/>
          <a:ln/>
        </p:spPr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95" y="7366000"/>
            <a:ext cx="22875559" cy="12700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762095" y="7785100"/>
            <a:ext cx="1376005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11:00</a:t>
            </a:r>
            <a:endParaRPr lang="en-US" sz="4000" dirty="0"/>
          </a:p>
        </p:txBody>
      </p:sp>
      <p:sp>
        <p:nvSpPr>
          <p:cNvPr id="38" name="Shape 32"/>
          <p:cNvSpPr/>
          <p:nvPr/>
        </p:nvSpPr>
        <p:spPr>
          <a:xfrm>
            <a:off x="762095" y="8813800"/>
            <a:ext cx="22875559" cy="0"/>
          </a:xfrm>
          <a:prstGeom prst="rect">
            <a:avLst/>
          </a:prstGeom>
          <a:noFill/>
          <a:ln/>
        </p:spPr>
      </p:sp>
      <p:pic>
        <p:nvPicPr>
          <p:cNvPr id="39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95" y="8801100"/>
            <a:ext cx="22875559" cy="12700"/>
          </a:xfrm>
          <a:prstGeom prst="rect">
            <a:avLst/>
          </a:prstGeom>
        </p:spPr>
      </p:pic>
      <p:sp>
        <p:nvSpPr>
          <p:cNvPr id="40" name="Text 33"/>
          <p:cNvSpPr/>
          <p:nvPr/>
        </p:nvSpPr>
        <p:spPr>
          <a:xfrm>
            <a:off x="762095" y="9220200"/>
            <a:ext cx="1477618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13:00</a:t>
            </a:r>
            <a:endParaRPr lang="en-US" sz="4000" dirty="0"/>
          </a:p>
        </p:txBody>
      </p:sp>
      <p:sp>
        <p:nvSpPr>
          <p:cNvPr id="41" name="Shape 34"/>
          <p:cNvSpPr/>
          <p:nvPr/>
        </p:nvSpPr>
        <p:spPr>
          <a:xfrm>
            <a:off x="762095" y="10248900"/>
            <a:ext cx="22875559" cy="0"/>
          </a:xfrm>
          <a:prstGeom prst="rect">
            <a:avLst/>
          </a:prstGeom>
          <a:noFill/>
          <a:ln/>
        </p:spPr>
      </p:sp>
      <p:pic>
        <p:nvPicPr>
          <p:cNvPr id="42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95" y="10236200"/>
            <a:ext cx="22875559" cy="12700"/>
          </a:xfrm>
          <a:prstGeom prst="rect">
            <a:avLst/>
          </a:prstGeom>
        </p:spPr>
      </p:pic>
      <p:sp>
        <p:nvSpPr>
          <p:cNvPr id="43" name="Text 35"/>
          <p:cNvSpPr/>
          <p:nvPr/>
        </p:nvSpPr>
        <p:spPr>
          <a:xfrm>
            <a:off x="762095" y="10655300"/>
            <a:ext cx="1477618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15:00</a:t>
            </a:r>
            <a:endParaRPr lang="en-US" sz="4000" dirty="0"/>
          </a:p>
        </p:txBody>
      </p:sp>
      <p:sp>
        <p:nvSpPr>
          <p:cNvPr id="44" name="Shape 36"/>
          <p:cNvSpPr/>
          <p:nvPr/>
        </p:nvSpPr>
        <p:spPr>
          <a:xfrm>
            <a:off x="762095" y="11684000"/>
            <a:ext cx="22875559" cy="0"/>
          </a:xfrm>
          <a:prstGeom prst="rect">
            <a:avLst/>
          </a:prstGeom>
          <a:noFill/>
          <a:ln/>
        </p:spPr>
      </p:sp>
      <p:pic>
        <p:nvPicPr>
          <p:cNvPr id="45" name="Image 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95" y="11671300"/>
            <a:ext cx="22875559" cy="12700"/>
          </a:xfrm>
          <a:prstGeom prst="rect">
            <a:avLst/>
          </a:prstGeom>
        </p:spPr>
      </p:pic>
      <p:sp>
        <p:nvSpPr>
          <p:cNvPr id="46" name="Text 37"/>
          <p:cNvSpPr/>
          <p:nvPr/>
        </p:nvSpPr>
        <p:spPr>
          <a:xfrm>
            <a:off x="762095" y="12090400"/>
            <a:ext cx="1477618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17:00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92928" y="622300"/>
            <a:ext cx="9001192" cy="1583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80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DAILY PLAN</a:t>
            </a:r>
            <a:endParaRPr lang="en-US" sz="8000" dirty="0"/>
          </a:p>
        </p:txBody>
      </p:sp>
      <p:sp>
        <p:nvSpPr>
          <p:cNvPr id="3" name="Shape 1"/>
          <p:cNvSpPr/>
          <p:nvPr/>
        </p:nvSpPr>
        <p:spPr>
          <a:xfrm>
            <a:off x="23370921" y="10515600"/>
            <a:ext cx="1016127" cy="320040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3340" y="10820400"/>
            <a:ext cx="711289" cy="259080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1066933" y="3124200"/>
            <a:ext cx="22253181" cy="9486900"/>
          </a:xfrm>
          <a:prstGeom prst="rect">
            <a:avLst/>
          </a:prstGeom>
          <a:noFill/>
          <a:ln/>
        </p:spPr>
      </p:sp>
      <p:sp>
        <p:nvSpPr>
          <p:cNvPr id="6" name="Shape 3"/>
          <p:cNvSpPr/>
          <p:nvPr/>
        </p:nvSpPr>
        <p:spPr>
          <a:xfrm>
            <a:off x="3251606" y="3124200"/>
            <a:ext cx="20068508" cy="927100"/>
          </a:xfrm>
          <a:prstGeom prst="rect">
            <a:avLst/>
          </a:prstGeom>
          <a:noFill/>
          <a:ln/>
        </p:spPr>
      </p:sp>
      <p:sp>
        <p:nvSpPr>
          <p:cNvPr id="7" name="Shape 4"/>
          <p:cNvSpPr/>
          <p:nvPr/>
        </p:nvSpPr>
        <p:spPr>
          <a:xfrm>
            <a:off x="3251606" y="3124200"/>
            <a:ext cx="2845156" cy="927100"/>
          </a:xfrm>
          <a:prstGeom prst="rect">
            <a:avLst/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8" name="Text 5"/>
          <p:cNvSpPr/>
          <p:nvPr/>
        </p:nvSpPr>
        <p:spPr>
          <a:xfrm>
            <a:off x="4005234" y="3276600"/>
            <a:ext cx="1337901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1C50EA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Mon</a:t>
            </a:r>
            <a:endParaRPr lang="en-US" sz="4000" dirty="0"/>
          </a:p>
        </p:txBody>
      </p:sp>
      <p:sp>
        <p:nvSpPr>
          <p:cNvPr id="9" name="Shape 6"/>
          <p:cNvSpPr/>
          <p:nvPr/>
        </p:nvSpPr>
        <p:spPr>
          <a:xfrm>
            <a:off x="6122165" y="3124200"/>
            <a:ext cx="2845156" cy="927100"/>
          </a:xfrm>
          <a:prstGeom prst="rect">
            <a:avLst/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10" name="Text 7"/>
          <p:cNvSpPr/>
          <p:nvPr/>
        </p:nvSpPr>
        <p:spPr>
          <a:xfrm>
            <a:off x="6977405" y="3276600"/>
            <a:ext cx="1134675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1C50EA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Tue</a:t>
            </a:r>
            <a:endParaRPr lang="en-US" sz="4000" dirty="0"/>
          </a:p>
        </p:txBody>
      </p:sp>
      <p:sp>
        <p:nvSpPr>
          <p:cNvPr id="11" name="Shape 8"/>
          <p:cNvSpPr/>
          <p:nvPr/>
        </p:nvSpPr>
        <p:spPr>
          <a:xfrm>
            <a:off x="8992724" y="3124200"/>
            <a:ext cx="2845156" cy="927100"/>
          </a:xfrm>
          <a:prstGeom prst="rect">
            <a:avLst/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12" name="Text 9"/>
          <p:cNvSpPr/>
          <p:nvPr/>
        </p:nvSpPr>
        <p:spPr>
          <a:xfrm>
            <a:off x="9720948" y="3276600"/>
            <a:ext cx="1388707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1C50EA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Wed</a:t>
            </a:r>
            <a:endParaRPr lang="en-US" sz="4000" dirty="0"/>
          </a:p>
        </p:txBody>
      </p:sp>
      <p:sp>
        <p:nvSpPr>
          <p:cNvPr id="13" name="Shape 10"/>
          <p:cNvSpPr/>
          <p:nvPr/>
        </p:nvSpPr>
        <p:spPr>
          <a:xfrm>
            <a:off x="11863283" y="3124200"/>
            <a:ext cx="2845156" cy="927100"/>
          </a:xfrm>
          <a:prstGeom prst="rect">
            <a:avLst/>
          </a:prstGeom>
          <a:solidFill>
            <a:srgbClr val="1C50EA">
              <a:alpha val="100000"/>
            </a:srgbClr>
          </a:solidFill>
          <a:ln/>
        </p:spPr>
      </p:sp>
      <p:sp>
        <p:nvSpPr>
          <p:cNvPr id="14" name="Text 11"/>
          <p:cNvSpPr/>
          <p:nvPr/>
        </p:nvSpPr>
        <p:spPr>
          <a:xfrm>
            <a:off x="12699471" y="3276600"/>
            <a:ext cx="1172780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FFFFFF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Thu</a:t>
            </a:r>
            <a:endParaRPr lang="en-US" sz="4000" dirty="0"/>
          </a:p>
        </p:txBody>
      </p:sp>
      <p:sp>
        <p:nvSpPr>
          <p:cNvPr id="15" name="Shape 12"/>
          <p:cNvSpPr/>
          <p:nvPr/>
        </p:nvSpPr>
        <p:spPr>
          <a:xfrm>
            <a:off x="14733842" y="3124200"/>
            <a:ext cx="2845156" cy="927100"/>
          </a:xfrm>
          <a:prstGeom prst="rect">
            <a:avLst/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16" name="Text 13"/>
          <p:cNvSpPr/>
          <p:nvPr/>
        </p:nvSpPr>
        <p:spPr>
          <a:xfrm>
            <a:off x="15728799" y="3276600"/>
            <a:ext cx="855240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1C50EA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Fri</a:t>
            </a:r>
            <a:endParaRPr lang="en-US" sz="4000" dirty="0"/>
          </a:p>
        </p:txBody>
      </p:sp>
      <p:sp>
        <p:nvSpPr>
          <p:cNvPr id="17" name="Shape 14"/>
          <p:cNvSpPr/>
          <p:nvPr/>
        </p:nvSpPr>
        <p:spPr>
          <a:xfrm>
            <a:off x="17604400" y="3124200"/>
            <a:ext cx="2845156" cy="927100"/>
          </a:xfrm>
          <a:prstGeom prst="rect">
            <a:avLst/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18" name="Text 15"/>
          <p:cNvSpPr/>
          <p:nvPr/>
        </p:nvSpPr>
        <p:spPr>
          <a:xfrm>
            <a:off x="18516798" y="3276600"/>
            <a:ext cx="1020361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1C50EA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Sat</a:t>
            </a:r>
            <a:endParaRPr lang="en-US" sz="4000" dirty="0"/>
          </a:p>
        </p:txBody>
      </p:sp>
      <p:sp>
        <p:nvSpPr>
          <p:cNvPr id="19" name="Shape 16"/>
          <p:cNvSpPr/>
          <p:nvPr/>
        </p:nvSpPr>
        <p:spPr>
          <a:xfrm>
            <a:off x="20474959" y="3124200"/>
            <a:ext cx="2845156" cy="927100"/>
          </a:xfrm>
          <a:prstGeom prst="rect">
            <a:avLst/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20" name="Text 17"/>
          <p:cNvSpPr/>
          <p:nvPr/>
        </p:nvSpPr>
        <p:spPr>
          <a:xfrm>
            <a:off x="21304796" y="3276600"/>
            <a:ext cx="1185482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000" dirty="0">
                <a:solidFill>
                  <a:srgbClr val="1C50EA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Sun</a:t>
            </a:r>
            <a:endParaRPr lang="en-US" sz="4000" dirty="0"/>
          </a:p>
        </p:txBody>
      </p:sp>
      <p:sp>
        <p:nvSpPr>
          <p:cNvPr id="21" name="Shape 18"/>
          <p:cNvSpPr/>
          <p:nvPr/>
        </p:nvSpPr>
        <p:spPr>
          <a:xfrm>
            <a:off x="1066933" y="4813300"/>
            <a:ext cx="22253181" cy="7797800"/>
          </a:xfrm>
          <a:prstGeom prst="rect">
            <a:avLst/>
          </a:prstGeom>
          <a:noFill/>
          <a:ln/>
        </p:spPr>
      </p:sp>
      <p:sp>
        <p:nvSpPr>
          <p:cNvPr id="22" name="Shape 19"/>
          <p:cNvSpPr/>
          <p:nvPr/>
        </p:nvSpPr>
        <p:spPr>
          <a:xfrm>
            <a:off x="1066933" y="4813300"/>
            <a:ext cx="22253181" cy="622300"/>
          </a:xfrm>
          <a:prstGeom prst="rect">
            <a:avLst/>
          </a:prstGeom>
          <a:noFill/>
          <a:ln/>
        </p:spPr>
      </p:sp>
      <p:sp>
        <p:nvSpPr>
          <p:cNvPr id="23" name="Text 20"/>
          <p:cNvSpPr/>
          <p:nvPr/>
        </p:nvSpPr>
        <p:spPr>
          <a:xfrm>
            <a:off x="1066933" y="4813300"/>
            <a:ext cx="1896770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07:00</a:t>
            </a:r>
            <a:endParaRPr lang="en-US" sz="4000" dirty="0"/>
          </a:p>
        </p:txBody>
      </p:sp>
      <p:sp>
        <p:nvSpPr>
          <p:cNvPr id="24" name="Text 21"/>
          <p:cNvSpPr/>
          <p:nvPr/>
        </p:nvSpPr>
        <p:spPr>
          <a:xfrm>
            <a:off x="3200800" y="4876800"/>
            <a:ext cx="20254798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rare eclipse occurs, causing strange and unpredictable magical effects across the land.</a:t>
            </a:r>
            <a:endParaRPr lang="en-US" sz="3200" dirty="0"/>
          </a:p>
        </p:txBody>
      </p:sp>
      <p:sp>
        <p:nvSpPr>
          <p:cNvPr id="25" name="Shape 22"/>
          <p:cNvSpPr/>
          <p:nvPr/>
        </p:nvSpPr>
        <p:spPr>
          <a:xfrm>
            <a:off x="1066933" y="5842000"/>
            <a:ext cx="22253181" cy="0"/>
          </a:xfrm>
          <a:prstGeom prst="rect">
            <a:avLst/>
          </a:prstGeom>
          <a:noFill/>
          <a:ln/>
        </p:spPr>
      </p:sp>
      <p:pic>
        <p:nvPicPr>
          <p:cNvPr id="2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933" y="5829300"/>
            <a:ext cx="22253181" cy="12700"/>
          </a:xfrm>
          <a:prstGeom prst="rect">
            <a:avLst/>
          </a:prstGeom>
        </p:spPr>
      </p:pic>
      <p:sp>
        <p:nvSpPr>
          <p:cNvPr id="27" name="Shape 23"/>
          <p:cNvSpPr/>
          <p:nvPr/>
        </p:nvSpPr>
        <p:spPr>
          <a:xfrm>
            <a:off x="1066933" y="6248400"/>
            <a:ext cx="22253181" cy="622300"/>
          </a:xfrm>
          <a:prstGeom prst="rect">
            <a:avLst/>
          </a:prstGeom>
          <a:noFill/>
          <a:ln/>
        </p:spPr>
      </p:sp>
      <p:sp>
        <p:nvSpPr>
          <p:cNvPr id="28" name="Text 24"/>
          <p:cNvSpPr/>
          <p:nvPr/>
        </p:nvSpPr>
        <p:spPr>
          <a:xfrm>
            <a:off x="1066933" y="6248400"/>
            <a:ext cx="1896770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09:00</a:t>
            </a:r>
            <a:endParaRPr lang="en-US" sz="4000" dirty="0"/>
          </a:p>
        </p:txBody>
      </p:sp>
      <p:sp>
        <p:nvSpPr>
          <p:cNvPr id="29" name="Text 25"/>
          <p:cNvSpPr/>
          <p:nvPr/>
        </p:nvSpPr>
        <p:spPr>
          <a:xfrm>
            <a:off x="3200800" y="6311900"/>
            <a:ext cx="20254798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group of adventurers sets out to recover an ancient artifact.</a:t>
            </a:r>
            <a:endParaRPr lang="en-US" sz="3200" dirty="0"/>
          </a:p>
        </p:txBody>
      </p:sp>
      <p:sp>
        <p:nvSpPr>
          <p:cNvPr id="30" name="Shape 26"/>
          <p:cNvSpPr/>
          <p:nvPr/>
        </p:nvSpPr>
        <p:spPr>
          <a:xfrm>
            <a:off x="1066933" y="7277100"/>
            <a:ext cx="22253181" cy="0"/>
          </a:xfrm>
          <a:prstGeom prst="rect">
            <a:avLst/>
          </a:prstGeom>
          <a:noFill/>
          <a:ln/>
        </p:spPr>
      </p:sp>
      <p:pic>
        <p:nvPicPr>
          <p:cNvPr id="31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933" y="7264400"/>
            <a:ext cx="22253181" cy="12700"/>
          </a:xfrm>
          <a:prstGeom prst="rect">
            <a:avLst/>
          </a:prstGeom>
        </p:spPr>
      </p:pic>
      <p:sp>
        <p:nvSpPr>
          <p:cNvPr id="32" name="Shape 27"/>
          <p:cNvSpPr/>
          <p:nvPr/>
        </p:nvSpPr>
        <p:spPr>
          <a:xfrm>
            <a:off x="1066933" y="7683500"/>
            <a:ext cx="22253181" cy="622300"/>
          </a:xfrm>
          <a:prstGeom prst="rect">
            <a:avLst/>
          </a:prstGeom>
          <a:noFill/>
          <a:ln/>
        </p:spPr>
      </p:sp>
      <p:sp>
        <p:nvSpPr>
          <p:cNvPr id="33" name="Text 28"/>
          <p:cNvSpPr/>
          <p:nvPr/>
        </p:nvSpPr>
        <p:spPr>
          <a:xfrm>
            <a:off x="1066933" y="7683500"/>
            <a:ext cx="1896770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11:00</a:t>
            </a:r>
            <a:endParaRPr lang="en-US" sz="4000" dirty="0"/>
          </a:p>
        </p:txBody>
      </p:sp>
      <p:sp>
        <p:nvSpPr>
          <p:cNvPr id="34" name="Text 29"/>
          <p:cNvSpPr/>
          <p:nvPr/>
        </p:nvSpPr>
        <p:spPr>
          <a:xfrm>
            <a:off x="3200800" y="7747000"/>
            <a:ext cx="20254798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volcanic eruption devastates a nearby city, forcing its inhabitants to flee to the safety.</a:t>
            </a:r>
            <a:endParaRPr lang="en-US" sz="3200" dirty="0"/>
          </a:p>
        </p:txBody>
      </p:sp>
      <p:sp>
        <p:nvSpPr>
          <p:cNvPr id="35" name="Shape 30"/>
          <p:cNvSpPr/>
          <p:nvPr/>
        </p:nvSpPr>
        <p:spPr>
          <a:xfrm>
            <a:off x="1066933" y="8712200"/>
            <a:ext cx="22253181" cy="0"/>
          </a:xfrm>
          <a:prstGeom prst="rect">
            <a:avLst/>
          </a:prstGeom>
          <a:noFill/>
          <a:ln/>
        </p:spPr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933" y="8699500"/>
            <a:ext cx="22253181" cy="12700"/>
          </a:xfrm>
          <a:prstGeom prst="rect">
            <a:avLst/>
          </a:prstGeom>
        </p:spPr>
      </p:pic>
      <p:sp>
        <p:nvSpPr>
          <p:cNvPr id="37" name="Shape 31"/>
          <p:cNvSpPr/>
          <p:nvPr/>
        </p:nvSpPr>
        <p:spPr>
          <a:xfrm>
            <a:off x="1066933" y="9118600"/>
            <a:ext cx="22253181" cy="622300"/>
          </a:xfrm>
          <a:prstGeom prst="rect">
            <a:avLst/>
          </a:prstGeom>
          <a:noFill/>
          <a:ln/>
        </p:spPr>
      </p:sp>
      <p:sp>
        <p:nvSpPr>
          <p:cNvPr id="38" name="Text 32"/>
          <p:cNvSpPr/>
          <p:nvPr/>
        </p:nvSpPr>
        <p:spPr>
          <a:xfrm>
            <a:off x="1066933" y="9118600"/>
            <a:ext cx="1896770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13:00</a:t>
            </a:r>
            <a:endParaRPr lang="en-US" sz="4000" dirty="0"/>
          </a:p>
        </p:txBody>
      </p:sp>
      <p:sp>
        <p:nvSpPr>
          <p:cNvPr id="39" name="Text 33"/>
          <p:cNvSpPr/>
          <p:nvPr/>
        </p:nvSpPr>
        <p:spPr>
          <a:xfrm>
            <a:off x="3200800" y="9182100"/>
            <a:ext cx="20254798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powerful sorcerer and a cunning thief cross paths, leading to an unlikely partnership.</a:t>
            </a:r>
            <a:endParaRPr lang="en-US" sz="3200" dirty="0"/>
          </a:p>
        </p:txBody>
      </p:sp>
      <p:sp>
        <p:nvSpPr>
          <p:cNvPr id="40" name="Shape 34"/>
          <p:cNvSpPr/>
          <p:nvPr/>
        </p:nvSpPr>
        <p:spPr>
          <a:xfrm>
            <a:off x="1066933" y="10147300"/>
            <a:ext cx="22253181" cy="0"/>
          </a:xfrm>
          <a:prstGeom prst="rect">
            <a:avLst/>
          </a:prstGeom>
          <a:noFill/>
          <a:ln/>
        </p:spPr>
      </p:sp>
      <p:pic>
        <p:nvPicPr>
          <p:cNvPr id="41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933" y="10134600"/>
            <a:ext cx="22253181" cy="12700"/>
          </a:xfrm>
          <a:prstGeom prst="rect">
            <a:avLst/>
          </a:prstGeom>
        </p:spPr>
      </p:pic>
      <p:sp>
        <p:nvSpPr>
          <p:cNvPr id="42" name="Shape 35"/>
          <p:cNvSpPr/>
          <p:nvPr/>
        </p:nvSpPr>
        <p:spPr>
          <a:xfrm>
            <a:off x="1066933" y="10553700"/>
            <a:ext cx="22253181" cy="622300"/>
          </a:xfrm>
          <a:prstGeom prst="rect">
            <a:avLst/>
          </a:prstGeom>
          <a:noFill/>
          <a:ln/>
        </p:spPr>
      </p:sp>
      <p:sp>
        <p:nvSpPr>
          <p:cNvPr id="43" name="Text 36"/>
          <p:cNvSpPr/>
          <p:nvPr/>
        </p:nvSpPr>
        <p:spPr>
          <a:xfrm>
            <a:off x="1066933" y="10553700"/>
            <a:ext cx="1896770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15:00</a:t>
            </a:r>
            <a:endParaRPr lang="en-US" sz="4000" dirty="0"/>
          </a:p>
        </p:txBody>
      </p:sp>
      <p:sp>
        <p:nvSpPr>
          <p:cNvPr id="44" name="Text 37"/>
          <p:cNvSpPr/>
          <p:nvPr/>
        </p:nvSpPr>
        <p:spPr>
          <a:xfrm>
            <a:off x="3200800" y="10617200"/>
            <a:ext cx="20254798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An elf helps humans obtain the Crystal of the Unicorn from the Elven Forest.</a:t>
            </a:r>
            <a:endParaRPr lang="en-US" sz="3200" dirty="0"/>
          </a:p>
        </p:txBody>
      </p:sp>
      <p:sp>
        <p:nvSpPr>
          <p:cNvPr id="45" name="Shape 38"/>
          <p:cNvSpPr/>
          <p:nvPr/>
        </p:nvSpPr>
        <p:spPr>
          <a:xfrm>
            <a:off x="1066933" y="11582400"/>
            <a:ext cx="22253181" cy="0"/>
          </a:xfrm>
          <a:prstGeom prst="rect">
            <a:avLst/>
          </a:prstGeom>
          <a:noFill/>
          <a:ln/>
        </p:spPr>
      </p:sp>
      <p:pic>
        <p:nvPicPr>
          <p:cNvPr id="46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933" y="11569700"/>
            <a:ext cx="22253181" cy="12700"/>
          </a:xfrm>
          <a:prstGeom prst="rect">
            <a:avLst/>
          </a:prstGeom>
        </p:spPr>
      </p:pic>
      <p:sp>
        <p:nvSpPr>
          <p:cNvPr id="47" name="Shape 39"/>
          <p:cNvSpPr/>
          <p:nvPr/>
        </p:nvSpPr>
        <p:spPr>
          <a:xfrm>
            <a:off x="1066933" y="11988800"/>
            <a:ext cx="22253181" cy="622300"/>
          </a:xfrm>
          <a:prstGeom prst="rect">
            <a:avLst/>
          </a:prstGeom>
          <a:noFill/>
          <a:ln/>
        </p:spPr>
      </p:sp>
      <p:sp>
        <p:nvSpPr>
          <p:cNvPr id="48" name="Text 40"/>
          <p:cNvSpPr/>
          <p:nvPr/>
        </p:nvSpPr>
        <p:spPr>
          <a:xfrm>
            <a:off x="1066933" y="11988800"/>
            <a:ext cx="1896770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17:00</a:t>
            </a:r>
            <a:endParaRPr lang="en-US" sz="4000" dirty="0"/>
          </a:p>
        </p:txBody>
      </p:sp>
      <p:sp>
        <p:nvSpPr>
          <p:cNvPr id="49" name="Text 41"/>
          <p:cNvSpPr/>
          <p:nvPr/>
        </p:nvSpPr>
        <p:spPr>
          <a:xfrm>
            <a:off x="3200800" y="12052300"/>
            <a:ext cx="20254798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The civilization of the Shimmering City is founded by a group of powerful wizards.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92928" y="622300"/>
            <a:ext cx="9001192" cy="1583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80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AGILE TIMELINE</a:t>
            </a:r>
            <a:endParaRPr lang="en-US" sz="8000" dirty="0"/>
          </a:p>
        </p:txBody>
      </p:sp>
      <p:sp>
        <p:nvSpPr>
          <p:cNvPr id="3" name="Shape 1"/>
          <p:cNvSpPr/>
          <p:nvPr/>
        </p:nvSpPr>
        <p:spPr>
          <a:xfrm>
            <a:off x="23370921" y="10515600"/>
            <a:ext cx="1016127" cy="320040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3340" y="10820400"/>
            <a:ext cx="711289" cy="259080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006851" y="2590800"/>
            <a:ext cx="20373346" cy="10109200"/>
          </a:xfrm>
          <a:prstGeom prst="rect">
            <a:avLst/>
          </a:prstGeom>
          <a:noFill/>
          <a:ln/>
        </p:spPr>
      </p:sp>
      <p:sp>
        <p:nvSpPr>
          <p:cNvPr id="6" name="Shape 3"/>
          <p:cNvSpPr/>
          <p:nvPr/>
        </p:nvSpPr>
        <p:spPr>
          <a:xfrm>
            <a:off x="2006851" y="2590800"/>
            <a:ext cx="20373346" cy="1993900"/>
          </a:xfrm>
          <a:prstGeom prst="rect">
            <a:avLst/>
          </a:prstGeom>
          <a:noFill/>
          <a:ln/>
        </p:spPr>
      </p:sp>
      <p:sp>
        <p:nvSpPr>
          <p:cNvPr id="7" name="Shape 4"/>
          <p:cNvSpPr/>
          <p:nvPr/>
        </p:nvSpPr>
        <p:spPr>
          <a:xfrm>
            <a:off x="2006851" y="2590800"/>
            <a:ext cx="10161270" cy="1993900"/>
          </a:xfrm>
          <a:prstGeom prst="rect">
            <a:avLst/>
          </a:prstGeom>
          <a:noFill/>
          <a:ln/>
        </p:spPr>
      </p:sp>
      <p:sp>
        <p:nvSpPr>
          <p:cNvPr id="8" name="Shape 5"/>
          <p:cNvSpPr/>
          <p:nvPr/>
        </p:nvSpPr>
        <p:spPr>
          <a:xfrm>
            <a:off x="2006851" y="2590800"/>
            <a:ext cx="10161270" cy="927100"/>
          </a:xfrm>
          <a:prstGeom prst="rect">
            <a:avLst/>
          </a:prstGeom>
          <a:solidFill>
            <a:srgbClr val="1C50EA">
              <a:alpha val="100000"/>
            </a:srgbClr>
          </a:solidFill>
          <a:ln/>
        </p:spPr>
      </p:sp>
      <p:sp>
        <p:nvSpPr>
          <p:cNvPr id="9" name="Text 6"/>
          <p:cNvSpPr/>
          <p:nvPr/>
        </p:nvSpPr>
        <p:spPr>
          <a:xfrm>
            <a:off x="5569646" y="2743200"/>
            <a:ext cx="3205034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FFFFFF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First Month</a:t>
            </a:r>
            <a:endParaRPr lang="en-US" sz="4000" dirty="0"/>
          </a:p>
        </p:txBody>
      </p:sp>
      <p:sp>
        <p:nvSpPr>
          <p:cNvPr id="10" name="Shape 7"/>
          <p:cNvSpPr/>
          <p:nvPr/>
        </p:nvSpPr>
        <p:spPr>
          <a:xfrm>
            <a:off x="2006851" y="3721100"/>
            <a:ext cx="10135867" cy="863600"/>
          </a:xfrm>
          <a:prstGeom prst="rect">
            <a:avLst/>
          </a:prstGeom>
          <a:noFill/>
          <a:ln/>
        </p:spPr>
      </p:sp>
      <p:sp>
        <p:nvSpPr>
          <p:cNvPr id="11" name="Shape 8"/>
          <p:cNvSpPr/>
          <p:nvPr/>
        </p:nvSpPr>
        <p:spPr>
          <a:xfrm>
            <a:off x="2006851" y="3721100"/>
            <a:ext cx="2514914" cy="863600"/>
          </a:xfrm>
          <a:prstGeom prst="rect">
            <a:avLst/>
          </a:prstGeom>
          <a:noFill/>
          <a:ln/>
        </p:spPr>
      </p:sp>
      <p:sp>
        <p:nvSpPr>
          <p:cNvPr id="12" name="Text 9"/>
          <p:cNvSpPr/>
          <p:nvPr/>
        </p:nvSpPr>
        <p:spPr>
          <a:xfrm>
            <a:off x="2895962" y="3873500"/>
            <a:ext cx="88911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W1</a:t>
            </a:r>
            <a:endParaRPr lang="en-US" sz="3600" dirty="0"/>
          </a:p>
        </p:txBody>
      </p:sp>
      <p:sp>
        <p:nvSpPr>
          <p:cNvPr id="13" name="Shape 10"/>
          <p:cNvSpPr/>
          <p:nvPr/>
        </p:nvSpPr>
        <p:spPr>
          <a:xfrm>
            <a:off x="4547168" y="3721100"/>
            <a:ext cx="2514914" cy="863600"/>
          </a:xfrm>
          <a:prstGeom prst="rect">
            <a:avLst/>
          </a:prstGeom>
          <a:noFill/>
          <a:ln/>
        </p:spPr>
      </p:sp>
      <p:sp>
        <p:nvSpPr>
          <p:cNvPr id="14" name="Text 11"/>
          <p:cNvSpPr/>
          <p:nvPr/>
        </p:nvSpPr>
        <p:spPr>
          <a:xfrm>
            <a:off x="5398175" y="3873500"/>
            <a:ext cx="96532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W2</a:t>
            </a:r>
            <a:endParaRPr lang="en-US" sz="3600" dirty="0"/>
          </a:p>
        </p:txBody>
      </p:sp>
      <p:sp>
        <p:nvSpPr>
          <p:cNvPr id="15" name="Shape 12"/>
          <p:cNvSpPr/>
          <p:nvPr/>
        </p:nvSpPr>
        <p:spPr>
          <a:xfrm>
            <a:off x="7087486" y="3721100"/>
            <a:ext cx="2514914" cy="863600"/>
          </a:xfrm>
          <a:prstGeom prst="rect">
            <a:avLst/>
          </a:prstGeom>
          <a:noFill/>
          <a:ln/>
        </p:spPr>
      </p:sp>
      <p:sp>
        <p:nvSpPr>
          <p:cNvPr id="16" name="Text 13"/>
          <p:cNvSpPr/>
          <p:nvPr/>
        </p:nvSpPr>
        <p:spPr>
          <a:xfrm>
            <a:off x="7938492" y="3873500"/>
            <a:ext cx="96532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W3</a:t>
            </a:r>
            <a:endParaRPr lang="en-US" sz="3600" dirty="0"/>
          </a:p>
        </p:txBody>
      </p:sp>
      <p:sp>
        <p:nvSpPr>
          <p:cNvPr id="17" name="Shape 14"/>
          <p:cNvSpPr/>
          <p:nvPr/>
        </p:nvSpPr>
        <p:spPr>
          <a:xfrm>
            <a:off x="9627803" y="3721100"/>
            <a:ext cx="2514914" cy="863600"/>
          </a:xfrm>
          <a:prstGeom prst="rect">
            <a:avLst/>
          </a:prstGeom>
          <a:noFill/>
          <a:ln/>
        </p:spPr>
      </p:sp>
      <p:sp>
        <p:nvSpPr>
          <p:cNvPr id="18" name="Text 15"/>
          <p:cNvSpPr/>
          <p:nvPr/>
        </p:nvSpPr>
        <p:spPr>
          <a:xfrm>
            <a:off x="10478810" y="3873500"/>
            <a:ext cx="96532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W4</a:t>
            </a:r>
            <a:endParaRPr lang="en-US" sz="3600" dirty="0"/>
          </a:p>
        </p:txBody>
      </p:sp>
      <p:sp>
        <p:nvSpPr>
          <p:cNvPr id="19" name="Shape 16"/>
          <p:cNvSpPr/>
          <p:nvPr/>
        </p:nvSpPr>
        <p:spPr>
          <a:xfrm>
            <a:off x="12218927" y="2590800"/>
            <a:ext cx="10161270" cy="1993900"/>
          </a:xfrm>
          <a:prstGeom prst="rect">
            <a:avLst/>
          </a:prstGeom>
          <a:noFill/>
          <a:ln/>
        </p:spPr>
      </p:sp>
      <p:sp>
        <p:nvSpPr>
          <p:cNvPr id="20" name="Shape 17"/>
          <p:cNvSpPr/>
          <p:nvPr/>
        </p:nvSpPr>
        <p:spPr>
          <a:xfrm>
            <a:off x="12218927" y="2590800"/>
            <a:ext cx="10161270" cy="927100"/>
          </a:xfrm>
          <a:prstGeom prst="rect">
            <a:avLst/>
          </a:prstGeom>
          <a:solidFill>
            <a:srgbClr val="1C50EA">
              <a:alpha val="100000"/>
            </a:srgbClr>
          </a:solidFill>
          <a:ln/>
        </p:spPr>
      </p:sp>
      <p:sp>
        <p:nvSpPr>
          <p:cNvPr id="21" name="Text 18"/>
          <p:cNvSpPr/>
          <p:nvPr/>
        </p:nvSpPr>
        <p:spPr>
          <a:xfrm>
            <a:off x="15387973" y="2743200"/>
            <a:ext cx="3992532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FFFFFF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Second Month</a:t>
            </a:r>
            <a:endParaRPr lang="en-US" sz="4000" dirty="0"/>
          </a:p>
        </p:txBody>
      </p:sp>
      <p:sp>
        <p:nvSpPr>
          <p:cNvPr id="22" name="Shape 19"/>
          <p:cNvSpPr/>
          <p:nvPr/>
        </p:nvSpPr>
        <p:spPr>
          <a:xfrm>
            <a:off x="12218927" y="3721100"/>
            <a:ext cx="10135867" cy="863600"/>
          </a:xfrm>
          <a:prstGeom prst="rect">
            <a:avLst/>
          </a:prstGeom>
          <a:noFill/>
          <a:ln/>
        </p:spPr>
      </p:sp>
      <p:sp>
        <p:nvSpPr>
          <p:cNvPr id="23" name="Shape 20"/>
          <p:cNvSpPr/>
          <p:nvPr/>
        </p:nvSpPr>
        <p:spPr>
          <a:xfrm>
            <a:off x="12218927" y="3721100"/>
            <a:ext cx="2514914" cy="863600"/>
          </a:xfrm>
          <a:prstGeom prst="rect">
            <a:avLst/>
          </a:prstGeom>
          <a:noFill/>
          <a:ln/>
        </p:spPr>
      </p:sp>
      <p:sp>
        <p:nvSpPr>
          <p:cNvPr id="24" name="Text 21"/>
          <p:cNvSpPr/>
          <p:nvPr/>
        </p:nvSpPr>
        <p:spPr>
          <a:xfrm>
            <a:off x="13108038" y="3873500"/>
            <a:ext cx="88911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W1</a:t>
            </a:r>
            <a:endParaRPr lang="en-US" sz="3600" dirty="0"/>
          </a:p>
        </p:txBody>
      </p:sp>
      <p:sp>
        <p:nvSpPr>
          <p:cNvPr id="25" name="Shape 22"/>
          <p:cNvSpPr/>
          <p:nvPr/>
        </p:nvSpPr>
        <p:spPr>
          <a:xfrm>
            <a:off x="14759245" y="3721100"/>
            <a:ext cx="2514914" cy="863600"/>
          </a:xfrm>
          <a:prstGeom prst="rect">
            <a:avLst/>
          </a:prstGeom>
          <a:noFill/>
          <a:ln/>
        </p:spPr>
      </p:sp>
      <p:sp>
        <p:nvSpPr>
          <p:cNvPr id="26" name="Text 23"/>
          <p:cNvSpPr/>
          <p:nvPr/>
        </p:nvSpPr>
        <p:spPr>
          <a:xfrm>
            <a:off x="15610251" y="3873500"/>
            <a:ext cx="96532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W2</a:t>
            </a:r>
            <a:endParaRPr lang="en-US" sz="3600" dirty="0"/>
          </a:p>
        </p:txBody>
      </p:sp>
      <p:sp>
        <p:nvSpPr>
          <p:cNvPr id="27" name="Shape 24"/>
          <p:cNvSpPr/>
          <p:nvPr/>
        </p:nvSpPr>
        <p:spPr>
          <a:xfrm>
            <a:off x="17299562" y="3721100"/>
            <a:ext cx="2514914" cy="863600"/>
          </a:xfrm>
          <a:prstGeom prst="rect">
            <a:avLst/>
          </a:prstGeom>
          <a:noFill/>
          <a:ln/>
        </p:spPr>
      </p:sp>
      <p:sp>
        <p:nvSpPr>
          <p:cNvPr id="28" name="Text 25"/>
          <p:cNvSpPr/>
          <p:nvPr/>
        </p:nvSpPr>
        <p:spPr>
          <a:xfrm>
            <a:off x="18150569" y="3873500"/>
            <a:ext cx="96532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W3</a:t>
            </a:r>
            <a:endParaRPr lang="en-US" sz="3600" dirty="0"/>
          </a:p>
        </p:txBody>
      </p:sp>
      <p:sp>
        <p:nvSpPr>
          <p:cNvPr id="29" name="Shape 26"/>
          <p:cNvSpPr/>
          <p:nvPr/>
        </p:nvSpPr>
        <p:spPr>
          <a:xfrm>
            <a:off x="19839880" y="3721100"/>
            <a:ext cx="2514914" cy="863600"/>
          </a:xfrm>
          <a:prstGeom prst="rect">
            <a:avLst/>
          </a:prstGeom>
          <a:noFill/>
          <a:ln/>
        </p:spPr>
      </p:sp>
      <p:sp>
        <p:nvSpPr>
          <p:cNvPr id="30" name="Text 27"/>
          <p:cNvSpPr/>
          <p:nvPr/>
        </p:nvSpPr>
        <p:spPr>
          <a:xfrm>
            <a:off x="20690886" y="3873500"/>
            <a:ext cx="96532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W4</a:t>
            </a:r>
            <a:endParaRPr lang="en-US" sz="3600" dirty="0"/>
          </a:p>
        </p:txBody>
      </p:sp>
      <p:pic>
        <p:nvPicPr>
          <p:cNvPr id="32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4467" y="4279900"/>
            <a:ext cx="12702" cy="8420100"/>
          </a:xfrm>
          <a:prstGeom prst="rect">
            <a:avLst/>
          </a:prstGeom>
        </p:spPr>
      </p:pic>
      <p:pic>
        <p:nvPicPr>
          <p:cNvPr id="33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4467" y="4279900"/>
            <a:ext cx="12702" cy="8420100"/>
          </a:xfrm>
          <a:prstGeom prst="rect">
            <a:avLst/>
          </a:prstGeom>
        </p:spPr>
      </p:pic>
      <p:pic>
        <p:nvPicPr>
          <p:cNvPr id="34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4784" y="4279900"/>
            <a:ext cx="12702" cy="8420100"/>
          </a:xfrm>
          <a:prstGeom prst="rect">
            <a:avLst/>
          </a:prstGeom>
        </p:spPr>
      </p:pic>
      <p:pic>
        <p:nvPicPr>
          <p:cNvPr id="35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15102" y="4279900"/>
            <a:ext cx="12702" cy="8420100"/>
          </a:xfrm>
          <a:prstGeom prst="rect">
            <a:avLst/>
          </a:prstGeom>
        </p:spPr>
      </p:pic>
      <p:pic>
        <p:nvPicPr>
          <p:cNvPr id="36" name="Image 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55419" y="4279900"/>
            <a:ext cx="12702" cy="8420100"/>
          </a:xfrm>
          <a:prstGeom prst="rect">
            <a:avLst/>
          </a:prstGeom>
        </p:spPr>
      </p:pic>
      <p:pic>
        <p:nvPicPr>
          <p:cNvPr id="37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84648" y="4279900"/>
            <a:ext cx="12702" cy="8420100"/>
          </a:xfrm>
          <a:prstGeom prst="rect">
            <a:avLst/>
          </a:prstGeom>
        </p:spPr>
      </p:pic>
      <p:pic>
        <p:nvPicPr>
          <p:cNvPr id="38" name="Image 8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24965" y="4279900"/>
            <a:ext cx="12702" cy="8420100"/>
          </a:xfrm>
          <a:prstGeom prst="rect">
            <a:avLst/>
          </a:prstGeom>
        </p:spPr>
      </p:pic>
      <p:pic>
        <p:nvPicPr>
          <p:cNvPr id="39" name="Image 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90686" y="4279900"/>
            <a:ext cx="12702" cy="8420100"/>
          </a:xfrm>
          <a:prstGeom prst="rect">
            <a:avLst/>
          </a:prstGeom>
        </p:spPr>
      </p:pic>
      <p:sp>
        <p:nvSpPr>
          <p:cNvPr id="40" name="Shape 28"/>
          <p:cNvSpPr/>
          <p:nvPr/>
        </p:nvSpPr>
        <p:spPr>
          <a:xfrm>
            <a:off x="2006851" y="5232400"/>
            <a:ext cx="9780222" cy="901700"/>
          </a:xfrm>
          <a:prstGeom prst="roundRect">
            <a:avLst>
              <a:gd name="adj" fmla="val 11155"/>
            </a:avLst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41" name="Text 29"/>
          <p:cNvSpPr/>
          <p:nvPr/>
        </p:nvSpPr>
        <p:spPr>
          <a:xfrm>
            <a:off x="2311689" y="5435600"/>
            <a:ext cx="8289903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Rare event causes unpredictable magic.</a:t>
            </a:r>
            <a:endParaRPr lang="en-US" sz="3200" dirty="0"/>
          </a:p>
        </p:txBody>
      </p:sp>
      <p:sp>
        <p:nvSpPr>
          <p:cNvPr id="42" name="Shape 30"/>
          <p:cNvSpPr/>
          <p:nvPr/>
        </p:nvSpPr>
        <p:spPr>
          <a:xfrm>
            <a:off x="7189099" y="6540500"/>
            <a:ext cx="7544743" cy="901700"/>
          </a:xfrm>
          <a:prstGeom prst="roundRect">
            <a:avLst>
              <a:gd name="adj" fmla="val 11155"/>
            </a:avLst>
          </a:prstGeom>
          <a:solidFill>
            <a:srgbClr val="B1C2F3">
              <a:alpha val="100000"/>
            </a:srgbClr>
          </a:solidFill>
          <a:ln/>
        </p:spPr>
      </p:sp>
      <p:sp>
        <p:nvSpPr>
          <p:cNvPr id="43" name="Text 31"/>
          <p:cNvSpPr/>
          <p:nvPr/>
        </p:nvSpPr>
        <p:spPr>
          <a:xfrm>
            <a:off x="7493937" y="6743700"/>
            <a:ext cx="5025595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Humans acquire Crystal </a:t>
            </a:r>
            <a:endParaRPr lang="en-US" sz="3200" dirty="0"/>
          </a:p>
        </p:txBody>
      </p:sp>
      <p:sp>
        <p:nvSpPr>
          <p:cNvPr id="44" name="Shape 32"/>
          <p:cNvSpPr/>
          <p:nvPr/>
        </p:nvSpPr>
        <p:spPr>
          <a:xfrm>
            <a:off x="13476384" y="7848600"/>
            <a:ext cx="6338092" cy="901700"/>
          </a:xfrm>
          <a:prstGeom prst="roundRect">
            <a:avLst>
              <a:gd name="adj" fmla="val 11155"/>
            </a:avLst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45" name="Text 33"/>
          <p:cNvSpPr/>
          <p:nvPr/>
        </p:nvSpPr>
        <p:spPr>
          <a:xfrm>
            <a:off x="13781222" y="8051800"/>
            <a:ext cx="6041722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Shimmering City established</a:t>
            </a:r>
            <a:endParaRPr lang="en-US" sz="3200" dirty="0"/>
          </a:p>
        </p:txBody>
      </p:sp>
      <p:sp>
        <p:nvSpPr>
          <p:cNvPr id="46" name="Shape 34"/>
          <p:cNvSpPr/>
          <p:nvPr/>
        </p:nvSpPr>
        <p:spPr>
          <a:xfrm>
            <a:off x="5563295" y="9156700"/>
            <a:ext cx="11710864" cy="901700"/>
          </a:xfrm>
          <a:prstGeom prst="roundRect">
            <a:avLst>
              <a:gd name="adj" fmla="val 11155"/>
            </a:avLst>
          </a:prstGeom>
          <a:solidFill>
            <a:srgbClr val="B1C2F3">
              <a:alpha val="100000"/>
            </a:srgbClr>
          </a:solidFill>
          <a:ln/>
        </p:spPr>
      </p:sp>
      <p:sp>
        <p:nvSpPr>
          <p:cNvPr id="47" name="Text 35"/>
          <p:cNvSpPr/>
          <p:nvPr/>
        </p:nvSpPr>
        <p:spPr>
          <a:xfrm>
            <a:off x="5868133" y="9359900"/>
            <a:ext cx="7184865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Peasant discovers magical powers.</a:t>
            </a:r>
            <a:endParaRPr lang="en-US" sz="3200" dirty="0"/>
          </a:p>
        </p:txBody>
      </p:sp>
      <p:sp>
        <p:nvSpPr>
          <p:cNvPr id="48" name="Shape 36"/>
          <p:cNvSpPr/>
          <p:nvPr/>
        </p:nvSpPr>
        <p:spPr>
          <a:xfrm>
            <a:off x="7189099" y="10464800"/>
            <a:ext cx="7544743" cy="901700"/>
          </a:xfrm>
          <a:prstGeom prst="roundRect">
            <a:avLst>
              <a:gd name="adj" fmla="val 11155"/>
            </a:avLst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49" name="Text 37"/>
          <p:cNvSpPr/>
          <p:nvPr/>
        </p:nvSpPr>
        <p:spPr>
          <a:xfrm>
            <a:off x="7493937" y="10668000"/>
            <a:ext cx="6994341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Grand celebration in hero's honor.</a:t>
            </a:r>
            <a:endParaRPr lang="en-US" sz="3200" dirty="0"/>
          </a:p>
        </p:txBody>
      </p:sp>
      <p:sp>
        <p:nvSpPr>
          <p:cNvPr id="50" name="Shape 38"/>
          <p:cNvSpPr/>
          <p:nvPr/>
        </p:nvSpPr>
        <p:spPr>
          <a:xfrm>
            <a:off x="16169121" y="11798300"/>
            <a:ext cx="6185673" cy="901700"/>
          </a:xfrm>
          <a:prstGeom prst="roundRect">
            <a:avLst>
              <a:gd name="adj" fmla="val 11155"/>
            </a:avLst>
          </a:prstGeom>
          <a:solidFill>
            <a:srgbClr val="B1C2F3">
              <a:alpha val="100000"/>
            </a:srgbClr>
          </a:solidFill>
          <a:ln/>
        </p:spPr>
      </p:sp>
      <p:sp>
        <p:nvSpPr>
          <p:cNvPr id="51" name="Text 39"/>
          <p:cNvSpPr/>
          <p:nvPr/>
        </p:nvSpPr>
        <p:spPr>
          <a:xfrm>
            <a:off x="16473959" y="12001500"/>
            <a:ext cx="5597166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Kingdoms clash in conflict.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4280818" y="622300"/>
            <a:ext cx="8112081" cy="28278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/>
            <a:r>
              <a:rPr lang="en-US" sz="80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PRODUCT PLAN</a:t>
            </a:r>
            <a:endParaRPr lang="en-US" sz="8000" dirty="0"/>
          </a:p>
        </p:txBody>
      </p:sp>
      <p:sp>
        <p:nvSpPr>
          <p:cNvPr id="3" name="Shape 1"/>
          <p:cNvSpPr/>
          <p:nvPr/>
        </p:nvSpPr>
        <p:spPr>
          <a:xfrm>
            <a:off x="23370921" y="10515600"/>
            <a:ext cx="1016127" cy="320040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3340" y="10820400"/>
            <a:ext cx="711289" cy="25908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6851" y="0"/>
            <a:ext cx="20386048" cy="13716000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11215502" y="0"/>
            <a:ext cx="2540318" cy="14008100"/>
          </a:xfrm>
          <a:prstGeom prst="rect">
            <a:avLst/>
          </a:prstGeom>
          <a:noFill/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47556" y="0"/>
            <a:ext cx="38105" cy="1879600"/>
          </a:xfrm>
          <a:prstGeom prst="rect">
            <a:avLst/>
          </a:prstGeom>
        </p:spPr>
      </p:pic>
      <p:sp>
        <p:nvSpPr>
          <p:cNvPr id="8" name="Shape 3"/>
          <p:cNvSpPr/>
          <p:nvPr/>
        </p:nvSpPr>
        <p:spPr>
          <a:xfrm>
            <a:off x="11215502" y="1879600"/>
            <a:ext cx="2540318" cy="1028700"/>
          </a:xfrm>
          <a:prstGeom prst="roundRect">
            <a:avLst>
              <a:gd name="adj" fmla="val 15111"/>
            </a:avLst>
          </a:prstGeom>
          <a:noFill/>
          <a:ln w="25400">
            <a:solidFill>
              <a:srgbClr val="000000"/>
            </a:solidFill>
            <a:prstDash val="solid"/>
          </a:ln>
        </p:spPr>
      </p:sp>
      <p:sp>
        <p:nvSpPr>
          <p:cNvPr id="9" name="Text 4"/>
          <p:cNvSpPr/>
          <p:nvPr/>
        </p:nvSpPr>
        <p:spPr>
          <a:xfrm>
            <a:off x="11939492" y="2082800"/>
            <a:ext cx="1261691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May</a:t>
            </a:r>
            <a:endParaRPr lang="en-US" sz="400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47556" y="2908300"/>
            <a:ext cx="38105" cy="1879600"/>
          </a:xfrm>
          <a:prstGeom prst="rect">
            <a:avLst/>
          </a:prstGeom>
        </p:spPr>
      </p:pic>
      <p:sp>
        <p:nvSpPr>
          <p:cNvPr id="11" name="Shape 5"/>
          <p:cNvSpPr/>
          <p:nvPr/>
        </p:nvSpPr>
        <p:spPr>
          <a:xfrm>
            <a:off x="11215502" y="4787900"/>
            <a:ext cx="2540318" cy="1028700"/>
          </a:xfrm>
          <a:prstGeom prst="roundRect">
            <a:avLst>
              <a:gd name="adj" fmla="val 15111"/>
            </a:avLst>
          </a:prstGeom>
          <a:noFill/>
          <a:ln w="25400">
            <a:solidFill>
              <a:srgbClr val="000000"/>
            </a:solidFill>
            <a:prstDash val="solid"/>
          </a:ln>
        </p:spPr>
      </p:sp>
      <p:sp>
        <p:nvSpPr>
          <p:cNvPr id="12" name="Text 6"/>
          <p:cNvSpPr/>
          <p:nvPr/>
        </p:nvSpPr>
        <p:spPr>
          <a:xfrm>
            <a:off x="11844230" y="4991100"/>
            <a:ext cx="1452215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June</a:t>
            </a:r>
            <a:endParaRPr lang="en-US" sz="4000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47556" y="5816600"/>
            <a:ext cx="38105" cy="1879600"/>
          </a:xfrm>
          <a:prstGeom prst="rect">
            <a:avLst/>
          </a:prstGeom>
        </p:spPr>
      </p:pic>
      <p:sp>
        <p:nvSpPr>
          <p:cNvPr id="14" name="Shape 7"/>
          <p:cNvSpPr/>
          <p:nvPr/>
        </p:nvSpPr>
        <p:spPr>
          <a:xfrm>
            <a:off x="11215502" y="7696200"/>
            <a:ext cx="2540318" cy="1028700"/>
          </a:xfrm>
          <a:prstGeom prst="roundRect">
            <a:avLst>
              <a:gd name="adj" fmla="val 15111"/>
            </a:avLst>
          </a:prstGeom>
          <a:noFill/>
          <a:ln w="25400">
            <a:solidFill>
              <a:srgbClr val="000000"/>
            </a:solidFill>
            <a:prstDash val="solid"/>
          </a:ln>
        </p:spPr>
      </p:sp>
      <p:sp>
        <p:nvSpPr>
          <p:cNvPr id="15" name="Text 8"/>
          <p:cNvSpPr/>
          <p:nvPr/>
        </p:nvSpPr>
        <p:spPr>
          <a:xfrm>
            <a:off x="11952194" y="7899400"/>
            <a:ext cx="1236288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July</a:t>
            </a:r>
            <a:endParaRPr lang="en-US" sz="400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47556" y="8724900"/>
            <a:ext cx="38105" cy="1879600"/>
          </a:xfrm>
          <a:prstGeom prst="rect">
            <a:avLst/>
          </a:prstGeom>
        </p:spPr>
      </p:pic>
      <p:sp>
        <p:nvSpPr>
          <p:cNvPr id="17" name="Shape 9"/>
          <p:cNvSpPr/>
          <p:nvPr/>
        </p:nvSpPr>
        <p:spPr>
          <a:xfrm>
            <a:off x="11215502" y="10604500"/>
            <a:ext cx="2540318" cy="1028700"/>
          </a:xfrm>
          <a:prstGeom prst="roundRect">
            <a:avLst>
              <a:gd name="adj" fmla="val 15111"/>
            </a:avLst>
          </a:prstGeom>
          <a:noFill/>
          <a:ln w="25400">
            <a:solidFill>
              <a:srgbClr val="000000"/>
            </a:solidFill>
            <a:prstDash val="solid"/>
          </a:ln>
        </p:spPr>
      </p:sp>
      <p:sp>
        <p:nvSpPr>
          <p:cNvPr id="18" name="Text 10"/>
          <p:cNvSpPr/>
          <p:nvPr/>
        </p:nvSpPr>
        <p:spPr>
          <a:xfrm>
            <a:off x="11945843" y="10807700"/>
            <a:ext cx="1248989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000000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Aug</a:t>
            </a:r>
            <a:endParaRPr lang="en-US" sz="4000" dirty="0"/>
          </a:p>
        </p:txBody>
      </p:sp>
      <p:pic>
        <p:nvPicPr>
          <p:cNvPr id="19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47556" y="11633200"/>
            <a:ext cx="38105" cy="1879600"/>
          </a:xfrm>
          <a:prstGeom prst="rect">
            <a:avLst/>
          </a:prstGeom>
        </p:spPr>
      </p:pic>
      <p:sp>
        <p:nvSpPr>
          <p:cNvPr id="20" name="Shape 11"/>
          <p:cNvSpPr/>
          <p:nvPr/>
        </p:nvSpPr>
        <p:spPr>
          <a:xfrm>
            <a:off x="2006851" y="838200"/>
            <a:ext cx="8713289" cy="3213100"/>
          </a:xfrm>
          <a:prstGeom prst="rect">
            <a:avLst/>
          </a:prstGeom>
          <a:noFill/>
          <a:ln w="25400">
            <a:solidFill>
              <a:srgbClr val="B1C2F3"/>
            </a:solidFill>
            <a:prstDash val="solid"/>
          </a:ln>
        </p:spPr>
      </p:sp>
      <p:sp>
        <p:nvSpPr>
          <p:cNvPr id="21" name="Shape 12"/>
          <p:cNvSpPr/>
          <p:nvPr/>
        </p:nvSpPr>
        <p:spPr>
          <a:xfrm>
            <a:off x="5957045" y="1143000"/>
            <a:ext cx="812902" cy="812800"/>
          </a:xfrm>
          <a:prstGeom prst="roundRect">
            <a:avLst>
              <a:gd name="adj" fmla="val 156375"/>
            </a:avLst>
          </a:prstGeom>
          <a:noFill/>
          <a:ln/>
        </p:spPr>
      </p:sp>
      <p:pic>
        <p:nvPicPr>
          <p:cNvPr id="22" name="Image 7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57045" y="1143000"/>
            <a:ext cx="812902" cy="812800"/>
          </a:xfrm>
          <a:prstGeom prst="rect">
            <a:avLst/>
          </a:prstGeom>
        </p:spPr>
      </p:pic>
      <p:pic>
        <p:nvPicPr>
          <p:cNvPr id="23" name="Image 8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39664" y="1225631"/>
            <a:ext cx="647741" cy="647464"/>
          </a:xfrm>
          <a:prstGeom prst="rect">
            <a:avLst/>
          </a:prstGeom>
        </p:spPr>
      </p:pic>
      <p:sp>
        <p:nvSpPr>
          <p:cNvPr id="24" name="Shape 13"/>
          <p:cNvSpPr/>
          <p:nvPr/>
        </p:nvSpPr>
        <p:spPr>
          <a:xfrm>
            <a:off x="2413302" y="2260600"/>
            <a:ext cx="7900387" cy="1485900"/>
          </a:xfrm>
          <a:prstGeom prst="rect">
            <a:avLst/>
          </a:prstGeom>
          <a:noFill/>
          <a:ln/>
        </p:spPr>
      </p:sp>
      <p:sp>
        <p:nvSpPr>
          <p:cNvPr id="25" name="Text 14"/>
          <p:cNvSpPr/>
          <p:nvPr/>
        </p:nvSpPr>
        <p:spPr>
          <a:xfrm>
            <a:off x="2345560" y="2260600"/>
            <a:ext cx="8035871" cy="16213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rare eclipse occurs, causing strange and unpredictable magical effects across the land.</a:t>
            </a:r>
            <a:endParaRPr lang="en-US" sz="3200" dirty="0"/>
          </a:p>
        </p:txBody>
      </p:sp>
      <p:sp>
        <p:nvSpPr>
          <p:cNvPr id="26" name="Shape 15"/>
          <p:cNvSpPr/>
          <p:nvPr/>
        </p:nvSpPr>
        <p:spPr>
          <a:xfrm>
            <a:off x="2006851" y="6921500"/>
            <a:ext cx="8713289" cy="3213100"/>
          </a:xfrm>
          <a:prstGeom prst="rect">
            <a:avLst/>
          </a:prstGeom>
          <a:noFill/>
          <a:ln w="25400">
            <a:solidFill>
              <a:srgbClr val="B1C2F3"/>
            </a:solidFill>
            <a:prstDash val="solid"/>
          </a:ln>
        </p:spPr>
      </p:sp>
      <p:sp>
        <p:nvSpPr>
          <p:cNvPr id="27" name="Shape 16"/>
          <p:cNvSpPr/>
          <p:nvPr/>
        </p:nvSpPr>
        <p:spPr>
          <a:xfrm>
            <a:off x="5957045" y="7226300"/>
            <a:ext cx="812902" cy="812800"/>
          </a:xfrm>
          <a:prstGeom prst="roundRect">
            <a:avLst>
              <a:gd name="adj" fmla="val 156375"/>
            </a:avLst>
          </a:prstGeom>
          <a:noFill/>
          <a:ln/>
        </p:spPr>
      </p:sp>
      <p:pic>
        <p:nvPicPr>
          <p:cNvPr id="28" name="Image 9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57045" y="7226300"/>
            <a:ext cx="812902" cy="812800"/>
          </a:xfrm>
          <a:prstGeom prst="rect">
            <a:avLst/>
          </a:prstGeom>
        </p:spPr>
      </p:pic>
      <p:pic>
        <p:nvPicPr>
          <p:cNvPr id="29" name="Image 10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01525" y="7277100"/>
            <a:ext cx="523940" cy="711200"/>
          </a:xfrm>
          <a:prstGeom prst="rect">
            <a:avLst/>
          </a:prstGeom>
        </p:spPr>
      </p:pic>
      <p:sp>
        <p:nvSpPr>
          <p:cNvPr id="30" name="Shape 17"/>
          <p:cNvSpPr/>
          <p:nvPr/>
        </p:nvSpPr>
        <p:spPr>
          <a:xfrm>
            <a:off x="2413302" y="8343900"/>
            <a:ext cx="7900387" cy="1485900"/>
          </a:xfrm>
          <a:prstGeom prst="rect">
            <a:avLst/>
          </a:prstGeom>
          <a:noFill/>
          <a:ln/>
        </p:spPr>
      </p:sp>
      <p:sp>
        <p:nvSpPr>
          <p:cNvPr id="31" name="Text 18"/>
          <p:cNvSpPr/>
          <p:nvPr/>
        </p:nvSpPr>
        <p:spPr>
          <a:xfrm>
            <a:off x="2345560" y="8343900"/>
            <a:ext cx="8035871" cy="16213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volcanic eruption devastates a nearby city, forcing its inhabitants to flee to the safety.</a:t>
            </a:r>
            <a:endParaRPr lang="en-US" sz="3200" dirty="0"/>
          </a:p>
        </p:txBody>
      </p:sp>
      <p:sp>
        <p:nvSpPr>
          <p:cNvPr id="32" name="Shape 19"/>
          <p:cNvSpPr/>
          <p:nvPr/>
        </p:nvSpPr>
        <p:spPr>
          <a:xfrm>
            <a:off x="14251181" y="4114800"/>
            <a:ext cx="8141718" cy="2717800"/>
          </a:xfrm>
          <a:prstGeom prst="rect">
            <a:avLst/>
          </a:prstGeom>
          <a:noFill/>
          <a:ln w="25400">
            <a:solidFill>
              <a:srgbClr val="B1C2F3"/>
            </a:solidFill>
            <a:prstDash val="solid"/>
          </a:ln>
        </p:spPr>
      </p:sp>
      <p:sp>
        <p:nvSpPr>
          <p:cNvPr id="33" name="Shape 20"/>
          <p:cNvSpPr/>
          <p:nvPr/>
        </p:nvSpPr>
        <p:spPr>
          <a:xfrm>
            <a:off x="17915589" y="4419600"/>
            <a:ext cx="812902" cy="812800"/>
          </a:xfrm>
          <a:prstGeom prst="roundRect">
            <a:avLst>
              <a:gd name="adj" fmla="val 156375"/>
            </a:avLst>
          </a:prstGeom>
          <a:noFill/>
          <a:ln/>
        </p:spPr>
      </p:sp>
      <p:pic>
        <p:nvPicPr>
          <p:cNvPr id="34" name="Image 11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915589" y="4419600"/>
            <a:ext cx="812902" cy="812800"/>
          </a:xfrm>
          <a:prstGeom prst="rect">
            <a:avLst/>
          </a:prstGeom>
        </p:spPr>
      </p:pic>
      <p:pic>
        <p:nvPicPr>
          <p:cNvPr id="35" name="Image 12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991799" y="4533900"/>
            <a:ext cx="622378" cy="609600"/>
          </a:xfrm>
          <a:prstGeom prst="rect">
            <a:avLst/>
          </a:prstGeom>
        </p:spPr>
      </p:pic>
      <p:sp>
        <p:nvSpPr>
          <p:cNvPr id="36" name="Shape 21"/>
          <p:cNvSpPr/>
          <p:nvPr/>
        </p:nvSpPr>
        <p:spPr>
          <a:xfrm>
            <a:off x="14657632" y="5537200"/>
            <a:ext cx="7328816" cy="990600"/>
          </a:xfrm>
          <a:prstGeom prst="rect">
            <a:avLst/>
          </a:prstGeom>
          <a:noFill/>
          <a:ln/>
        </p:spPr>
      </p:sp>
      <p:sp>
        <p:nvSpPr>
          <p:cNvPr id="37" name="Text 22"/>
          <p:cNvSpPr/>
          <p:nvPr/>
        </p:nvSpPr>
        <p:spPr>
          <a:xfrm>
            <a:off x="14589890" y="5537200"/>
            <a:ext cx="7464300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group of adventurers sets out to recover an ancient artifact.</a:t>
            </a:r>
            <a:endParaRPr lang="en-US" sz="3200" dirty="0"/>
          </a:p>
        </p:txBody>
      </p:sp>
      <p:sp>
        <p:nvSpPr>
          <p:cNvPr id="38" name="Shape 23"/>
          <p:cNvSpPr/>
          <p:nvPr/>
        </p:nvSpPr>
        <p:spPr>
          <a:xfrm>
            <a:off x="14251181" y="9906000"/>
            <a:ext cx="8141718" cy="3213100"/>
          </a:xfrm>
          <a:prstGeom prst="rect">
            <a:avLst/>
          </a:prstGeom>
          <a:noFill/>
          <a:ln w="25400">
            <a:solidFill>
              <a:srgbClr val="B1C2F3"/>
            </a:solidFill>
            <a:prstDash val="solid"/>
          </a:ln>
        </p:spPr>
      </p:sp>
      <p:sp>
        <p:nvSpPr>
          <p:cNvPr id="39" name="Shape 24"/>
          <p:cNvSpPr/>
          <p:nvPr/>
        </p:nvSpPr>
        <p:spPr>
          <a:xfrm>
            <a:off x="17915589" y="10210800"/>
            <a:ext cx="812902" cy="812800"/>
          </a:xfrm>
          <a:prstGeom prst="roundRect">
            <a:avLst>
              <a:gd name="adj" fmla="val 156375"/>
            </a:avLst>
          </a:prstGeom>
          <a:noFill/>
          <a:ln/>
        </p:spPr>
      </p:sp>
      <p:pic>
        <p:nvPicPr>
          <p:cNvPr id="40" name="Image 13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915589" y="10210800"/>
            <a:ext cx="812902" cy="812800"/>
          </a:xfrm>
          <a:prstGeom prst="rect">
            <a:avLst/>
          </a:prstGeom>
        </p:spPr>
      </p:pic>
      <p:pic>
        <p:nvPicPr>
          <p:cNvPr id="41" name="Image 14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8055307" y="10267950"/>
            <a:ext cx="533467" cy="698500"/>
          </a:xfrm>
          <a:prstGeom prst="rect">
            <a:avLst/>
          </a:prstGeom>
        </p:spPr>
      </p:pic>
      <p:sp>
        <p:nvSpPr>
          <p:cNvPr id="42" name="Shape 25"/>
          <p:cNvSpPr/>
          <p:nvPr/>
        </p:nvSpPr>
        <p:spPr>
          <a:xfrm>
            <a:off x="14657632" y="11328400"/>
            <a:ext cx="7328816" cy="1485900"/>
          </a:xfrm>
          <a:prstGeom prst="rect">
            <a:avLst/>
          </a:prstGeom>
          <a:noFill/>
          <a:ln/>
        </p:spPr>
      </p:sp>
      <p:sp>
        <p:nvSpPr>
          <p:cNvPr id="43" name="Text 26"/>
          <p:cNvSpPr/>
          <p:nvPr/>
        </p:nvSpPr>
        <p:spPr>
          <a:xfrm>
            <a:off x="14589890" y="11328400"/>
            <a:ext cx="7464300" cy="16213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powerful sorcerer and a cunning thief cross paths, leading to an unlikely partnership.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62487" y="508000"/>
            <a:ext cx="11274776" cy="1583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80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AGILE TIMELINE</a:t>
            </a:r>
            <a:endParaRPr lang="en-US" sz="8000" dirty="0"/>
          </a:p>
        </p:txBody>
      </p:sp>
      <p:sp>
        <p:nvSpPr>
          <p:cNvPr id="3" name="Shape 1"/>
          <p:cNvSpPr/>
          <p:nvPr/>
        </p:nvSpPr>
        <p:spPr>
          <a:xfrm>
            <a:off x="23370921" y="10515600"/>
            <a:ext cx="1016127" cy="320040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3340" y="10820400"/>
            <a:ext cx="711289" cy="259080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006851" y="2501900"/>
            <a:ext cx="20373346" cy="10109200"/>
          </a:xfrm>
          <a:prstGeom prst="rect">
            <a:avLst/>
          </a:prstGeom>
          <a:noFill/>
          <a:ln/>
        </p:spPr>
      </p:sp>
      <p:sp>
        <p:nvSpPr>
          <p:cNvPr id="6" name="Shape 3"/>
          <p:cNvSpPr/>
          <p:nvPr/>
        </p:nvSpPr>
        <p:spPr>
          <a:xfrm>
            <a:off x="2006851" y="2501900"/>
            <a:ext cx="20373346" cy="1993900"/>
          </a:xfrm>
          <a:prstGeom prst="rect">
            <a:avLst/>
          </a:prstGeom>
          <a:noFill/>
          <a:ln/>
        </p:spPr>
      </p:sp>
      <p:sp>
        <p:nvSpPr>
          <p:cNvPr id="7" name="Shape 4"/>
          <p:cNvSpPr/>
          <p:nvPr/>
        </p:nvSpPr>
        <p:spPr>
          <a:xfrm>
            <a:off x="2006851" y="2501900"/>
            <a:ext cx="10161270" cy="1993900"/>
          </a:xfrm>
          <a:prstGeom prst="rect">
            <a:avLst/>
          </a:prstGeom>
          <a:noFill/>
          <a:ln/>
        </p:spPr>
      </p:sp>
      <p:sp>
        <p:nvSpPr>
          <p:cNvPr id="8" name="Shape 5"/>
          <p:cNvSpPr/>
          <p:nvPr/>
        </p:nvSpPr>
        <p:spPr>
          <a:xfrm>
            <a:off x="2006851" y="2501900"/>
            <a:ext cx="10161270" cy="927100"/>
          </a:xfrm>
          <a:prstGeom prst="rect">
            <a:avLst/>
          </a:prstGeom>
          <a:solidFill>
            <a:srgbClr val="1C50EA">
              <a:alpha val="100000"/>
            </a:srgbClr>
          </a:solidFill>
          <a:ln/>
        </p:spPr>
      </p:sp>
      <p:sp>
        <p:nvSpPr>
          <p:cNvPr id="9" name="Text 6"/>
          <p:cNvSpPr/>
          <p:nvPr/>
        </p:nvSpPr>
        <p:spPr>
          <a:xfrm>
            <a:off x="5569646" y="2654300"/>
            <a:ext cx="3205034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FFFFFF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First Month</a:t>
            </a:r>
            <a:endParaRPr lang="en-US" sz="4000" dirty="0"/>
          </a:p>
        </p:txBody>
      </p:sp>
      <p:sp>
        <p:nvSpPr>
          <p:cNvPr id="10" name="Shape 7"/>
          <p:cNvSpPr/>
          <p:nvPr/>
        </p:nvSpPr>
        <p:spPr>
          <a:xfrm>
            <a:off x="2006851" y="3632200"/>
            <a:ext cx="10135867" cy="863600"/>
          </a:xfrm>
          <a:prstGeom prst="rect">
            <a:avLst/>
          </a:prstGeom>
          <a:noFill/>
          <a:ln/>
        </p:spPr>
      </p:sp>
      <p:sp>
        <p:nvSpPr>
          <p:cNvPr id="11" name="Shape 8"/>
          <p:cNvSpPr/>
          <p:nvPr/>
        </p:nvSpPr>
        <p:spPr>
          <a:xfrm>
            <a:off x="2006851" y="3632200"/>
            <a:ext cx="2514914" cy="863600"/>
          </a:xfrm>
          <a:prstGeom prst="rect">
            <a:avLst/>
          </a:prstGeom>
          <a:noFill/>
          <a:ln/>
        </p:spPr>
      </p:sp>
      <p:sp>
        <p:nvSpPr>
          <p:cNvPr id="12" name="Text 9"/>
          <p:cNvSpPr/>
          <p:nvPr/>
        </p:nvSpPr>
        <p:spPr>
          <a:xfrm>
            <a:off x="2895962" y="3784600"/>
            <a:ext cx="88911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W1</a:t>
            </a:r>
            <a:endParaRPr lang="en-US" sz="3600" dirty="0"/>
          </a:p>
        </p:txBody>
      </p:sp>
      <p:sp>
        <p:nvSpPr>
          <p:cNvPr id="13" name="Shape 10"/>
          <p:cNvSpPr/>
          <p:nvPr/>
        </p:nvSpPr>
        <p:spPr>
          <a:xfrm>
            <a:off x="4547168" y="3632200"/>
            <a:ext cx="2514914" cy="863600"/>
          </a:xfrm>
          <a:prstGeom prst="rect">
            <a:avLst/>
          </a:prstGeom>
          <a:noFill/>
          <a:ln/>
        </p:spPr>
      </p:sp>
      <p:sp>
        <p:nvSpPr>
          <p:cNvPr id="14" name="Text 11"/>
          <p:cNvSpPr/>
          <p:nvPr/>
        </p:nvSpPr>
        <p:spPr>
          <a:xfrm>
            <a:off x="5398175" y="3784600"/>
            <a:ext cx="96532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W2</a:t>
            </a:r>
            <a:endParaRPr lang="en-US" sz="3600" dirty="0"/>
          </a:p>
        </p:txBody>
      </p:sp>
      <p:sp>
        <p:nvSpPr>
          <p:cNvPr id="15" name="Shape 12"/>
          <p:cNvSpPr/>
          <p:nvPr/>
        </p:nvSpPr>
        <p:spPr>
          <a:xfrm>
            <a:off x="7087486" y="3632200"/>
            <a:ext cx="2514914" cy="863600"/>
          </a:xfrm>
          <a:prstGeom prst="rect">
            <a:avLst/>
          </a:prstGeom>
          <a:noFill/>
          <a:ln/>
        </p:spPr>
      </p:sp>
      <p:sp>
        <p:nvSpPr>
          <p:cNvPr id="16" name="Text 13"/>
          <p:cNvSpPr/>
          <p:nvPr/>
        </p:nvSpPr>
        <p:spPr>
          <a:xfrm>
            <a:off x="7938492" y="3784600"/>
            <a:ext cx="96532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W3</a:t>
            </a:r>
            <a:endParaRPr lang="en-US" sz="3600" dirty="0"/>
          </a:p>
        </p:txBody>
      </p:sp>
      <p:sp>
        <p:nvSpPr>
          <p:cNvPr id="17" name="Shape 14"/>
          <p:cNvSpPr/>
          <p:nvPr/>
        </p:nvSpPr>
        <p:spPr>
          <a:xfrm>
            <a:off x="9627803" y="3632200"/>
            <a:ext cx="2514914" cy="863600"/>
          </a:xfrm>
          <a:prstGeom prst="rect">
            <a:avLst/>
          </a:prstGeom>
          <a:noFill/>
          <a:ln/>
        </p:spPr>
      </p:sp>
      <p:sp>
        <p:nvSpPr>
          <p:cNvPr id="18" name="Text 15"/>
          <p:cNvSpPr/>
          <p:nvPr/>
        </p:nvSpPr>
        <p:spPr>
          <a:xfrm>
            <a:off x="10478810" y="3784600"/>
            <a:ext cx="96532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W4</a:t>
            </a:r>
            <a:endParaRPr lang="en-US" sz="3600" dirty="0"/>
          </a:p>
        </p:txBody>
      </p:sp>
      <p:sp>
        <p:nvSpPr>
          <p:cNvPr id="19" name="Shape 16"/>
          <p:cNvSpPr/>
          <p:nvPr/>
        </p:nvSpPr>
        <p:spPr>
          <a:xfrm>
            <a:off x="12218927" y="2501900"/>
            <a:ext cx="10161270" cy="1993900"/>
          </a:xfrm>
          <a:prstGeom prst="rect">
            <a:avLst/>
          </a:prstGeom>
          <a:noFill/>
          <a:ln/>
        </p:spPr>
      </p:sp>
      <p:sp>
        <p:nvSpPr>
          <p:cNvPr id="20" name="Shape 17"/>
          <p:cNvSpPr/>
          <p:nvPr/>
        </p:nvSpPr>
        <p:spPr>
          <a:xfrm>
            <a:off x="12218927" y="2501900"/>
            <a:ext cx="10161270" cy="927100"/>
          </a:xfrm>
          <a:prstGeom prst="rect">
            <a:avLst/>
          </a:prstGeom>
          <a:solidFill>
            <a:srgbClr val="1C50EA">
              <a:alpha val="100000"/>
            </a:srgbClr>
          </a:solidFill>
          <a:ln/>
        </p:spPr>
      </p:sp>
      <p:sp>
        <p:nvSpPr>
          <p:cNvPr id="21" name="Text 18"/>
          <p:cNvSpPr/>
          <p:nvPr/>
        </p:nvSpPr>
        <p:spPr>
          <a:xfrm>
            <a:off x="15387973" y="2654300"/>
            <a:ext cx="3992532" cy="791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4000" dirty="0">
                <a:solidFill>
                  <a:srgbClr val="FFFFFF">
                    <a:alpha val="100000"/>
                  </a:srgbClr>
                </a:solidFill>
                <a:latin typeface="Montserrat SemiBold" pitchFamily="34" charset="0"/>
                <a:ea typeface="Montserrat SemiBold" pitchFamily="34" charset="-122"/>
                <a:cs typeface="Montserrat SemiBold" pitchFamily="34" charset="-120"/>
              </a:rPr>
              <a:t>Second Month</a:t>
            </a:r>
            <a:endParaRPr lang="en-US" sz="4000" dirty="0"/>
          </a:p>
        </p:txBody>
      </p:sp>
      <p:sp>
        <p:nvSpPr>
          <p:cNvPr id="22" name="Shape 19"/>
          <p:cNvSpPr/>
          <p:nvPr/>
        </p:nvSpPr>
        <p:spPr>
          <a:xfrm>
            <a:off x="12218927" y="3632200"/>
            <a:ext cx="10135867" cy="863600"/>
          </a:xfrm>
          <a:prstGeom prst="rect">
            <a:avLst/>
          </a:prstGeom>
          <a:noFill/>
          <a:ln/>
        </p:spPr>
      </p:sp>
      <p:sp>
        <p:nvSpPr>
          <p:cNvPr id="23" name="Shape 20"/>
          <p:cNvSpPr/>
          <p:nvPr/>
        </p:nvSpPr>
        <p:spPr>
          <a:xfrm>
            <a:off x="12218927" y="3632200"/>
            <a:ext cx="2514914" cy="863600"/>
          </a:xfrm>
          <a:prstGeom prst="rect">
            <a:avLst/>
          </a:prstGeom>
          <a:noFill/>
          <a:ln/>
        </p:spPr>
      </p:sp>
      <p:sp>
        <p:nvSpPr>
          <p:cNvPr id="24" name="Text 21"/>
          <p:cNvSpPr/>
          <p:nvPr/>
        </p:nvSpPr>
        <p:spPr>
          <a:xfrm>
            <a:off x="13108038" y="3784600"/>
            <a:ext cx="88911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W1</a:t>
            </a:r>
            <a:endParaRPr lang="en-US" sz="3600" dirty="0"/>
          </a:p>
        </p:txBody>
      </p:sp>
      <p:sp>
        <p:nvSpPr>
          <p:cNvPr id="25" name="Shape 22"/>
          <p:cNvSpPr/>
          <p:nvPr/>
        </p:nvSpPr>
        <p:spPr>
          <a:xfrm>
            <a:off x="14759245" y="3632200"/>
            <a:ext cx="2514914" cy="863600"/>
          </a:xfrm>
          <a:prstGeom prst="rect">
            <a:avLst/>
          </a:prstGeom>
          <a:noFill/>
          <a:ln/>
        </p:spPr>
      </p:sp>
      <p:sp>
        <p:nvSpPr>
          <p:cNvPr id="26" name="Text 23"/>
          <p:cNvSpPr/>
          <p:nvPr/>
        </p:nvSpPr>
        <p:spPr>
          <a:xfrm>
            <a:off x="15610251" y="3784600"/>
            <a:ext cx="96532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W2</a:t>
            </a:r>
            <a:endParaRPr lang="en-US" sz="3600" dirty="0"/>
          </a:p>
        </p:txBody>
      </p:sp>
      <p:sp>
        <p:nvSpPr>
          <p:cNvPr id="27" name="Shape 24"/>
          <p:cNvSpPr/>
          <p:nvPr/>
        </p:nvSpPr>
        <p:spPr>
          <a:xfrm>
            <a:off x="17299562" y="3632200"/>
            <a:ext cx="2514914" cy="863600"/>
          </a:xfrm>
          <a:prstGeom prst="rect">
            <a:avLst/>
          </a:prstGeom>
          <a:noFill/>
          <a:ln/>
        </p:spPr>
      </p:sp>
      <p:sp>
        <p:nvSpPr>
          <p:cNvPr id="28" name="Text 25"/>
          <p:cNvSpPr/>
          <p:nvPr/>
        </p:nvSpPr>
        <p:spPr>
          <a:xfrm>
            <a:off x="18150569" y="3784600"/>
            <a:ext cx="96532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W3</a:t>
            </a:r>
            <a:endParaRPr lang="en-US" sz="3600" dirty="0"/>
          </a:p>
        </p:txBody>
      </p:sp>
      <p:sp>
        <p:nvSpPr>
          <p:cNvPr id="29" name="Shape 26"/>
          <p:cNvSpPr/>
          <p:nvPr/>
        </p:nvSpPr>
        <p:spPr>
          <a:xfrm>
            <a:off x="19839880" y="3632200"/>
            <a:ext cx="2514914" cy="863600"/>
          </a:xfrm>
          <a:prstGeom prst="rect">
            <a:avLst/>
          </a:prstGeom>
          <a:noFill/>
          <a:ln/>
        </p:spPr>
      </p:sp>
      <p:sp>
        <p:nvSpPr>
          <p:cNvPr id="30" name="Text 27"/>
          <p:cNvSpPr/>
          <p:nvPr/>
        </p:nvSpPr>
        <p:spPr>
          <a:xfrm>
            <a:off x="20690886" y="3784600"/>
            <a:ext cx="96532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W4</a:t>
            </a:r>
            <a:endParaRPr lang="en-US" sz="3600" dirty="0"/>
          </a:p>
        </p:txBody>
      </p:sp>
      <p:pic>
        <p:nvPicPr>
          <p:cNvPr id="3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6851" y="4191000"/>
            <a:ext cx="20347943" cy="8420100"/>
          </a:xfrm>
          <a:prstGeom prst="rect">
            <a:avLst/>
          </a:prstGeom>
        </p:spPr>
      </p:pic>
      <p:pic>
        <p:nvPicPr>
          <p:cNvPr id="3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4467" y="4191000"/>
            <a:ext cx="12702" cy="8420100"/>
          </a:xfrm>
          <a:prstGeom prst="rect">
            <a:avLst/>
          </a:prstGeom>
        </p:spPr>
      </p:pic>
      <p:pic>
        <p:nvPicPr>
          <p:cNvPr id="33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4467" y="4191000"/>
            <a:ext cx="12702" cy="8420100"/>
          </a:xfrm>
          <a:prstGeom prst="rect">
            <a:avLst/>
          </a:prstGeom>
        </p:spPr>
      </p:pic>
      <p:pic>
        <p:nvPicPr>
          <p:cNvPr id="34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4784" y="4191000"/>
            <a:ext cx="12702" cy="8420100"/>
          </a:xfrm>
          <a:prstGeom prst="rect">
            <a:avLst/>
          </a:prstGeom>
        </p:spPr>
      </p:pic>
      <p:pic>
        <p:nvPicPr>
          <p:cNvPr id="35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15102" y="4191000"/>
            <a:ext cx="12702" cy="8420100"/>
          </a:xfrm>
          <a:prstGeom prst="rect">
            <a:avLst/>
          </a:prstGeom>
        </p:spPr>
      </p:pic>
      <p:pic>
        <p:nvPicPr>
          <p:cNvPr id="36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55419" y="4191000"/>
            <a:ext cx="12702" cy="8420100"/>
          </a:xfrm>
          <a:prstGeom prst="rect">
            <a:avLst/>
          </a:prstGeom>
        </p:spPr>
      </p:pic>
      <p:pic>
        <p:nvPicPr>
          <p:cNvPr id="37" name="Image 7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84648" y="4191000"/>
            <a:ext cx="12702" cy="8420100"/>
          </a:xfrm>
          <a:prstGeom prst="rect">
            <a:avLst/>
          </a:prstGeom>
        </p:spPr>
      </p:pic>
      <p:pic>
        <p:nvPicPr>
          <p:cNvPr id="38" name="Image 8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324965" y="4191000"/>
            <a:ext cx="12702" cy="8420100"/>
          </a:xfrm>
          <a:prstGeom prst="rect">
            <a:avLst/>
          </a:prstGeom>
        </p:spPr>
      </p:pic>
      <p:pic>
        <p:nvPicPr>
          <p:cNvPr id="39" name="Image 9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90686" y="4191000"/>
            <a:ext cx="12702" cy="8420100"/>
          </a:xfrm>
          <a:prstGeom prst="rect">
            <a:avLst/>
          </a:prstGeom>
        </p:spPr>
      </p:pic>
      <p:sp>
        <p:nvSpPr>
          <p:cNvPr id="40" name="Shape 28"/>
          <p:cNvSpPr/>
          <p:nvPr/>
        </p:nvSpPr>
        <p:spPr>
          <a:xfrm>
            <a:off x="2070359" y="5143500"/>
            <a:ext cx="2413302" cy="3378200"/>
          </a:xfrm>
          <a:prstGeom prst="roundRect">
            <a:avLst>
              <a:gd name="adj" fmla="val 4168"/>
            </a:avLst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41" name="Text 29"/>
          <p:cNvSpPr/>
          <p:nvPr/>
        </p:nvSpPr>
        <p:spPr>
          <a:xfrm>
            <a:off x="2375197" y="5346700"/>
            <a:ext cx="1939109" cy="3107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Rare event causes unpredictable magic.</a:t>
            </a:r>
            <a:endParaRPr lang="en-US" sz="3200" dirty="0"/>
          </a:p>
        </p:txBody>
      </p:sp>
      <p:sp>
        <p:nvSpPr>
          <p:cNvPr id="42" name="Shape 30"/>
          <p:cNvSpPr/>
          <p:nvPr/>
        </p:nvSpPr>
        <p:spPr>
          <a:xfrm>
            <a:off x="7138292" y="5956300"/>
            <a:ext cx="2413302" cy="1892300"/>
          </a:xfrm>
          <a:prstGeom prst="roundRect">
            <a:avLst>
              <a:gd name="adj" fmla="val 5315"/>
            </a:avLst>
          </a:prstGeom>
          <a:solidFill>
            <a:srgbClr val="B1C2F3">
              <a:alpha val="100000"/>
            </a:srgbClr>
          </a:solidFill>
          <a:ln/>
        </p:spPr>
      </p:sp>
      <p:sp>
        <p:nvSpPr>
          <p:cNvPr id="43" name="Text 31"/>
          <p:cNvSpPr/>
          <p:nvPr/>
        </p:nvSpPr>
        <p:spPr>
          <a:xfrm>
            <a:off x="7443130" y="6159500"/>
            <a:ext cx="1939109" cy="16213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Humans acquire Crystal </a:t>
            </a:r>
            <a:endParaRPr lang="en-US" sz="3200" dirty="0"/>
          </a:p>
        </p:txBody>
      </p:sp>
      <p:sp>
        <p:nvSpPr>
          <p:cNvPr id="44" name="Shape 32"/>
          <p:cNvSpPr/>
          <p:nvPr/>
        </p:nvSpPr>
        <p:spPr>
          <a:xfrm>
            <a:off x="13476384" y="7759700"/>
            <a:ext cx="6338092" cy="901700"/>
          </a:xfrm>
          <a:prstGeom prst="roundRect">
            <a:avLst>
              <a:gd name="adj" fmla="val 11155"/>
            </a:avLst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45" name="Text 33"/>
          <p:cNvSpPr/>
          <p:nvPr/>
        </p:nvSpPr>
        <p:spPr>
          <a:xfrm>
            <a:off x="13781222" y="7962900"/>
            <a:ext cx="6041722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Shimmering City established</a:t>
            </a:r>
            <a:endParaRPr lang="en-US" sz="3200" dirty="0"/>
          </a:p>
        </p:txBody>
      </p:sp>
      <p:sp>
        <p:nvSpPr>
          <p:cNvPr id="46" name="Shape 34"/>
          <p:cNvSpPr/>
          <p:nvPr/>
        </p:nvSpPr>
        <p:spPr>
          <a:xfrm>
            <a:off x="5563295" y="9067800"/>
            <a:ext cx="11710864" cy="901700"/>
          </a:xfrm>
          <a:prstGeom prst="roundRect">
            <a:avLst>
              <a:gd name="adj" fmla="val 11155"/>
            </a:avLst>
          </a:prstGeom>
          <a:solidFill>
            <a:srgbClr val="B1C2F3">
              <a:alpha val="100000"/>
            </a:srgbClr>
          </a:solidFill>
          <a:ln/>
        </p:spPr>
      </p:sp>
      <p:sp>
        <p:nvSpPr>
          <p:cNvPr id="47" name="Text 35"/>
          <p:cNvSpPr/>
          <p:nvPr/>
        </p:nvSpPr>
        <p:spPr>
          <a:xfrm>
            <a:off x="5868133" y="9271000"/>
            <a:ext cx="7184865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Peasant discovers magical powers.</a:t>
            </a:r>
            <a:endParaRPr lang="en-US" sz="3200" dirty="0"/>
          </a:p>
        </p:txBody>
      </p:sp>
      <p:sp>
        <p:nvSpPr>
          <p:cNvPr id="48" name="Shape 36"/>
          <p:cNvSpPr/>
          <p:nvPr/>
        </p:nvSpPr>
        <p:spPr>
          <a:xfrm>
            <a:off x="7138292" y="10128250"/>
            <a:ext cx="2413302" cy="1397000"/>
          </a:xfrm>
          <a:prstGeom prst="roundRect">
            <a:avLst>
              <a:gd name="adj" fmla="val 7200"/>
            </a:avLst>
          </a:prstGeom>
          <a:solidFill>
            <a:srgbClr val="F2F4F8">
              <a:alpha val="100000"/>
            </a:srgbClr>
          </a:solidFill>
          <a:ln/>
        </p:spPr>
      </p:sp>
      <p:sp>
        <p:nvSpPr>
          <p:cNvPr id="49" name="Text 37"/>
          <p:cNvSpPr/>
          <p:nvPr/>
        </p:nvSpPr>
        <p:spPr>
          <a:xfrm>
            <a:off x="7443130" y="10331450"/>
            <a:ext cx="1939109" cy="112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Hero's honor.</a:t>
            </a:r>
            <a:endParaRPr lang="en-US" sz="3200" dirty="0"/>
          </a:p>
        </p:txBody>
      </p:sp>
      <p:sp>
        <p:nvSpPr>
          <p:cNvPr id="50" name="Shape 38"/>
          <p:cNvSpPr/>
          <p:nvPr/>
        </p:nvSpPr>
        <p:spPr>
          <a:xfrm>
            <a:off x="16169121" y="11709400"/>
            <a:ext cx="6185673" cy="901700"/>
          </a:xfrm>
          <a:prstGeom prst="roundRect">
            <a:avLst>
              <a:gd name="adj" fmla="val 11155"/>
            </a:avLst>
          </a:prstGeom>
          <a:solidFill>
            <a:srgbClr val="B1C2F3">
              <a:alpha val="100000"/>
            </a:srgbClr>
          </a:solidFill>
          <a:ln/>
        </p:spPr>
      </p:sp>
      <p:sp>
        <p:nvSpPr>
          <p:cNvPr id="51" name="Text 39"/>
          <p:cNvSpPr/>
          <p:nvPr/>
        </p:nvSpPr>
        <p:spPr>
          <a:xfrm>
            <a:off x="16473959" y="11912600"/>
            <a:ext cx="5597166" cy="6307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Kingdoms clash in conflict.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62487" y="635000"/>
            <a:ext cx="11274776" cy="1583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8000" dirty="0">
                <a:solidFill>
                  <a:srgbClr val="1C50EA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COMPANY HISTORY</a:t>
            </a:r>
            <a:endParaRPr lang="en-US" sz="8000" dirty="0"/>
          </a:p>
        </p:txBody>
      </p:sp>
      <p:sp>
        <p:nvSpPr>
          <p:cNvPr id="3" name="Shape 1"/>
          <p:cNvSpPr/>
          <p:nvPr/>
        </p:nvSpPr>
        <p:spPr>
          <a:xfrm>
            <a:off x="23370921" y="10515600"/>
            <a:ext cx="1016127" cy="320040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3340" y="10820400"/>
            <a:ext cx="711289" cy="25908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717800"/>
            <a:ext cx="24387048" cy="10490200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-679535" y="5727700"/>
            <a:ext cx="25746118" cy="4470400"/>
          </a:xfrm>
          <a:prstGeom prst="rect">
            <a:avLst/>
          </a:prstGeom>
          <a:solidFill>
            <a:srgbClr val="1C50EA">
              <a:alpha val="100000"/>
            </a:srgbClr>
          </a:solidFill>
          <a:ln/>
        </p:spPr>
      </p:sp>
      <p:sp>
        <p:nvSpPr>
          <p:cNvPr id="7" name="Shape 3"/>
          <p:cNvSpPr/>
          <p:nvPr/>
        </p:nvSpPr>
        <p:spPr>
          <a:xfrm>
            <a:off x="997075" y="5727700"/>
            <a:ext cx="22392899" cy="1981200"/>
          </a:xfrm>
          <a:prstGeom prst="rect">
            <a:avLst/>
          </a:prstGeom>
          <a:noFill/>
          <a:ln/>
        </p:spPr>
      </p:sp>
      <p:sp>
        <p:nvSpPr>
          <p:cNvPr id="8" name="Text 4"/>
          <p:cNvSpPr/>
          <p:nvPr/>
        </p:nvSpPr>
        <p:spPr>
          <a:xfrm>
            <a:off x="997075" y="5727700"/>
            <a:ext cx="4669950" cy="2523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12800" dirty="0">
                <a:solidFill>
                  <a:srgbClr val="FFFFFF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2020</a:t>
            </a:r>
            <a:endParaRPr lang="en-US" sz="12800" dirty="0"/>
          </a:p>
        </p:txBody>
      </p:sp>
      <p:sp>
        <p:nvSpPr>
          <p:cNvPr id="9" name="Text 5"/>
          <p:cNvSpPr/>
          <p:nvPr/>
        </p:nvSpPr>
        <p:spPr>
          <a:xfrm>
            <a:off x="10205726" y="5727700"/>
            <a:ext cx="4517531" cy="2523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12800" dirty="0">
                <a:solidFill>
                  <a:srgbClr val="FFFFFF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2022</a:t>
            </a:r>
            <a:endParaRPr lang="en-US" sz="12800" dirty="0"/>
          </a:p>
        </p:txBody>
      </p:sp>
      <p:sp>
        <p:nvSpPr>
          <p:cNvPr id="10" name="Text 6"/>
          <p:cNvSpPr/>
          <p:nvPr/>
        </p:nvSpPr>
        <p:spPr>
          <a:xfrm>
            <a:off x="19261957" y="5727700"/>
            <a:ext cx="4669950" cy="2523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12800" dirty="0">
                <a:solidFill>
                  <a:srgbClr val="FFFFFF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2024</a:t>
            </a:r>
            <a:endParaRPr lang="en-US" sz="12800" dirty="0"/>
          </a:p>
        </p:txBody>
      </p:sp>
      <p:sp>
        <p:nvSpPr>
          <p:cNvPr id="11" name="Shape 7"/>
          <p:cNvSpPr/>
          <p:nvPr/>
        </p:nvSpPr>
        <p:spPr>
          <a:xfrm>
            <a:off x="5830029" y="8216900"/>
            <a:ext cx="12726991" cy="1981200"/>
          </a:xfrm>
          <a:prstGeom prst="rect">
            <a:avLst/>
          </a:prstGeom>
          <a:noFill/>
          <a:ln/>
        </p:spPr>
      </p:sp>
      <p:sp>
        <p:nvSpPr>
          <p:cNvPr id="12" name="Text 8"/>
          <p:cNvSpPr/>
          <p:nvPr/>
        </p:nvSpPr>
        <p:spPr>
          <a:xfrm>
            <a:off x="5830029" y="8216900"/>
            <a:ext cx="4199992" cy="2523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12800" dirty="0">
                <a:solidFill>
                  <a:srgbClr val="FFFFFF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2021</a:t>
            </a:r>
            <a:endParaRPr lang="en-US" sz="12800" dirty="0"/>
          </a:p>
        </p:txBody>
      </p:sp>
      <p:sp>
        <p:nvSpPr>
          <p:cNvPr id="13" name="Text 9"/>
          <p:cNvSpPr/>
          <p:nvPr/>
        </p:nvSpPr>
        <p:spPr>
          <a:xfrm>
            <a:off x="14568721" y="8216900"/>
            <a:ext cx="4530233" cy="2523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12800" dirty="0">
                <a:solidFill>
                  <a:srgbClr val="FFFFFF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2023</a:t>
            </a:r>
            <a:endParaRPr lang="en-US" sz="12800" dirty="0"/>
          </a:p>
        </p:txBody>
      </p:sp>
      <p:sp>
        <p:nvSpPr>
          <p:cNvPr id="14" name="Shape 10"/>
          <p:cNvSpPr/>
          <p:nvPr/>
        </p:nvSpPr>
        <p:spPr>
          <a:xfrm>
            <a:off x="1663908" y="2711450"/>
            <a:ext cx="21999150" cy="2743200"/>
          </a:xfrm>
          <a:prstGeom prst="rect">
            <a:avLst/>
          </a:prstGeom>
          <a:noFill/>
          <a:ln/>
        </p:spPr>
      </p:sp>
      <p:sp>
        <p:nvSpPr>
          <p:cNvPr id="15" name="Shape 11"/>
          <p:cNvSpPr/>
          <p:nvPr/>
        </p:nvSpPr>
        <p:spPr>
          <a:xfrm>
            <a:off x="1663908" y="27114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16" name="Shape 12"/>
          <p:cNvSpPr/>
          <p:nvPr/>
        </p:nvSpPr>
        <p:spPr>
          <a:xfrm>
            <a:off x="1663908" y="27114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17" name="Shape 13"/>
          <p:cNvSpPr/>
          <p:nvPr/>
        </p:nvSpPr>
        <p:spPr>
          <a:xfrm>
            <a:off x="1663908" y="27114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18" name="Text 14"/>
          <p:cNvSpPr/>
          <p:nvPr/>
        </p:nvSpPr>
        <p:spPr>
          <a:xfrm>
            <a:off x="1663908" y="271145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Eclipse</a:t>
            </a:r>
            <a:endParaRPr lang="en-US" sz="3600" dirty="0"/>
          </a:p>
        </p:txBody>
      </p:sp>
      <p:sp>
        <p:nvSpPr>
          <p:cNvPr id="19" name="Text 15"/>
          <p:cNvSpPr/>
          <p:nvPr/>
        </p:nvSpPr>
        <p:spPr>
          <a:xfrm>
            <a:off x="1663908" y="3473450"/>
            <a:ext cx="4708055" cy="2116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rare eclipse occurs, causing strange and unpredictable magical effects.</a:t>
            </a:r>
            <a:endParaRPr lang="en-US" sz="3200" dirty="0"/>
          </a:p>
        </p:txBody>
      </p:sp>
      <p:sp>
        <p:nvSpPr>
          <p:cNvPr id="20" name="Shape 16"/>
          <p:cNvSpPr/>
          <p:nvPr/>
        </p:nvSpPr>
        <p:spPr>
          <a:xfrm>
            <a:off x="10377197" y="27114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21" name="Shape 17"/>
          <p:cNvSpPr/>
          <p:nvPr/>
        </p:nvSpPr>
        <p:spPr>
          <a:xfrm>
            <a:off x="10377197" y="27114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22" name="Shape 18"/>
          <p:cNvSpPr/>
          <p:nvPr/>
        </p:nvSpPr>
        <p:spPr>
          <a:xfrm>
            <a:off x="10377197" y="27114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23" name="Text 19"/>
          <p:cNvSpPr/>
          <p:nvPr/>
        </p:nvSpPr>
        <p:spPr>
          <a:xfrm>
            <a:off x="10377197" y="271145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War</a:t>
            </a:r>
            <a:endParaRPr lang="en-US" sz="3600" dirty="0"/>
          </a:p>
        </p:txBody>
      </p:sp>
      <p:sp>
        <p:nvSpPr>
          <p:cNvPr id="24" name="Text 20"/>
          <p:cNvSpPr/>
          <p:nvPr/>
        </p:nvSpPr>
        <p:spPr>
          <a:xfrm>
            <a:off x="10377197" y="3473450"/>
            <a:ext cx="4708055" cy="2116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volcanic eruption devastates a nearby city, forcing its inhabitants.</a:t>
            </a:r>
            <a:endParaRPr lang="en-US" sz="3200" dirty="0"/>
          </a:p>
        </p:txBody>
      </p:sp>
      <p:sp>
        <p:nvSpPr>
          <p:cNvPr id="25" name="Shape 21"/>
          <p:cNvSpPr/>
          <p:nvPr/>
        </p:nvSpPr>
        <p:spPr>
          <a:xfrm>
            <a:off x="19090486" y="27114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26" name="Shape 22"/>
          <p:cNvSpPr/>
          <p:nvPr/>
        </p:nvSpPr>
        <p:spPr>
          <a:xfrm>
            <a:off x="19090486" y="27114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27" name="Shape 23"/>
          <p:cNvSpPr/>
          <p:nvPr/>
        </p:nvSpPr>
        <p:spPr>
          <a:xfrm>
            <a:off x="19090486" y="27114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28" name="Text 24"/>
          <p:cNvSpPr/>
          <p:nvPr/>
        </p:nvSpPr>
        <p:spPr>
          <a:xfrm>
            <a:off x="19090486" y="271145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Foundation</a:t>
            </a:r>
            <a:endParaRPr lang="en-US" sz="3600" dirty="0"/>
          </a:p>
        </p:txBody>
      </p:sp>
      <p:sp>
        <p:nvSpPr>
          <p:cNvPr id="29" name="Text 25"/>
          <p:cNvSpPr/>
          <p:nvPr/>
        </p:nvSpPr>
        <p:spPr>
          <a:xfrm>
            <a:off x="19090486" y="3473450"/>
            <a:ext cx="4708055" cy="2116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An elf helps humans obtain the Crystal of the Unicorn from the Elven Forest.</a:t>
            </a:r>
            <a:endParaRPr lang="en-US" sz="3200" dirty="0"/>
          </a:p>
        </p:txBody>
      </p:sp>
      <p:sp>
        <p:nvSpPr>
          <p:cNvPr id="30" name="Shape 26"/>
          <p:cNvSpPr/>
          <p:nvPr/>
        </p:nvSpPr>
        <p:spPr>
          <a:xfrm>
            <a:off x="6236479" y="10471150"/>
            <a:ext cx="12841305" cy="2743200"/>
          </a:xfrm>
          <a:prstGeom prst="rect">
            <a:avLst/>
          </a:prstGeom>
          <a:noFill/>
          <a:ln/>
        </p:spPr>
      </p:sp>
      <p:sp>
        <p:nvSpPr>
          <p:cNvPr id="31" name="Shape 27"/>
          <p:cNvSpPr/>
          <p:nvPr/>
        </p:nvSpPr>
        <p:spPr>
          <a:xfrm>
            <a:off x="6236479" y="104711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2" name="Shape 28"/>
          <p:cNvSpPr/>
          <p:nvPr/>
        </p:nvSpPr>
        <p:spPr>
          <a:xfrm>
            <a:off x="6236479" y="104711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3" name="Shape 29"/>
          <p:cNvSpPr/>
          <p:nvPr/>
        </p:nvSpPr>
        <p:spPr>
          <a:xfrm>
            <a:off x="6236479" y="104711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4" name="Text 30"/>
          <p:cNvSpPr/>
          <p:nvPr/>
        </p:nvSpPr>
        <p:spPr>
          <a:xfrm>
            <a:off x="6236479" y="1047115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Obtain</a:t>
            </a:r>
            <a:endParaRPr lang="en-US" sz="3600" dirty="0"/>
          </a:p>
        </p:txBody>
      </p:sp>
      <p:sp>
        <p:nvSpPr>
          <p:cNvPr id="35" name="Text 31"/>
          <p:cNvSpPr/>
          <p:nvPr/>
        </p:nvSpPr>
        <p:spPr>
          <a:xfrm>
            <a:off x="6236479" y="11233150"/>
            <a:ext cx="4708055" cy="2116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group of adventurers sets out to recover an ancient artifact.</a:t>
            </a:r>
            <a:endParaRPr lang="en-US" sz="3200" dirty="0"/>
          </a:p>
        </p:txBody>
      </p:sp>
      <p:sp>
        <p:nvSpPr>
          <p:cNvPr id="36" name="Shape 32"/>
          <p:cNvSpPr/>
          <p:nvPr/>
        </p:nvSpPr>
        <p:spPr>
          <a:xfrm>
            <a:off x="14505213" y="104711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7" name="Shape 33"/>
          <p:cNvSpPr/>
          <p:nvPr/>
        </p:nvSpPr>
        <p:spPr>
          <a:xfrm>
            <a:off x="14505213" y="104711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8" name="Shape 34"/>
          <p:cNvSpPr/>
          <p:nvPr/>
        </p:nvSpPr>
        <p:spPr>
          <a:xfrm>
            <a:off x="14505213" y="10471150"/>
            <a:ext cx="4572572" cy="2743200"/>
          </a:xfrm>
          <a:prstGeom prst="rect">
            <a:avLst/>
          </a:prstGeom>
          <a:noFill/>
          <a:ln/>
        </p:spPr>
      </p:sp>
      <p:sp>
        <p:nvSpPr>
          <p:cNvPr id="39" name="Text 35"/>
          <p:cNvSpPr/>
          <p:nvPr/>
        </p:nvSpPr>
        <p:spPr>
          <a:xfrm>
            <a:off x="14505213" y="10471150"/>
            <a:ext cx="4724991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/>
            <a:r>
              <a:rPr lang="en-US" sz="3600" dirty="0">
                <a:solidFill>
                  <a:srgbClr val="000000">
                    <a:alpha val="100000"/>
                  </a:srgbClr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Invasion</a:t>
            </a:r>
            <a:endParaRPr lang="en-US" sz="3600" dirty="0"/>
          </a:p>
        </p:txBody>
      </p:sp>
      <p:sp>
        <p:nvSpPr>
          <p:cNvPr id="40" name="Text 36"/>
          <p:cNvSpPr/>
          <p:nvPr/>
        </p:nvSpPr>
        <p:spPr>
          <a:xfrm>
            <a:off x="14505213" y="11233150"/>
            <a:ext cx="4708055" cy="21166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spcAft>
                <a:spcPts val="4000"/>
              </a:spcAft>
            </a:pPr>
            <a:r>
              <a:rPr lang="en-US" sz="3200" dirty="0">
                <a:solidFill>
                  <a:srgbClr val="000000">
                    <a:alpha val="100000"/>
                  </a:srgbClr>
                </a:solidFill>
                <a:latin typeface="Montserrat Regular" pitchFamily="34" charset="0"/>
                <a:ea typeface="Montserrat Regular" pitchFamily="34" charset="-122"/>
                <a:cs typeface="Montserrat Regular" pitchFamily="34" charset="-120"/>
              </a:rPr>
              <a:t>A powerful sorcerer and a cunning thief cross paths, leading to a partnership.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1068</Words>
  <Application>Microsoft Macintosh PowerPoint</Application>
  <PresentationFormat>Custom</PresentationFormat>
  <Paragraphs>275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Montserrat Bold</vt:lpstr>
      <vt:lpstr>Montserrat Regular</vt:lpstr>
      <vt:lpstr>Montserrat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Truc Truc</cp:lastModifiedBy>
  <cp:revision>2</cp:revision>
  <dcterms:created xsi:type="dcterms:W3CDTF">2023-03-01T06:26:27Z</dcterms:created>
  <dcterms:modified xsi:type="dcterms:W3CDTF">2023-03-01T07:05:12Z</dcterms:modified>
</cp:coreProperties>
</file>