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7C447C32-929D-42DD-9E5C-83DD968DCE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07324207-1DB1-44B5-9BAE-A41E7EDC20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7DED860F-D394-420F-97A7-F3019A49F4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2019-09-16T13:29:49Z</dcterms:modified>
</cp:coreProperties>
</file>