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3669482-DF00-450C-85C4-2AAAEFA1F9B1}">
  <a:tblStyle styleId="{13669482-DF00-450C-85C4-2AAAEFA1F9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5" name="Google Shape;55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{13669482-DF00-450C-85C4-2AAAEFA1F9B1}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carbón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roca oscura hecha de fósiles de plantas que se puede quemar y usarse como combustible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electricidad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energía como la que ilumina los focos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energía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la habilidad de hacer una acción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ingeniero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persona que utiliza la ciencia para diseñar soluciones a ciertos problemas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energía térmica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energía que existe como calor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46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energía hidráulica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usamos el movimiento del agua para impulsar turbinas que producen energía eléctrica; es un recurso renovable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46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crear algo nuevo, por lo regular un objeto o una nueva manera de hacer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gas natural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gas que se puede usar como una fuente de energía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recurso no renovable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recurso natural que existe en cantidades limitadas, como el carbón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contaminación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dañino en el medio ambiente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recurso renovable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recurso natural que existe en cantidades ilimitadas, como el viento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energía solar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energía que proviene del Sol que puede calentar cosas y puede ser usada para crear electricidad; es un recurso renovable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panel solar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panel que absorbe luz solar y puede almacenar su energía para usarla después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turbina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máquina que convierte el movimiento del aire y del agua en energía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energía eólica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usamos la energía del viento para crear electricidad; es un recurso renovable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molino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estructura grande con hélices que pueden convertir el viento energía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does energy come from?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