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9575" cx="12190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1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1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2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2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2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2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2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 name="Google Shape;80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9" name="Google Shape;80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2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8" name="Google Shape;84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9" name="Google Shape;84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2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1" name="Google Shape;87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 name="Google Shape;87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2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2" name="Google Shape;94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3" name="Google Shape;94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p:cSld name="Slide 12">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679" y="457307"/>
            <a:ext cx="3931725" cy="160057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nda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5182514" y="987654"/>
            <a:ext cx="6171397" cy="487475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ndara"/>
                <a:ea typeface="Candara"/>
                <a:cs typeface="Candara"/>
                <a:sym typeface="Candar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ndara"/>
                <a:ea typeface="Candara"/>
                <a:cs typeface="Candara"/>
                <a:sym typeface="Candar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9pPr>
          </a:lstStyle>
          <a:p/>
        </p:txBody>
      </p:sp>
      <p:sp>
        <p:nvSpPr>
          <p:cNvPr id="70" name="Google Shape;70;p11"/>
          <p:cNvSpPr txBox="1"/>
          <p:nvPr>
            <p:ph idx="1" type="body"/>
          </p:nvPr>
        </p:nvSpPr>
        <p:spPr>
          <a:xfrm>
            <a:off x="839679" y="2057877"/>
            <a:ext cx="3931725" cy="381247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919034" y="-1254894"/>
            <a:ext cx="4352346" cy="1051423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1451" y="1957522"/>
            <a:ext cx="5813184" cy="262855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798147" y="-594845"/>
            <a:ext cx="5813184" cy="773329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p:cSld name="Slide 13">
    <p:spTree>
      <p:nvGrpSpPr>
        <p:cNvPr id="86" name="Shape 8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spTree>
      <p:nvGrpSpPr>
        <p:cNvPr id="16" name="Shape 16"/>
        <p:cNvGrpSpPr/>
        <p:nvPr/>
      </p:nvGrpSpPr>
      <p:grpSpPr>
        <a:xfrm>
          <a:off x="0" y="0"/>
          <a:ext cx="0" cy="0"/>
          <a:chOff x="0" y="0"/>
          <a:chExt cx="0" cy="0"/>
        </a:xfrm>
      </p:grpSpPr>
      <p:sp>
        <p:nvSpPr>
          <p:cNvPr id="17" name="Google Shape;17;p3"/>
          <p:cNvSpPr txBox="1"/>
          <p:nvPr>
            <p:ph type="ctrTitle"/>
          </p:nvPr>
        </p:nvSpPr>
        <p:spPr>
          <a:xfrm>
            <a:off x="1523802" y="1122624"/>
            <a:ext cx="9142810" cy="238815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ndar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subTitle"/>
          </p:nvPr>
        </p:nvSpPr>
        <p:spPr>
          <a:xfrm>
            <a:off x="1523802" y="3602873"/>
            <a:ext cx="9142810" cy="165614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3"/>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838092" y="1826048"/>
            <a:ext cx="10514231" cy="435234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secHead">
  <p:cSld name="SECTION_HEADER">
    <p:spTree>
      <p:nvGrpSpPr>
        <p:cNvPr id="28" name="Shape 28"/>
        <p:cNvGrpSpPr/>
        <p:nvPr/>
      </p:nvGrpSpPr>
      <p:grpSpPr>
        <a:xfrm>
          <a:off x="0" y="0"/>
          <a:ext cx="0" cy="0"/>
          <a:chOff x="0" y="0"/>
          <a:chExt cx="0" cy="0"/>
        </a:xfrm>
      </p:grpSpPr>
      <p:sp>
        <p:nvSpPr>
          <p:cNvPr id="29" name="Google Shape;29;p5"/>
          <p:cNvSpPr txBox="1"/>
          <p:nvPr>
            <p:ph type="title"/>
          </p:nvPr>
        </p:nvSpPr>
        <p:spPr>
          <a:xfrm>
            <a:off x="831743" y="1710135"/>
            <a:ext cx="10514231" cy="285339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ndar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831743" y="4590527"/>
            <a:ext cx="10514231" cy="150053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5"/>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838091" y="1826048"/>
            <a:ext cx="5180926" cy="435234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2" type="body"/>
          </p:nvPr>
        </p:nvSpPr>
        <p:spPr>
          <a:xfrm>
            <a:off x="6171396" y="1826048"/>
            <a:ext cx="5180926" cy="435234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woTxTwoObj">
  <p:cSld name="TWO_OBJECTS_WITH_TEXT">
    <p:spTree>
      <p:nvGrpSpPr>
        <p:cNvPr id="41" name="Shape 41"/>
        <p:cNvGrpSpPr/>
        <p:nvPr/>
      </p:nvGrpSpPr>
      <p:grpSpPr>
        <a:xfrm>
          <a:off x="0" y="0"/>
          <a:ext cx="0" cy="0"/>
          <a:chOff x="0" y="0"/>
          <a:chExt cx="0" cy="0"/>
        </a:xfrm>
      </p:grpSpPr>
      <p:sp>
        <p:nvSpPr>
          <p:cNvPr id="42" name="Google Shape;42;p7"/>
          <p:cNvSpPr txBox="1"/>
          <p:nvPr>
            <p:ph type="title"/>
          </p:nvPr>
        </p:nvSpPr>
        <p:spPr>
          <a:xfrm>
            <a:off x="839680" y="365211"/>
            <a:ext cx="10514231" cy="132587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839679" y="1681553"/>
            <a:ext cx="5157116" cy="82410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7"/>
          <p:cNvSpPr txBox="1"/>
          <p:nvPr>
            <p:ph idx="2" type="body"/>
          </p:nvPr>
        </p:nvSpPr>
        <p:spPr>
          <a:xfrm>
            <a:off x="839679" y="2505656"/>
            <a:ext cx="5157116" cy="3685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3" type="body"/>
          </p:nvPr>
        </p:nvSpPr>
        <p:spPr>
          <a:xfrm>
            <a:off x="6171398" y="1681553"/>
            <a:ext cx="5182513" cy="82410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7"/>
          <p:cNvSpPr txBox="1"/>
          <p:nvPr>
            <p:ph idx="4" type="body"/>
          </p:nvPr>
        </p:nvSpPr>
        <p:spPr>
          <a:xfrm>
            <a:off x="6171398" y="2505656"/>
            <a:ext cx="5182513" cy="3685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7"/>
          <p:cNvSpPr/>
          <p:nvPr/>
        </p:nvSpPr>
        <p:spPr>
          <a:xfrm>
            <a:off x="8706228" y="6431125"/>
            <a:ext cx="77513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节日PPT模板：www.1ppt.com/jieri/           PPT素材下载：www.1ppt.com/sucai/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PPT背景图片：www.1ppt.com/beijing/      PPT图表下载：www.1ppt.com/tubiao/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优秀PPT下载：www.1ppt.com/xiazai/        PPT教程： www.1ppt.com/powerpoint/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Word教程： www.1ppt.com/word/              Excel教程：www.1ppt.com/excel/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资料下载：www.1ppt.com/ziliao/                PPT课件下载：www.1ppt.com/kejian/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范文下载：www.1ppt.com/fanwen/             试卷下载：www.1ppt.com/shiti/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教案下载：www.1ppt.com/jiaoan/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字体下载：www.1ppt.com/ziti/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blank">
  <p:cSld name="BLANK">
    <p:spTree>
      <p:nvGrpSpPr>
        <p:cNvPr id="56" name="Shape 56"/>
        <p:cNvGrpSpPr/>
        <p:nvPr/>
      </p:nvGrpSpPr>
      <p:grpSpPr>
        <a:xfrm>
          <a:off x="0" y="0"/>
          <a:ext cx="0" cy="0"/>
          <a:chOff x="0" y="0"/>
          <a:chExt cx="0" cy="0"/>
        </a:xfrm>
      </p:grpSpPr>
      <p:sp>
        <p:nvSpPr>
          <p:cNvPr id="57" name="Google Shape;57;p9"/>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679" y="457307"/>
            <a:ext cx="3931725" cy="160057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nda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182514" y="987654"/>
            <a:ext cx="6171397" cy="4874754"/>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679" y="2057877"/>
            <a:ext cx="3931725" cy="381247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092" y="1826048"/>
            <a:ext cx="10514231" cy="4352346"/>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ndara"/>
                <a:ea typeface="Candara"/>
                <a:cs typeface="Candara"/>
                <a:sym typeface="Candar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
        <p:nvSpPr>
          <p:cNvPr id="12" name="Google Shape;12;p1"/>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3" name="Google Shape;13;p1"/>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4" name="Google Shape;14;p1"/>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ndara"/>
                <a:ea typeface="Candara"/>
                <a:cs typeface="Candara"/>
                <a:sym typeface="Candara"/>
              </a:defRPr>
            </a:lvl1pPr>
            <a:lvl2pPr indent="0" lvl="1" marL="0" marR="0" rtl="0" algn="r">
              <a:spcBef>
                <a:spcPts val="0"/>
              </a:spcBef>
              <a:buNone/>
              <a:defRPr b="0" i="0" sz="1200" u="none" cap="none" strike="noStrike">
                <a:solidFill>
                  <a:srgbClr val="888888"/>
                </a:solidFill>
                <a:latin typeface="Candara"/>
                <a:ea typeface="Candara"/>
                <a:cs typeface="Candara"/>
                <a:sym typeface="Candara"/>
              </a:defRPr>
            </a:lvl2pPr>
            <a:lvl3pPr indent="0" lvl="2" marL="0" marR="0" rtl="0" algn="r">
              <a:spcBef>
                <a:spcPts val="0"/>
              </a:spcBef>
              <a:buNone/>
              <a:defRPr b="0" i="0" sz="1200" u="none" cap="none" strike="noStrike">
                <a:solidFill>
                  <a:srgbClr val="888888"/>
                </a:solidFill>
                <a:latin typeface="Candara"/>
                <a:ea typeface="Candara"/>
                <a:cs typeface="Candara"/>
                <a:sym typeface="Candara"/>
              </a:defRPr>
            </a:lvl3pPr>
            <a:lvl4pPr indent="0" lvl="3" marL="0" marR="0" rtl="0" algn="r">
              <a:spcBef>
                <a:spcPts val="0"/>
              </a:spcBef>
              <a:buNone/>
              <a:defRPr b="0" i="0" sz="1200" u="none" cap="none" strike="noStrike">
                <a:solidFill>
                  <a:srgbClr val="888888"/>
                </a:solidFill>
                <a:latin typeface="Candara"/>
                <a:ea typeface="Candara"/>
                <a:cs typeface="Candara"/>
                <a:sym typeface="Candara"/>
              </a:defRPr>
            </a:lvl4pPr>
            <a:lvl5pPr indent="0" lvl="4" marL="0" marR="0" rtl="0" algn="r">
              <a:spcBef>
                <a:spcPts val="0"/>
              </a:spcBef>
              <a:buNone/>
              <a:defRPr b="0" i="0" sz="1200" u="none" cap="none" strike="noStrike">
                <a:solidFill>
                  <a:srgbClr val="888888"/>
                </a:solidFill>
                <a:latin typeface="Candara"/>
                <a:ea typeface="Candara"/>
                <a:cs typeface="Candara"/>
                <a:sym typeface="Candara"/>
              </a:defRPr>
            </a:lvl5pPr>
            <a:lvl6pPr indent="0" lvl="5" marL="0" marR="0" rtl="0" algn="r">
              <a:spcBef>
                <a:spcPts val="0"/>
              </a:spcBef>
              <a:buNone/>
              <a:defRPr b="0" i="0" sz="1200" u="none" cap="none" strike="noStrike">
                <a:solidFill>
                  <a:srgbClr val="888888"/>
                </a:solidFill>
                <a:latin typeface="Candara"/>
                <a:ea typeface="Candara"/>
                <a:cs typeface="Candara"/>
                <a:sym typeface="Candara"/>
              </a:defRPr>
            </a:lvl6pPr>
            <a:lvl7pPr indent="0" lvl="6" marL="0" marR="0" rtl="0" algn="r">
              <a:spcBef>
                <a:spcPts val="0"/>
              </a:spcBef>
              <a:buNone/>
              <a:defRPr b="0" i="0" sz="1200" u="none" cap="none" strike="noStrike">
                <a:solidFill>
                  <a:srgbClr val="888888"/>
                </a:solidFill>
                <a:latin typeface="Candara"/>
                <a:ea typeface="Candara"/>
                <a:cs typeface="Candara"/>
                <a:sym typeface="Candara"/>
              </a:defRPr>
            </a:lvl7pPr>
            <a:lvl8pPr indent="0" lvl="7" marL="0" marR="0" rtl="0" algn="r">
              <a:spcBef>
                <a:spcPts val="0"/>
              </a:spcBef>
              <a:buNone/>
              <a:defRPr b="0" i="0" sz="1200" u="none" cap="none" strike="noStrike">
                <a:solidFill>
                  <a:srgbClr val="888888"/>
                </a:solidFill>
                <a:latin typeface="Candara"/>
                <a:ea typeface="Candara"/>
                <a:cs typeface="Candara"/>
                <a:sym typeface="Candara"/>
              </a:defRPr>
            </a:lvl8pPr>
            <a:lvl9pPr indent="0" lvl="8" marL="0" marR="0" rtl="0" algn="r">
              <a:spcBef>
                <a:spcPts val="0"/>
              </a:spcBef>
              <a:buNone/>
              <a:defRPr b="0" i="0" sz="1200" u="none" cap="none" strike="noStrike">
                <a:solidFill>
                  <a:srgbClr val="88888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0.jpg"/><Relationship Id="rId5" Type="http://schemas.openxmlformats.org/officeDocument/2006/relationships/image" Target="../media/image9.png"/><Relationship Id="rId6"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26.jpg"/><Relationship Id="rId5" Type="http://schemas.openxmlformats.org/officeDocument/2006/relationships/image" Target="../media/image19.png"/><Relationship Id="rId6" Type="http://schemas.openxmlformats.org/officeDocument/2006/relationships/image" Target="../media/image20.jpg"/><Relationship Id="rId7"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 Id="rId4" Type="http://schemas.openxmlformats.org/officeDocument/2006/relationships/image" Target="../media/image16.jpg"/><Relationship Id="rId5" Type="http://schemas.openxmlformats.org/officeDocument/2006/relationships/image" Target="../media/image25.jpg"/><Relationship Id="rId6"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4.png"/><Relationship Id="rId7"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8.jpg"/><Relationship Id="rId5" Type="http://schemas.openxmlformats.org/officeDocument/2006/relationships/image" Target="../media/image22.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5"/>
          <p:cNvSpPr txBox="1"/>
          <p:nvPr/>
        </p:nvSpPr>
        <p:spPr>
          <a:xfrm>
            <a:off x="1715022" y="2738059"/>
            <a:ext cx="9011036" cy="9866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6300" u="none" cap="none" strike="noStrike">
                <a:solidFill>
                  <a:srgbClr val="F58C65"/>
                </a:solidFill>
                <a:latin typeface="Candara"/>
                <a:ea typeface="Candara"/>
                <a:cs typeface="Candara"/>
                <a:sym typeface="Candara"/>
              </a:rPr>
              <a:t>FLORAL</a:t>
            </a:r>
            <a:r>
              <a:rPr b="1" i="0" lang="en-US" sz="6300" u="none" cap="none" strike="noStrike">
                <a:solidFill>
                  <a:srgbClr val="5E8A43"/>
                </a:solidFill>
                <a:latin typeface="Candara"/>
                <a:ea typeface="Candara"/>
                <a:cs typeface="Candara"/>
                <a:sym typeface="Candara"/>
              </a:rPr>
              <a:t> ATMOSPHERIC</a:t>
            </a:r>
            <a:endParaRPr b="1" i="0" sz="6300" u="none" cap="none" strike="noStrike">
              <a:solidFill>
                <a:srgbClr val="5E8A43"/>
              </a:solidFill>
              <a:latin typeface="Candara"/>
              <a:ea typeface="Candara"/>
              <a:cs typeface="Candara"/>
              <a:sym typeface="Candara"/>
            </a:endParaRPr>
          </a:p>
        </p:txBody>
      </p:sp>
      <p:sp>
        <p:nvSpPr>
          <p:cNvPr id="93" name="Google Shape;93;p15"/>
          <p:cNvSpPr txBox="1"/>
          <p:nvPr/>
        </p:nvSpPr>
        <p:spPr>
          <a:xfrm>
            <a:off x="3313826" y="3856107"/>
            <a:ext cx="5813429" cy="4870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F7F7F"/>
              </a:buClr>
              <a:buSzPts val="4000"/>
              <a:buFont typeface="Candara"/>
              <a:buNone/>
            </a:pPr>
            <a:r>
              <a:rPr b="0" i="0" lang="en-US" sz="4000" u="none" cap="none" strike="noStrike">
                <a:solidFill>
                  <a:srgbClr val="7F7F7F"/>
                </a:solidFill>
                <a:latin typeface="Candara"/>
                <a:ea typeface="Candara"/>
                <a:cs typeface="Candara"/>
                <a:sym typeface="Candara"/>
              </a:rPr>
              <a:t>Presentation Template</a:t>
            </a:r>
            <a:endParaRPr b="0" i="0" sz="4000" u="none" cap="none" strike="noStrike">
              <a:solidFill>
                <a:srgbClr val="7F7F7F"/>
              </a:solidFill>
              <a:latin typeface="Candara"/>
              <a:ea typeface="Candara"/>
              <a:cs typeface="Candara"/>
              <a:sym typeface="Candara"/>
            </a:endParaRPr>
          </a:p>
        </p:txBody>
      </p:sp>
      <p:grpSp>
        <p:nvGrpSpPr>
          <p:cNvPr id="94" name="Google Shape;94;p15"/>
          <p:cNvGrpSpPr/>
          <p:nvPr/>
        </p:nvGrpSpPr>
        <p:grpSpPr>
          <a:xfrm>
            <a:off x="5433010" y="4609549"/>
            <a:ext cx="1575059" cy="160804"/>
            <a:chOff x="5548426" y="3343939"/>
            <a:chExt cx="833173" cy="85061"/>
          </a:xfrm>
        </p:grpSpPr>
        <p:sp>
          <p:nvSpPr>
            <p:cNvPr id="95" name="Google Shape;95;p15"/>
            <p:cNvSpPr/>
            <p:nvPr/>
          </p:nvSpPr>
          <p:spPr>
            <a:xfrm>
              <a:off x="5548426" y="3343939"/>
              <a:ext cx="85061" cy="85061"/>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96" name="Google Shape;96;p15"/>
            <p:cNvSpPr/>
            <p:nvPr/>
          </p:nvSpPr>
          <p:spPr>
            <a:xfrm>
              <a:off x="5698049" y="3343939"/>
              <a:ext cx="85061" cy="85061"/>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97" name="Google Shape;97;p15"/>
            <p:cNvSpPr/>
            <p:nvPr/>
          </p:nvSpPr>
          <p:spPr>
            <a:xfrm>
              <a:off x="5847671" y="3343939"/>
              <a:ext cx="85061" cy="85061"/>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98" name="Google Shape;98;p15"/>
            <p:cNvSpPr/>
            <p:nvPr/>
          </p:nvSpPr>
          <p:spPr>
            <a:xfrm>
              <a:off x="5997294" y="3343939"/>
              <a:ext cx="85061" cy="85061"/>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99" name="Google Shape;99;p15"/>
            <p:cNvSpPr/>
            <p:nvPr/>
          </p:nvSpPr>
          <p:spPr>
            <a:xfrm>
              <a:off x="6146917" y="3343939"/>
              <a:ext cx="85061" cy="85061"/>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100" name="Google Shape;100;p15"/>
            <p:cNvSpPr/>
            <p:nvPr/>
          </p:nvSpPr>
          <p:spPr>
            <a:xfrm>
              <a:off x="6296538" y="3343939"/>
              <a:ext cx="85061" cy="85061"/>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grpSp>
      <p:pic>
        <p:nvPicPr>
          <p:cNvPr descr="C:\Users\Administrator\Desktop\bt101\10101.png" id="101" name="Google Shape;101;p15"/>
          <p:cNvPicPr preferRelativeResize="0"/>
          <p:nvPr/>
        </p:nvPicPr>
        <p:blipFill rotWithShape="1">
          <a:blip r:embed="rId4">
            <a:alphaModFix/>
          </a:blip>
          <a:srcRect b="0" l="0" r="0" t="0"/>
          <a:stretch/>
        </p:blipFill>
        <p:spPr>
          <a:xfrm flipH="1" rot="10800000">
            <a:off x="3386820" y="1664137"/>
            <a:ext cx="5518672" cy="1150034"/>
          </a:xfrm>
          <a:prstGeom prst="rect">
            <a:avLst/>
          </a:prstGeom>
          <a:noFill/>
          <a:ln>
            <a:noFill/>
          </a:ln>
        </p:spPr>
      </p:pic>
      <p:sp>
        <p:nvSpPr>
          <p:cNvPr id="102" name="Google Shape;102;p15"/>
          <p:cNvSpPr txBox="1"/>
          <p:nvPr/>
        </p:nvSpPr>
        <p:spPr>
          <a:xfrm>
            <a:off x="3313826" y="4793161"/>
            <a:ext cx="5813429" cy="4870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F7F7F"/>
              </a:buClr>
              <a:buSzPts val="1400"/>
              <a:buFont typeface="Candara"/>
              <a:buNone/>
            </a:pPr>
            <a:r>
              <a:rPr b="0" i="0" lang="en-US" sz="1400" u="none" cap="none" strike="noStrike">
                <a:solidFill>
                  <a:srgbClr val="7F7F7F"/>
                </a:solidFill>
                <a:latin typeface="Candara"/>
                <a:ea typeface="Candara"/>
                <a:cs typeface="Candara"/>
                <a:sym typeface="Candara"/>
              </a:rPr>
              <a:t>www.freepptbackgrounds.net</a:t>
            </a:r>
            <a:endParaRPr b="0" i="0" sz="1400" u="none" cap="none" strike="noStrike">
              <a:solidFill>
                <a:srgbClr val="7F7F7F"/>
              </a:solidFill>
              <a:latin typeface="Candara"/>
              <a:ea typeface="Candara"/>
              <a:cs typeface="Candara"/>
              <a:sym typeface="Candara"/>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750"/>
                                        <p:tgtEl>
                                          <p:spTgt spid="101"/>
                                        </p:tgtEl>
                                        <p:attrNameLst>
                                          <p:attrName>ppt_w</p:attrName>
                                        </p:attrNameLst>
                                      </p:cBhvr>
                                      <p:tavLst>
                                        <p:tav fmla="" tm="0">
                                          <p:val>
                                            <p:strVal val="0"/>
                                          </p:val>
                                        </p:tav>
                                        <p:tav fmla="" tm="100000">
                                          <p:val>
                                            <p:strVal val="#ppt_w"/>
                                          </p:val>
                                        </p:tav>
                                      </p:tavLst>
                                    </p:anim>
                                    <p:anim calcmode="lin" valueType="num">
                                      <p:cBhvr additive="base">
                                        <p:cTn dur="750"/>
                                        <p:tgtEl>
                                          <p:spTgt spid="10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75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750"/>
                                        <p:tgtEl>
                                          <p:spTgt spid="94"/>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4"/>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386" name="Google Shape;386;p24"/>
          <p:cNvGrpSpPr/>
          <p:nvPr/>
        </p:nvGrpSpPr>
        <p:grpSpPr>
          <a:xfrm>
            <a:off x="496710" y="1537519"/>
            <a:ext cx="11185879" cy="4991038"/>
            <a:chOff x="559293" y="850962"/>
            <a:chExt cx="8024638" cy="3580521"/>
          </a:xfrm>
        </p:grpSpPr>
        <p:pic>
          <p:nvPicPr>
            <p:cNvPr descr="C:\Users\114\Desktop\shutterstock_68453071.jpg" id="387" name="Google Shape;387;p24"/>
            <p:cNvPicPr preferRelativeResize="0"/>
            <p:nvPr/>
          </p:nvPicPr>
          <p:blipFill rotWithShape="1">
            <a:blip r:embed="rId3">
              <a:alphaModFix/>
            </a:blip>
            <a:srcRect b="0" l="0" r="0" t="0"/>
            <a:stretch/>
          </p:blipFill>
          <p:spPr>
            <a:xfrm>
              <a:off x="3571875" y="2879448"/>
              <a:ext cx="2449710" cy="1534357"/>
            </a:xfrm>
            <a:prstGeom prst="rect">
              <a:avLst/>
            </a:prstGeom>
            <a:noFill/>
            <a:ln>
              <a:noFill/>
            </a:ln>
          </p:spPr>
        </p:pic>
        <p:pic>
          <p:nvPicPr>
            <p:cNvPr descr="C:\Users\114\Desktop\4d6ca0d54b7959d2710000b2\shutterstock_62170066.jpg" id="388" name="Google Shape;388;p24"/>
            <p:cNvPicPr preferRelativeResize="0"/>
            <p:nvPr/>
          </p:nvPicPr>
          <p:blipFill rotWithShape="1">
            <a:blip r:embed="rId4">
              <a:alphaModFix/>
            </a:blip>
            <a:srcRect b="0" l="0" r="0" t="0"/>
            <a:stretch/>
          </p:blipFill>
          <p:spPr>
            <a:xfrm>
              <a:off x="3571875" y="870012"/>
              <a:ext cx="5012054" cy="1959846"/>
            </a:xfrm>
            <a:prstGeom prst="rect">
              <a:avLst/>
            </a:prstGeom>
            <a:noFill/>
            <a:ln>
              <a:noFill/>
            </a:ln>
          </p:spPr>
        </p:pic>
        <p:pic>
          <p:nvPicPr>
            <p:cNvPr descr="C:\Users\114\Desktop\4e1a60504b7959bc0d000070\1.jpg" id="389" name="Google Shape;389;p24"/>
            <p:cNvPicPr preferRelativeResize="0"/>
            <p:nvPr/>
          </p:nvPicPr>
          <p:blipFill rotWithShape="1">
            <a:blip r:embed="rId5">
              <a:alphaModFix/>
            </a:blip>
            <a:srcRect b="0" l="0" r="0" t="0"/>
            <a:stretch/>
          </p:blipFill>
          <p:spPr>
            <a:xfrm>
              <a:off x="559294" y="850962"/>
              <a:ext cx="2956263" cy="3580521"/>
            </a:xfrm>
            <a:prstGeom prst="rect">
              <a:avLst/>
            </a:prstGeom>
            <a:noFill/>
            <a:ln>
              <a:noFill/>
            </a:ln>
          </p:spPr>
        </p:pic>
        <p:sp>
          <p:nvSpPr>
            <p:cNvPr id="390" name="Google Shape;390;p24"/>
            <p:cNvSpPr/>
            <p:nvPr/>
          </p:nvSpPr>
          <p:spPr>
            <a:xfrm>
              <a:off x="559293" y="3395663"/>
              <a:ext cx="2956264" cy="1034294"/>
            </a:xfrm>
            <a:prstGeom prst="rect">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ndara"/>
                <a:ea typeface="Candara"/>
                <a:cs typeface="Candara"/>
                <a:sym typeface="Candara"/>
              </a:endParaRPr>
            </a:p>
          </p:txBody>
        </p:sp>
        <p:sp>
          <p:nvSpPr>
            <p:cNvPr id="391" name="Google Shape;391;p24"/>
            <p:cNvSpPr txBox="1"/>
            <p:nvPr/>
          </p:nvSpPr>
          <p:spPr>
            <a:xfrm>
              <a:off x="623886" y="3514906"/>
              <a:ext cx="2247900" cy="37535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Candara"/>
                  <a:ea typeface="Candara"/>
                  <a:cs typeface="Candara"/>
                  <a:sym typeface="Candara"/>
                </a:rPr>
                <a:t>Super Project 01</a:t>
              </a:r>
              <a:endParaRPr b="1" sz="2800">
                <a:solidFill>
                  <a:schemeClr val="lt1"/>
                </a:solidFill>
                <a:latin typeface="Candara"/>
                <a:ea typeface="Candara"/>
                <a:cs typeface="Candara"/>
                <a:sym typeface="Candara"/>
              </a:endParaRPr>
            </a:p>
          </p:txBody>
        </p:sp>
        <p:sp>
          <p:nvSpPr>
            <p:cNvPr id="392" name="Google Shape;392;p24"/>
            <p:cNvSpPr txBox="1"/>
            <p:nvPr/>
          </p:nvSpPr>
          <p:spPr>
            <a:xfrm>
              <a:off x="621505" y="3788563"/>
              <a:ext cx="1824038" cy="2870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000">
                  <a:solidFill>
                    <a:schemeClr val="lt1"/>
                  </a:solidFill>
                  <a:latin typeface="Candara"/>
                  <a:ea typeface="Candara"/>
                  <a:cs typeface="Candara"/>
                  <a:sym typeface="Candara"/>
                </a:rPr>
                <a:t>Super company</a:t>
              </a:r>
              <a:endParaRPr i="1" sz="2400">
                <a:solidFill>
                  <a:schemeClr val="lt1"/>
                </a:solidFill>
                <a:latin typeface="Candara"/>
                <a:ea typeface="Candara"/>
                <a:cs typeface="Candara"/>
                <a:sym typeface="Candara"/>
              </a:endParaRPr>
            </a:p>
          </p:txBody>
        </p:sp>
        <p:cxnSp>
          <p:nvCxnSpPr>
            <p:cNvPr id="393" name="Google Shape;393;p24"/>
            <p:cNvCxnSpPr/>
            <p:nvPr/>
          </p:nvCxnSpPr>
          <p:spPr>
            <a:xfrm>
              <a:off x="695924" y="4113846"/>
              <a:ext cx="2637826" cy="0"/>
            </a:xfrm>
            <a:prstGeom prst="straightConnector1">
              <a:avLst/>
            </a:prstGeom>
            <a:noFill/>
            <a:ln cap="flat" cmpd="sng" w="38100">
              <a:solidFill>
                <a:schemeClr val="lt1"/>
              </a:solidFill>
              <a:prstDash val="solid"/>
              <a:miter lim="800000"/>
              <a:headEnd len="sm" w="sm" type="none"/>
              <a:tailEnd len="sm" w="sm" type="none"/>
            </a:ln>
          </p:spPr>
        </p:cxnSp>
        <p:sp>
          <p:nvSpPr>
            <p:cNvPr id="394" name="Google Shape;394;p24"/>
            <p:cNvSpPr txBox="1"/>
            <p:nvPr/>
          </p:nvSpPr>
          <p:spPr>
            <a:xfrm>
              <a:off x="626868" y="4125119"/>
              <a:ext cx="3101990" cy="2207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andara"/>
                  <a:ea typeface="Candara"/>
                  <a:cs typeface="Candara"/>
                  <a:sym typeface="Candara"/>
                </a:rPr>
                <a:t>We use well-known development methodologies</a:t>
              </a:r>
              <a:endParaRPr sz="1400">
                <a:solidFill>
                  <a:schemeClr val="lt1"/>
                </a:solidFill>
                <a:latin typeface="Candara"/>
                <a:ea typeface="Candara"/>
                <a:cs typeface="Candara"/>
                <a:sym typeface="Candara"/>
              </a:endParaRPr>
            </a:p>
          </p:txBody>
        </p:sp>
        <p:sp>
          <p:nvSpPr>
            <p:cNvPr id="395" name="Google Shape;395;p24"/>
            <p:cNvSpPr/>
            <p:nvPr/>
          </p:nvSpPr>
          <p:spPr>
            <a:xfrm>
              <a:off x="6092825" y="870011"/>
              <a:ext cx="2491106" cy="1959846"/>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ndara"/>
                <a:ea typeface="Candara"/>
                <a:cs typeface="Candara"/>
                <a:sym typeface="Candara"/>
              </a:endParaRPr>
            </a:p>
          </p:txBody>
        </p:sp>
        <p:cxnSp>
          <p:nvCxnSpPr>
            <p:cNvPr id="396" name="Google Shape;396;p24"/>
            <p:cNvCxnSpPr/>
            <p:nvPr/>
          </p:nvCxnSpPr>
          <p:spPr>
            <a:xfrm>
              <a:off x="6302375" y="1158670"/>
              <a:ext cx="2046056" cy="0"/>
            </a:xfrm>
            <a:prstGeom prst="straightConnector1">
              <a:avLst/>
            </a:prstGeom>
            <a:noFill/>
            <a:ln cap="flat" cmpd="sng" w="38100">
              <a:solidFill>
                <a:srgbClr val="FFFFFF"/>
              </a:solidFill>
              <a:prstDash val="solid"/>
              <a:miter lim="800000"/>
              <a:headEnd len="sm" w="sm" type="none"/>
              <a:tailEnd len="sm" w="sm" type="none"/>
            </a:ln>
          </p:spPr>
        </p:cxnSp>
        <p:sp>
          <p:nvSpPr>
            <p:cNvPr id="397" name="Google Shape;397;p24"/>
            <p:cNvSpPr txBox="1"/>
            <p:nvPr/>
          </p:nvSpPr>
          <p:spPr>
            <a:xfrm>
              <a:off x="6230980" y="1207277"/>
              <a:ext cx="2211345" cy="147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Candara"/>
                  <a:ea typeface="Candara"/>
                  <a:cs typeface="Candara"/>
                  <a:sym typeface="Candara"/>
                </a:rPr>
                <a:t>Add or delete slides. You have to be signed in to your  Google account. in PowerPoint. Remember to download and install the fonts used in this presentation (you’ll find the links to the font files needed in the Presentation design slide)</a:t>
              </a:r>
              <a:endParaRPr sz="1600">
                <a:solidFill>
                  <a:schemeClr val="lt1"/>
                </a:solidFill>
                <a:latin typeface="Candara"/>
                <a:ea typeface="Candara"/>
                <a:cs typeface="Candara"/>
                <a:sym typeface="Candara"/>
              </a:endParaRPr>
            </a:p>
          </p:txBody>
        </p:sp>
        <p:pic>
          <p:nvPicPr>
            <p:cNvPr descr="C:\Users\114\Desktop\4d6ca0d54b7959d2710000b2\shutterstock_62646988.jpg" id="398" name="Google Shape;398;p24"/>
            <p:cNvPicPr preferRelativeResize="0"/>
            <p:nvPr/>
          </p:nvPicPr>
          <p:blipFill rotWithShape="1">
            <a:blip r:embed="rId6">
              <a:alphaModFix/>
            </a:blip>
            <a:srcRect b="0" l="0" r="0" t="0"/>
            <a:stretch/>
          </p:blipFill>
          <p:spPr>
            <a:xfrm>
              <a:off x="6092825" y="2879448"/>
              <a:ext cx="2491104" cy="1534358"/>
            </a:xfrm>
            <a:prstGeom prst="rect">
              <a:avLst/>
            </a:prstGeom>
            <a:noFill/>
            <a:ln>
              <a:noFill/>
            </a:ln>
          </p:spPr>
        </p:pic>
      </p:grpSp>
      <p:sp>
        <p:nvSpPr>
          <p:cNvPr id="399" name="Google Shape;399;p24"/>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Add</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5"/>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406" name="Google Shape;406;p25"/>
          <p:cNvGrpSpPr/>
          <p:nvPr/>
        </p:nvGrpSpPr>
        <p:grpSpPr>
          <a:xfrm>
            <a:off x="1732643" y="2298429"/>
            <a:ext cx="8762336" cy="3254610"/>
            <a:chOff x="1033407" y="1622190"/>
            <a:chExt cx="7079774" cy="2629653"/>
          </a:xfrm>
        </p:grpSpPr>
        <p:grpSp>
          <p:nvGrpSpPr>
            <p:cNvPr id="407" name="Google Shape;407;p25"/>
            <p:cNvGrpSpPr/>
            <p:nvPr/>
          </p:nvGrpSpPr>
          <p:grpSpPr>
            <a:xfrm>
              <a:off x="1033407" y="1622190"/>
              <a:ext cx="1675446" cy="2629653"/>
              <a:chOff x="778084" y="1038958"/>
              <a:chExt cx="1850186" cy="2900945"/>
            </a:xfrm>
          </p:grpSpPr>
          <p:sp>
            <p:nvSpPr>
              <p:cNvPr id="408" name="Google Shape;408;p25"/>
              <p:cNvSpPr/>
              <p:nvPr/>
            </p:nvSpPr>
            <p:spPr>
              <a:xfrm>
                <a:off x="887052" y="1038958"/>
                <a:ext cx="1632254" cy="1502651"/>
              </a:xfrm>
              <a:prstGeom prst="roundRect">
                <a:avLst>
                  <a:gd fmla="val 9350" name="adj"/>
                </a:avLst>
              </a:prstGeom>
              <a:noFill/>
              <a:ln cap="flat" cmpd="sng" w="12700">
                <a:solidFill>
                  <a:srgbClr val="5E8A4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09" name="Google Shape;409;p25"/>
              <p:cNvSpPr/>
              <p:nvPr/>
            </p:nvSpPr>
            <p:spPr>
              <a:xfrm>
                <a:off x="778084" y="1947913"/>
                <a:ext cx="1850186" cy="1991990"/>
              </a:xfrm>
              <a:custGeom>
                <a:rect b="b" l="l" r="r" t="t"/>
                <a:pathLst>
                  <a:path extrusionOk="0" h="3944375"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rgbClr val="5E8A43"/>
              </a:solidFill>
              <a:ln cap="flat" cmpd="sng" w="9525">
                <a:solidFill>
                  <a:srgbClr val="5E8A4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10" name="Google Shape;410;p25"/>
              <p:cNvSpPr/>
              <p:nvPr/>
            </p:nvSpPr>
            <p:spPr>
              <a:xfrm>
                <a:off x="1403141" y="1647875"/>
                <a:ext cx="600075" cy="600075"/>
              </a:xfrm>
              <a:prstGeom prst="ellipse">
                <a:avLst/>
              </a:prstGeom>
              <a:solidFill>
                <a:srgbClr val="5E8A4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11" name="Google Shape;411;p25"/>
              <p:cNvSpPr txBox="1"/>
              <p:nvPr/>
            </p:nvSpPr>
            <p:spPr>
              <a:xfrm>
                <a:off x="1304926" y="1222952"/>
                <a:ext cx="839367" cy="514372"/>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US" sz="3300">
                    <a:solidFill>
                      <a:srgbClr val="7F7F7F"/>
                    </a:solidFill>
                    <a:latin typeface="Candara"/>
                    <a:ea typeface="Candara"/>
                    <a:cs typeface="Candara"/>
                    <a:sym typeface="Candara"/>
                  </a:rPr>
                  <a:t>01</a:t>
                </a:r>
                <a:endParaRPr sz="3300">
                  <a:solidFill>
                    <a:srgbClr val="7F7F7F"/>
                  </a:solidFill>
                  <a:latin typeface="Candara"/>
                  <a:ea typeface="Candara"/>
                  <a:cs typeface="Candara"/>
                  <a:sym typeface="Candara"/>
                </a:endParaRPr>
              </a:p>
            </p:txBody>
          </p:sp>
          <p:sp>
            <p:nvSpPr>
              <p:cNvPr id="412" name="Google Shape;412;p25"/>
              <p:cNvSpPr txBox="1"/>
              <p:nvPr/>
            </p:nvSpPr>
            <p:spPr>
              <a:xfrm>
                <a:off x="1148007" y="2434566"/>
                <a:ext cx="1110344" cy="308624"/>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chemeClr val="lt1"/>
                    </a:solidFill>
                    <a:latin typeface="Candara"/>
                    <a:ea typeface="Candara"/>
                    <a:cs typeface="Candara"/>
                    <a:sym typeface="Candara"/>
                  </a:rPr>
                  <a:t>Buy</a:t>
                </a:r>
                <a:endParaRPr b="1" sz="1800">
                  <a:solidFill>
                    <a:schemeClr val="lt1"/>
                  </a:solidFill>
                  <a:latin typeface="Candara"/>
                  <a:ea typeface="Candara"/>
                  <a:cs typeface="Candara"/>
                  <a:sym typeface="Candara"/>
                </a:endParaRPr>
              </a:p>
            </p:txBody>
          </p:sp>
          <p:sp>
            <p:nvSpPr>
              <p:cNvPr id="413" name="Google Shape;413;p25"/>
              <p:cNvSpPr txBox="1"/>
              <p:nvPr/>
            </p:nvSpPr>
            <p:spPr>
              <a:xfrm>
                <a:off x="1139623" y="2788385"/>
                <a:ext cx="1127111" cy="967019"/>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US" sz="1100">
                    <a:solidFill>
                      <a:schemeClr val="lt1"/>
                    </a:solidFill>
                    <a:latin typeface="Candara"/>
                    <a:ea typeface="Candara"/>
                    <a:cs typeface="Candara"/>
                    <a:sym typeface="Candara"/>
                  </a:rPr>
                  <a:t>This allows us to achieve high quality outcomes and full transparency towards.</a:t>
                </a:r>
                <a:endParaRPr sz="1100">
                  <a:solidFill>
                    <a:schemeClr val="lt1"/>
                  </a:solidFill>
                  <a:latin typeface="Candara"/>
                  <a:ea typeface="Candara"/>
                  <a:cs typeface="Candara"/>
                  <a:sym typeface="Candara"/>
                </a:endParaRPr>
              </a:p>
            </p:txBody>
          </p:sp>
        </p:grpSp>
        <p:grpSp>
          <p:nvGrpSpPr>
            <p:cNvPr id="414" name="Google Shape;414;p25"/>
            <p:cNvGrpSpPr/>
            <p:nvPr/>
          </p:nvGrpSpPr>
          <p:grpSpPr>
            <a:xfrm>
              <a:off x="2837336" y="1622190"/>
              <a:ext cx="1675446" cy="2629653"/>
              <a:chOff x="2690633" y="1038958"/>
              <a:chExt cx="1850186" cy="2900945"/>
            </a:xfrm>
          </p:grpSpPr>
          <p:sp>
            <p:nvSpPr>
              <p:cNvPr id="415" name="Google Shape;415;p25"/>
              <p:cNvSpPr/>
              <p:nvPr/>
            </p:nvSpPr>
            <p:spPr>
              <a:xfrm>
                <a:off x="2799601" y="1038958"/>
                <a:ext cx="1632254" cy="1502651"/>
              </a:xfrm>
              <a:prstGeom prst="roundRect">
                <a:avLst>
                  <a:gd fmla="val 9350" name="adj"/>
                </a:avLst>
              </a:prstGeom>
              <a:noFill/>
              <a:ln cap="flat" cmpd="sng" w="12700">
                <a:solidFill>
                  <a:srgbClr val="F58C6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16" name="Google Shape;416;p25"/>
              <p:cNvSpPr/>
              <p:nvPr/>
            </p:nvSpPr>
            <p:spPr>
              <a:xfrm>
                <a:off x="2690633" y="1947912"/>
                <a:ext cx="1850186" cy="1991991"/>
              </a:xfrm>
              <a:custGeom>
                <a:rect b="b" l="l" r="r" t="t"/>
                <a:pathLst>
                  <a:path extrusionOk="0" h="3944375"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rgbClr val="F58C65"/>
              </a:solidFill>
              <a:ln cap="flat" cmpd="sng" w="9525">
                <a:solidFill>
                  <a:srgbClr val="F58C6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17" name="Google Shape;417;p25"/>
              <p:cNvSpPr/>
              <p:nvPr/>
            </p:nvSpPr>
            <p:spPr>
              <a:xfrm>
                <a:off x="3315689" y="1647875"/>
                <a:ext cx="600075" cy="600075"/>
              </a:xfrm>
              <a:prstGeom prst="ellipse">
                <a:avLst/>
              </a:prstGeom>
              <a:solidFill>
                <a:srgbClr val="F58C6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18" name="Google Shape;418;p25"/>
              <p:cNvSpPr txBox="1"/>
              <p:nvPr/>
            </p:nvSpPr>
            <p:spPr>
              <a:xfrm>
                <a:off x="3185327" y="1222952"/>
                <a:ext cx="894944" cy="514372"/>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US" sz="3300">
                    <a:solidFill>
                      <a:srgbClr val="7F7F7F"/>
                    </a:solidFill>
                    <a:latin typeface="Candara"/>
                    <a:ea typeface="Candara"/>
                    <a:cs typeface="Candara"/>
                    <a:sym typeface="Candara"/>
                  </a:rPr>
                  <a:t>02</a:t>
                </a:r>
                <a:endParaRPr sz="3300">
                  <a:solidFill>
                    <a:srgbClr val="7F7F7F"/>
                  </a:solidFill>
                  <a:latin typeface="Candara"/>
                  <a:ea typeface="Candara"/>
                  <a:cs typeface="Candara"/>
                  <a:sym typeface="Candara"/>
                </a:endParaRPr>
              </a:p>
            </p:txBody>
          </p:sp>
          <p:sp>
            <p:nvSpPr>
              <p:cNvPr id="419" name="Google Shape;419;p25"/>
              <p:cNvSpPr txBox="1"/>
              <p:nvPr/>
            </p:nvSpPr>
            <p:spPr>
              <a:xfrm>
                <a:off x="3060555" y="2434566"/>
                <a:ext cx="1110344" cy="308624"/>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chemeClr val="lt1"/>
                    </a:solidFill>
                    <a:latin typeface="Candara"/>
                    <a:ea typeface="Candara"/>
                    <a:cs typeface="Candara"/>
                    <a:sym typeface="Candara"/>
                  </a:rPr>
                  <a:t>Budget</a:t>
                </a:r>
                <a:endParaRPr b="1" sz="1800">
                  <a:solidFill>
                    <a:schemeClr val="lt1"/>
                  </a:solidFill>
                  <a:latin typeface="Candara"/>
                  <a:ea typeface="Candara"/>
                  <a:cs typeface="Candara"/>
                  <a:sym typeface="Candara"/>
                </a:endParaRPr>
              </a:p>
            </p:txBody>
          </p:sp>
          <p:sp>
            <p:nvSpPr>
              <p:cNvPr id="420" name="Google Shape;420;p25"/>
              <p:cNvSpPr txBox="1"/>
              <p:nvPr/>
            </p:nvSpPr>
            <p:spPr>
              <a:xfrm>
                <a:off x="2955048" y="2788385"/>
                <a:ext cx="1321356" cy="665254"/>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US" sz="1100">
                    <a:solidFill>
                      <a:schemeClr val="lt1"/>
                    </a:solidFill>
                    <a:latin typeface="Candara"/>
                    <a:ea typeface="Candara"/>
                    <a:cs typeface="Candara"/>
                    <a:sym typeface="Candara"/>
                  </a:rPr>
                  <a:t>In the  spectrum of visible light,  yellow is found between  green and orange.</a:t>
                </a:r>
                <a:endParaRPr/>
              </a:p>
            </p:txBody>
          </p:sp>
        </p:grpSp>
        <p:grpSp>
          <p:nvGrpSpPr>
            <p:cNvPr id="421" name="Google Shape;421;p25"/>
            <p:cNvGrpSpPr/>
            <p:nvPr/>
          </p:nvGrpSpPr>
          <p:grpSpPr>
            <a:xfrm>
              <a:off x="4633807" y="1622190"/>
              <a:ext cx="1675446" cy="2629653"/>
              <a:chOff x="4603182" y="1038958"/>
              <a:chExt cx="1850186" cy="2900945"/>
            </a:xfrm>
          </p:grpSpPr>
          <p:sp>
            <p:nvSpPr>
              <p:cNvPr id="422" name="Google Shape;422;p25"/>
              <p:cNvSpPr/>
              <p:nvPr/>
            </p:nvSpPr>
            <p:spPr>
              <a:xfrm>
                <a:off x="4712149" y="1038958"/>
                <a:ext cx="1632254" cy="1502651"/>
              </a:xfrm>
              <a:prstGeom prst="roundRect">
                <a:avLst>
                  <a:gd fmla="val 9350" name="adj"/>
                </a:avLst>
              </a:prstGeom>
              <a:noFill/>
              <a:ln cap="flat" cmpd="sng" w="12700">
                <a:solidFill>
                  <a:srgbClr val="5E8A4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23" name="Google Shape;423;p25"/>
              <p:cNvSpPr/>
              <p:nvPr/>
            </p:nvSpPr>
            <p:spPr>
              <a:xfrm>
                <a:off x="4603182" y="1947912"/>
                <a:ext cx="1850186" cy="1991991"/>
              </a:xfrm>
              <a:custGeom>
                <a:rect b="b" l="l" r="r" t="t"/>
                <a:pathLst>
                  <a:path extrusionOk="0" h="3944375"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rgbClr val="5E8A43"/>
              </a:solidFill>
              <a:ln cap="flat" cmpd="sng" w="9525">
                <a:solidFill>
                  <a:srgbClr val="5E8A4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24" name="Google Shape;424;p25"/>
              <p:cNvSpPr/>
              <p:nvPr/>
            </p:nvSpPr>
            <p:spPr>
              <a:xfrm>
                <a:off x="5228238" y="1647875"/>
                <a:ext cx="600075" cy="600075"/>
              </a:xfrm>
              <a:prstGeom prst="ellipse">
                <a:avLst/>
              </a:prstGeom>
              <a:solidFill>
                <a:srgbClr val="5E8A4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25" name="Google Shape;425;p25"/>
              <p:cNvSpPr txBox="1"/>
              <p:nvPr/>
            </p:nvSpPr>
            <p:spPr>
              <a:xfrm>
                <a:off x="5044295" y="1222952"/>
                <a:ext cx="978584" cy="514372"/>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US" sz="3300">
                    <a:solidFill>
                      <a:srgbClr val="7F7F7F"/>
                    </a:solidFill>
                    <a:latin typeface="Candara"/>
                    <a:ea typeface="Candara"/>
                    <a:cs typeface="Candara"/>
                    <a:sym typeface="Candara"/>
                  </a:rPr>
                  <a:t>03</a:t>
                </a:r>
                <a:endParaRPr sz="3300">
                  <a:solidFill>
                    <a:srgbClr val="7F7F7F"/>
                  </a:solidFill>
                  <a:latin typeface="Candara"/>
                  <a:ea typeface="Candara"/>
                  <a:cs typeface="Candara"/>
                  <a:sym typeface="Candara"/>
                </a:endParaRPr>
              </a:p>
            </p:txBody>
          </p:sp>
          <p:sp>
            <p:nvSpPr>
              <p:cNvPr id="426" name="Google Shape;426;p25"/>
              <p:cNvSpPr txBox="1"/>
              <p:nvPr/>
            </p:nvSpPr>
            <p:spPr>
              <a:xfrm>
                <a:off x="4973104" y="2434566"/>
                <a:ext cx="1110344" cy="308624"/>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chemeClr val="lt1"/>
                    </a:solidFill>
                    <a:latin typeface="Candara"/>
                    <a:ea typeface="Candara"/>
                    <a:cs typeface="Candara"/>
                    <a:sym typeface="Candara"/>
                  </a:rPr>
                  <a:t>Brand</a:t>
                </a:r>
                <a:endParaRPr b="1" sz="1800">
                  <a:solidFill>
                    <a:schemeClr val="lt1"/>
                  </a:solidFill>
                  <a:latin typeface="Candara"/>
                  <a:ea typeface="Candara"/>
                  <a:cs typeface="Candara"/>
                  <a:sym typeface="Candara"/>
                </a:endParaRPr>
              </a:p>
            </p:txBody>
          </p:sp>
          <p:sp>
            <p:nvSpPr>
              <p:cNvPr id="427" name="Google Shape;427;p25"/>
              <p:cNvSpPr txBox="1"/>
              <p:nvPr/>
            </p:nvSpPr>
            <p:spPr>
              <a:xfrm>
                <a:off x="4833160" y="2788385"/>
                <a:ext cx="1390229" cy="665254"/>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US" sz="1100">
                    <a:solidFill>
                      <a:schemeClr val="lt1"/>
                    </a:solidFill>
                    <a:latin typeface="Candara"/>
                    <a:ea typeface="Candara"/>
                    <a:cs typeface="Candara"/>
                    <a:sym typeface="Candara"/>
                  </a:rPr>
                  <a:t>This allows us to achieve high quality outcomes and full transparency towards.</a:t>
                </a:r>
                <a:endParaRPr/>
              </a:p>
            </p:txBody>
          </p:sp>
        </p:grpSp>
        <p:grpSp>
          <p:nvGrpSpPr>
            <p:cNvPr id="428" name="Google Shape;428;p25"/>
            <p:cNvGrpSpPr/>
            <p:nvPr/>
          </p:nvGrpSpPr>
          <p:grpSpPr>
            <a:xfrm>
              <a:off x="6437735" y="1622190"/>
              <a:ext cx="1675446" cy="2629653"/>
              <a:chOff x="6515731" y="1038958"/>
              <a:chExt cx="1850186" cy="2900945"/>
            </a:xfrm>
          </p:grpSpPr>
          <p:sp>
            <p:nvSpPr>
              <p:cNvPr id="429" name="Google Shape;429;p25"/>
              <p:cNvSpPr/>
              <p:nvPr/>
            </p:nvSpPr>
            <p:spPr>
              <a:xfrm>
                <a:off x="6624698" y="1038958"/>
                <a:ext cx="1632254" cy="1502651"/>
              </a:xfrm>
              <a:prstGeom prst="roundRect">
                <a:avLst>
                  <a:gd fmla="val 9350" name="adj"/>
                </a:avLst>
              </a:prstGeom>
              <a:noFill/>
              <a:ln cap="flat" cmpd="sng" w="12700">
                <a:solidFill>
                  <a:srgbClr val="F58C6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30" name="Google Shape;430;p25"/>
              <p:cNvSpPr/>
              <p:nvPr/>
            </p:nvSpPr>
            <p:spPr>
              <a:xfrm>
                <a:off x="6515731" y="1947912"/>
                <a:ext cx="1850186" cy="1991991"/>
              </a:xfrm>
              <a:custGeom>
                <a:rect b="b" l="l" r="r" t="t"/>
                <a:pathLst>
                  <a:path extrusionOk="0" h="3944375"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rgbClr val="F58C65"/>
              </a:solidFill>
              <a:ln cap="flat" cmpd="sng" w="9525">
                <a:solidFill>
                  <a:srgbClr val="F58C6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31" name="Google Shape;431;p25"/>
              <p:cNvSpPr/>
              <p:nvPr/>
            </p:nvSpPr>
            <p:spPr>
              <a:xfrm>
                <a:off x="7140787" y="1647875"/>
                <a:ext cx="600075" cy="600075"/>
              </a:xfrm>
              <a:prstGeom prst="ellipse">
                <a:avLst/>
              </a:prstGeom>
              <a:solidFill>
                <a:srgbClr val="F58C6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32" name="Google Shape;432;p25"/>
              <p:cNvSpPr txBox="1"/>
              <p:nvPr/>
            </p:nvSpPr>
            <p:spPr>
              <a:xfrm>
                <a:off x="6988992" y="1222952"/>
                <a:ext cx="876274" cy="514372"/>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US" sz="3300">
                    <a:solidFill>
                      <a:srgbClr val="7F7F7F"/>
                    </a:solidFill>
                    <a:latin typeface="Candara"/>
                    <a:ea typeface="Candara"/>
                    <a:cs typeface="Candara"/>
                    <a:sym typeface="Candara"/>
                  </a:rPr>
                  <a:t>04</a:t>
                </a:r>
                <a:endParaRPr sz="3300">
                  <a:solidFill>
                    <a:srgbClr val="7F7F7F"/>
                  </a:solidFill>
                  <a:latin typeface="Candara"/>
                  <a:ea typeface="Candara"/>
                  <a:cs typeface="Candara"/>
                  <a:sym typeface="Candara"/>
                </a:endParaRPr>
              </a:p>
            </p:txBody>
          </p:sp>
          <p:sp>
            <p:nvSpPr>
              <p:cNvPr id="433" name="Google Shape;433;p25"/>
              <p:cNvSpPr txBox="1"/>
              <p:nvPr/>
            </p:nvSpPr>
            <p:spPr>
              <a:xfrm>
                <a:off x="6885653" y="2434566"/>
                <a:ext cx="1110344" cy="308624"/>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chemeClr val="lt1"/>
                    </a:solidFill>
                    <a:latin typeface="Candara"/>
                    <a:ea typeface="Candara"/>
                    <a:cs typeface="Candara"/>
                    <a:sym typeface="Candara"/>
                  </a:rPr>
                  <a:t>Bill</a:t>
                </a:r>
                <a:endParaRPr b="1" sz="1800">
                  <a:solidFill>
                    <a:schemeClr val="lt1"/>
                  </a:solidFill>
                  <a:latin typeface="Candara"/>
                  <a:ea typeface="Candara"/>
                  <a:cs typeface="Candara"/>
                  <a:sym typeface="Candara"/>
                </a:endParaRPr>
              </a:p>
            </p:txBody>
          </p:sp>
          <p:sp>
            <p:nvSpPr>
              <p:cNvPr id="434" name="Google Shape;434;p25"/>
              <p:cNvSpPr txBox="1"/>
              <p:nvPr/>
            </p:nvSpPr>
            <p:spPr>
              <a:xfrm>
                <a:off x="6770752" y="2788385"/>
                <a:ext cx="1340145" cy="665254"/>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US" sz="1100">
                    <a:solidFill>
                      <a:schemeClr val="lt1"/>
                    </a:solidFill>
                    <a:latin typeface="Candara"/>
                    <a:ea typeface="Candara"/>
                    <a:cs typeface="Candara"/>
                    <a:sym typeface="Candara"/>
                  </a:rPr>
                  <a:t>In the  spectrum of visible light,  yellow is found between  green and orange.</a:t>
                </a:r>
                <a:endParaRPr sz="1100">
                  <a:solidFill>
                    <a:schemeClr val="lt1"/>
                  </a:solidFill>
                  <a:latin typeface="Candara"/>
                  <a:ea typeface="Candara"/>
                  <a:cs typeface="Candara"/>
                  <a:sym typeface="Candara"/>
                </a:endParaRPr>
              </a:p>
            </p:txBody>
          </p:sp>
        </p:grpSp>
      </p:grpSp>
      <p:sp>
        <p:nvSpPr>
          <p:cNvPr id="435" name="Google Shape;435;p25"/>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Add</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6"/>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442" name="Google Shape;442;p26"/>
          <p:cNvGrpSpPr/>
          <p:nvPr/>
        </p:nvGrpSpPr>
        <p:grpSpPr>
          <a:xfrm>
            <a:off x="4682550" y="2463961"/>
            <a:ext cx="2994022" cy="2994022"/>
            <a:chOff x="4682550" y="2463961"/>
            <a:chExt cx="2994022" cy="2994022"/>
          </a:xfrm>
        </p:grpSpPr>
        <p:sp>
          <p:nvSpPr>
            <p:cNvPr id="443" name="Google Shape;443;p26"/>
            <p:cNvSpPr/>
            <p:nvPr/>
          </p:nvSpPr>
          <p:spPr>
            <a:xfrm>
              <a:off x="5648803" y="3454710"/>
              <a:ext cx="1056072" cy="1039742"/>
            </a:xfrm>
            <a:custGeom>
              <a:rect b="b" l="l" r="r" t="t"/>
              <a:pathLst>
                <a:path extrusionOk="0" h="203" w="206">
                  <a:moveTo>
                    <a:pt x="0" y="200"/>
                  </a:moveTo>
                  <a:cubicBezTo>
                    <a:pt x="6" y="189"/>
                    <a:pt x="13" y="177"/>
                    <a:pt x="19" y="166"/>
                  </a:cubicBezTo>
                  <a:cubicBezTo>
                    <a:pt x="34" y="138"/>
                    <a:pt x="49" y="110"/>
                    <a:pt x="65" y="82"/>
                  </a:cubicBezTo>
                  <a:cubicBezTo>
                    <a:pt x="68" y="76"/>
                    <a:pt x="73" y="69"/>
                    <a:pt x="78" y="66"/>
                  </a:cubicBezTo>
                  <a:cubicBezTo>
                    <a:pt x="119" y="43"/>
                    <a:pt x="161" y="21"/>
                    <a:pt x="206" y="0"/>
                  </a:cubicBezTo>
                  <a:cubicBezTo>
                    <a:pt x="199" y="13"/>
                    <a:pt x="193" y="25"/>
                    <a:pt x="186" y="37"/>
                  </a:cubicBezTo>
                  <a:cubicBezTo>
                    <a:pt x="168" y="69"/>
                    <a:pt x="156" y="106"/>
                    <a:pt x="131" y="131"/>
                  </a:cubicBezTo>
                  <a:cubicBezTo>
                    <a:pt x="107" y="156"/>
                    <a:pt x="70" y="168"/>
                    <a:pt x="39" y="185"/>
                  </a:cubicBezTo>
                  <a:cubicBezTo>
                    <a:pt x="27" y="191"/>
                    <a:pt x="15" y="197"/>
                    <a:pt x="4" y="203"/>
                  </a:cubicBezTo>
                  <a:cubicBezTo>
                    <a:pt x="2" y="202"/>
                    <a:pt x="1" y="201"/>
                    <a:pt x="0" y="200"/>
                  </a:cubicBezTo>
                  <a:close/>
                  <a:moveTo>
                    <a:pt x="104" y="126"/>
                  </a:moveTo>
                  <a:cubicBezTo>
                    <a:pt x="118" y="125"/>
                    <a:pt x="128" y="114"/>
                    <a:pt x="128" y="99"/>
                  </a:cubicBezTo>
                  <a:cubicBezTo>
                    <a:pt x="127" y="85"/>
                    <a:pt x="115" y="74"/>
                    <a:pt x="101" y="76"/>
                  </a:cubicBezTo>
                  <a:cubicBezTo>
                    <a:pt x="86" y="77"/>
                    <a:pt x="78" y="86"/>
                    <a:pt x="78" y="101"/>
                  </a:cubicBezTo>
                  <a:cubicBezTo>
                    <a:pt x="78" y="115"/>
                    <a:pt x="90" y="126"/>
                    <a:pt x="104" y="126"/>
                  </a:cubicBezTo>
                  <a:close/>
                </a:path>
              </a:pathLst>
            </a:cu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44" name="Google Shape;444;p26"/>
            <p:cNvSpPr/>
            <p:nvPr/>
          </p:nvSpPr>
          <p:spPr>
            <a:xfrm>
              <a:off x="6552453" y="4431850"/>
              <a:ext cx="775724" cy="718564"/>
            </a:xfrm>
            <a:custGeom>
              <a:rect b="b" l="l" r="r" t="t"/>
              <a:pathLst>
                <a:path extrusionOk="0" h="140" w="151">
                  <a:moveTo>
                    <a:pt x="0" y="140"/>
                  </a:moveTo>
                  <a:cubicBezTo>
                    <a:pt x="73" y="118"/>
                    <a:pt x="126" y="72"/>
                    <a:pt x="151" y="0"/>
                  </a:cubicBezTo>
                  <a:cubicBezTo>
                    <a:pt x="125" y="66"/>
                    <a:pt x="69" y="118"/>
                    <a:pt x="0" y="140"/>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45" name="Google Shape;445;p26"/>
            <p:cNvSpPr/>
            <p:nvPr/>
          </p:nvSpPr>
          <p:spPr>
            <a:xfrm>
              <a:off x="5869271" y="5172189"/>
              <a:ext cx="601527" cy="285794"/>
            </a:xfrm>
            <a:custGeom>
              <a:rect b="b" l="l" r="r" t="t"/>
              <a:pathLst>
                <a:path extrusionOk="0" h="56" w="117">
                  <a:moveTo>
                    <a:pt x="0" y="0"/>
                  </a:moveTo>
                  <a:cubicBezTo>
                    <a:pt x="26" y="10"/>
                    <a:pt x="46" y="25"/>
                    <a:pt x="57" y="54"/>
                  </a:cubicBezTo>
                  <a:cubicBezTo>
                    <a:pt x="57" y="55"/>
                    <a:pt x="59" y="55"/>
                    <a:pt x="62" y="56"/>
                  </a:cubicBezTo>
                  <a:cubicBezTo>
                    <a:pt x="66" y="49"/>
                    <a:pt x="72" y="42"/>
                    <a:pt x="76" y="33"/>
                  </a:cubicBezTo>
                  <a:cubicBezTo>
                    <a:pt x="83" y="14"/>
                    <a:pt x="97" y="6"/>
                    <a:pt x="117" y="1"/>
                  </a:cubicBezTo>
                  <a:cubicBezTo>
                    <a:pt x="99" y="5"/>
                    <a:pt x="80" y="7"/>
                    <a:pt x="60" y="7"/>
                  </a:cubicBezTo>
                  <a:cubicBezTo>
                    <a:pt x="39" y="7"/>
                    <a:pt x="19" y="5"/>
                    <a:pt x="0" y="0"/>
                  </a:cubicBezTo>
                  <a:close/>
                </a:path>
              </a:pathLst>
            </a:cu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46" name="Google Shape;446;p26"/>
            <p:cNvSpPr/>
            <p:nvPr/>
          </p:nvSpPr>
          <p:spPr>
            <a:xfrm>
              <a:off x="4682550" y="3612576"/>
              <a:ext cx="302125" cy="650520"/>
            </a:xfrm>
            <a:custGeom>
              <a:rect b="b" l="l" r="r" t="t"/>
              <a:pathLst>
                <a:path extrusionOk="0" h="127" w="59">
                  <a:moveTo>
                    <a:pt x="59" y="0"/>
                  </a:moveTo>
                  <a:cubicBezTo>
                    <a:pt x="48" y="30"/>
                    <a:pt x="35" y="56"/>
                    <a:pt x="1" y="68"/>
                  </a:cubicBezTo>
                  <a:cubicBezTo>
                    <a:pt x="1" y="68"/>
                    <a:pt x="1" y="69"/>
                    <a:pt x="0" y="71"/>
                  </a:cubicBezTo>
                  <a:cubicBezTo>
                    <a:pt x="6" y="75"/>
                    <a:pt x="12" y="79"/>
                    <a:pt x="18" y="82"/>
                  </a:cubicBezTo>
                  <a:cubicBezTo>
                    <a:pt x="39" y="91"/>
                    <a:pt x="49" y="105"/>
                    <a:pt x="56" y="127"/>
                  </a:cubicBezTo>
                  <a:cubicBezTo>
                    <a:pt x="52" y="108"/>
                    <a:pt x="49" y="89"/>
                    <a:pt x="49" y="70"/>
                  </a:cubicBezTo>
                  <a:cubicBezTo>
                    <a:pt x="49" y="46"/>
                    <a:pt x="53" y="22"/>
                    <a:pt x="59" y="0"/>
                  </a:cubicBezTo>
                  <a:close/>
                </a:path>
              </a:pathLst>
            </a:cu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47" name="Google Shape;447;p26"/>
            <p:cNvSpPr/>
            <p:nvPr/>
          </p:nvSpPr>
          <p:spPr>
            <a:xfrm>
              <a:off x="5022780" y="4418240"/>
              <a:ext cx="666851" cy="691346"/>
            </a:xfrm>
            <a:custGeom>
              <a:rect b="b" l="l" r="r" t="t"/>
              <a:pathLst>
                <a:path extrusionOk="0" h="135" w="130">
                  <a:moveTo>
                    <a:pt x="0" y="0"/>
                  </a:moveTo>
                  <a:cubicBezTo>
                    <a:pt x="23" y="64"/>
                    <a:pt x="65" y="112"/>
                    <a:pt x="130" y="135"/>
                  </a:cubicBezTo>
                  <a:cubicBezTo>
                    <a:pt x="71" y="110"/>
                    <a:pt x="23" y="61"/>
                    <a:pt x="0" y="0"/>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48" name="Google Shape;448;p26"/>
            <p:cNvSpPr/>
            <p:nvPr/>
          </p:nvSpPr>
          <p:spPr>
            <a:xfrm>
              <a:off x="4971065" y="4263096"/>
              <a:ext cx="51715" cy="155146"/>
            </a:xfrm>
            <a:custGeom>
              <a:rect b="b" l="l" r="r" t="t"/>
              <a:pathLst>
                <a:path extrusionOk="0" h="30" w="10">
                  <a:moveTo>
                    <a:pt x="0" y="0"/>
                  </a:moveTo>
                  <a:cubicBezTo>
                    <a:pt x="3" y="10"/>
                    <a:pt x="6" y="20"/>
                    <a:pt x="10" y="30"/>
                  </a:cubicBezTo>
                  <a:cubicBezTo>
                    <a:pt x="7" y="22"/>
                    <a:pt x="4" y="13"/>
                    <a:pt x="1" y="5"/>
                  </a:cubicBezTo>
                  <a:cubicBezTo>
                    <a:pt x="1" y="3"/>
                    <a:pt x="1" y="1"/>
                    <a:pt x="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49" name="Google Shape;449;p26"/>
            <p:cNvSpPr/>
            <p:nvPr/>
          </p:nvSpPr>
          <p:spPr>
            <a:xfrm>
              <a:off x="4984675" y="3457432"/>
              <a:ext cx="62603" cy="155146"/>
            </a:xfrm>
            <a:custGeom>
              <a:rect b="b" l="l" r="r" t="t"/>
              <a:pathLst>
                <a:path extrusionOk="0" h="30" w="12">
                  <a:moveTo>
                    <a:pt x="12" y="0"/>
                  </a:moveTo>
                  <a:cubicBezTo>
                    <a:pt x="7" y="10"/>
                    <a:pt x="4" y="20"/>
                    <a:pt x="0" y="30"/>
                  </a:cubicBezTo>
                  <a:cubicBezTo>
                    <a:pt x="3" y="24"/>
                    <a:pt x="5" y="18"/>
                    <a:pt x="7" y="12"/>
                  </a:cubicBezTo>
                  <a:cubicBezTo>
                    <a:pt x="9" y="8"/>
                    <a:pt x="10" y="4"/>
                    <a:pt x="12"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50" name="Google Shape;450;p26"/>
            <p:cNvSpPr/>
            <p:nvPr/>
          </p:nvSpPr>
          <p:spPr>
            <a:xfrm>
              <a:off x="7328175" y="4290314"/>
              <a:ext cx="46272" cy="141536"/>
            </a:xfrm>
            <a:custGeom>
              <a:rect b="b" l="l" r="r" t="t"/>
              <a:pathLst>
                <a:path extrusionOk="0" h="28" w="9">
                  <a:moveTo>
                    <a:pt x="0" y="28"/>
                  </a:moveTo>
                  <a:cubicBezTo>
                    <a:pt x="4" y="19"/>
                    <a:pt x="7" y="10"/>
                    <a:pt x="9" y="0"/>
                  </a:cubicBezTo>
                  <a:cubicBezTo>
                    <a:pt x="7" y="6"/>
                    <a:pt x="6" y="11"/>
                    <a:pt x="4" y="17"/>
                  </a:cubicBezTo>
                  <a:cubicBezTo>
                    <a:pt x="3" y="21"/>
                    <a:pt x="1" y="24"/>
                    <a:pt x="0" y="2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51" name="Google Shape;451;p26"/>
            <p:cNvSpPr/>
            <p:nvPr/>
          </p:nvSpPr>
          <p:spPr>
            <a:xfrm>
              <a:off x="5689629" y="5109586"/>
              <a:ext cx="179641" cy="62603"/>
            </a:xfrm>
            <a:custGeom>
              <a:rect b="b" l="l" r="r" t="t"/>
              <a:pathLst>
                <a:path extrusionOk="0" h="12" w="35">
                  <a:moveTo>
                    <a:pt x="0" y="0"/>
                  </a:moveTo>
                  <a:cubicBezTo>
                    <a:pt x="12" y="5"/>
                    <a:pt x="23" y="9"/>
                    <a:pt x="35" y="12"/>
                  </a:cubicBezTo>
                  <a:cubicBezTo>
                    <a:pt x="29" y="9"/>
                    <a:pt x="21" y="7"/>
                    <a:pt x="14" y="5"/>
                  </a:cubicBezTo>
                  <a:cubicBezTo>
                    <a:pt x="9" y="3"/>
                    <a:pt x="5" y="2"/>
                    <a:pt x="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52" name="Google Shape;452;p26"/>
            <p:cNvSpPr/>
            <p:nvPr/>
          </p:nvSpPr>
          <p:spPr>
            <a:xfrm>
              <a:off x="6470797" y="5150414"/>
              <a:ext cx="81655" cy="27218"/>
            </a:xfrm>
            <a:custGeom>
              <a:rect b="b" l="l" r="r" t="t"/>
              <a:pathLst>
                <a:path extrusionOk="0" h="5" w="16">
                  <a:moveTo>
                    <a:pt x="0" y="5"/>
                  </a:moveTo>
                  <a:cubicBezTo>
                    <a:pt x="6" y="3"/>
                    <a:pt x="11" y="2"/>
                    <a:pt x="16" y="0"/>
                  </a:cubicBezTo>
                  <a:cubicBezTo>
                    <a:pt x="11" y="2"/>
                    <a:pt x="6" y="3"/>
                    <a:pt x="1" y="4"/>
                  </a:cubicBezTo>
                  <a:cubicBezTo>
                    <a:pt x="1" y="4"/>
                    <a:pt x="0" y="5"/>
                    <a:pt x="0" y="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53" name="Google Shape;453;p26"/>
            <p:cNvSpPr/>
            <p:nvPr/>
          </p:nvSpPr>
          <p:spPr>
            <a:xfrm>
              <a:off x="5817557" y="2463961"/>
              <a:ext cx="729452" cy="323899"/>
            </a:xfrm>
            <a:custGeom>
              <a:rect b="b" l="l" r="r" t="t"/>
              <a:pathLst>
                <a:path extrusionOk="0" h="63" w="142">
                  <a:moveTo>
                    <a:pt x="116" y="55"/>
                  </a:moveTo>
                  <a:cubicBezTo>
                    <a:pt x="107" y="53"/>
                    <a:pt x="99" y="45"/>
                    <a:pt x="93" y="38"/>
                  </a:cubicBezTo>
                  <a:cubicBezTo>
                    <a:pt x="85" y="27"/>
                    <a:pt x="78" y="14"/>
                    <a:pt x="70" y="0"/>
                  </a:cubicBezTo>
                  <a:cubicBezTo>
                    <a:pt x="63" y="11"/>
                    <a:pt x="58" y="18"/>
                    <a:pt x="55" y="26"/>
                  </a:cubicBezTo>
                  <a:cubicBezTo>
                    <a:pt x="47" y="46"/>
                    <a:pt x="32" y="54"/>
                    <a:pt x="12" y="59"/>
                  </a:cubicBezTo>
                  <a:cubicBezTo>
                    <a:pt x="8" y="60"/>
                    <a:pt x="4" y="61"/>
                    <a:pt x="0" y="62"/>
                  </a:cubicBezTo>
                  <a:cubicBezTo>
                    <a:pt x="0" y="62"/>
                    <a:pt x="0" y="62"/>
                    <a:pt x="0" y="62"/>
                  </a:cubicBezTo>
                  <a:cubicBezTo>
                    <a:pt x="22" y="56"/>
                    <a:pt x="46" y="52"/>
                    <a:pt x="70" y="52"/>
                  </a:cubicBezTo>
                  <a:cubicBezTo>
                    <a:pt x="95" y="52"/>
                    <a:pt x="119" y="56"/>
                    <a:pt x="141" y="63"/>
                  </a:cubicBezTo>
                  <a:cubicBezTo>
                    <a:pt x="142" y="62"/>
                    <a:pt x="142" y="62"/>
                    <a:pt x="142" y="62"/>
                  </a:cubicBezTo>
                  <a:cubicBezTo>
                    <a:pt x="133" y="60"/>
                    <a:pt x="125" y="57"/>
                    <a:pt x="116" y="55"/>
                  </a:cubicBezTo>
                  <a:close/>
                </a:path>
              </a:pathLst>
            </a:cu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54" name="Google Shape;454;p26"/>
            <p:cNvSpPr/>
            <p:nvPr/>
          </p:nvSpPr>
          <p:spPr>
            <a:xfrm>
              <a:off x="5047276" y="2782416"/>
              <a:ext cx="770281" cy="675016"/>
            </a:xfrm>
            <a:custGeom>
              <a:rect b="b" l="l" r="r" t="t"/>
              <a:pathLst>
                <a:path extrusionOk="0" h="132" w="150">
                  <a:moveTo>
                    <a:pt x="0" y="132"/>
                  </a:moveTo>
                  <a:cubicBezTo>
                    <a:pt x="29" y="69"/>
                    <a:pt x="83" y="20"/>
                    <a:pt x="150" y="0"/>
                  </a:cubicBezTo>
                  <a:cubicBezTo>
                    <a:pt x="150" y="0"/>
                    <a:pt x="150" y="0"/>
                    <a:pt x="150" y="0"/>
                  </a:cubicBezTo>
                  <a:cubicBezTo>
                    <a:pt x="80" y="20"/>
                    <a:pt x="28" y="65"/>
                    <a:pt x="0" y="132"/>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55" name="Google Shape;455;p26"/>
            <p:cNvSpPr/>
            <p:nvPr/>
          </p:nvSpPr>
          <p:spPr>
            <a:xfrm>
              <a:off x="6541565" y="2782416"/>
              <a:ext cx="846492" cy="900929"/>
            </a:xfrm>
            <a:custGeom>
              <a:rect b="b" l="l" r="r" t="t"/>
              <a:pathLst>
                <a:path extrusionOk="0" h="176" w="165">
                  <a:moveTo>
                    <a:pt x="1" y="0"/>
                  </a:moveTo>
                  <a:cubicBezTo>
                    <a:pt x="0" y="1"/>
                    <a:pt x="0" y="1"/>
                    <a:pt x="0" y="1"/>
                  </a:cubicBezTo>
                  <a:cubicBezTo>
                    <a:pt x="81" y="26"/>
                    <a:pt x="144" y="92"/>
                    <a:pt x="164" y="176"/>
                  </a:cubicBezTo>
                  <a:cubicBezTo>
                    <a:pt x="165" y="175"/>
                    <a:pt x="165" y="175"/>
                    <a:pt x="165" y="175"/>
                  </a:cubicBezTo>
                  <a:cubicBezTo>
                    <a:pt x="140" y="86"/>
                    <a:pt x="86" y="28"/>
                    <a:pt x="1" y="0"/>
                  </a:cubicBez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56" name="Google Shape;456;p26"/>
            <p:cNvSpPr/>
            <p:nvPr/>
          </p:nvSpPr>
          <p:spPr>
            <a:xfrm>
              <a:off x="7374447" y="3677900"/>
              <a:ext cx="302125" cy="612414"/>
            </a:xfrm>
            <a:custGeom>
              <a:rect b="b" l="l" r="r" t="t"/>
              <a:pathLst>
                <a:path extrusionOk="0" h="119" w="59">
                  <a:moveTo>
                    <a:pt x="24" y="34"/>
                  </a:moveTo>
                  <a:cubicBezTo>
                    <a:pt x="16" y="28"/>
                    <a:pt x="8" y="18"/>
                    <a:pt x="5" y="9"/>
                  </a:cubicBezTo>
                  <a:cubicBezTo>
                    <a:pt x="5" y="6"/>
                    <a:pt x="4" y="3"/>
                    <a:pt x="3" y="0"/>
                  </a:cubicBezTo>
                  <a:cubicBezTo>
                    <a:pt x="2" y="1"/>
                    <a:pt x="2" y="1"/>
                    <a:pt x="2" y="1"/>
                  </a:cubicBezTo>
                  <a:cubicBezTo>
                    <a:pt x="6" y="19"/>
                    <a:pt x="9" y="37"/>
                    <a:pt x="9" y="57"/>
                  </a:cubicBezTo>
                  <a:cubicBezTo>
                    <a:pt x="9" y="78"/>
                    <a:pt x="6" y="99"/>
                    <a:pt x="0" y="119"/>
                  </a:cubicBezTo>
                  <a:cubicBezTo>
                    <a:pt x="11" y="92"/>
                    <a:pt x="25" y="71"/>
                    <a:pt x="55" y="60"/>
                  </a:cubicBezTo>
                  <a:cubicBezTo>
                    <a:pt x="56" y="60"/>
                    <a:pt x="57" y="58"/>
                    <a:pt x="59" y="55"/>
                  </a:cubicBezTo>
                  <a:cubicBezTo>
                    <a:pt x="47" y="48"/>
                    <a:pt x="34" y="42"/>
                    <a:pt x="24" y="34"/>
                  </a:cubicBezTo>
                  <a:close/>
                </a:path>
              </a:pathLst>
            </a:cu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grpSp>
        <p:nvGrpSpPr>
          <p:cNvPr id="457" name="Google Shape;457;p26"/>
          <p:cNvGrpSpPr/>
          <p:nvPr/>
        </p:nvGrpSpPr>
        <p:grpSpPr>
          <a:xfrm>
            <a:off x="712044" y="2527044"/>
            <a:ext cx="3014628" cy="1124436"/>
            <a:chOff x="712044" y="2527044"/>
            <a:chExt cx="3014628" cy="1124436"/>
          </a:xfrm>
        </p:grpSpPr>
        <p:grpSp>
          <p:nvGrpSpPr>
            <p:cNvPr id="458" name="Google Shape;458;p26"/>
            <p:cNvGrpSpPr/>
            <p:nvPr/>
          </p:nvGrpSpPr>
          <p:grpSpPr>
            <a:xfrm>
              <a:off x="712044" y="2527044"/>
              <a:ext cx="2370017" cy="1124436"/>
              <a:chOff x="1221767" y="2192338"/>
              <a:chExt cx="2370017" cy="1124436"/>
            </a:xfrm>
          </p:grpSpPr>
          <p:sp>
            <p:nvSpPr>
              <p:cNvPr id="459" name="Google Shape;459;p26"/>
              <p:cNvSpPr/>
              <p:nvPr/>
            </p:nvSpPr>
            <p:spPr>
              <a:xfrm>
                <a:off x="2177614" y="2192338"/>
                <a:ext cx="1414170"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800">
                    <a:solidFill>
                      <a:srgbClr val="7F7F7F"/>
                    </a:solidFill>
                    <a:latin typeface="Candara"/>
                    <a:ea typeface="Candara"/>
                    <a:cs typeface="Candara"/>
                    <a:sym typeface="Candara"/>
                  </a:rPr>
                  <a:t>Certification</a:t>
                </a:r>
                <a:endParaRPr b="1" sz="1800">
                  <a:solidFill>
                    <a:srgbClr val="7F7F7F"/>
                  </a:solidFill>
                  <a:latin typeface="Candara"/>
                  <a:ea typeface="Candara"/>
                  <a:cs typeface="Candara"/>
                  <a:sym typeface="Candara"/>
                </a:endParaRPr>
              </a:p>
            </p:txBody>
          </p:sp>
          <p:sp>
            <p:nvSpPr>
              <p:cNvPr id="460" name="Google Shape;460;p26"/>
              <p:cNvSpPr/>
              <p:nvPr/>
            </p:nvSpPr>
            <p:spPr>
              <a:xfrm>
                <a:off x="1221767" y="2523608"/>
                <a:ext cx="2370017" cy="793166"/>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200">
                    <a:solidFill>
                      <a:srgbClr val="7F7F7F"/>
                    </a:solidFill>
                    <a:latin typeface="Candara"/>
                    <a:ea typeface="Candara"/>
                    <a:cs typeface="Candara"/>
                    <a:sym typeface="Candara"/>
                  </a:rPr>
                  <a:t>This allows us to achieve high quality outcomes and full transparency towards.</a:t>
                </a:r>
                <a:endParaRPr sz="1200">
                  <a:solidFill>
                    <a:srgbClr val="7F7F7F"/>
                  </a:solidFill>
                  <a:latin typeface="Candara"/>
                  <a:ea typeface="Candara"/>
                  <a:cs typeface="Candara"/>
                  <a:sym typeface="Candara"/>
                </a:endParaRPr>
              </a:p>
            </p:txBody>
          </p:sp>
        </p:grpSp>
        <p:sp>
          <p:nvSpPr>
            <p:cNvPr id="461" name="Google Shape;461;p26"/>
            <p:cNvSpPr txBox="1"/>
            <p:nvPr/>
          </p:nvSpPr>
          <p:spPr>
            <a:xfrm>
              <a:off x="3138049" y="2625738"/>
              <a:ext cx="58862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600">
                  <a:solidFill>
                    <a:srgbClr val="7F7F7F"/>
                  </a:solidFill>
                  <a:latin typeface="Candara"/>
                  <a:ea typeface="Candara"/>
                  <a:cs typeface="Candara"/>
                  <a:sym typeface="Candara"/>
                </a:rPr>
                <a:t>01</a:t>
              </a:r>
              <a:endParaRPr i="1" sz="3600">
                <a:solidFill>
                  <a:srgbClr val="7F7F7F"/>
                </a:solidFill>
                <a:latin typeface="Candara"/>
                <a:ea typeface="Candara"/>
                <a:cs typeface="Candara"/>
                <a:sym typeface="Candara"/>
              </a:endParaRPr>
            </a:p>
          </p:txBody>
        </p:sp>
      </p:grpSp>
      <p:grpSp>
        <p:nvGrpSpPr>
          <p:cNvPr id="462" name="Google Shape;462;p26"/>
          <p:cNvGrpSpPr/>
          <p:nvPr/>
        </p:nvGrpSpPr>
        <p:grpSpPr>
          <a:xfrm>
            <a:off x="8219501" y="2527044"/>
            <a:ext cx="3260455" cy="1364502"/>
            <a:chOff x="8219501" y="2527044"/>
            <a:chExt cx="3260455" cy="1364502"/>
          </a:xfrm>
        </p:grpSpPr>
        <p:grpSp>
          <p:nvGrpSpPr>
            <p:cNvPr id="463" name="Google Shape;463;p26"/>
            <p:cNvGrpSpPr/>
            <p:nvPr/>
          </p:nvGrpSpPr>
          <p:grpSpPr>
            <a:xfrm>
              <a:off x="9109939" y="2527044"/>
              <a:ext cx="2370017" cy="1364502"/>
              <a:chOff x="3106598" y="5073134"/>
              <a:chExt cx="2370017" cy="1364502"/>
            </a:xfrm>
          </p:grpSpPr>
          <p:sp>
            <p:nvSpPr>
              <p:cNvPr id="464" name="Google Shape;464;p26"/>
              <p:cNvSpPr/>
              <p:nvPr/>
            </p:nvSpPr>
            <p:spPr>
              <a:xfrm>
                <a:off x="3106598" y="5073134"/>
                <a:ext cx="10887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Calculate</a:t>
                </a:r>
                <a:endParaRPr b="1" sz="1800">
                  <a:solidFill>
                    <a:srgbClr val="7F7F7F"/>
                  </a:solidFill>
                  <a:latin typeface="Candara"/>
                  <a:ea typeface="Candara"/>
                  <a:cs typeface="Candara"/>
                  <a:sym typeface="Candara"/>
                </a:endParaRPr>
              </a:p>
            </p:txBody>
          </p:sp>
          <p:sp>
            <p:nvSpPr>
              <p:cNvPr id="465" name="Google Shape;465;p26"/>
              <p:cNvSpPr/>
              <p:nvPr/>
            </p:nvSpPr>
            <p:spPr>
              <a:xfrm>
                <a:off x="3106598" y="5404404"/>
                <a:ext cx="2370017" cy="103323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200">
                    <a:solidFill>
                      <a:srgbClr val="7F7F7F"/>
                    </a:solidFill>
                    <a:latin typeface="Candara"/>
                    <a:ea typeface="Candara"/>
                    <a:cs typeface="Candara"/>
                    <a:sym typeface="Candara"/>
                  </a:rPr>
                  <a:t>We use well-known development methodologies to create a customized approach for each of the projects.</a:t>
                </a:r>
                <a:endParaRPr sz="1200">
                  <a:solidFill>
                    <a:srgbClr val="7F7F7F"/>
                  </a:solidFill>
                  <a:latin typeface="Candara"/>
                  <a:ea typeface="Candara"/>
                  <a:cs typeface="Candara"/>
                  <a:sym typeface="Candara"/>
                </a:endParaRPr>
              </a:p>
            </p:txBody>
          </p:sp>
        </p:grpSp>
        <p:sp>
          <p:nvSpPr>
            <p:cNvPr id="466" name="Google Shape;466;p26"/>
            <p:cNvSpPr txBox="1"/>
            <p:nvPr/>
          </p:nvSpPr>
          <p:spPr>
            <a:xfrm>
              <a:off x="8219501" y="2624704"/>
              <a:ext cx="64633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600">
                  <a:solidFill>
                    <a:srgbClr val="7F7F7F"/>
                  </a:solidFill>
                  <a:latin typeface="Candara"/>
                  <a:ea typeface="Candara"/>
                  <a:cs typeface="Candara"/>
                  <a:sym typeface="Candara"/>
                </a:rPr>
                <a:t>02</a:t>
              </a:r>
              <a:endParaRPr i="1" sz="3600">
                <a:solidFill>
                  <a:srgbClr val="7F7F7F"/>
                </a:solidFill>
                <a:latin typeface="Candara"/>
                <a:ea typeface="Candara"/>
                <a:cs typeface="Candara"/>
                <a:sym typeface="Candara"/>
              </a:endParaRPr>
            </a:p>
          </p:txBody>
        </p:sp>
      </p:grpSp>
      <p:grpSp>
        <p:nvGrpSpPr>
          <p:cNvPr id="467" name="Google Shape;467;p26"/>
          <p:cNvGrpSpPr/>
          <p:nvPr/>
        </p:nvGrpSpPr>
        <p:grpSpPr>
          <a:xfrm>
            <a:off x="712044" y="4630238"/>
            <a:ext cx="3072336" cy="1364502"/>
            <a:chOff x="712044" y="4630238"/>
            <a:chExt cx="3072336" cy="1364502"/>
          </a:xfrm>
        </p:grpSpPr>
        <p:grpSp>
          <p:nvGrpSpPr>
            <p:cNvPr id="468" name="Google Shape;468;p26"/>
            <p:cNvGrpSpPr/>
            <p:nvPr/>
          </p:nvGrpSpPr>
          <p:grpSpPr>
            <a:xfrm>
              <a:off x="712044" y="4630238"/>
              <a:ext cx="2370017" cy="1364502"/>
              <a:chOff x="1221767" y="2192338"/>
              <a:chExt cx="2370017" cy="1364502"/>
            </a:xfrm>
          </p:grpSpPr>
          <p:sp>
            <p:nvSpPr>
              <p:cNvPr id="469" name="Google Shape;469;p26"/>
              <p:cNvSpPr/>
              <p:nvPr/>
            </p:nvSpPr>
            <p:spPr>
              <a:xfrm>
                <a:off x="2684164" y="2192338"/>
                <a:ext cx="907620"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800">
                    <a:solidFill>
                      <a:srgbClr val="7F7F7F"/>
                    </a:solidFill>
                    <a:latin typeface="Candara"/>
                    <a:ea typeface="Candara"/>
                    <a:cs typeface="Candara"/>
                    <a:sym typeface="Candara"/>
                  </a:rPr>
                  <a:t>Choose</a:t>
                </a:r>
                <a:endParaRPr b="1" sz="1800">
                  <a:solidFill>
                    <a:srgbClr val="7F7F7F"/>
                  </a:solidFill>
                  <a:latin typeface="Candara"/>
                  <a:ea typeface="Candara"/>
                  <a:cs typeface="Candara"/>
                  <a:sym typeface="Candara"/>
                </a:endParaRPr>
              </a:p>
            </p:txBody>
          </p:sp>
          <p:sp>
            <p:nvSpPr>
              <p:cNvPr id="470" name="Google Shape;470;p26"/>
              <p:cNvSpPr/>
              <p:nvPr/>
            </p:nvSpPr>
            <p:spPr>
              <a:xfrm>
                <a:off x="1221767" y="2523608"/>
                <a:ext cx="2370017" cy="1033232"/>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200">
                    <a:solidFill>
                      <a:srgbClr val="7F7F7F"/>
                    </a:solidFill>
                    <a:latin typeface="Candara"/>
                    <a:ea typeface="Candara"/>
                    <a:cs typeface="Candara"/>
                    <a:sym typeface="Candara"/>
                  </a:rPr>
                  <a:t>We use well-known development methodologies to create a customized approach for each of the projects.</a:t>
                </a:r>
                <a:endParaRPr sz="1200">
                  <a:solidFill>
                    <a:srgbClr val="7F7F7F"/>
                  </a:solidFill>
                  <a:latin typeface="Candara"/>
                  <a:ea typeface="Candara"/>
                  <a:cs typeface="Candara"/>
                  <a:sym typeface="Candara"/>
                </a:endParaRPr>
              </a:p>
            </p:txBody>
          </p:sp>
        </p:grpSp>
        <p:sp>
          <p:nvSpPr>
            <p:cNvPr id="471" name="Google Shape;471;p26"/>
            <p:cNvSpPr txBox="1"/>
            <p:nvPr/>
          </p:nvSpPr>
          <p:spPr>
            <a:xfrm>
              <a:off x="3138049" y="4728932"/>
              <a:ext cx="64633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600">
                  <a:solidFill>
                    <a:srgbClr val="7F7F7F"/>
                  </a:solidFill>
                  <a:latin typeface="Candara"/>
                  <a:ea typeface="Candara"/>
                  <a:cs typeface="Candara"/>
                  <a:sym typeface="Candara"/>
                </a:rPr>
                <a:t>03</a:t>
              </a:r>
              <a:endParaRPr i="1" sz="3600">
                <a:solidFill>
                  <a:srgbClr val="7F7F7F"/>
                </a:solidFill>
                <a:latin typeface="Candara"/>
                <a:ea typeface="Candara"/>
                <a:cs typeface="Candara"/>
                <a:sym typeface="Candara"/>
              </a:endParaRPr>
            </a:p>
          </p:txBody>
        </p:sp>
      </p:grpSp>
      <p:grpSp>
        <p:nvGrpSpPr>
          <p:cNvPr id="472" name="Google Shape;472;p26"/>
          <p:cNvGrpSpPr/>
          <p:nvPr/>
        </p:nvGrpSpPr>
        <p:grpSpPr>
          <a:xfrm>
            <a:off x="8219501" y="4630238"/>
            <a:ext cx="3260455" cy="1124436"/>
            <a:chOff x="8219501" y="4630238"/>
            <a:chExt cx="3260455" cy="1124436"/>
          </a:xfrm>
        </p:grpSpPr>
        <p:grpSp>
          <p:nvGrpSpPr>
            <p:cNvPr id="473" name="Google Shape;473;p26"/>
            <p:cNvGrpSpPr/>
            <p:nvPr/>
          </p:nvGrpSpPr>
          <p:grpSpPr>
            <a:xfrm>
              <a:off x="9109939" y="4630238"/>
              <a:ext cx="2370017" cy="1124436"/>
              <a:chOff x="3106598" y="5073134"/>
              <a:chExt cx="2370017" cy="1124436"/>
            </a:xfrm>
          </p:grpSpPr>
          <p:sp>
            <p:nvSpPr>
              <p:cNvPr id="474" name="Google Shape;474;p26"/>
              <p:cNvSpPr/>
              <p:nvPr/>
            </p:nvSpPr>
            <p:spPr>
              <a:xfrm>
                <a:off x="3106598" y="5073134"/>
                <a:ext cx="82586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Cancel</a:t>
                </a:r>
                <a:endParaRPr b="1" sz="1800">
                  <a:solidFill>
                    <a:srgbClr val="7F7F7F"/>
                  </a:solidFill>
                  <a:latin typeface="Candara"/>
                  <a:ea typeface="Candara"/>
                  <a:cs typeface="Candara"/>
                  <a:sym typeface="Candara"/>
                </a:endParaRPr>
              </a:p>
            </p:txBody>
          </p:sp>
          <p:sp>
            <p:nvSpPr>
              <p:cNvPr id="475" name="Google Shape;475;p26"/>
              <p:cNvSpPr/>
              <p:nvPr/>
            </p:nvSpPr>
            <p:spPr>
              <a:xfrm>
                <a:off x="3106598" y="5404404"/>
                <a:ext cx="2370017" cy="79316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200">
                    <a:solidFill>
                      <a:srgbClr val="7F7F7F"/>
                    </a:solidFill>
                    <a:latin typeface="Candara"/>
                    <a:ea typeface="Candara"/>
                    <a:cs typeface="Candara"/>
                    <a:sym typeface="Candara"/>
                  </a:rPr>
                  <a:t>This allows us to achieve high quality outcomes and full transparency towards.</a:t>
                </a:r>
                <a:endParaRPr sz="1200">
                  <a:solidFill>
                    <a:srgbClr val="7F7F7F"/>
                  </a:solidFill>
                  <a:latin typeface="Candara"/>
                  <a:ea typeface="Candara"/>
                  <a:cs typeface="Candara"/>
                  <a:sym typeface="Candara"/>
                </a:endParaRPr>
              </a:p>
            </p:txBody>
          </p:sp>
        </p:grpSp>
        <p:sp>
          <p:nvSpPr>
            <p:cNvPr id="476" name="Google Shape;476;p26"/>
            <p:cNvSpPr txBox="1"/>
            <p:nvPr/>
          </p:nvSpPr>
          <p:spPr>
            <a:xfrm>
              <a:off x="8219501" y="4728932"/>
              <a:ext cx="66236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600">
                  <a:solidFill>
                    <a:srgbClr val="7F7F7F"/>
                  </a:solidFill>
                  <a:latin typeface="Candara"/>
                  <a:ea typeface="Candara"/>
                  <a:cs typeface="Candara"/>
                  <a:sym typeface="Candara"/>
                </a:rPr>
                <a:t>04</a:t>
              </a:r>
              <a:endParaRPr i="1" sz="3600">
                <a:solidFill>
                  <a:srgbClr val="7F7F7F"/>
                </a:solidFill>
                <a:latin typeface="Candara"/>
                <a:ea typeface="Candara"/>
                <a:cs typeface="Candara"/>
                <a:sym typeface="Candara"/>
              </a:endParaRPr>
            </a:p>
          </p:txBody>
        </p:sp>
      </p:grpSp>
      <p:sp>
        <p:nvSpPr>
          <p:cNvPr id="477" name="Google Shape;477;p26"/>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Add</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50" fill="hold"/>
                                        <p:tgtEl>
                                          <p:spTgt spid="442"/>
                                        </p:tgtEl>
                                        <p:attrNameLst>
                                          <p:attrName>r</p:attrName>
                                        </p:attrNameLst>
                                      </p:cBhvr>
                                    </p:animRo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250"/>
                                        <p:tgtEl>
                                          <p:spTgt spid="4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250"/>
                                        <p:tgtEl>
                                          <p:spTgt spid="462"/>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250"/>
                                        <p:tgtEl>
                                          <p:spTgt spid="4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25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7"/>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484" name="Google Shape;484;p27"/>
          <p:cNvGrpSpPr/>
          <p:nvPr/>
        </p:nvGrpSpPr>
        <p:grpSpPr>
          <a:xfrm>
            <a:off x="983759" y="1836738"/>
            <a:ext cx="10307502" cy="4664699"/>
            <a:chOff x="755650" y="1633538"/>
            <a:chExt cx="7675563" cy="3473605"/>
          </a:xfrm>
        </p:grpSpPr>
        <p:sp>
          <p:nvSpPr>
            <p:cNvPr id="485" name="Google Shape;485;p27"/>
            <p:cNvSpPr/>
            <p:nvPr/>
          </p:nvSpPr>
          <p:spPr>
            <a:xfrm rot="-5400000">
              <a:off x="3894138" y="-581025"/>
              <a:ext cx="1398587" cy="7675563"/>
            </a:xfrm>
            <a:prstGeom prst="downArrow">
              <a:avLst>
                <a:gd fmla="val 49074" name="adj1"/>
                <a:gd fmla="val 44819" name="adj2"/>
              </a:avLst>
            </a:pr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000000"/>
                </a:solidFill>
                <a:latin typeface="Candara"/>
                <a:ea typeface="Candara"/>
                <a:cs typeface="Candara"/>
                <a:sym typeface="Candara"/>
              </a:endParaRPr>
            </a:p>
          </p:txBody>
        </p:sp>
        <p:grpSp>
          <p:nvGrpSpPr>
            <p:cNvPr id="486" name="Google Shape;486;p27"/>
            <p:cNvGrpSpPr/>
            <p:nvPr/>
          </p:nvGrpSpPr>
          <p:grpSpPr>
            <a:xfrm>
              <a:off x="2589213" y="2522538"/>
              <a:ext cx="1701800" cy="1539875"/>
              <a:chOff x="0" y="0"/>
              <a:chExt cx="1935848" cy="1751017"/>
            </a:xfrm>
          </p:grpSpPr>
          <p:grpSp>
            <p:nvGrpSpPr>
              <p:cNvPr id="487" name="Google Shape;487;p27"/>
              <p:cNvGrpSpPr/>
              <p:nvPr/>
            </p:nvGrpSpPr>
            <p:grpSpPr>
              <a:xfrm>
                <a:off x="80986" y="0"/>
                <a:ext cx="1753450" cy="1751017"/>
                <a:chOff x="0" y="0"/>
                <a:chExt cx="1801" cy="1801"/>
              </a:xfrm>
            </p:grpSpPr>
            <p:sp>
              <p:nvSpPr>
                <p:cNvPr id="488" name="Google Shape;488;p27"/>
                <p:cNvSpPr/>
                <p:nvPr/>
              </p:nvSpPr>
              <p:spPr>
                <a:xfrm>
                  <a:off x="0" y="0"/>
                  <a:ext cx="1801" cy="1801"/>
                </a:xfrm>
                <a:prstGeom prst="ellipse">
                  <a:avLst/>
                </a:prstGeom>
                <a:solidFill>
                  <a:srgbClr val="D8D8D8">
                    <a:alpha val="4666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0070C0"/>
                    </a:solidFill>
                    <a:latin typeface="Candara"/>
                    <a:ea typeface="Candara"/>
                    <a:cs typeface="Candara"/>
                    <a:sym typeface="Candara"/>
                  </a:endParaRPr>
                </a:p>
              </p:txBody>
            </p:sp>
            <p:sp>
              <p:nvSpPr>
                <p:cNvPr id="489" name="Google Shape;489;p27"/>
                <p:cNvSpPr/>
                <p:nvPr/>
              </p:nvSpPr>
              <p:spPr>
                <a:xfrm>
                  <a:off x="122" y="122"/>
                  <a:ext cx="1556" cy="1556"/>
                </a:xfrm>
                <a:prstGeom prst="ellipse">
                  <a:avLst/>
                </a:prstGeom>
                <a:solidFill>
                  <a:srgbClr val="5E8A43"/>
                </a:solidFill>
                <a:ln cap="flat" cmpd="sng" w="38100">
                  <a:solidFill>
                    <a:srgbClr val="FFFFFF"/>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0070C0"/>
                    </a:solidFill>
                    <a:latin typeface="Candara"/>
                    <a:ea typeface="Candara"/>
                    <a:cs typeface="Candara"/>
                    <a:sym typeface="Candara"/>
                  </a:endParaRPr>
                </a:p>
              </p:txBody>
            </p:sp>
          </p:grpSp>
          <p:sp>
            <p:nvSpPr>
              <p:cNvPr id="490" name="Google Shape;490;p27"/>
              <p:cNvSpPr/>
              <p:nvPr/>
            </p:nvSpPr>
            <p:spPr>
              <a:xfrm>
                <a:off x="0" y="627060"/>
                <a:ext cx="1935848" cy="62015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rgbClr val="F2F2F2"/>
                    </a:solidFill>
                    <a:latin typeface="Candara"/>
                    <a:ea typeface="Candara"/>
                    <a:cs typeface="Candara"/>
                    <a:sym typeface="Candara"/>
                  </a:rPr>
                  <a:t>Confirm</a:t>
                </a:r>
                <a:endParaRPr sz="2400">
                  <a:solidFill>
                    <a:schemeClr val="dk1"/>
                  </a:solidFill>
                  <a:latin typeface="Candara"/>
                  <a:ea typeface="Candara"/>
                  <a:cs typeface="Candara"/>
                  <a:sym typeface="Candara"/>
                </a:endParaRPr>
              </a:p>
            </p:txBody>
          </p:sp>
        </p:grpSp>
        <p:grpSp>
          <p:nvGrpSpPr>
            <p:cNvPr id="491" name="Google Shape;491;p27"/>
            <p:cNvGrpSpPr/>
            <p:nvPr/>
          </p:nvGrpSpPr>
          <p:grpSpPr>
            <a:xfrm>
              <a:off x="4291013" y="2522538"/>
              <a:ext cx="1701800" cy="1539875"/>
              <a:chOff x="0" y="0"/>
              <a:chExt cx="1935848" cy="1751017"/>
            </a:xfrm>
          </p:grpSpPr>
          <p:grpSp>
            <p:nvGrpSpPr>
              <p:cNvPr id="492" name="Google Shape;492;p27"/>
              <p:cNvGrpSpPr/>
              <p:nvPr/>
            </p:nvGrpSpPr>
            <p:grpSpPr>
              <a:xfrm>
                <a:off x="80986" y="0"/>
                <a:ext cx="1753450" cy="1751017"/>
                <a:chOff x="0" y="0"/>
                <a:chExt cx="1801" cy="1801"/>
              </a:xfrm>
            </p:grpSpPr>
            <p:sp>
              <p:nvSpPr>
                <p:cNvPr id="493" name="Google Shape;493;p27"/>
                <p:cNvSpPr/>
                <p:nvPr/>
              </p:nvSpPr>
              <p:spPr>
                <a:xfrm>
                  <a:off x="0" y="0"/>
                  <a:ext cx="1801" cy="1801"/>
                </a:xfrm>
                <a:prstGeom prst="ellipse">
                  <a:avLst/>
                </a:prstGeom>
                <a:solidFill>
                  <a:srgbClr val="D8D8D8">
                    <a:alpha val="4666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0070C0"/>
                    </a:solidFill>
                    <a:latin typeface="Candara"/>
                    <a:ea typeface="Candara"/>
                    <a:cs typeface="Candara"/>
                    <a:sym typeface="Candara"/>
                  </a:endParaRPr>
                </a:p>
              </p:txBody>
            </p:sp>
            <p:sp>
              <p:nvSpPr>
                <p:cNvPr id="494" name="Google Shape;494;p27"/>
                <p:cNvSpPr/>
                <p:nvPr/>
              </p:nvSpPr>
              <p:spPr>
                <a:xfrm>
                  <a:off x="122" y="122"/>
                  <a:ext cx="1556" cy="1556"/>
                </a:xfrm>
                <a:prstGeom prst="ellipse">
                  <a:avLst/>
                </a:prstGeom>
                <a:solidFill>
                  <a:srgbClr val="F58C65"/>
                </a:solidFill>
                <a:ln cap="flat" cmpd="sng" w="38100">
                  <a:solidFill>
                    <a:srgbClr val="FFFFFF"/>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0070C0"/>
                    </a:solidFill>
                    <a:latin typeface="Candara"/>
                    <a:ea typeface="Candara"/>
                    <a:cs typeface="Candara"/>
                    <a:sym typeface="Candara"/>
                  </a:endParaRPr>
                </a:p>
              </p:txBody>
            </p:sp>
          </p:grpSp>
          <p:sp>
            <p:nvSpPr>
              <p:cNvPr id="495" name="Google Shape;495;p27"/>
              <p:cNvSpPr/>
              <p:nvPr/>
            </p:nvSpPr>
            <p:spPr>
              <a:xfrm>
                <a:off x="0" y="608010"/>
                <a:ext cx="1935848" cy="62015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rgbClr val="F2F2F2"/>
                    </a:solidFill>
                    <a:latin typeface="Candara"/>
                    <a:ea typeface="Candara"/>
                    <a:cs typeface="Candara"/>
                    <a:sym typeface="Candara"/>
                  </a:rPr>
                  <a:t>Customer</a:t>
                </a:r>
                <a:endParaRPr sz="2400">
                  <a:solidFill>
                    <a:schemeClr val="dk1"/>
                  </a:solidFill>
                  <a:latin typeface="Candara"/>
                  <a:ea typeface="Candara"/>
                  <a:cs typeface="Candara"/>
                  <a:sym typeface="Candara"/>
                </a:endParaRPr>
              </a:p>
            </p:txBody>
          </p:sp>
        </p:grpSp>
        <p:grpSp>
          <p:nvGrpSpPr>
            <p:cNvPr id="496" name="Google Shape;496;p27"/>
            <p:cNvGrpSpPr/>
            <p:nvPr/>
          </p:nvGrpSpPr>
          <p:grpSpPr>
            <a:xfrm>
              <a:off x="6010275" y="2522538"/>
              <a:ext cx="1701800" cy="1539875"/>
              <a:chOff x="0" y="0"/>
              <a:chExt cx="1935848" cy="1751017"/>
            </a:xfrm>
          </p:grpSpPr>
          <p:grpSp>
            <p:nvGrpSpPr>
              <p:cNvPr id="497" name="Google Shape;497;p27"/>
              <p:cNvGrpSpPr/>
              <p:nvPr/>
            </p:nvGrpSpPr>
            <p:grpSpPr>
              <a:xfrm>
                <a:off x="80986" y="0"/>
                <a:ext cx="1753450" cy="1751017"/>
                <a:chOff x="0" y="0"/>
                <a:chExt cx="1801" cy="1801"/>
              </a:xfrm>
            </p:grpSpPr>
            <p:sp>
              <p:nvSpPr>
                <p:cNvPr id="498" name="Google Shape;498;p27"/>
                <p:cNvSpPr/>
                <p:nvPr/>
              </p:nvSpPr>
              <p:spPr>
                <a:xfrm>
                  <a:off x="0" y="0"/>
                  <a:ext cx="1801" cy="1801"/>
                </a:xfrm>
                <a:prstGeom prst="ellipse">
                  <a:avLst/>
                </a:prstGeom>
                <a:solidFill>
                  <a:srgbClr val="D8D8D8">
                    <a:alpha val="4666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0070C0"/>
                    </a:solidFill>
                    <a:latin typeface="Candara"/>
                    <a:ea typeface="Candara"/>
                    <a:cs typeface="Candara"/>
                    <a:sym typeface="Candara"/>
                  </a:endParaRPr>
                </a:p>
              </p:txBody>
            </p:sp>
            <p:sp>
              <p:nvSpPr>
                <p:cNvPr id="499" name="Google Shape;499;p27"/>
                <p:cNvSpPr/>
                <p:nvPr/>
              </p:nvSpPr>
              <p:spPr>
                <a:xfrm>
                  <a:off x="122" y="122"/>
                  <a:ext cx="1556" cy="1556"/>
                </a:xfrm>
                <a:prstGeom prst="ellipse">
                  <a:avLst/>
                </a:prstGeom>
                <a:solidFill>
                  <a:srgbClr val="5E8A43"/>
                </a:solidFill>
                <a:ln cap="flat" cmpd="sng" w="38100">
                  <a:solidFill>
                    <a:srgbClr val="FFFFFF"/>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0070C0"/>
                    </a:solidFill>
                    <a:latin typeface="Candara"/>
                    <a:ea typeface="Candara"/>
                    <a:cs typeface="Candara"/>
                    <a:sym typeface="Candara"/>
                  </a:endParaRPr>
                </a:p>
              </p:txBody>
            </p:sp>
          </p:grpSp>
          <p:sp>
            <p:nvSpPr>
              <p:cNvPr id="500" name="Google Shape;500;p27"/>
              <p:cNvSpPr/>
              <p:nvPr/>
            </p:nvSpPr>
            <p:spPr>
              <a:xfrm>
                <a:off x="0" y="608010"/>
                <a:ext cx="1935848" cy="62015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rgbClr val="F2F2F2"/>
                    </a:solidFill>
                    <a:latin typeface="Candara"/>
                    <a:ea typeface="Candara"/>
                    <a:cs typeface="Candara"/>
                    <a:sym typeface="Candara"/>
                  </a:rPr>
                  <a:t>Date</a:t>
                </a:r>
                <a:endParaRPr sz="2400">
                  <a:solidFill>
                    <a:schemeClr val="dk1"/>
                  </a:solidFill>
                  <a:latin typeface="Candara"/>
                  <a:ea typeface="Candara"/>
                  <a:cs typeface="Candara"/>
                  <a:sym typeface="Candara"/>
                </a:endParaRPr>
              </a:p>
            </p:txBody>
          </p:sp>
        </p:grpSp>
        <p:grpSp>
          <p:nvGrpSpPr>
            <p:cNvPr id="501" name="Google Shape;501;p27"/>
            <p:cNvGrpSpPr/>
            <p:nvPr/>
          </p:nvGrpSpPr>
          <p:grpSpPr>
            <a:xfrm>
              <a:off x="925513" y="2522538"/>
              <a:ext cx="1701800" cy="1539875"/>
              <a:chOff x="0" y="0"/>
              <a:chExt cx="1935848" cy="1751017"/>
            </a:xfrm>
          </p:grpSpPr>
          <p:grpSp>
            <p:nvGrpSpPr>
              <p:cNvPr id="502" name="Google Shape;502;p27"/>
              <p:cNvGrpSpPr/>
              <p:nvPr/>
            </p:nvGrpSpPr>
            <p:grpSpPr>
              <a:xfrm>
                <a:off x="80986" y="0"/>
                <a:ext cx="1753450" cy="1751017"/>
                <a:chOff x="0" y="0"/>
                <a:chExt cx="1801" cy="1801"/>
              </a:xfrm>
            </p:grpSpPr>
            <p:sp>
              <p:nvSpPr>
                <p:cNvPr id="503" name="Google Shape;503;p27"/>
                <p:cNvSpPr/>
                <p:nvPr/>
              </p:nvSpPr>
              <p:spPr>
                <a:xfrm>
                  <a:off x="0" y="0"/>
                  <a:ext cx="1801" cy="1801"/>
                </a:xfrm>
                <a:prstGeom prst="ellipse">
                  <a:avLst/>
                </a:prstGeom>
                <a:solidFill>
                  <a:srgbClr val="D8D8D8">
                    <a:alpha val="4666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000000"/>
                    </a:solidFill>
                    <a:latin typeface="Candara"/>
                    <a:ea typeface="Candara"/>
                    <a:cs typeface="Candara"/>
                    <a:sym typeface="Candara"/>
                  </a:endParaRPr>
                </a:p>
              </p:txBody>
            </p:sp>
            <p:sp>
              <p:nvSpPr>
                <p:cNvPr id="504" name="Google Shape;504;p27"/>
                <p:cNvSpPr/>
                <p:nvPr/>
              </p:nvSpPr>
              <p:spPr>
                <a:xfrm>
                  <a:off x="123" y="122"/>
                  <a:ext cx="1556" cy="1556"/>
                </a:xfrm>
                <a:prstGeom prst="ellipse">
                  <a:avLst/>
                </a:prstGeom>
                <a:solidFill>
                  <a:srgbClr val="F58C65"/>
                </a:solidFill>
                <a:ln cap="flat" cmpd="sng" w="38100">
                  <a:solidFill>
                    <a:srgbClr val="FFFFFF"/>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000000"/>
                    </a:solidFill>
                    <a:latin typeface="Candara"/>
                    <a:ea typeface="Candara"/>
                    <a:cs typeface="Candara"/>
                    <a:sym typeface="Candara"/>
                  </a:endParaRPr>
                </a:p>
              </p:txBody>
            </p:sp>
          </p:grpSp>
          <p:sp>
            <p:nvSpPr>
              <p:cNvPr id="505" name="Google Shape;505;p27"/>
              <p:cNvSpPr/>
              <p:nvPr/>
            </p:nvSpPr>
            <p:spPr>
              <a:xfrm>
                <a:off x="0" y="608010"/>
                <a:ext cx="1935848" cy="62015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rgbClr val="F2F2F2"/>
                    </a:solidFill>
                    <a:latin typeface="Candara"/>
                    <a:ea typeface="Candara"/>
                    <a:cs typeface="Candara"/>
                    <a:sym typeface="Candara"/>
                  </a:rPr>
                  <a:t>Commissi</a:t>
                </a:r>
                <a:endParaRPr b="1" sz="2800">
                  <a:solidFill>
                    <a:srgbClr val="F2F2F2"/>
                  </a:solidFill>
                  <a:latin typeface="Candara"/>
                  <a:ea typeface="Candara"/>
                  <a:cs typeface="Candara"/>
                  <a:sym typeface="Candara"/>
                </a:endParaRPr>
              </a:p>
            </p:txBody>
          </p:sp>
        </p:grpSp>
        <p:sp>
          <p:nvSpPr>
            <p:cNvPr id="506" name="Google Shape;506;p27"/>
            <p:cNvSpPr/>
            <p:nvPr/>
          </p:nvSpPr>
          <p:spPr>
            <a:xfrm>
              <a:off x="2921000" y="4340225"/>
              <a:ext cx="1477963" cy="46038"/>
            </a:xfrm>
            <a:prstGeom prst="wedgeRectCallout">
              <a:avLst>
                <a:gd fmla="val -17528" name="adj1"/>
                <a:gd fmla="val -509463" name="adj2"/>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C00000"/>
                </a:solidFill>
                <a:latin typeface="Candara"/>
                <a:ea typeface="Candara"/>
                <a:cs typeface="Candara"/>
                <a:sym typeface="Candara"/>
              </a:endParaRPr>
            </a:p>
          </p:txBody>
        </p:sp>
        <p:sp>
          <p:nvSpPr>
            <p:cNvPr id="507" name="Google Shape;507;p27"/>
            <p:cNvSpPr/>
            <p:nvPr/>
          </p:nvSpPr>
          <p:spPr>
            <a:xfrm>
              <a:off x="1230313" y="2176463"/>
              <a:ext cx="1584325" cy="63500"/>
            </a:xfrm>
            <a:prstGeom prst="wedgeRectCallout">
              <a:avLst>
                <a:gd fmla="val -23398" name="adj1"/>
                <a:gd fmla="val 403287" name="adj2"/>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C00000"/>
                </a:solidFill>
                <a:latin typeface="Candara"/>
                <a:ea typeface="Candara"/>
                <a:cs typeface="Candara"/>
                <a:sym typeface="Candara"/>
              </a:endParaRPr>
            </a:p>
          </p:txBody>
        </p:sp>
        <p:sp>
          <p:nvSpPr>
            <p:cNvPr id="508" name="Google Shape;508;p27"/>
            <p:cNvSpPr/>
            <p:nvPr/>
          </p:nvSpPr>
          <p:spPr>
            <a:xfrm>
              <a:off x="2901950" y="4378325"/>
              <a:ext cx="1474788" cy="508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7F7F7F"/>
                  </a:solidFill>
                  <a:latin typeface="Candara"/>
                  <a:ea typeface="Candara"/>
                  <a:cs typeface="Candara"/>
                  <a:sym typeface="Candara"/>
                </a:rPr>
                <a:t>We press play on your digital story. </a:t>
              </a:r>
              <a:endParaRPr sz="2400">
                <a:solidFill>
                  <a:srgbClr val="7F7F7F"/>
                </a:solidFill>
                <a:latin typeface="Candara"/>
                <a:ea typeface="Candara"/>
                <a:cs typeface="Candara"/>
                <a:sym typeface="Candara"/>
              </a:endParaRPr>
            </a:p>
          </p:txBody>
        </p:sp>
        <p:sp>
          <p:nvSpPr>
            <p:cNvPr id="509" name="Google Shape;509;p27"/>
            <p:cNvSpPr/>
            <p:nvPr/>
          </p:nvSpPr>
          <p:spPr>
            <a:xfrm>
              <a:off x="1296988" y="1633538"/>
              <a:ext cx="1474787" cy="508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7F7F7F"/>
                  </a:solidFill>
                  <a:latin typeface="Candara"/>
                  <a:ea typeface="Candara"/>
                  <a:cs typeface="Candara"/>
                  <a:sym typeface="Candara"/>
                </a:rPr>
                <a:t>Moving from creative ideas to</a:t>
              </a:r>
              <a:endParaRPr sz="2400">
                <a:solidFill>
                  <a:srgbClr val="7F7F7F"/>
                </a:solidFill>
                <a:latin typeface="Candara"/>
                <a:ea typeface="Candara"/>
                <a:cs typeface="Candara"/>
                <a:sym typeface="Candara"/>
              </a:endParaRPr>
            </a:p>
          </p:txBody>
        </p:sp>
        <p:sp>
          <p:nvSpPr>
            <p:cNvPr id="510" name="Google Shape;510;p27"/>
            <p:cNvSpPr/>
            <p:nvPr/>
          </p:nvSpPr>
          <p:spPr>
            <a:xfrm>
              <a:off x="4543425" y="2176463"/>
              <a:ext cx="1584325" cy="63500"/>
            </a:xfrm>
            <a:prstGeom prst="wedgeRectCallout">
              <a:avLst>
                <a:gd fmla="val -23398" name="adj1"/>
                <a:gd fmla="val 403287" name="adj2"/>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C00000"/>
                </a:solidFill>
                <a:latin typeface="Candara"/>
                <a:ea typeface="Candara"/>
                <a:cs typeface="Candara"/>
                <a:sym typeface="Candara"/>
              </a:endParaRPr>
            </a:p>
          </p:txBody>
        </p:sp>
        <p:sp>
          <p:nvSpPr>
            <p:cNvPr id="511" name="Google Shape;511;p27"/>
            <p:cNvSpPr/>
            <p:nvPr/>
          </p:nvSpPr>
          <p:spPr>
            <a:xfrm>
              <a:off x="4610100" y="1633538"/>
              <a:ext cx="1474788" cy="508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7F7F7F"/>
                  </a:solidFill>
                  <a:latin typeface="Candara"/>
                  <a:ea typeface="Candara"/>
                  <a:cs typeface="Candara"/>
                  <a:sym typeface="Candara"/>
                </a:rPr>
                <a:t>We press play on your digital story. </a:t>
              </a:r>
              <a:endParaRPr sz="2400">
                <a:solidFill>
                  <a:srgbClr val="7F7F7F"/>
                </a:solidFill>
                <a:latin typeface="Candara"/>
                <a:ea typeface="Candara"/>
                <a:cs typeface="Candara"/>
                <a:sym typeface="Candara"/>
              </a:endParaRPr>
            </a:p>
          </p:txBody>
        </p:sp>
        <p:sp>
          <p:nvSpPr>
            <p:cNvPr id="512" name="Google Shape;512;p27"/>
            <p:cNvSpPr/>
            <p:nvPr/>
          </p:nvSpPr>
          <p:spPr>
            <a:xfrm>
              <a:off x="6378575" y="4340225"/>
              <a:ext cx="1476375" cy="46038"/>
            </a:xfrm>
            <a:prstGeom prst="wedgeRectCallout">
              <a:avLst>
                <a:gd fmla="val -17528" name="adj1"/>
                <a:gd fmla="val -509463" name="adj2"/>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C00000"/>
                </a:solidFill>
                <a:latin typeface="Candara"/>
                <a:ea typeface="Candara"/>
                <a:cs typeface="Candara"/>
                <a:sym typeface="Candara"/>
              </a:endParaRPr>
            </a:p>
          </p:txBody>
        </p:sp>
        <p:sp>
          <p:nvSpPr>
            <p:cNvPr id="513" name="Google Shape;513;p27"/>
            <p:cNvSpPr/>
            <p:nvPr/>
          </p:nvSpPr>
          <p:spPr>
            <a:xfrm>
              <a:off x="6357938" y="4378325"/>
              <a:ext cx="1474787" cy="72881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7F7F7F"/>
                  </a:solidFill>
                  <a:latin typeface="Candara"/>
                  <a:ea typeface="Candara"/>
                  <a:cs typeface="Candara"/>
                  <a:sym typeface="Candara"/>
                </a:rPr>
                <a:t>Moving from creative ideas to solid</a:t>
              </a:r>
              <a:endParaRPr sz="2400">
                <a:solidFill>
                  <a:srgbClr val="7F7F7F"/>
                </a:solidFill>
                <a:latin typeface="Candara"/>
                <a:ea typeface="Candara"/>
                <a:cs typeface="Candara"/>
                <a:sym typeface="Candara"/>
              </a:endParaRPr>
            </a:p>
          </p:txBody>
        </p:sp>
      </p:grpSp>
      <p:sp>
        <p:nvSpPr>
          <p:cNvPr id="514" name="Google Shape;514;p27"/>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Add</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8"/>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521" name="Google Shape;521;p28"/>
          <p:cNvSpPr/>
          <p:nvPr/>
        </p:nvSpPr>
        <p:spPr>
          <a:xfrm>
            <a:off x="1346617" y="2675451"/>
            <a:ext cx="1606550" cy="1587500"/>
          </a:xfrm>
          <a:custGeom>
            <a:rect b="b" l="l" r="r" t="t"/>
            <a:pathLst>
              <a:path extrusionOk="0" h="1000" w="1012">
                <a:moveTo>
                  <a:pt x="0" y="1000"/>
                </a:moveTo>
                <a:lnTo>
                  <a:pt x="1012" y="1000"/>
                </a:lnTo>
                <a:lnTo>
                  <a:pt x="1012" y="262"/>
                </a:lnTo>
                <a:lnTo>
                  <a:pt x="504" y="0"/>
                </a:lnTo>
                <a:lnTo>
                  <a:pt x="0" y="262"/>
                </a:lnTo>
                <a:lnTo>
                  <a:pt x="0" y="1000"/>
                </a:lnTo>
                <a:close/>
              </a:path>
            </a:pathLst>
          </a:custGeom>
          <a:solidFill>
            <a:srgbClr val="5E8A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522" name="Google Shape;522;p28"/>
          <p:cNvSpPr/>
          <p:nvPr/>
        </p:nvSpPr>
        <p:spPr>
          <a:xfrm>
            <a:off x="1346617" y="4543938"/>
            <a:ext cx="1606550" cy="1000125"/>
          </a:xfrm>
          <a:custGeom>
            <a:rect b="b" l="l" r="r" t="t"/>
            <a:pathLst>
              <a:path extrusionOk="0" h="630" w="1012">
                <a:moveTo>
                  <a:pt x="0" y="0"/>
                </a:moveTo>
                <a:lnTo>
                  <a:pt x="1012" y="0"/>
                </a:lnTo>
                <a:lnTo>
                  <a:pt x="1012" y="371"/>
                </a:lnTo>
                <a:lnTo>
                  <a:pt x="504" y="630"/>
                </a:lnTo>
                <a:lnTo>
                  <a:pt x="0" y="371"/>
                </a:lnTo>
                <a:lnTo>
                  <a:pt x="0" y="0"/>
                </a:lnTo>
                <a:close/>
              </a:path>
            </a:pathLst>
          </a:custGeom>
          <a:solidFill>
            <a:srgbClr val="5E8A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523" name="Google Shape;523;p28"/>
          <p:cNvSpPr/>
          <p:nvPr/>
        </p:nvSpPr>
        <p:spPr>
          <a:xfrm>
            <a:off x="3169067" y="2156338"/>
            <a:ext cx="1600200" cy="2106613"/>
          </a:xfrm>
          <a:custGeom>
            <a:rect b="b" l="l" r="r" t="t"/>
            <a:pathLst>
              <a:path extrusionOk="0" h="1327" w="1008">
                <a:moveTo>
                  <a:pt x="0" y="1327"/>
                </a:moveTo>
                <a:lnTo>
                  <a:pt x="1008" y="1327"/>
                </a:lnTo>
                <a:lnTo>
                  <a:pt x="1008" y="262"/>
                </a:lnTo>
                <a:lnTo>
                  <a:pt x="504" y="0"/>
                </a:lnTo>
                <a:lnTo>
                  <a:pt x="0" y="262"/>
                </a:lnTo>
                <a:lnTo>
                  <a:pt x="0" y="1327"/>
                </a:lnTo>
                <a:close/>
              </a:path>
            </a:pathLst>
          </a:cu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524" name="Google Shape;524;p28"/>
          <p:cNvSpPr/>
          <p:nvPr/>
        </p:nvSpPr>
        <p:spPr>
          <a:xfrm>
            <a:off x="3169067" y="4543938"/>
            <a:ext cx="1600200" cy="685800"/>
          </a:xfrm>
          <a:custGeom>
            <a:rect b="b" l="l" r="r" t="t"/>
            <a:pathLst>
              <a:path extrusionOk="0" h="432" w="1008">
                <a:moveTo>
                  <a:pt x="0" y="0"/>
                </a:moveTo>
                <a:lnTo>
                  <a:pt x="1008" y="0"/>
                </a:lnTo>
                <a:lnTo>
                  <a:pt x="1008" y="170"/>
                </a:lnTo>
                <a:lnTo>
                  <a:pt x="504" y="432"/>
                </a:lnTo>
                <a:lnTo>
                  <a:pt x="0" y="170"/>
                </a:lnTo>
                <a:lnTo>
                  <a:pt x="0" y="0"/>
                </a:lnTo>
                <a:close/>
              </a:path>
            </a:pathLst>
          </a:cu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525" name="Google Shape;525;p28"/>
          <p:cNvSpPr/>
          <p:nvPr/>
        </p:nvSpPr>
        <p:spPr>
          <a:xfrm>
            <a:off x="1391067" y="4355026"/>
            <a:ext cx="3405188" cy="92075"/>
          </a:xfrm>
          <a:prstGeom prst="rect">
            <a:avLst/>
          </a:pr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526" name="Google Shape;526;p28"/>
          <p:cNvSpPr txBox="1"/>
          <p:nvPr/>
        </p:nvSpPr>
        <p:spPr>
          <a:xfrm>
            <a:off x="1296609" y="3611858"/>
            <a:ext cx="1706566"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ndara"/>
                <a:ea typeface="Candara"/>
                <a:cs typeface="Candara"/>
                <a:sym typeface="Candara"/>
              </a:rPr>
              <a:t>48%</a:t>
            </a:r>
            <a:endParaRPr sz="3600">
              <a:solidFill>
                <a:schemeClr val="lt1"/>
              </a:solidFill>
              <a:latin typeface="Candara"/>
              <a:ea typeface="Candara"/>
              <a:cs typeface="Candara"/>
              <a:sym typeface="Candara"/>
            </a:endParaRPr>
          </a:p>
        </p:txBody>
      </p:sp>
      <p:sp>
        <p:nvSpPr>
          <p:cNvPr id="527" name="Google Shape;527;p28"/>
          <p:cNvSpPr txBox="1"/>
          <p:nvPr/>
        </p:nvSpPr>
        <p:spPr>
          <a:xfrm>
            <a:off x="3115884" y="3611858"/>
            <a:ext cx="1706566"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ndara"/>
                <a:ea typeface="Candara"/>
                <a:cs typeface="Candara"/>
                <a:sym typeface="Candara"/>
              </a:rPr>
              <a:t>65%</a:t>
            </a:r>
            <a:endParaRPr sz="3600">
              <a:solidFill>
                <a:schemeClr val="lt1"/>
              </a:solidFill>
              <a:latin typeface="Candara"/>
              <a:ea typeface="Candara"/>
              <a:cs typeface="Candara"/>
              <a:sym typeface="Candara"/>
            </a:endParaRPr>
          </a:p>
        </p:txBody>
      </p:sp>
      <p:sp>
        <p:nvSpPr>
          <p:cNvPr id="528" name="Google Shape;528;p28"/>
          <p:cNvSpPr txBox="1"/>
          <p:nvPr/>
        </p:nvSpPr>
        <p:spPr>
          <a:xfrm>
            <a:off x="1296609" y="5640900"/>
            <a:ext cx="1706566"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rgbClr val="7F7F7F"/>
                </a:solidFill>
                <a:latin typeface="Candara"/>
                <a:ea typeface="Candara"/>
                <a:cs typeface="Candara"/>
                <a:sym typeface="Candara"/>
              </a:rPr>
              <a:t>27%</a:t>
            </a:r>
            <a:endParaRPr sz="3600">
              <a:solidFill>
                <a:srgbClr val="7F7F7F"/>
              </a:solidFill>
              <a:latin typeface="Candara"/>
              <a:ea typeface="Candara"/>
              <a:cs typeface="Candara"/>
              <a:sym typeface="Candara"/>
            </a:endParaRPr>
          </a:p>
        </p:txBody>
      </p:sp>
      <p:sp>
        <p:nvSpPr>
          <p:cNvPr id="529" name="Google Shape;529;p28"/>
          <p:cNvSpPr txBox="1"/>
          <p:nvPr/>
        </p:nvSpPr>
        <p:spPr>
          <a:xfrm>
            <a:off x="3115884" y="5640900"/>
            <a:ext cx="1706566"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rgbClr val="7F7F7F"/>
                </a:solidFill>
                <a:latin typeface="Candara"/>
                <a:ea typeface="Candara"/>
                <a:cs typeface="Candara"/>
                <a:sym typeface="Candara"/>
              </a:rPr>
              <a:t>12%</a:t>
            </a:r>
            <a:endParaRPr sz="3600">
              <a:solidFill>
                <a:srgbClr val="7F7F7F"/>
              </a:solidFill>
              <a:latin typeface="Candara"/>
              <a:ea typeface="Candara"/>
              <a:cs typeface="Candara"/>
              <a:sym typeface="Candara"/>
            </a:endParaRPr>
          </a:p>
        </p:txBody>
      </p:sp>
      <p:sp>
        <p:nvSpPr>
          <p:cNvPr id="530" name="Google Shape;530;p28"/>
          <p:cNvSpPr txBox="1"/>
          <p:nvPr/>
        </p:nvSpPr>
        <p:spPr>
          <a:xfrm>
            <a:off x="5951538" y="1632281"/>
            <a:ext cx="4860925" cy="197592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4800">
                <a:solidFill>
                  <a:srgbClr val="7F7F7F"/>
                </a:solidFill>
                <a:latin typeface="Candara"/>
                <a:ea typeface="Candara"/>
                <a:cs typeface="Candara"/>
                <a:sym typeface="Candara"/>
              </a:rPr>
              <a:t>1</a:t>
            </a:r>
            <a:r>
              <a:rPr lang="en-US" sz="1800">
                <a:solidFill>
                  <a:srgbClr val="7F7F7F"/>
                </a:solidFill>
                <a:latin typeface="Candara"/>
                <a:ea typeface="Candara"/>
                <a:cs typeface="Candara"/>
                <a:sym typeface="Candara"/>
              </a:rPr>
              <a:t>Simple &amp; Smooth, exactly how purchasing experiences should be. We align with your users need to build and evolve</a:t>
            </a:r>
            <a:endParaRPr sz="1800">
              <a:solidFill>
                <a:srgbClr val="7F7F7F"/>
              </a:solidFill>
              <a:latin typeface="Candara"/>
              <a:ea typeface="Candara"/>
              <a:cs typeface="Candara"/>
              <a:sym typeface="Candara"/>
            </a:endParaRPr>
          </a:p>
        </p:txBody>
      </p:sp>
      <p:sp>
        <p:nvSpPr>
          <p:cNvPr id="531" name="Google Shape;531;p28"/>
          <p:cNvSpPr txBox="1"/>
          <p:nvPr/>
        </p:nvSpPr>
        <p:spPr>
          <a:xfrm>
            <a:off x="5951538" y="3153014"/>
            <a:ext cx="4860925" cy="131112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4800">
                <a:solidFill>
                  <a:srgbClr val="7F7F7F"/>
                </a:solidFill>
                <a:latin typeface="Candara"/>
                <a:ea typeface="Candara"/>
                <a:cs typeface="Candara"/>
                <a:sym typeface="Candara"/>
              </a:rPr>
              <a:t>2</a:t>
            </a:r>
            <a:r>
              <a:rPr lang="en-US" sz="1800">
                <a:solidFill>
                  <a:srgbClr val="7F7F7F"/>
                </a:solidFill>
                <a:latin typeface="Candara"/>
                <a:ea typeface="Candara"/>
                <a:cs typeface="Candara"/>
                <a:sym typeface="Candara"/>
              </a:rPr>
              <a:t>. Your audience relate and absorb information on different sensory levels.</a:t>
            </a:r>
            <a:endParaRPr sz="1800">
              <a:solidFill>
                <a:srgbClr val="7F7F7F"/>
              </a:solidFill>
              <a:latin typeface="Candara"/>
              <a:ea typeface="Candara"/>
              <a:cs typeface="Candara"/>
              <a:sym typeface="Candara"/>
            </a:endParaRPr>
          </a:p>
        </p:txBody>
      </p:sp>
      <p:sp>
        <p:nvSpPr>
          <p:cNvPr id="532" name="Google Shape;532;p28"/>
          <p:cNvSpPr txBox="1"/>
          <p:nvPr/>
        </p:nvSpPr>
        <p:spPr>
          <a:xfrm>
            <a:off x="5951538" y="4673747"/>
            <a:ext cx="4860925" cy="197592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4800">
                <a:solidFill>
                  <a:srgbClr val="7F7F7F"/>
                </a:solidFill>
                <a:latin typeface="Candara"/>
                <a:ea typeface="Candara"/>
                <a:cs typeface="Candara"/>
                <a:sym typeface="Candara"/>
              </a:rPr>
              <a:t>3</a:t>
            </a:r>
            <a:r>
              <a:rPr lang="en-US" sz="1800">
                <a:solidFill>
                  <a:srgbClr val="7F7F7F"/>
                </a:solidFill>
                <a:latin typeface="Candara"/>
                <a:ea typeface="Candara"/>
                <a:cs typeface="Candara"/>
                <a:sym typeface="Candara"/>
              </a:rPr>
              <a:t>The user can demonstrate on a projector or computer, or print the presentation and make it into a film to be used in a wider field. Using PowerPoint</a:t>
            </a:r>
            <a:endParaRPr sz="1800">
              <a:solidFill>
                <a:srgbClr val="7F7F7F"/>
              </a:solidFill>
              <a:latin typeface="Candara"/>
              <a:ea typeface="Candara"/>
              <a:cs typeface="Candara"/>
              <a:sym typeface="Candara"/>
            </a:endParaRPr>
          </a:p>
        </p:txBody>
      </p:sp>
      <p:sp>
        <p:nvSpPr>
          <p:cNvPr id="533" name="Google Shape;533;p28"/>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Add</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250"/>
                                        <p:tgtEl>
                                          <p:spTgt spid="521"/>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250"/>
                                        <p:tgtEl>
                                          <p:spTgt spid="5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250"/>
                                        <p:tgtEl>
                                          <p:spTgt spid="523"/>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250"/>
                                        <p:tgtEl>
                                          <p:spTgt spid="52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250"/>
                                        <p:tgtEl>
                                          <p:spTgt spid="525"/>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250"/>
                                        <p:tgtEl>
                                          <p:spTgt spid="52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250"/>
                                        <p:tgtEl>
                                          <p:spTgt spid="527"/>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250"/>
                                        <p:tgtEl>
                                          <p:spTgt spid="5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250"/>
                                        <p:tgtEl>
                                          <p:spTgt spid="529"/>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250"/>
                                        <p:tgtEl>
                                          <p:spTgt spid="53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250"/>
                                        <p:tgtEl>
                                          <p:spTgt spid="531"/>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25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8" name="Shape 538"/>
        <p:cNvGrpSpPr/>
        <p:nvPr/>
      </p:nvGrpSpPr>
      <p:grpSpPr>
        <a:xfrm>
          <a:off x="0" y="0"/>
          <a:ext cx="0" cy="0"/>
          <a:chOff x="0" y="0"/>
          <a:chExt cx="0" cy="0"/>
        </a:xfrm>
      </p:grpSpPr>
      <p:grpSp>
        <p:nvGrpSpPr>
          <p:cNvPr id="539" name="Google Shape;539;p29"/>
          <p:cNvGrpSpPr/>
          <p:nvPr/>
        </p:nvGrpSpPr>
        <p:grpSpPr>
          <a:xfrm>
            <a:off x="2375168" y="2394663"/>
            <a:ext cx="7441947" cy="1972166"/>
            <a:chOff x="2348030" y="2985844"/>
            <a:chExt cx="3360405" cy="890531"/>
          </a:xfrm>
        </p:grpSpPr>
        <p:sp>
          <p:nvSpPr>
            <p:cNvPr id="540" name="Google Shape;540;p29"/>
            <p:cNvSpPr/>
            <p:nvPr/>
          </p:nvSpPr>
          <p:spPr>
            <a:xfrm>
              <a:off x="2348030" y="2985844"/>
              <a:ext cx="890531" cy="890531"/>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7200">
                  <a:solidFill>
                    <a:schemeClr val="lt1"/>
                  </a:solidFill>
                  <a:latin typeface="Candara"/>
                  <a:ea typeface="Candara"/>
                  <a:cs typeface="Candara"/>
                  <a:sym typeface="Candara"/>
                </a:rPr>
                <a:t>3</a:t>
              </a:r>
              <a:endParaRPr sz="7200">
                <a:solidFill>
                  <a:schemeClr val="lt1"/>
                </a:solidFill>
                <a:latin typeface="Candara"/>
                <a:ea typeface="Candara"/>
                <a:cs typeface="Candara"/>
                <a:sym typeface="Candara"/>
              </a:endParaRPr>
            </a:p>
          </p:txBody>
        </p:sp>
        <p:grpSp>
          <p:nvGrpSpPr>
            <p:cNvPr id="541" name="Google Shape;541;p29"/>
            <p:cNvGrpSpPr/>
            <p:nvPr/>
          </p:nvGrpSpPr>
          <p:grpSpPr>
            <a:xfrm>
              <a:off x="3244296" y="3199399"/>
              <a:ext cx="2464139" cy="463420"/>
              <a:chOff x="3637775" y="1432965"/>
              <a:chExt cx="2464139" cy="463420"/>
            </a:xfrm>
          </p:grpSpPr>
          <p:sp>
            <p:nvSpPr>
              <p:cNvPr id="542" name="Google Shape;542;p29"/>
              <p:cNvSpPr/>
              <p:nvPr/>
            </p:nvSpPr>
            <p:spPr>
              <a:xfrm>
                <a:off x="3637775" y="1432965"/>
                <a:ext cx="2464139" cy="463420"/>
              </a:xfrm>
              <a:prstGeom prst="chevron">
                <a:avLst>
                  <a:gd fmla="val 50000" name="adj"/>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ndara"/>
                  <a:ea typeface="Candara"/>
                  <a:cs typeface="Candara"/>
                  <a:sym typeface="Candara"/>
                </a:endParaRPr>
              </a:p>
            </p:txBody>
          </p:sp>
          <p:sp>
            <p:nvSpPr>
              <p:cNvPr id="543" name="Google Shape;543;p29"/>
              <p:cNvSpPr/>
              <p:nvPr/>
            </p:nvSpPr>
            <p:spPr>
              <a:xfrm>
                <a:off x="3979754" y="1491195"/>
                <a:ext cx="1799598" cy="3196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FFFFFF"/>
                    </a:solidFill>
                    <a:latin typeface="Candara"/>
                    <a:ea typeface="Candara"/>
                    <a:cs typeface="Candara"/>
                    <a:sym typeface="Candara"/>
                  </a:rPr>
                  <a:t>ADVERTISEMENT</a:t>
                </a:r>
                <a:endParaRPr b="1" sz="4000">
                  <a:solidFill>
                    <a:srgbClr val="FFFFFF"/>
                  </a:solidFill>
                  <a:latin typeface="Candara"/>
                  <a:ea typeface="Candara"/>
                  <a:cs typeface="Candara"/>
                  <a:sym typeface="Candara"/>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30"/>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550" name="Google Shape;550;p30"/>
          <p:cNvGrpSpPr/>
          <p:nvPr/>
        </p:nvGrpSpPr>
        <p:grpSpPr>
          <a:xfrm>
            <a:off x="185923" y="1470716"/>
            <a:ext cx="11818566" cy="4863113"/>
            <a:chOff x="-9146" y="1043940"/>
            <a:chExt cx="9170083" cy="3773313"/>
          </a:xfrm>
        </p:grpSpPr>
        <p:sp>
          <p:nvSpPr>
            <p:cNvPr id="551" name="Google Shape;551;p30"/>
            <p:cNvSpPr/>
            <p:nvPr/>
          </p:nvSpPr>
          <p:spPr>
            <a:xfrm>
              <a:off x="-9146" y="1047750"/>
              <a:ext cx="1877574" cy="16002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552" name="Google Shape;552;p30"/>
            <p:cNvSpPr/>
            <p:nvPr/>
          </p:nvSpPr>
          <p:spPr>
            <a:xfrm>
              <a:off x="-9146" y="2644140"/>
              <a:ext cx="1877574" cy="1600200"/>
            </a:xfrm>
            <a:prstGeom prst="rect">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553" name="Google Shape;553;p30"/>
            <p:cNvSpPr/>
            <p:nvPr/>
          </p:nvSpPr>
          <p:spPr>
            <a:xfrm>
              <a:off x="1868427" y="1047750"/>
              <a:ext cx="1792227" cy="1600200"/>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554" name="Google Shape;554;p30"/>
            <p:cNvSpPr/>
            <p:nvPr/>
          </p:nvSpPr>
          <p:spPr>
            <a:xfrm>
              <a:off x="1868427" y="2647950"/>
              <a:ext cx="1792227" cy="1600200"/>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555" name="Google Shape;555;p30"/>
            <p:cNvSpPr/>
            <p:nvPr/>
          </p:nvSpPr>
          <p:spPr>
            <a:xfrm>
              <a:off x="3660654" y="1047750"/>
              <a:ext cx="1792227" cy="1600200"/>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556" name="Google Shape;556;p30"/>
            <p:cNvSpPr/>
            <p:nvPr/>
          </p:nvSpPr>
          <p:spPr>
            <a:xfrm>
              <a:off x="3660654" y="2644140"/>
              <a:ext cx="1792227" cy="1600200"/>
            </a:xfrm>
            <a:prstGeom prst="rect">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557" name="Google Shape;557;p30"/>
            <p:cNvSpPr/>
            <p:nvPr/>
          </p:nvSpPr>
          <p:spPr>
            <a:xfrm>
              <a:off x="5452881" y="1047750"/>
              <a:ext cx="1792227" cy="1600200"/>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558" name="Google Shape;558;p30"/>
            <p:cNvSpPr/>
            <p:nvPr/>
          </p:nvSpPr>
          <p:spPr>
            <a:xfrm>
              <a:off x="5452881" y="2647950"/>
              <a:ext cx="1792227" cy="1600200"/>
            </a:xfrm>
            <a:prstGeom prst="rect">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559" name="Google Shape;559;p30"/>
            <p:cNvSpPr/>
            <p:nvPr/>
          </p:nvSpPr>
          <p:spPr>
            <a:xfrm>
              <a:off x="7245108" y="1043940"/>
              <a:ext cx="1915829" cy="1600200"/>
            </a:xfrm>
            <a:prstGeom prst="rect">
              <a:avLst/>
            </a:prstGeom>
            <a:blipFill rotWithShape="1">
              <a:blip r:embed="rId7">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560" name="Google Shape;560;p30"/>
            <p:cNvSpPr/>
            <p:nvPr/>
          </p:nvSpPr>
          <p:spPr>
            <a:xfrm>
              <a:off x="7245108" y="2640330"/>
              <a:ext cx="1915829" cy="1600200"/>
            </a:xfrm>
            <a:prstGeom prst="rect">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ndara"/>
                <a:ea typeface="Candara"/>
                <a:cs typeface="Candara"/>
                <a:sym typeface="Candara"/>
              </a:endParaRPr>
            </a:p>
          </p:txBody>
        </p:sp>
        <p:sp>
          <p:nvSpPr>
            <p:cNvPr id="561" name="Google Shape;561;p30"/>
            <p:cNvSpPr txBox="1"/>
            <p:nvPr/>
          </p:nvSpPr>
          <p:spPr>
            <a:xfrm>
              <a:off x="553817" y="4399344"/>
              <a:ext cx="8044156" cy="417909"/>
            </a:xfrm>
            <a:prstGeom prst="rect">
              <a:avLst/>
            </a:prstGeom>
            <a:no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rPr lang="en-US" sz="1600">
                  <a:solidFill>
                    <a:srgbClr val="A5A5A5"/>
                  </a:solidFill>
                  <a:latin typeface="Candara"/>
                  <a:ea typeface="Candara"/>
                  <a:cs typeface="Candara"/>
                  <a:sym typeface="Candara"/>
                </a:rPr>
                <a:t>Your audience relate and absorb information on different sensory levels. We know visual stories are amplified with the right words. Sometimes it's easier to go old school, our copywriters prefer a good ball.</a:t>
              </a:r>
              <a:endParaRPr/>
            </a:p>
          </p:txBody>
        </p:sp>
        <p:sp>
          <p:nvSpPr>
            <p:cNvPr id="562" name="Google Shape;562;p30"/>
            <p:cNvSpPr txBox="1"/>
            <p:nvPr/>
          </p:nvSpPr>
          <p:spPr>
            <a:xfrm>
              <a:off x="3810000" y="2753759"/>
              <a:ext cx="1524000" cy="1086564"/>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b="1" lang="en-US" sz="1600">
                  <a:solidFill>
                    <a:schemeClr val="lt1"/>
                  </a:solidFill>
                  <a:latin typeface="Candara"/>
                  <a:ea typeface="Candara"/>
                  <a:cs typeface="Candara"/>
                  <a:sym typeface="Candara"/>
                </a:rPr>
                <a:t>Portfolio III</a:t>
              </a:r>
              <a:endParaRPr/>
            </a:p>
            <a:p>
              <a:pPr indent="0" lvl="0" marL="0" marR="0" rtl="0" algn="l">
                <a:spcBef>
                  <a:spcPts val="0"/>
                </a:spcBef>
                <a:spcAft>
                  <a:spcPts val="0"/>
                </a:spcAft>
                <a:buNone/>
              </a:pPr>
              <a:r>
                <a:t/>
              </a:r>
              <a:endParaRPr sz="1200">
                <a:solidFill>
                  <a:schemeClr val="lt1"/>
                </a:solidFill>
                <a:latin typeface="Candara"/>
                <a:ea typeface="Candara"/>
                <a:cs typeface="Candara"/>
                <a:sym typeface="Candara"/>
              </a:endParaRPr>
            </a:p>
            <a:p>
              <a:pPr indent="0" lvl="0" marL="0" marR="0" rtl="0" algn="l">
                <a:spcBef>
                  <a:spcPts val="0"/>
                </a:spcBef>
                <a:spcAft>
                  <a:spcPts val="0"/>
                </a:spcAft>
                <a:buNone/>
              </a:pPr>
              <a:r>
                <a:rPr lang="en-US" sz="1200">
                  <a:solidFill>
                    <a:schemeClr val="lt1"/>
                  </a:solidFill>
                  <a:latin typeface="Candara"/>
                  <a:ea typeface="Candara"/>
                  <a:cs typeface="Candara"/>
                  <a:sym typeface="Candara"/>
                </a:rPr>
                <a:t>Enter the comprehensive description of the above chart here, enter the comprehensive description of the above chart here</a:t>
              </a:r>
              <a:endParaRPr/>
            </a:p>
          </p:txBody>
        </p:sp>
        <p:sp>
          <p:nvSpPr>
            <p:cNvPr id="563" name="Google Shape;563;p30"/>
            <p:cNvSpPr txBox="1"/>
            <p:nvPr/>
          </p:nvSpPr>
          <p:spPr>
            <a:xfrm>
              <a:off x="5586994" y="1166894"/>
              <a:ext cx="1524000" cy="1229847"/>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b="1" lang="en-US" sz="1600">
                  <a:solidFill>
                    <a:schemeClr val="lt1"/>
                  </a:solidFill>
                  <a:latin typeface="Candara"/>
                  <a:ea typeface="Candara"/>
                  <a:cs typeface="Candara"/>
                  <a:sym typeface="Candara"/>
                </a:rPr>
                <a:t>Portfolio IV</a:t>
              </a:r>
              <a:endParaRPr/>
            </a:p>
            <a:p>
              <a:pPr indent="0" lvl="0" marL="0" marR="0" rtl="0" algn="l">
                <a:spcBef>
                  <a:spcPts val="0"/>
                </a:spcBef>
                <a:spcAft>
                  <a:spcPts val="0"/>
                </a:spcAft>
                <a:buNone/>
              </a:pPr>
              <a:r>
                <a:t/>
              </a:r>
              <a:endParaRPr sz="1200">
                <a:solidFill>
                  <a:schemeClr val="lt1"/>
                </a:solidFill>
                <a:latin typeface="Candara"/>
                <a:ea typeface="Candara"/>
                <a:cs typeface="Candara"/>
                <a:sym typeface="Candara"/>
              </a:endParaRPr>
            </a:p>
            <a:p>
              <a:pPr indent="0" lvl="0" marL="0" marR="0" rtl="0" algn="l">
                <a:spcBef>
                  <a:spcPts val="0"/>
                </a:spcBef>
                <a:spcAft>
                  <a:spcPts val="0"/>
                </a:spcAft>
                <a:buNone/>
              </a:pPr>
              <a:r>
                <a:rPr lang="en-US" sz="1200">
                  <a:solidFill>
                    <a:schemeClr val="lt1"/>
                  </a:solidFill>
                  <a:latin typeface="Candara"/>
                  <a:ea typeface="Candara"/>
                  <a:cs typeface="Candara"/>
                  <a:sym typeface="Candara"/>
                </a:rPr>
                <a:t>The user can demonstrate on a projector or computer, or print the presentation and make it into a film to be used in a wider field. Using PowerPoint</a:t>
              </a:r>
              <a:endParaRPr/>
            </a:p>
          </p:txBody>
        </p:sp>
        <p:sp>
          <p:nvSpPr>
            <p:cNvPr id="564" name="Google Shape;564;p30"/>
            <p:cNvSpPr txBox="1"/>
            <p:nvPr/>
          </p:nvSpPr>
          <p:spPr>
            <a:xfrm>
              <a:off x="2002540" y="1166894"/>
              <a:ext cx="1524000" cy="1373130"/>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b="1" lang="en-US" sz="1600">
                  <a:solidFill>
                    <a:schemeClr val="lt1"/>
                  </a:solidFill>
                  <a:latin typeface="Candara"/>
                  <a:ea typeface="Candara"/>
                  <a:cs typeface="Candara"/>
                  <a:sym typeface="Candara"/>
                </a:rPr>
                <a:t>Portfolio II</a:t>
              </a:r>
              <a:endParaRPr/>
            </a:p>
            <a:p>
              <a:pPr indent="0" lvl="0" marL="0" marR="0" rtl="0" algn="l">
                <a:spcBef>
                  <a:spcPts val="0"/>
                </a:spcBef>
                <a:spcAft>
                  <a:spcPts val="0"/>
                </a:spcAft>
                <a:buNone/>
              </a:pPr>
              <a:r>
                <a:t/>
              </a:r>
              <a:endParaRPr sz="1200">
                <a:solidFill>
                  <a:schemeClr val="lt1"/>
                </a:solidFill>
                <a:latin typeface="Candara"/>
                <a:ea typeface="Candara"/>
                <a:cs typeface="Candara"/>
                <a:sym typeface="Candara"/>
              </a:endParaRPr>
            </a:p>
            <a:p>
              <a:pPr indent="0" lvl="0" marL="0" marR="0" rtl="0" algn="l">
                <a:spcBef>
                  <a:spcPts val="0"/>
                </a:spcBef>
                <a:spcAft>
                  <a:spcPts val="0"/>
                </a:spcAft>
                <a:buNone/>
              </a:pPr>
              <a:r>
                <a:rPr lang="en-US" sz="1200">
                  <a:solidFill>
                    <a:schemeClr val="lt1"/>
                  </a:solidFill>
                  <a:latin typeface="Candara"/>
                  <a:ea typeface="Candara"/>
                  <a:cs typeface="Candara"/>
                  <a:sym typeface="Candara"/>
                </a:rPr>
                <a:t>The user can make a presentation on a projector or computer, or print out the presentation to make a film. The user can make a presentation on a projector or computer</a:t>
              </a:r>
              <a:endParaRPr/>
            </a:p>
          </p:txBody>
        </p:sp>
        <p:sp>
          <p:nvSpPr>
            <p:cNvPr id="565" name="Google Shape;565;p30"/>
            <p:cNvSpPr txBox="1"/>
            <p:nvPr/>
          </p:nvSpPr>
          <p:spPr>
            <a:xfrm>
              <a:off x="7441022" y="2753759"/>
              <a:ext cx="1524000" cy="1373130"/>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b="1" lang="en-US" sz="1600">
                  <a:solidFill>
                    <a:schemeClr val="lt1"/>
                  </a:solidFill>
                  <a:latin typeface="Candara"/>
                  <a:ea typeface="Candara"/>
                  <a:cs typeface="Candara"/>
                  <a:sym typeface="Candara"/>
                </a:rPr>
                <a:t>Portfolio V</a:t>
              </a:r>
              <a:endParaRPr/>
            </a:p>
            <a:p>
              <a:pPr indent="0" lvl="0" marL="0" marR="0" rtl="0" algn="l">
                <a:spcBef>
                  <a:spcPts val="0"/>
                </a:spcBef>
                <a:spcAft>
                  <a:spcPts val="0"/>
                </a:spcAft>
                <a:buNone/>
              </a:pPr>
              <a:r>
                <a:t/>
              </a:r>
              <a:endParaRPr sz="1200">
                <a:solidFill>
                  <a:schemeClr val="lt1"/>
                </a:solidFill>
                <a:latin typeface="Candara"/>
                <a:ea typeface="Candara"/>
                <a:cs typeface="Candara"/>
                <a:sym typeface="Candara"/>
              </a:endParaRPr>
            </a:p>
            <a:p>
              <a:pPr indent="0" lvl="0" marL="0" marR="0" rtl="0" algn="l">
                <a:spcBef>
                  <a:spcPts val="0"/>
                </a:spcBef>
                <a:spcAft>
                  <a:spcPts val="0"/>
                </a:spcAft>
                <a:buNone/>
              </a:pPr>
              <a:r>
                <a:rPr lang="en-US" sz="1200">
                  <a:solidFill>
                    <a:schemeClr val="lt1"/>
                  </a:solidFill>
                  <a:latin typeface="Candara"/>
                  <a:ea typeface="Candara"/>
                  <a:cs typeface="Candara"/>
                  <a:sym typeface="Candara"/>
                </a:rPr>
                <a:t>The user can make a presentation on a projector or computer, or print out the presentation to make a film. The user can make a presentation on a projector or computer</a:t>
              </a:r>
              <a:endParaRPr/>
            </a:p>
          </p:txBody>
        </p:sp>
        <p:sp>
          <p:nvSpPr>
            <p:cNvPr id="566" name="Google Shape;566;p30"/>
            <p:cNvSpPr txBox="1"/>
            <p:nvPr/>
          </p:nvSpPr>
          <p:spPr>
            <a:xfrm>
              <a:off x="167641" y="2753759"/>
              <a:ext cx="1524000" cy="1229847"/>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b="1" lang="en-US" sz="1600">
                  <a:solidFill>
                    <a:schemeClr val="lt1"/>
                  </a:solidFill>
                  <a:latin typeface="Candara"/>
                  <a:ea typeface="Candara"/>
                  <a:cs typeface="Candara"/>
                  <a:sym typeface="Candara"/>
                </a:rPr>
                <a:t>Portfolio I</a:t>
              </a:r>
              <a:endParaRPr/>
            </a:p>
            <a:p>
              <a:pPr indent="0" lvl="0" marL="0" marR="0" rtl="0" algn="l">
                <a:spcBef>
                  <a:spcPts val="0"/>
                </a:spcBef>
                <a:spcAft>
                  <a:spcPts val="0"/>
                </a:spcAft>
                <a:buNone/>
              </a:pPr>
              <a:r>
                <a:t/>
              </a:r>
              <a:endParaRPr sz="1200">
                <a:solidFill>
                  <a:schemeClr val="lt1"/>
                </a:solidFill>
                <a:latin typeface="Candara"/>
                <a:ea typeface="Candara"/>
                <a:cs typeface="Candara"/>
                <a:sym typeface="Candara"/>
              </a:endParaRPr>
            </a:p>
            <a:p>
              <a:pPr indent="0" lvl="0" marL="0" marR="0" rtl="0" algn="l">
                <a:spcBef>
                  <a:spcPts val="0"/>
                </a:spcBef>
                <a:spcAft>
                  <a:spcPts val="0"/>
                </a:spcAft>
                <a:buNone/>
              </a:pPr>
              <a:r>
                <a:rPr lang="en-US" sz="1200">
                  <a:solidFill>
                    <a:schemeClr val="lt1"/>
                  </a:solidFill>
                  <a:latin typeface="Candara"/>
                  <a:ea typeface="Candara"/>
                  <a:cs typeface="Candara"/>
                  <a:sym typeface="Candara"/>
                </a:rPr>
                <a:t>The user can demonstrate on a projector or computer, or print the presentation and make it into a film to be used in a wider field. Using PowerPoint</a:t>
              </a:r>
              <a:endParaRPr/>
            </a:p>
          </p:txBody>
        </p:sp>
      </p:grpSp>
      <p:sp>
        <p:nvSpPr>
          <p:cNvPr id="567" name="Google Shape;567;p30"/>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Advertisement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1"/>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574" name="Google Shape;574;p31"/>
          <p:cNvGrpSpPr/>
          <p:nvPr/>
        </p:nvGrpSpPr>
        <p:grpSpPr>
          <a:xfrm>
            <a:off x="1977352" y="2005754"/>
            <a:ext cx="8570917" cy="3872799"/>
            <a:chOff x="1332483" y="1156401"/>
            <a:chExt cx="6479033" cy="2927574"/>
          </a:xfrm>
        </p:grpSpPr>
        <p:sp>
          <p:nvSpPr>
            <p:cNvPr id="575" name="Google Shape;575;p31"/>
            <p:cNvSpPr/>
            <p:nvPr/>
          </p:nvSpPr>
          <p:spPr>
            <a:xfrm rot="5400000">
              <a:off x="1413471" y="1546353"/>
              <a:ext cx="269960" cy="431936"/>
            </a:xfrm>
            <a:prstGeom prst="chevron">
              <a:avLst>
                <a:gd fmla="val 50000" name="adj"/>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7F7F7F"/>
                </a:solidFill>
                <a:latin typeface="Candara"/>
                <a:ea typeface="Candara"/>
                <a:cs typeface="Candara"/>
                <a:sym typeface="Candara"/>
              </a:endParaRPr>
            </a:p>
          </p:txBody>
        </p:sp>
        <p:cxnSp>
          <p:nvCxnSpPr>
            <p:cNvPr id="576" name="Google Shape;576;p31"/>
            <p:cNvCxnSpPr/>
            <p:nvPr/>
          </p:nvCxnSpPr>
          <p:spPr>
            <a:xfrm>
              <a:off x="1548451" y="1978289"/>
              <a:ext cx="2726593" cy="0"/>
            </a:xfrm>
            <a:prstGeom prst="straightConnector1">
              <a:avLst/>
            </a:prstGeom>
            <a:noFill/>
            <a:ln cap="flat" cmpd="sng" w="9525">
              <a:solidFill>
                <a:srgbClr val="BFBFBF"/>
              </a:solidFill>
              <a:prstDash val="dash"/>
              <a:miter lim="800000"/>
              <a:headEnd len="med" w="med" type="oval"/>
              <a:tailEnd len="med" w="med" type="oval"/>
            </a:ln>
          </p:spPr>
        </p:cxnSp>
        <p:sp>
          <p:nvSpPr>
            <p:cNvPr id="577" name="Google Shape;577;p31"/>
            <p:cNvSpPr/>
            <p:nvPr/>
          </p:nvSpPr>
          <p:spPr>
            <a:xfrm>
              <a:off x="1801134" y="1156401"/>
              <a:ext cx="895939" cy="244273"/>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en-US" sz="1650">
                  <a:solidFill>
                    <a:srgbClr val="7F7F7F"/>
                  </a:solidFill>
                  <a:latin typeface="Candara"/>
                  <a:ea typeface="Candara"/>
                  <a:cs typeface="Candara"/>
                  <a:sym typeface="Candara"/>
                </a:rPr>
                <a:t>Description</a:t>
              </a:r>
              <a:endParaRPr b="1" sz="1650">
                <a:solidFill>
                  <a:srgbClr val="7F7F7F"/>
                </a:solidFill>
                <a:latin typeface="Candara"/>
                <a:ea typeface="Candara"/>
                <a:cs typeface="Candara"/>
                <a:sym typeface="Candara"/>
              </a:endParaRPr>
            </a:p>
          </p:txBody>
        </p:sp>
        <p:sp>
          <p:nvSpPr>
            <p:cNvPr id="578" name="Google Shape;578;p31"/>
            <p:cNvSpPr/>
            <p:nvPr/>
          </p:nvSpPr>
          <p:spPr>
            <a:xfrm>
              <a:off x="1791415" y="1467373"/>
              <a:ext cx="2483629" cy="376209"/>
            </a:xfrm>
            <a:prstGeom prst="rect">
              <a:avLst/>
            </a:prstGeom>
            <a:noFill/>
            <a:ln>
              <a:noFill/>
            </a:ln>
          </p:spPr>
          <p:txBody>
            <a:bodyPr anchorCtr="0" anchor="t" bIns="34275" lIns="68550" spcFirstLastPara="1" rIns="68550" wrap="square" tIns="34275">
              <a:noAutofit/>
            </a:bodyPr>
            <a:lstStyle/>
            <a:p>
              <a:pPr indent="0" lvl="0" marL="0" marR="0" rtl="0" algn="l">
                <a:lnSpc>
                  <a:spcPct val="120000"/>
                </a:lnSpc>
                <a:spcBef>
                  <a:spcPts val="0"/>
                </a:spcBef>
                <a:spcAft>
                  <a:spcPts val="0"/>
                </a:spcAft>
                <a:buClr>
                  <a:srgbClr val="7F7F7F"/>
                </a:buClr>
                <a:buSzPts val="1200"/>
                <a:buFont typeface="Arial"/>
                <a:buNone/>
              </a:pPr>
              <a:r>
                <a:rPr lang="en-US" sz="1200">
                  <a:solidFill>
                    <a:srgbClr val="7F7F7F"/>
                  </a:solidFill>
                  <a:latin typeface="Candara"/>
                  <a:ea typeface="Candara"/>
                  <a:cs typeface="Candara"/>
                  <a:sym typeface="Candara"/>
                </a:rPr>
                <a:t>We certainly do not forget you as soon as you forget us. It is, perhaps, our fate</a:t>
              </a:r>
              <a:endParaRPr sz="1200">
                <a:solidFill>
                  <a:srgbClr val="7F7F7F"/>
                </a:solidFill>
                <a:latin typeface="Candara"/>
                <a:ea typeface="Candara"/>
                <a:cs typeface="Candara"/>
                <a:sym typeface="Candara"/>
              </a:endParaRPr>
            </a:p>
          </p:txBody>
        </p:sp>
        <p:sp>
          <p:nvSpPr>
            <p:cNvPr id="579" name="Google Shape;579;p31"/>
            <p:cNvSpPr/>
            <p:nvPr/>
          </p:nvSpPr>
          <p:spPr>
            <a:xfrm rot="5400000">
              <a:off x="1413471" y="2572200"/>
              <a:ext cx="269960" cy="431936"/>
            </a:xfrm>
            <a:prstGeom prst="chevron">
              <a:avLst>
                <a:gd fmla="val 50000" name="adj"/>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7F7F7F"/>
                </a:solidFill>
                <a:latin typeface="Candara"/>
                <a:ea typeface="Candara"/>
                <a:cs typeface="Candara"/>
                <a:sym typeface="Candara"/>
              </a:endParaRPr>
            </a:p>
          </p:txBody>
        </p:sp>
        <p:cxnSp>
          <p:nvCxnSpPr>
            <p:cNvPr id="580" name="Google Shape;580;p31"/>
            <p:cNvCxnSpPr/>
            <p:nvPr/>
          </p:nvCxnSpPr>
          <p:spPr>
            <a:xfrm>
              <a:off x="1548451" y="3004136"/>
              <a:ext cx="2726593" cy="0"/>
            </a:xfrm>
            <a:prstGeom prst="straightConnector1">
              <a:avLst/>
            </a:prstGeom>
            <a:noFill/>
            <a:ln cap="flat" cmpd="sng" w="9525">
              <a:solidFill>
                <a:srgbClr val="BFBFBF"/>
              </a:solidFill>
              <a:prstDash val="dash"/>
              <a:miter lim="800000"/>
              <a:headEnd len="med" w="med" type="oval"/>
              <a:tailEnd len="med" w="med" type="oval"/>
            </a:ln>
          </p:spPr>
        </p:cxnSp>
        <p:sp>
          <p:nvSpPr>
            <p:cNvPr id="581" name="Google Shape;581;p31"/>
            <p:cNvSpPr/>
            <p:nvPr/>
          </p:nvSpPr>
          <p:spPr>
            <a:xfrm>
              <a:off x="1801134" y="2182248"/>
              <a:ext cx="940774" cy="244273"/>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en-US" sz="1650">
                  <a:solidFill>
                    <a:srgbClr val="7F7F7F"/>
                  </a:solidFill>
                  <a:latin typeface="Candara"/>
                  <a:ea typeface="Candara"/>
                  <a:cs typeface="Candara"/>
                  <a:sym typeface="Candara"/>
                </a:rPr>
                <a:t>Department</a:t>
              </a:r>
              <a:endParaRPr b="1" sz="1650">
                <a:solidFill>
                  <a:srgbClr val="7F7F7F"/>
                </a:solidFill>
                <a:latin typeface="Candara"/>
                <a:ea typeface="Candara"/>
                <a:cs typeface="Candara"/>
                <a:sym typeface="Candara"/>
              </a:endParaRPr>
            </a:p>
          </p:txBody>
        </p:sp>
        <p:sp>
          <p:nvSpPr>
            <p:cNvPr id="582" name="Google Shape;582;p31"/>
            <p:cNvSpPr/>
            <p:nvPr/>
          </p:nvSpPr>
          <p:spPr>
            <a:xfrm>
              <a:off x="1791415" y="2493220"/>
              <a:ext cx="2483629" cy="376209"/>
            </a:xfrm>
            <a:prstGeom prst="rect">
              <a:avLst/>
            </a:prstGeom>
            <a:noFill/>
            <a:ln>
              <a:noFill/>
            </a:ln>
          </p:spPr>
          <p:txBody>
            <a:bodyPr anchorCtr="0" anchor="t" bIns="34275" lIns="68550" spcFirstLastPara="1" rIns="68550" wrap="square" tIns="34275">
              <a:noAutofit/>
            </a:bodyPr>
            <a:lstStyle/>
            <a:p>
              <a:pPr indent="0" lvl="0" marL="0" marR="0" rtl="0" algn="l">
                <a:lnSpc>
                  <a:spcPct val="120000"/>
                </a:lnSpc>
                <a:spcBef>
                  <a:spcPts val="0"/>
                </a:spcBef>
                <a:spcAft>
                  <a:spcPts val="0"/>
                </a:spcAft>
                <a:buClr>
                  <a:srgbClr val="7F7F7F"/>
                </a:buClr>
                <a:buSzPts val="1200"/>
                <a:buFont typeface="Arial"/>
                <a:buNone/>
              </a:pPr>
              <a:r>
                <a:rPr lang="en-US" sz="1200">
                  <a:solidFill>
                    <a:srgbClr val="7F7F7F"/>
                  </a:solidFill>
                  <a:latin typeface="Candara"/>
                  <a:ea typeface="Candara"/>
                  <a:cs typeface="Candara"/>
                  <a:sym typeface="Candara"/>
                </a:rPr>
                <a:t>We cannot help ourselves. We live at home, quiet, confined, and our feelings prey upon us.</a:t>
              </a:r>
              <a:endParaRPr sz="1200">
                <a:solidFill>
                  <a:srgbClr val="7F7F7F"/>
                </a:solidFill>
                <a:latin typeface="Candara"/>
                <a:ea typeface="Candara"/>
                <a:cs typeface="Candara"/>
                <a:sym typeface="Candara"/>
              </a:endParaRPr>
            </a:p>
          </p:txBody>
        </p:sp>
        <p:sp>
          <p:nvSpPr>
            <p:cNvPr id="583" name="Google Shape;583;p31"/>
            <p:cNvSpPr/>
            <p:nvPr/>
          </p:nvSpPr>
          <p:spPr>
            <a:xfrm rot="5400000">
              <a:off x="1413471" y="3652039"/>
              <a:ext cx="269960" cy="431936"/>
            </a:xfrm>
            <a:prstGeom prst="chevron">
              <a:avLst>
                <a:gd fmla="val 50000" name="adj"/>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7F7F7F"/>
                </a:solidFill>
                <a:latin typeface="Candara"/>
                <a:ea typeface="Candara"/>
                <a:cs typeface="Candara"/>
                <a:sym typeface="Candara"/>
              </a:endParaRPr>
            </a:p>
          </p:txBody>
        </p:sp>
        <p:cxnSp>
          <p:nvCxnSpPr>
            <p:cNvPr id="584" name="Google Shape;584;p31"/>
            <p:cNvCxnSpPr/>
            <p:nvPr/>
          </p:nvCxnSpPr>
          <p:spPr>
            <a:xfrm>
              <a:off x="1548451" y="4083975"/>
              <a:ext cx="2726593" cy="0"/>
            </a:xfrm>
            <a:prstGeom prst="straightConnector1">
              <a:avLst/>
            </a:prstGeom>
            <a:noFill/>
            <a:ln cap="flat" cmpd="sng" w="9525">
              <a:solidFill>
                <a:srgbClr val="BFBFBF"/>
              </a:solidFill>
              <a:prstDash val="dash"/>
              <a:miter lim="800000"/>
              <a:headEnd len="med" w="med" type="oval"/>
              <a:tailEnd len="med" w="med" type="oval"/>
            </a:ln>
          </p:spPr>
        </p:cxnSp>
        <p:sp>
          <p:nvSpPr>
            <p:cNvPr id="585" name="Google Shape;585;p31"/>
            <p:cNvSpPr/>
            <p:nvPr/>
          </p:nvSpPr>
          <p:spPr>
            <a:xfrm>
              <a:off x="1801134" y="3262087"/>
              <a:ext cx="594210" cy="244273"/>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en-US" sz="1650">
                  <a:solidFill>
                    <a:srgbClr val="7F7F7F"/>
                  </a:solidFill>
                  <a:latin typeface="Candara"/>
                  <a:ea typeface="Candara"/>
                  <a:cs typeface="Candara"/>
                  <a:sym typeface="Candara"/>
                </a:rPr>
                <a:t>Deliver</a:t>
              </a:r>
              <a:endParaRPr b="1" sz="1650">
                <a:solidFill>
                  <a:srgbClr val="7F7F7F"/>
                </a:solidFill>
                <a:latin typeface="Candara"/>
                <a:ea typeface="Candara"/>
                <a:cs typeface="Candara"/>
                <a:sym typeface="Candara"/>
              </a:endParaRPr>
            </a:p>
          </p:txBody>
        </p:sp>
        <p:sp>
          <p:nvSpPr>
            <p:cNvPr id="586" name="Google Shape;586;p31"/>
            <p:cNvSpPr/>
            <p:nvPr/>
          </p:nvSpPr>
          <p:spPr>
            <a:xfrm>
              <a:off x="1791415" y="3573059"/>
              <a:ext cx="2483629" cy="376209"/>
            </a:xfrm>
            <a:prstGeom prst="rect">
              <a:avLst/>
            </a:prstGeom>
            <a:noFill/>
            <a:ln>
              <a:noFill/>
            </a:ln>
          </p:spPr>
          <p:txBody>
            <a:bodyPr anchorCtr="0" anchor="t" bIns="34275" lIns="68550" spcFirstLastPara="1" rIns="68550" wrap="square" tIns="34275">
              <a:noAutofit/>
            </a:bodyPr>
            <a:lstStyle/>
            <a:p>
              <a:pPr indent="0" lvl="0" marL="0" marR="0" rtl="0" algn="l">
                <a:lnSpc>
                  <a:spcPct val="120000"/>
                </a:lnSpc>
                <a:spcBef>
                  <a:spcPts val="0"/>
                </a:spcBef>
                <a:spcAft>
                  <a:spcPts val="0"/>
                </a:spcAft>
                <a:buClr>
                  <a:srgbClr val="7F7F7F"/>
                </a:buClr>
                <a:buSzPts val="1200"/>
                <a:buFont typeface="Arial"/>
                <a:buNone/>
              </a:pPr>
              <a:r>
                <a:rPr lang="en-US" sz="1200">
                  <a:solidFill>
                    <a:srgbClr val="7F7F7F"/>
                  </a:solidFill>
                  <a:latin typeface="Candara"/>
                  <a:ea typeface="Candara"/>
                  <a:cs typeface="Candara"/>
                  <a:sym typeface="Candara"/>
                </a:rPr>
                <a:t>It is a very sad thing that nowadays there is so little useless information.</a:t>
              </a:r>
              <a:endParaRPr sz="1200">
                <a:solidFill>
                  <a:srgbClr val="7F7F7F"/>
                </a:solidFill>
                <a:latin typeface="Candara"/>
                <a:ea typeface="Candara"/>
                <a:cs typeface="Candara"/>
                <a:sym typeface="Candara"/>
              </a:endParaRPr>
            </a:p>
          </p:txBody>
        </p:sp>
        <p:sp>
          <p:nvSpPr>
            <p:cNvPr id="587" name="Google Shape;587;p31"/>
            <p:cNvSpPr/>
            <p:nvPr/>
          </p:nvSpPr>
          <p:spPr>
            <a:xfrm rot="5400000">
              <a:off x="4949943" y="1546353"/>
              <a:ext cx="269960" cy="431936"/>
            </a:xfrm>
            <a:prstGeom prst="chevron">
              <a:avLst>
                <a:gd fmla="val 50000" name="adj"/>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7F7F7F"/>
                </a:solidFill>
                <a:latin typeface="Candara"/>
                <a:ea typeface="Candara"/>
                <a:cs typeface="Candara"/>
                <a:sym typeface="Candara"/>
              </a:endParaRPr>
            </a:p>
          </p:txBody>
        </p:sp>
        <p:cxnSp>
          <p:nvCxnSpPr>
            <p:cNvPr id="588" name="Google Shape;588;p31"/>
            <p:cNvCxnSpPr/>
            <p:nvPr/>
          </p:nvCxnSpPr>
          <p:spPr>
            <a:xfrm>
              <a:off x="5084923" y="1978289"/>
              <a:ext cx="2726593" cy="0"/>
            </a:xfrm>
            <a:prstGeom prst="straightConnector1">
              <a:avLst/>
            </a:prstGeom>
            <a:noFill/>
            <a:ln cap="flat" cmpd="sng" w="9525">
              <a:solidFill>
                <a:srgbClr val="BFBFBF"/>
              </a:solidFill>
              <a:prstDash val="dash"/>
              <a:miter lim="800000"/>
              <a:headEnd len="med" w="med" type="oval"/>
              <a:tailEnd len="med" w="med" type="oval"/>
            </a:ln>
          </p:spPr>
        </p:cxnSp>
        <p:sp>
          <p:nvSpPr>
            <p:cNvPr id="589" name="Google Shape;589;p31"/>
            <p:cNvSpPr/>
            <p:nvPr/>
          </p:nvSpPr>
          <p:spPr>
            <a:xfrm>
              <a:off x="5337606" y="1156401"/>
              <a:ext cx="686303" cy="244273"/>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en-US" sz="1650">
                  <a:solidFill>
                    <a:srgbClr val="7F7F7F"/>
                  </a:solidFill>
                  <a:latin typeface="Candara"/>
                  <a:ea typeface="Candara"/>
                  <a:cs typeface="Candara"/>
                  <a:sym typeface="Candara"/>
                </a:rPr>
                <a:t>Decision</a:t>
              </a:r>
              <a:endParaRPr b="1" sz="1650">
                <a:solidFill>
                  <a:srgbClr val="7F7F7F"/>
                </a:solidFill>
                <a:latin typeface="Candara"/>
                <a:ea typeface="Candara"/>
                <a:cs typeface="Candara"/>
                <a:sym typeface="Candara"/>
              </a:endParaRPr>
            </a:p>
          </p:txBody>
        </p:sp>
        <p:sp>
          <p:nvSpPr>
            <p:cNvPr id="590" name="Google Shape;590;p31"/>
            <p:cNvSpPr/>
            <p:nvPr/>
          </p:nvSpPr>
          <p:spPr>
            <a:xfrm>
              <a:off x="5327887" y="1467373"/>
              <a:ext cx="2483629" cy="376209"/>
            </a:xfrm>
            <a:prstGeom prst="rect">
              <a:avLst/>
            </a:prstGeom>
            <a:noFill/>
            <a:ln>
              <a:noFill/>
            </a:ln>
          </p:spPr>
          <p:txBody>
            <a:bodyPr anchorCtr="0" anchor="t" bIns="34275" lIns="68550" spcFirstLastPara="1" rIns="68550" wrap="square" tIns="34275">
              <a:noAutofit/>
            </a:bodyPr>
            <a:lstStyle/>
            <a:p>
              <a:pPr indent="0" lvl="0" marL="0" marR="0" rtl="0" algn="l">
                <a:lnSpc>
                  <a:spcPct val="120000"/>
                </a:lnSpc>
                <a:spcBef>
                  <a:spcPts val="0"/>
                </a:spcBef>
                <a:spcAft>
                  <a:spcPts val="0"/>
                </a:spcAft>
                <a:buClr>
                  <a:srgbClr val="7F7F7F"/>
                </a:buClr>
                <a:buSzPts val="1200"/>
                <a:buFont typeface="Arial"/>
                <a:buNone/>
              </a:pPr>
              <a:r>
                <a:rPr lang="en-US" sz="1200">
                  <a:solidFill>
                    <a:srgbClr val="7F7F7F"/>
                  </a:solidFill>
                  <a:latin typeface="Candara"/>
                  <a:ea typeface="Candara"/>
                  <a:cs typeface="Candara"/>
                  <a:sym typeface="Candara"/>
                </a:rPr>
                <a:t>It is a very sad thing that nowadays there is so little useless information.</a:t>
              </a:r>
              <a:endParaRPr sz="1200">
                <a:solidFill>
                  <a:srgbClr val="7F7F7F"/>
                </a:solidFill>
                <a:latin typeface="Candara"/>
                <a:ea typeface="Candara"/>
                <a:cs typeface="Candara"/>
                <a:sym typeface="Candara"/>
              </a:endParaRPr>
            </a:p>
          </p:txBody>
        </p:sp>
        <p:sp>
          <p:nvSpPr>
            <p:cNvPr id="591" name="Google Shape;591;p31"/>
            <p:cNvSpPr/>
            <p:nvPr/>
          </p:nvSpPr>
          <p:spPr>
            <a:xfrm rot="5400000">
              <a:off x="4949943" y="2572200"/>
              <a:ext cx="269960" cy="431936"/>
            </a:xfrm>
            <a:prstGeom prst="chevron">
              <a:avLst>
                <a:gd fmla="val 50000" name="adj"/>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7F7F7F"/>
                </a:solidFill>
                <a:latin typeface="Candara"/>
                <a:ea typeface="Candara"/>
                <a:cs typeface="Candara"/>
                <a:sym typeface="Candara"/>
              </a:endParaRPr>
            </a:p>
          </p:txBody>
        </p:sp>
        <p:cxnSp>
          <p:nvCxnSpPr>
            <p:cNvPr id="592" name="Google Shape;592;p31"/>
            <p:cNvCxnSpPr/>
            <p:nvPr/>
          </p:nvCxnSpPr>
          <p:spPr>
            <a:xfrm>
              <a:off x="5084923" y="3004136"/>
              <a:ext cx="2726593" cy="0"/>
            </a:xfrm>
            <a:prstGeom prst="straightConnector1">
              <a:avLst/>
            </a:prstGeom>
            <a:noFill/>
            <a:ln cap="flat" cmpd="sng" w="9525">
              <a:solidFill>
                <a:srgbClr val="BFBFBF"/>
              </a:solidFill>
              <a:prstDash val="dash"/>
              <a:miter lim="800000"/>
              <a:headEnd len="med" w="med" type="oval"/>
              <a:tailEnd len="med" w="med" type="oval"/>
            </a:ln>
          </p:spPr>
        </p:cxnSp>
        <p:sp>
          <p:nvSpPr>
            <p:cNvPr id="593" name="Google Shape;593;p31"/>
            <p:cNvSpPr/>
            <p:nvPr/>
          </p:nvSpPr>
          <p:spPr>
            <a:xfrm>
              <a:off x="5337606" y="2182248"/>
              <a:ext cx="572398" cy="244273"/>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en-US" sz="1650">
                  <a:solidFill>
                    <a:srgbClr val="7F7F7F"/>
                  </a:solidFill>
                  <a:latin typeface="Candara"/>
                  <a:ea typeface="Candara"/>
                  <a:cs typeface="Candara"/>
                  <a:sym typeface="Candara"/>
                </a:rPr>
                <a:t>Decide</a:t>
              </a:r>
              <a:endParaRPr b="1" sz="1650">
                <a:solidFill>
                  <a:srgbClr val="7F7F7F"/>
                </a:solidFill>
                <a:latin typeface="Candara"/>
                <a:ea typeface="Candara"/>
                <a:cs typeface="Candara"/>
                <a:sym typeface="Candara"/>
              </a:endParaRPr>
            </a:p>
          </p:txBody>
        </p:sp>
        <p:sp>
          <p:nvSpPr>
            <p:cNvPr id="594" name="Google Shape;594;p31"/>
            <p:cNvSpPr/>
            <p:nvPr/>
          </p:nvSpPr>
          <p:spPr>
            <a:xfrm>
              <a:off x="5327887" y="2493220"/>
              <a:ext cx="2483629" cy="387358"/>
            </a:xfrm>
            <a:prstGeom prst="rect">
              <a:avLst/>
            </a:prstGeom>
            <a:noFill/>
            <a:ln>
              <a:noFill/>
            </a:ln>
          </p:spPr>
          <p:txBody>
            <a:bodyPr anchorCtr="0" anchor="t" bIns="34275" lIns="68550" spcFirstLastPara="1" rIns="68550" wrap="square" tIns="34275">
              <a:noAutofit/>
            </a:bodyPr>
            <a:lstStyle/>
            <a:p>
              <a:pPr indent="0" lvl="0" marL="0" marR="0" rtl="0" algn="l">
                <a:lnSpc>
                  <a:spcPct val="120000"/>
                </a:lnSpc>
                <a:spcBef>
                  <a:spcPts val="0"/>
                </a:spcBef>
                <a:spcAft>
                  <a:spcPts val="0"/>
                </a:spcAft>
                <a:buClr>
                  <a:srgbClr val="7F7F7F"/>
                </a:buClr>
                <a:buSzPts val="1200"/>
                <a:buFont typeface="Arial"/>
                <a:buNone/>
              </a:pPr>
              <a:r>
                <a:rPr lang="en-US" sz="1200">
                  <a:solidFill>
                    <a:srgbClr val="7F7F7F"/>
                  </a:solidFill>
                  <a:latin typeface="Candara"/>
                  <a:ea typeface="Candara"/>
                  <a:cs typeface="Candara"/>
                  <a:sym typeface="Candara"/>
                </a:rPr>
                <a:t>We cannot help ourselves. We live at home, quiet, confined, and our feelings prey upon us.</a:t>
              </a:r>
              <a:endParaRPr sz="1200">
                <a:solidFill>
                  <a:srgbClr val="7F7F7F"/>
                </a:solidFill>
                <a:latin typeface="Candara"/>
                <a:ea typeface="Candara"/>
                <a:cs typeface="Candara"/>
                <a:sym typeface="Candara"/>
              </a:endParaRPr>
            </a:p>
          </p:txBody>
        </p:sp>
        <p:sp>
          <p:nvSpPr>
            <p:cNvPr id="595" name="Google Shape;595;p31"/>
            <p:cNvSpPr/>
            <p:nvPr/>
          </p:nvSpPr>
          <p:spPr>
            <a:xfrm rot="5400000">
              <a:off x="4949943" y="3652039"/>
              <a:ext cx="269960" cy="431936"/>
            </a:xfrm>
            <a:prstGeom prst="chevron">
              <a:avLst>
                <a:gd fmla="val 50000" name="adj"/>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7F7F7F"/>
                </a:solidFill>
                <a:latin typeface="Candara"/>
                <a:ea typeface="Candara"/>
                <a:cs typeface="Candara"/>
                <a:sym typeface="Candara"/>
              </a:endParaRPr>
            </a:p>
          </p:txBody>
        </p:sp>
        <p:cxnSp>
          <p:nvCxnSpPr>
            <p:cNvPr id="596" name="Google Shape;596;p31"/>
            <p:cNvCxnSpPr/>
            <p:nvPr/>
          </p:nvCxnSpPr>
          <p:spPr>
            <a:xfrm>
              <a:off x="5084923" y="4083975"/>
              <a:ext cx="2726593" cy="0"/>
            </a:xfrm>
            <a:prstGeom prst="straightConnector1">
              <a:avLst/>
            </a:prstGeom>
            <a:noFill/>
            <a:ln cap="flat" cmpd="sng" w="9525">
              <a:solidFill>
                <a:srgbClr val="BFBFBF"/>
              </a:solidFill>
              <a:prstDash val="dash"/>
              <a:miter lim="800000"/>
              <a:headEnd len="med" w="med" type="oval"/>
              <a:tailEnd len="med" w="med" type="oval"/>
            </a:ln>
          </p:spPr>
        </p:cxnSp>
        <p:sp>
          <p:nvSpPr>
            <p:cNvPr id="597" name="Google Shape;597;p31"/>
            <p:cNvSpPr/>
            <p:nvPr/>
          </p:nvSpPr>
          <p:spPr>
            <a:xfrm>
              <a:off x="5337606" y="3262087"/>
              <a:ext cx="709328" cy="244273"/>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en-US" sz="1650">
                  <a:solidFill>
                    <a:srgbClr val="7F7F7F"/>
                  </a:solidFill>
                  <a:latin typeface="Candara"/>
                  <a:ea typeface="Candara"/>
                  <a:cs typeface="Candara"/>
                  <a:sym typeface="Candara"/>
                </a:rPr>
                <a:t>Deadline</a:t>
              </a:r>
              <a:endParaRPr b="1" sz="1650">
                <a:solidFill>
                  <a:srgbClr val="7F7F7F"/>
                </a:solidFill>
                <a:latin typeface="Candara"/>
                <a:ea typeface="Candara"/>
                <a:cs typeface="Candara"/>
                <a:sym typeface="Candara"/>
              </a:endParaRPr>
            </a:p>
          </p:txBody>
        </p:sp>
        <p:sp>
          <p:nvSpPr>
            <p:cNvPr id="598" name="Google Shape;598;p31"/>
            <p:cNvSpPr/>
            <p:nvPr/>
          </p:nvSpPr>
          <p:spPr>
            <a:xfrm>
              <a:off x="5327887" y="3573059"/>
              <a:ext cx="2483629" cy="376209"/>
            </a:xfrm>
            <a:prstGeom prst="rect">
              <a:avLst/>
            </a:prstGeom>
            <a:noFill/>
            <a:ln>
              <a:noFill/>
            </a:ln>
          </p:spPr>
          <p:txBody>
            <a:bodyPr anchorCtr="0" anchor="t" bIns="34275" lIns="68550" spcFirstLastPara="1" rIns="68550" wrap="square" tIns="34275">
              <a:noAutofit/>
            </a:bodyPr>
            <a:lstStyle/>
            <a:p>
              <a:pPr indent="0" lvl="0" marL="0" marR="0" rtl="0" algn="l">
                <a:lnSpc>
                  <a:spcPct val="120000"/>
                </a:lnSpc>
                <a:spcBef>
                  <a:spcPts val="0"/>
                </a:spcBef>
                <a:spcAft>
                  <a:spcPts val="0"/>
                </a:spcAft>
                <a:buClr>
                  <a:srgbClr val="7F7F7F"/>
                </a:buClr>
                <a:buSzPts val="1200"/>
                <a:buFont typeface="Arial"/>
                <a:buNone/>
              </a:pPr>
              <a:r>
                <a:rPr lang="en-US" sz="1200">
                  <a:solidFill>
                    <a:srgbClr val="7F7F7F"/>
                  </a:solidFill>
                  <a:latin typeface="Candara"/>
                  <a:ea typeface="Candara"/>
                  <a:cs typeface="Candara"/>
                  <a:sym typeface="Candara"/>
                </a:rPr>
                <a:t>We certainly do not forget you as soon as you forget us. It is, perhaps, our fate</a:t>
              </a:r>
              <a:endParaRPr sz="1200">
                <a:solidFill>
                  <a:srgbClr val="7F7F7F"/>
                </a:solidFill>
                <a:latin typeface="Candara"/>
                <a:ea typeface="Candara"/>
                <a:cs typeface="Candara"/>
                <a:sym typeface="Candara"/>
              </a:endParaRPr>
            </a:p>
          </p:txBody>
        </p:sp>
      </p:grpSp>
      <p:sp>
        <p:nvSpPr>
          <p:cNvPr id="599" name="Google Shape;599;p31"/>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Advertisement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32"/>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606" name="Google Shape;606;p32"/>
          <p:cNvGrpSpPr/>
          <p:nvPr/>
        </p:nvGrpSpPr>
        <p:grpSpPr>
          <a:xfrm>
            <a:off x="474345" y="2102173"/>
            <a:ext cx="11260846" cy="4113798"/>
            <a:chOff x="474345" y="1491630"/>
            <a:chExt cx="8215630" cy="3001324"/>
          </a:xfrm>
        </p:grpSpPr>
        <p:sp>
          <p:nvSpPr>
            <p:cNvPr id="607" name="Google Shape;607;p32"/>
            <p:cNvSpPr/>
            <p:nvPr/>
          </p:nvSpPr>
          <p:spPr>
            <a:xfrm>
              <a:off x="649519" y="1491630"/>
              <a:ext cx="1541309" cy="1541308"/>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7F7F7F"/>
                </a:solidFill>
                <a:latin typeface="Candara"/>
                <a:ea typeface="Candara"/>
                <a:cs typeface="Candara"/>
                <a:sym typeface="Candara"/>
              </a:endParaRPr>
            </a:p>
          </p:txBody>
        </p:sp>
        <p:sp>
          <p:nvSpPr>
            <p:cNvPr id="608" name="Google Shape;608;p32"/>
            <p:cNvSpPr/>
            <p:nvPr/>
          </p:nvSpPr>
          <p:spPr>
            <a:xfrm>
              <a:off x="2770742" y="1497130"/>
              <a:ext cx="1541309" cy="1541308"/>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7F7F7F"/>
                </a:solidFill>
                <a:latin typeface="Candara"/>
                <a:ea typeface="Candara"/>
                <a:cs typeface="Candara"/>
                <a:sym typeface="Candara"/>
              </a:endParaRPr>
            </a:p>
          </p:txBody>
        </p:sp>
        <p:sp>
          <p:nvSpPr>
            <p:cNvPr id="609" name="Google Shape;609;p32"/>
            <p:cNvSpPr/>
            <p:nvPr/>
          </p:nvSpPr>
          <p:spPr>
            <a:xfrm>
              <a:off x="4894942" y="1497130"/>
              <a:ext cx="1541309" cy="1541308"/>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7F7F7F"/>
                </a:solidFill>
                <a:latin typeface="Candara"/>
                <a:ea typeface="Candara"/>
                <a:cs typeface="Candara"/>
                <a:sym typeface="Candara"/>
              </a:endParaRPr>
            </a:p>
          </p:txBody>
        </p:sp>
        <p:sp>
          <p:nvSpPr>
            <p:cNvPr id="610" name="Google Shape;610;p32"/>
            <p:cNvSpPr/>
            <p:nvPr/>
          </p:nvSpPr>
          <p:spPr>
            <a:xfrm>
              <a:off x="7016376" y="1497130"/>
              <a:ext cx="1541309" cy="1541308"/>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7F7F7F"/>
                </a:solidFill>
                <a:latin typeface="Candara"/>
                <a:ea typeface="Candara"/>
                <a:cs typeface="Candara"/>
                <a:sym typeface="Candara"/>
              </a:endParaRPr>
            </a:p>
          </p:txBody>
        </p:sp>
        <p:sp>
          <p:nvSpPr>
            <p:cNvPr id="611" name="Google Shape;611;p32"/>
            <p:cNvSpPr txBox="1"/>
            <p:nvPr/>
          </p:nvSpPr>
          <p:spPr>
            <a:xfrm>
              <a:off x="2066607" y="1745812"/>
              <a:ext cx="832074" cy="808349"/>
            </a:xfrm>
            <a:prstGeom prst="rect">
              <a:avLst/>
            </a:prstGeom>
            <a:noFill/>
            <a:ln>
              <a:noFill/>
            </a:ln>
          </p:spPr>
          <p:txBody>
            <a:bodyPr anchorCtr="0" anchor="t" bIns="45700" lIns="91400" spcFirstLastPara="1" rIns="91400" wrap="square" tIns="45700">
              <a:noAutofit/>
            </a:bodyPr>
            <a:lstStyle/>
            <a:p>
              <a:pPr indent="0" lvl="0" marL="0" marR="0" rtl="0" algn="ctr">
                <a:spcBef>
                  <a:spcPts val="0"/>
                </a:spcBef>
                <a:spcAft>
                  <a:spcPts val="0"/>
                </a:spcAft>
                <a:buNone/>
              </a:pPr>
              <a:r>
                <a:rPr b="1" lang="en-US" sz="6600">
                  <a:solidFill>
                    <a:srgbClr val="7F7F7F"/>
                  </a:solidFill>
                  <a:latin typeface="Candara"/>
                  <a:ea typeface="Candara"/>
                  <a:cs typeface="Candara"/>
                  <a:sym typeface="Candara"/>
                </a:rPr>
                <a:t>+</a:t>
              </a:r>
              <a:endParaRPr b="1" sz="6600">
                <a:solidFill>
                  <a:srgbClr val="7F7F7F"/>
                </a:solidFill>
                <a:latin typeface="Candara"/>
                <a:ea typeface="Candara"/>
                <a:cs typeface="Candara"/>
                <a:sym typeface="Candara"/>
              </a:endParaRPr>
            </a:p>
          </p:txBody>
        </p:sp>
        <p:sp>
          <p:nvSpPr>
            <p:cNvPr id="612" name="Google Shape;612;p32"/>
            <p:cNvSpPr txBox="1"/>
            <p:nvPr/>
          </p:nvSpPr>
          <p:spPr>
            <a:xfrm>
              <a:off x="4189424" y="1745812"/>
              <a:ext cx="832074" cy="808349"/>
            </a:xfrm>
            <a:prstGeom prst="rect">
              <a:avLst/>
            </a:prstGeom>
            <a:noFill/>
            <a:ln>
              <a:noFill/>
            </a:ln>
          </p:spPr>
          <p:txBody>
            <a:bodyPr anchorCtr="0" anchor="t" bIns="45700" lIns="91400" spcFirstLastPara="1" rIns="91400" wrap="square" tIns="45700">
              <a:noAutofit/>
            </a:bodyPr>
            <a:lstStyle/>
            <a:p>
              <a:pPr indent="0" lvl="0" marL="0" marR="0" rtl="0" algn="ctr">
                <a:spcBef>
                  <a:spcPts val="0"/>
                </a:spcBef>
                <a:spcAft>
                  <a:spcPts val="0"/>
                </a:spcAft>
                <a:buNone/>
              </a:pPr>
              <a:r>
                <a:rPr b="1" lang="en-US" sz="6600">
                  <a:solidFill>
                    <a:srgbClr val="7F7F7F"/>
                  </a:solidFill>
                  <a:latin typeface="Candara"/>
                  <a:ea typeface="Candara"/>
                  <a:cs typeface="Candara"/>
                  <a:sym typeface="Candara"/>
                </a:rPr>
                <a:t>+</a:t>
              </a:r>
              <a:endParaRPr b="1" sz="6600">
                <a:solidFill>
                  <a:srgbClr val="7F7F7F"/>
                </a:solidFill>
                <a:latin typeface="Candara"/>
                <a:ea typeface="Candara"/>
                <a:cs typeface="Candara"/>
                <a:sym typeface="Candara"/>
              </a:endParaRPr>
            </a:p>
          </p:txBody>
        </p:sp>
        <p:sp>
          <p:nvSpPr>
            <p:cNvPr id="613" name="Google Shape;613;p32"/>
            <p:cNvSpPr txBox="1"/>
            <p:nvPr/>
          </p:nvSpPr>
          <p:spPr>
            <a:xfrm>
              <a:off x="6300449" y="1756011"/>
              <a:ext cx="832074" cy="808349"/>
            </a:xfrm>
            <a:prstGeom prst="rect">
              <a:avLst/>
            </a:prstGeom>
            <a:noFill/>
            <a:ln>
              <a:noFill/>
            </a:ln>
          </p:spPr>
          <p:txBody>
            <a:bodyPr anchorCtr="0" anchor="t" bIns="45700" lIns="91400" spcFirstLastPara="1" rIns="91400" wrap="square" tIns="45700">
              <a:noAutofit/>
            </a:bodyPr>
            <a:lstStyle/>
            <a:p>
              <a:pPr indent="0" lvl="0" marL="0" marR="0" rtl="0" algn="ctr">
                <a:spcBef>
                  <a:spcPts val="0"/>
                </a:spcBef>
                <a:spcAft>
                  <a:spcPts val="0"/>
                </a:spcAft>
                <a:buNone/>
              </a:pPr>
              <a:r>
                <a:rPr b="1" lang="en-US" sz="6600">
                  <a:solidFill>
                    <a:srgbClr val="7F7F7F"/>
                  </a:solidFill>
                  <a:latin typeface="Candara"/>
                  <a:ea typeface="Candara"/>
                  <a:cs typeface="Candara"/>
                  <a:sym typeface="Candara"/>
                </a:rPr>
                <a:t>=</a:t>
              </a:r>
              <a:endParaRPr b="1" sz="6600">
                <a:solidFill>
                  <a:srgbClr val="7F7F7F"/>
                </a:solidFill>
                <a:latin typeface="Candara"/>
                <a:ea typeface="Candara"/>
                <a:cs typeface="Candara"/>
                <a:sym typeface="Candara"/>
              </a:endParaRPr>
            </a:p>
          </p:txBody>
        </p:sp>
        <p:sp>
          <p:nvSpPr>
            <p:cNvPr id="614" name="Google Shape;614;p32"/>
            <p:cNvSpPr txBox="1"/>
            <p:nvPr/>
          </p:nvSpPr>
          <p:spPr>
            <a:xfrm>
              <a:off x="474345" y="3133387"/>
              <a:ext cx="1807998" cy="235773"/>
            </a:xfrm>
            <a:prstGeom prst="rect">
              <a:avLst/>
            </a:prstGeom>
            <a:noFill/>
            <a:ln>
              <a:noFill/>
            </a:ln>
          </p:spPr>
          <p:txBody>
            <a:bodyPr anchorCtr="0" anchor="t" bIns="0" lIns="0" spcFirstLastPara="1" rIns="0" wrap="square" tIns="45700">
              <a:noAutofit/>
            </a:bodyPr>
            <a:lstStyle/>
            <a:p>
              <a:pPr indent="0" lvl="0" marL="0" marR="0" rtl="0" algn="ctr">
                <a:spcBef>
                  <a:spcPts val="0"/>
                </a:spcBef>
                <a:spcAft>
                  <a:spcPts val="0"/>
                </a:spcAft>
                <a:buNone/>
              </a:pPr>
              <a:r>
                <a:rPr b="1" lang="en-US" sz="1800">
                  <a:solidFill>
                    <a:srgbClr val="7F7F7F"/>
                  </a:solidFill>
                  <a:latin typeface="Candara"/>
                  <a:ea typeface="Candara"/>
                  <a:cs typeface="Candara"/>
                  <a:sym typeface="Candara"/>
                </a:rPr>
                <a:t>Dispatch</a:t>
              </a:r>
              <a:endParaRPr b="1" sz="1800">
                <a:solidFill>
                  <a:srgbClr val="7F7F7F"/>
                </a:solidFill>
                <a:latin typeface="Candara"/>
                <a:ea typeface="Candara"/>
                <a:cs typeface="Candara"/>
                <a:sym typeface="Candara"/>
              </a:endParaRPr>
            </a:p>
          </p:txBody>
        </p:sp>
        <p:sp>
          <p:nvSpPr>
            <p:cNvPr id="615" name="Google Shape;615;p32"/>
            <p:cNvSpPr txBox="1"/>
            <p:nvPr/>
          </p:nvSpPr>
          <p:spPr>
            <a:xfrm>
              <a:off x="600949" y="3437587"/>
              <a:ext cx="1547915" cy="1055367"/>
            </a:xfrm>
            <a:prstGeom prst="rect">
              <a:avLst/>
            </a:prstGeom>
            <a:noFill/>
            <a:ln>
              <a:noFill/>
            </a:ln>
          </p:spPr>
          <p:txBody>
            <a:bodyPr anchorCtr="0" anchor="t" bIns="0" lIns="0" spcFirstLastPara="1" rIns="0" wrap="square" tIns="45700">
              <a:noAutofit/>
            </a:bodyPr>
            <a:lstStyle/>
            <a:p>
              <a:pPr indent="0" lvl="0" marL="0" marR="0" rtl="0" algn="ctr">
                <a:lnSpc>
                  <a:spcPct val="130000"/>
                </a:lnSpc>
                <a:spcBef>
                  <a:spcPts val="0"/>
                </a:spcBef>
                <a:spcAft>
                  <a:spcPts val="0"/>
                </a:spcAft>
                <a:buNone/>
              </a:pPr>
              <a:r>
                <a:rPr lang="en-US" sz="1400">
                  <a:solidFill>
                    <a:srgbClr val="7F7F7F"/>
                  </a:solidFill>
                  <a:latin typeface="Candara"/>
                  <a:ea typeface="Candara"/>
                  <a:cs typeface="Candara"/>
                  <a:sym typeface="Candara"/>
                </a:rPr>
                <a:t>You are forced on exertion. You have always a profession, pursuits, business of some sort or other, to</a:t>
              </a:r>
              <a:endParaRPr sz="1400">
                <a:solidFill>
                  <a:srgbClr val="7F7F7F"/>
                </a:solidFill>
                <a:latin typeface="Candara"/>
                <a:ea typeface="Candara"/>
                <a:cs typeface="Candara"/>
                <a:sym typeface="Candara"/>
              </a:endParaRPr>
            </a:p>
          </p:txBody>
        </p:sp>
        <p:sp>
          <p:nvSpPr>
            <p:cNvPr id="616" name="Google Shape;616;p32"/>
            <p:cNvSpPr txBox="1"/>
            <p:nvPr/>
          </p:nvSpPr>
          <p:spPr>
            <a:xfrm>
              <a:off x="2626163" y="3130842"/>
              <a:ext cx="1807998" cy="235773"/>
            </a:xfrm>
            <a:prstGeom prst="rect">
              <a:avLst/>
            </a:prstGeom>
            <a:noFill/>
            <a:ln>
              <a:noFill/>
            </a:ln>
          </p:spPr>
          <p:txBody>
            <a:bodyPr anchorCtr="0" anchor="t" bIns="0" lIns="0" spcFirstLastPara="1" rIns="0" wrap="square" tIns="45700">
              <a:noAutofit/>
            </a:bodyPr>
            <a:lstStyle/>
            <a:p>
              <a:pPr indent="0" lvl="0" marL="0" marR="0" rtl="0" algn="ctr">
                <a:spcBef>
                  <a:spcPts val="0"/>
                </a:spcBef>
                <a:spcAft>
                  <a:spcPts val="0"/>
                </a:spcAft>
                <a:buNone/>
              </a:pPr>
              <a:r>
                <a:rPr b="1" lang="en-US" sz="1800">
                  <a:solidFill>
                    <a:srgbClr val="7F7F7F"/>
                  </a:solidFill>
                  <a:latin typeface="Candara"/>
                  <a:ea typeface="Candara"/>
                  <a:cs typeface="Candara"/>
                  <a:sym typeface="Candara"/>
                </a:rPr>
                <a:t>Dismiss</a:t>
              </a:r>
              <a:endParaRPr b="1" sz="1800">
                <a:solidFill>
                  <a:srgbClr val="7F7F7F"/>
                </a:solidFill>
                <a:latin typeface="Candara"/>
                <a:ea typeface="Candara"/>
                <a:cs typeface="Candara"/>
                <a:sym typeface="Candara"/>
              </a:endParaRPr>
            </a:p>
          </p:txBody>
        </p:sp>
        <p:sp>
          <p:nvSpPr>
            <p:cNvPr id="617" name="Google Shape;617;p32"/>
            <p:cNvSpPr txBox="1"/>
            <p:nvPr/>
          </p:nvSpPr>
          <p:spPr>
            <a:xfrm>
              <a:off x="2752767" y="3435042"/>
              <a:ext cx="1547915" cy="851029"/>
            </a:xfrm>
            <a:prstGeom prst="rect">
              <a:avLst/>
            </a:prstGeom>
            <a:noFill/>
            <a:ln>
              <a:noFill/>
            </a:ln>
          </p:spPr>
          <p:txBody>
            <a:bodyPr anchorCtr="0" anchor="t" bIns="0" lIns="0" spcFirstLastPara="1" rIns="0" wrap="square" tIns="45700">
              <a:noAutofit/>
            </a:bodyPr>
            <a:lstStyle/>
            <a:p>
              <a:pPr indent="0" lvl="0" marL="0" marR="0" rtl="0" algn="ctr">
                <a:lnSpc>
                  <a:spcPct val="130000"/>
                </a:lnSpc>
                <a:spcBef>
                  <a:spcPts val="0"/>
                </a:spcBef>
                <a:spcAft>
                  <a:spcPts val="0"/>
                </a:spcAft>
                <a:buNone/>
              </a:pPr>
              <a:r>
                <a:rPr lang="en-US" sz="1400">
                  <a:solidFill>
                    <a:srgbClr val="7F7F7F"/>
                  </a:solidFill>
                  <a:latin typeface="Candara"/>
                  <a:ea typeface="Candara"/>
                  <a:cs typeface="Candara"/>
                  <a:sym typeface="Candara"/>
                </a:rPr>
                <a:t>I believe that people would be alive today if there were a death penalty. Nancy Reagan</a:t>
              </a:r>
              <a:endParaRPr sz="1400">
                <a:solidFill>
                  <a:srgbClr val="7F7F7F"/>
                </a:solidFill>
                <a:latin typeface="Candara"/>
                <a:ea typeface="Candara"/>
                <a:cs typeface="Candara"/>
                <a:sym typeface="Candara"/>
              </a:endParaRPr>
            </a:p>
          </p:txBody>
        </p:sp>
        <p:sp>
          <p:nvSpPr>
            <p:cNvPr id="618" name="Google Shape;618;p32"/>
            <p:cNvSpPr txBox="1"/>
            <p:nvPr/>
          </p:nvSpPr>
          <p:spPr>
            <a:xfrm>
              <a:off x="4757584" y="3128298"/>
              <a:ext cx="1807998" cy="235773"/>
            </a:xfrm>
            <a:prstGeom prst="rect">
              <a:avLst/>
            </a:prstGeom>
            <a:noFill/>
            <a:ln>
              <a:noFill/>
            </a:ln>
          </p:spPr>
          <p:txBody>
            <a:bodyPr anchorCtr="0" anchor="t" bIns="0" lIns="0" spcFirstLastPara="1" rIns="0" wrap="square" tIns="45700">
              <a:noAutofit/>
            </a:bodyPr>
            <a:lstStyle/>
            <a:p>
              <a:pPr indent="0" lvl="0" marL="0" marR="0" rtl="0" algn="ctr">
                <a:spcBef>
                  <a:spcPts val="0"/>
                </a:spcBef>
                <a:spcAft>
                  <a:spcPts val="0"/>
                </a:spcAft>
                <a:buNone/>
              </a:pPr>
              <a:r>
                <a:rPr b="1" lang="en-US" sz="1800">
                  <a:solidFill>
                    <a:srgbClr val="7F7F7F"/>
                  </a:solidFill>
                  <a:latin typeface="Candara"/>
                  <a:ea typeface="Candara"/>
                  <a:cs typeface="Candara"/>
                  <a:sym typeface="Candara"/>
                </a:rPr>
                <a:t>Difference</a:t>
              </a:r>
              <a:endParaRPr b="1" sz="1800">
                <a:solidFill>
                  <a:srgbClr val="7F7F7F"/>
                </a:solidFill>
                <a:latin typeface="Candara"/>
                <a:ea typeface="Candara"/>
                <a:cs typeface="Candara"/>
                <a:sym typeface="Candara"/>
              </a:endParaRPr>
            </a:p>
          </p:txBody>
        </p:sp>
        <p:sp>
          <p:nvSpPr>
            <p:cNvPr id="619" name="Google Shape;619;p32"/>
            <p:cNvSpPr txBox="1"/>
            <p:nvPr/>
          </p:nvSpPr>
          <p:spPr>
            <a:xfrm>
              <a:off x="4884188" y="3432498"/>
              <a:ext cx="1547915" cy="1055367"/>
            </a:xfrm>
            <a:prstGeom prst="rect">
              <a:avLst/>
            </a:prstGeom>
            <a:noFill/>
            <a:ln>
              <a:noFill/>
            </a:ln>
          </p:spPr>
          <p:txBody>
            <a:bodyPr anchorCtr="0" anchor="t" bIns="0" lIns="0" spcFirstLastPara="1" rIns="0" wrap="square" tIns="45700">
              <a:noAutofit/>
            </a:bodyPr>
            <a:lstStyle/>
            <a:p>
              <a:pPr indent="0" lvl="0" marL="0" marR="0" rtl="0" algn="ctr">
                <a:lnSpc>
                  <a:spcPct val="130000"/>
                </a:lnSpc>
                <a:spcBef>
                  <a:spcPts val="0"/>
                </a:spcBef>
                <a:spcAft>
                  <a:spcPts val="0"/>
                </a:spcAft>
                <a:buNone/>
              </a:pPr>
              <a:r>
                <a:rPr lang="en-US" sz="1400">
                  <a:solidFill>
                    <a:srgbClr val="7F7F7F"/>
                  </a:solidFill>
                  <a:latin typeface="Candara"/>
                  <a:ea typeface="Candara"/>
                  <a:cs typeface="Candara"/>
                  <a:sym typeface="Candara"/>
                </a:rPr>
                <a:t>You are forced on exertion. You have always a profession, pursuits, business of some sort or other, to</a:t>
              </a:r>
              <a:endParaRPr sz="1400">
                <a:solidFill>
                  <a:srgbClr val="7F7F7F"/>
                </a:solidFill>
                <a:latin typeface="Candara"/>
                <a:ea typeface="Candara"/>
                <a:cs typeface="Candara"/>
                <a:sym typeface="Candara"/>
              </a:endParaRPr>
            </a:p>
          </p:txBody>
        </p:sp>
        <p:sp>
          <p:nvSpPr>
            <p:cNvPr id="620" name="Google Shape;620;p32"/>
            <p:cNvSpPr txBox="1"/>
            <p:nvPr/>
          </p:nvSpPr>
          <p:spPr>
            <a:xfrm>
              <a:off x="6881977" y="3133387"/>
              <a:ext cx="1807998" cy="235773"/>
            </a:xfrm>
            <a:prstGeom prst="rect">
              <a:avLst/>
            </a:prstGeom>
            <a:noFill/>
            <a:ln>
              <a:noFill/>
            </a:ln>
          </p:spPr>
          <p:txBody>
            <a:bodyPr anchorCtr="0" anchor="t" bIns="0" lIns="0" spcFirstLastPara="1" rIns="0" wrap="square" tIns="45700">
              <a:noAutofit/>
            </a:bodyPr>
            <a:lstStyle/>
            <a:p>
              <a:pPr indent="0" lvl="0" marL="0" marR="0" rtl="0" algn="ctr">
                <a:spcBef>
                  <a:spcPts val="0"/>
                </a:spcBef>
                <a:spcAft>
                  <a:spcPts val="0"/>
                </a:spcAft>
                <a:buNone/>
              </a:pPr>
              <a:r>
                <a:rPr b="1" lang="en-US" sz="1800">
                  <a:solidFill>
                    <a:srgbClr val="7F7F7F"/>
                  </a:solidFill>
                  <a:latin typeface="Candara"/>
                  <a:ea typeface="Candara"/>
                  <a:cs typeface="Candara"/>
                  <a:sym typeface="Candara"/>
                </a:rPr>
                <a:t>Develop</a:t>
              </a:r>
              <a:endParaRPr b="1" sz="1800">
                <a:solidFill>
                  <a:srgbClr val="7F7F7F"/>
                </a:solidFill>
                <a:latin typeface="Candara"/>
                <a:ea typeface="Candara"/>
                <a:cs typeface="Candara"/>
                <a:sym typeface="Candara"/>
              </a:endParaRPr>
            </a:p>
          </p:txBody>
        </p:sp>
        <p:sp>
          <p:nvSpPr>
            <p:cNvPr id="621" name="Google Shape;621;p32"/>
            <p:cNvSpPr txBox="1"/>
            <p:nvPr/>
          </p:nvSpPr>
          <p:spPr>
            <a:xfrm>
              <a:off x="7008581" y="3437587"/>
              <a:ext cx="1547915" cy="851029"/>
            </a:xfrm>
            <a:prstGeom prst="rect">
              <a:avLst/>
            </a:prstGeom>
            <a:noFill/>
            <a:ln>
              <a:noFill/>
            </a:ln>
          </p:spPr>
          <p:txBody>
            <a:bodyPr anchorCtr="0" anchor="t" bIns="0" lIns="0" spcFirstLastPara="1" rIns="0" wrap="square" tIns="45700">
              <a:noAutofit/>
            </a:bodyPr>
            <a:lstStyle/>
            <a:p>
              <a:pPr indent="0" lvl="0" marL="0" marR="0" rtl="0" algn="ctr">
                <a:lnSpc>
                  <a:spcPct val="130000"/>
                </a:lnSpc>
                <a:spcBef>
                  <a:spcPts val="0"/>
                </a:spcBef>
                <a:spcAft>
                  <a:spcPts val="0"/>
                </a:spcAft>
                <a:buNone/>
              </a:pPr>
              <a:r>
                <a:rPr lang="en-US" sz="1400">
                  <a:solidFill>
                    <a:srgbClr val="7F7F7F"/>
                  </a:solidFill>
                  <a:latin typeface="Candara"/>
                  <a:ea typeface="Candara"/>
                  <a:cs typeface="Candara"/>
                  <a:sym typeface="Candara"/>
                </a:rPr>
                <a:t>I believe that people would be alive today if there were a death penalty. Nancy Reagan</a:t>
              </a:r>
              <a:endParaRPr sz="1400">
                <a:solidFill>
                  <a:srgbClr val="7F7F7F"/>
                </a:solidFill>
                <a:latin typeface="Candara"/>
                <a:ea typeface="Candara"/>
                <a:cs typeface="Candara"/>
                <a:sym typeface="Candara"/>
              </a:endParaRPr>
            </a:p>
          </p:txBody>
        </p:sp>
        <p:sp>
          <p:nvSpPr>
            <p:cNvPr id="622" name="Google Shape;622;p32"/>
            <p:cNvSpPr/>
            <p:nvPr/>
          </p:nvSpPr>
          <p:spPr>
            <a:xfrm>
              <a:off x="5257077" y="1883267"/>
              <a:ext cx="830228" cy="758034"/>
            </a:xfrm>
            <a:custGeom>
              <a:rect b="b" l="l" r="r" t="t"/>
              <a:pathLst>
                <a:path extrusionOk="0" h="2941" w="322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grpSp>
          <p:nvGrpSpPr>
            <p:cNvPr id="623" name="Google Shape;623;p32"/>
            <p:cNvGrpSpPr/>
            <p:nvPr/>
          </p:nvGrpSpPr>
          <p:grpSpPr>
            <a:xfrm>
              <a:off x="3223099" y="1959186"/>
              <a:ext cx="607249" cy="606196"/>
              <a:chOff x="3810000" y="2265363"/>
              <a:chExt cx="915988" cy="914400"/>
            </a:xfrm>
          </p:grpSpPr>
          <p:sp>
            <p:nvSpPr>
              <p:cNvPr id="624" name="Google Shape;624;p32"/>
              <p:cNvSpPr/>
              <p:nvPr/>
            </p:nvSpPr>
            <p:spPr>
              <a:xfrm>
                <a:off x="4724400" y="2662238"/>
                <a:ext cx="1588" cy="15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25" name="Google Shape;625;p32"/>
              <p:cNvSpPr/>
              <p:nvPr/>
            </p:nvSpPr>
            <p:spPr>
              <a:xfrm>
                <a:off x="3844925" y="2951163"/>
                <a:ext cx="841375" cy="228600"/>
              </a:xfrm>
              <a:custGeom>
                <a:rect b="b" l="l" r="r" t="t"/>
                <a:pathLst>
                  <a:path extrusionOk="0" h="144" w="530">
                    <a:moveTo>
                      <a:pt x="334" y="0"/>
                    </a:moveTo>
                    <a:lnTo>
                      <a:pt x="196" y="0"/>
                    </a:lnTo>
                    <a:lnTo>
                      <a:pt x="184" y="10"/>
                    </a:lnTo>
                    <a:lnTo>
                      <a:pt x="0" y="144"/>
                    </a:lnTo>
                    <a:lnTo>
                      <a:pt x="530" y="144"/>
                    </a:lnTo>
                    <a:lnTo>
                      <a:pt x="348" y="10"/>
                    </a:lnTo>
                    <a:lnTo>
                      <a:pt x="334"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26" name="Google Shape;626;p32"/>
              <p:cNvSpPr/>
              <p:nvPr/>
            </p:nvSpPr>
            <p:spPr>
              <a:xfrm>
                <a:off x="4438650" y="2725738"/>
                <a:ext cx="285750" cy="419100"/>
              </a:xfrm>
              <a:custGeom>
                <a:rect b="b" l="l" r="r" t="t"/>
                <a:pathLst>
                  <a:path extrusionOk="0" h="264" w="180">
                    <a:moveTo>
                      <a:pt x="2" y="132"/>
                    </a:moveTo>
                    <a:lnTo>
                      <a:pt x="0" y="132"/>
                    </a:lnTo>
                    <a:lnTo>
                      <a:pt x="180" y="264"/>
                    </a:lnTo>
                    <a:lnTo>
                      <a:pt x="180" y="0"/>
                    </a:lnTo>
                    <a:lnTo>
                      <a:pt x="104" y="56"/>
                    </a:lnTo>
                    <a:lnTo>
                      <a:pt x="2"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27" name="Google Shape;627;p32"/>
              <p:cNvSpPr/>
              <p:nvPr/>
            </p:nvSpPr>
            <p:spPr>
              <a:xfrm>
                <a:off x="4603750" y="2576513"/>
                <a:ext cx="120650" cy="174625"/>
              </a:xfrm>
              <a:custGeom>
                <a:rect b="b" l="l" r="r" t="t"/>
                <a:pathLst>
                  <a:path extrusionOk="0" h="110" w="76">
                    <a:moveTo>
                      <a:pt x="76" y="54"/>
                    </a:moveTo>
                    <a:lnTo>
                      <a:pt x="76" y="54"/>
                    </a:lnTo>
                    <a:lnTo>
                      <a:pt x="76" y="54"/>
                    </a:lnTo>
                    <a:lnTo>
                      <a:pt x="0" y="0"/>
                    </a:lnTo>
                    <a:lnTo>
                      <a:pt x="0" y="110"/>
                    </a:lnTo>
                    <a:lnTo>
                      <a:pt x="76" y="56"/>
                    </a:lnTo>
                    <a:lnTo>
                      <a:pt x="76" y="56"/>
                    </a:lnTo>
                    <a:lnTo>
                      <a:pt x="76" y="56"/>
                    </a:lnTo>
                    <a:lnTo>
                      <a:pt x="76" y="56"/>
                    </a:lnTo>
                    <a:lnTo>
                      <a:pt x="76" y="5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28" name="Google Shape;628;p32"/>
              <p:cNvSpPr/>
              <p:nvPr/>
            </p:nvSpPr>
            <p:spPr>
              <a:xfrm>
                <a:off x="3810000" y="2725738"/>
                <a:ext cx="282575" cy="419100"/>
              </a:xfrm>
              <a:custGeom>
                <a:rect b="b" l="l" r="r" t="t"/>
                <a:pathLst>
                  <a:path extrusionOk="0" h="264" w="178">
                    <a:moveTo>
                      <a:pt x="178" y="132"/>
                    </a:moveTo>
                    <a:lnTo>
                      <a:pt x="76" y="56"/>
                    </a:lnTo>
                    <a:lnTo>
                      <a:pt x="0" y="0"/>
                    </a:lnTo>
                    <a:lnTo>
                      <a:pt x="0" y="0"/>
                    </a:lnTo>
                    <a:lnTo>
                      <a:pt x="0" y="264"/>
                    </a:lnTo>
                    <a:lnTo>
                      <a:pt x="178" y="132"/>
                    </a:lnTo>
                    <a:lnTo>
                      <a:pt x="178"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29" name="Google Shape;629;p32"/>
              <p:cNvSpPr/>
              <p:nvPr/>
            </p:nvSpPr>
            <p:spPr>
              <a:xfrm>
                <a:off x="3810000" y="2576513"/>
                <a:ext cx="120650" cy="174625"/>
              </a:xfrm>
              <a:custGeom>
                <a:rect b="b" l="l" r="r" t="t"/>
                <a:pathLst>
                  <a:path extrusionOk="0" h="110" w="76">
                    <a:moveTo>
                      <a:pt x="76" y="0"/>
                    </a:moveTo>
                    <a:lnTo>
                      <a:pt x="0" y="54"/>
                    </a:lnTo>
                    <a:lnTo>
                      <a:pt x="76" y="110"/>
                    </a:lnTo>
                    <a:lnTo>
                      <a:pt x="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30" name="Google Shape;630;p32"/>
              <p:cNvSpPr/>
              <p:nvPr/>
            </p:nvSpPr>
            <p:spPr>
              <a:xfrm>
                <a:off x="3981450" y="2265363"/>
                <a:ext cx="571500" cy="638175"/>
              </a:xfrm>
              <a:custGeom>
                <a:rect b="b" l="l" r="r" t="t"/>
                <a:pathLst>
                  <a:path extrusionOk="0" h="402" w="360">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31" name="Google Shape;631;p32"/>
              <p:cNvSpPr/>
              <p:nvPr/>
            </p:nvSpPr>
            <p:spPr>
              <a:xfrm>
                <a:off x="3981450" y="2265363"/>
                <a:ext cx="114300" cy="114300"/>
              </a:xfrm>
              <a:custGeom>
                <a:rect b="b" l="l" r="r" t="t"/>
                <a:pathLst>
                  <a:path extrusionOk="0" h="72" w="72">
                    <a:moveTo>
                      <a:pt x="0" y="72"/>
                    </a:moveTo>
                    <a:lnTo>
                      <a:pt x="72" y="72"/>
                    </a:lnTo>
                    <a:lnTo>
                      <a:pt x="72" y="0"/>
                    </a:lnTo>
                    <a:lnTo>
                      <a:pt x="0" y="7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grpSp>
        <p:grpSp>
          <p:nvGrpSpPr>
            <p:cNvPr id="632" name="Google Shape;632;p32"/>
            <p:cNvGrpSpPr/>
            <p:nvPr/>
          </p:nvGrpSpPr>
          <p:grpSpPr>
            <a:xfrm>
              <a:off x="7380679" y="1863351"/>
              <a:ext cx="803718" cy="797865"/>
              <a:chOff x="6400800" y="1195388"/>
              <a:chExt cx="654050" cy="649287"/>
            </a:xfrm>
          </p:grpSpPr>
          <p:sp>
            <p:nvSpPr>
              <p:cNvPr id="633" name="Google Shape;633;p32"/>
              <p:cNvSpPr/>
              <p:nvPr/>
            </p:nvSpPr>
            <p:spPr>
              <a:xfrm>
                <a:off x="6400800" y="1195388"/>
                <a:ext cx="654050" cy="649287"/>
              </a:xfrm>
              <a:custGeom>
                <a:rect b="b" l="l" r="r" t="t"/>
                <a:pathLst>
                  <a:path extrusionOk="0" h="409" w="412">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34" name="Google Shape;634;p32"/>
              <p:cNvSpPr/>
              <p:nvPr/>
            </p:nvSpPr>
            <p:spPr>
              <a:xfrm>
                <a:off x="6597650" y="1320800"/>
                <a:ext cx="268288" cy="381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35" name="Google Shape;635;p32"/>
              <p:cNvSpPr/>
              <p:nvPr/>
            </p:nvSpPr>
            <p:spPr>
              <a:xfrm>
                <a:off x="6597650" y="1408113"/>
                <a:ext cx="268288" cy="412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36" name="Google Shape;636;p32"/>
              <p:cNvSpPr/>
              <p:nvPr/>
            </p:nvSpPr>
            <p:spPr>
              <a:xfrm>
                <a:off x="6597650" y="1500188"/>
                <a:ext cx="268288" cy="396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37" name="Google Shape;637;p32"/>
              <p:cNvSpPr/>
              <p:nvPr/>
            </p:nvSpPr>
            <p:spPr>
              <a:xfrm>
                <a:off x="6597650" y="1587500"/>
                <a:ext cx="268288" cy="412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grpSp>
        <p:grpSp>
          <p:nvGrpSpPr>
            <p:cNvPr id="638" name="Google Shape;638;p32"/>
            <p:cNvGrpSpPr/>
            <p:nvPr/>
          </p:nvGrpSpPr>
          <p:grpSpPr>
            <a:xfrm>
              <a:off x="1106119" y="1893606"/>
              <a:ext cx="628107" cy="671776"/>
              <a:chOff x="4267200" y="1196975"/>
              <a:chExt cx="593725" cy="635001"/>
            </a:xfrm>
          </p:grpSpPr>
          <p:sp>
            <p:nvSpPr>
              <p:cNvPr id="639" name="Google Shape;639;p32"/>
              <p:cNvSpPr/>
              <p:nvPr/>
            </p:nvSpPr>
            <p:spPr>
              <a:xfrm>
                <a:off x="4267200" y="1566863"/>
                <a:ext cx="593725" cy="265113"/>
              </a:xfrm>
              <a:custGeom>
                <a:rect b="b" l="l" r="r" t="t"/>
                <a:pathLst>
                  <a:path extrusionOk="0" h="167" w="374">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40" name="Google Shape;640;p32"/>
              <p:cNvSpPr/>
              <p:nvPr/>
            </p:nvSpPr>
            <p:spPr>
              <a:xfrm>
                <a:off x="4845050" y="1641475"/>
                <a:ext cx="1588" cy="15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sp>
            <p:nvSpPr>
              <p:cNvPr id="641" name="Google Shape;641;p32"/>
              <p:cNvSpPr/>
              <p:nvPr/>
            </p:nvSpPr>
            <p:spPr>
              <a:xfrm>
                <a:off x="4422775" y="1196975"/>
                <a:ext cx="282575" cy="508000"/>
              </a:xfrm>
              <a:custGeom>
                <a:rect b="b" l="l" r="r" t="t"/>
                <a:pathLst>
                  <a:path extrusionOk="0" h="320" w="178">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ndara"/>
                  <a:ea typeface="Candara"/>
                  <a:cs typeface="Candara"/>
                  <a:sym typeface="Candara"/>
                </a:endParaRPr>
              </a:p>
            </p:txBody>
          </p:sp>
        </p:grpSp>
      </p:grpSp>
      <p:sp>
        <p:nvSpPr>
          <p:cNvPr id="642" name="Google Shape;642;p32"/>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Advertisement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33"/>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649" name="Google Shape;649;p33"/>
          <p:cNvGrpSpPr/>
          <p:nvPr/>
        </p:nvGrpSpPr>
        <p:grpSpPr>
          <a:xfrm>
            <a:off x="1011506" y="3502441"/>
            <a:ext cx="2370017" cy="1124436"/>
            <a:chOff x="1221767" y="2192338"/>
            <a:chExt cx="2370017" cy="1124436"/>
          </a:xfrm>
        </p:grpSpPr>
        <p:sp>
          <p:nvSpPr>
            <p:cNvPr id="650" name="Google Shape;650;p33"/>
            <p:cNvSpPr/>
            <p:nvPr/>
          </p:nvSpPr>
          <p:spPr>
            <a:xfrm>
              <a:off x="2304252" y="2192338"/>
              <a:ext cx="1287532"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800">
                  <a:solidFill>
                    <a:srgbClr val="7F7F7F"/>
                  </a:solidFill>
                  <a:latin typeface="Candara"/>
                  <a:ea typeface="Candara"/>
                  <a:cs typeface="Candara"/>
                  <a:sym typeface="Candara"/>
                </a:rPr>
                <a:t>Equipment</a:t>
              </a:r>
              <a:endParaRPr b="1" sz="1800">
                <a:solidFill>
                  <a:srgbClr val="7F7F7F"/>
                </a:solidFill>
                <a:latin typeface="Candara"/>
                <a:ea typeface="Candara"/>
                <a:cs typeface="Candara"/>
                <a:sym typeface="Candara"/>
              </a:endParaRPr>
            </a:p>
          </p:txBody>
        </p:sp>
        <p:sp>
          <p:nvSpPr>
            <p:cNvPr id="651" name="Google Shape;651;p33"/>
            <p:cNvSpPr/>
            <p:nvPr/>
          </p:nvSpPr>
          <p:spPr>
            <a:xfrm>
              <a:off x="1221767" y="2523608"/>
              <a:ext cx="2370017" cy="793166"/>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200">
                  <a:solidFill>
                    <a:srgbClr val="7F7F7F"/>
                  </a:solidFill>
                  <a:latin typeface="Candara"/>
                  <a:ea typeface="Candara"/>
                  <a:cs typeface="Candara"/>
                  <a:sym typeface="Candara"/>
                </a:rPr>
                <a:t>I believe that people would be alive today if there were a death penalty. Nancy Reagan</a:t>
              </a:r>
              <a:endParaRPr sz="1200">
                <a:solidFill>
                  <a:srgbClr val="7F7F7F"/>
                </a:solidFill>
                <a:latin typeface="Candara"/>
                <a:ea typeface="Candara"/>
                <a:cs typeface="Candara"/>
                <a:sym typeface="Candara"/>
              </a:endParaRPr>
            </a:p>
          </p:txBody>
        </p:sp>
      </p:grpSp>
      <p:grpSp>
        <p:nvGrpSpPr>
          <p:cNvPr id="652" name="Google Shape;652;p33"/>
          <p:cNvGrpSpPr/>
          <p:nvPr/>
        </p:nvGrpSpPr>
        <p:grpSpPr>
          <a:xfrm>
            <a:off x="8810478" y="3502441"/>
            <a:ext cx="2370017" cy="884370"/>
            <a:chOff x="3106598" y="5073134"/>
            <a:chExt cx="2370017" cy="884370"/>
          </a:xfrm>
        </p:grpSpPr>
        <p:sp>
          <p:nvSpPr>
            <p:cNvPr id="653" name="Google Shape;653;p33"/>
            <p:cNvSpPr/>
            <p:nvPr/>
          </p:nvSpPr>
          <p:spPr>
            <a:xfrm>
              <a:off x="3106598" y="5073134"/>
              <a:ext cx="115929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Education</a:t>
              </a:r>
              <a:endParaRPr b="1" sz="1800">
                <a:solidFill>
                  <a:srgbClr val="7F7F7F"/>
                </a:solidFill>
                <a:latin typeface="Candara"/>
                <a:ea typeface="Candara"/>
                <a:cs typeface="Candara"/>
                <a:sym typeface="Candara"/>
              </a:endParaRPr>
            </a:p>
          </p:txBody>
        </p:sp>
        <p:sp>
          <p:nvSpPr>
            <p:cNvPr id="654" name="Google Shape;654;p33"/>
            <p:cNvSpPr/>
            <p:nvPr/>
          </p:nvSpPr>
          <p:spPr>
            <a:xfrm>
              <a:off x="3106598" y="5404404"/>
              <a:ext cx="2370017" cy="5531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200">
                  <a:solidFill>
                    <a:srgbClr val="7F7F7F"/>
                  </a:solidFill>
                  <a:latin typeface="Candara"/>
                  <a:ea typeface="Candara"/>
                  <a:cs typeface="Candara"/>
                  <a:sym typeface="Candara"/>
                </a:rPr>
                <a:t>The time is now, the place is here. Stay in the present. </a:t>
              </a:r>
              <a:endParaRPr sz="1200">
                <a:solidFill>
                  <a:srgbClr val="7F7F7F"/>
                </a:solidFill>
                <a:latin typeface="Candara"/>
                <a:ea typeface="Candara"/>
                <a:cs typeface="Candara"/>
                <a:sym typeface="Candara"/>
              </a:endParaRPr>
            </a:p>
          </p:txBody>
        </p:sp>
      </p:grpSp>
      <p:grpSp>
        <p:nvGrpSpPr>
          <p:cNvPr id="655" name="Google Shape;655;p33"/>
          <p:cNvGrpSpPr/>
          <p:nvPr/>
        </p:nvGrpSpPr>
        <p:grpSpPr>
          <a:xfrm>
            <a:off x="1011506" y="2183195"/>
            <a:ext cx="2370017" cy="903734"/>
            <a:chOff x="1221767" y="2192338"/>
            <a:chExt cx="2370017" cy="903734"/>
          </a:xfrm>
        </p:grpSpPr>
        <p:sp>
          <p:nvSpPr>
            <p:cNvPr id="656" name="Google Shape;656;p33"/>
            <p:cNvSpPr/>
            <p:nvPr/>
          </p:nvSpPr>
          <p:spPr>
            <a:xfrm>
              <a:off x="2458140" y="2192338"/>
              <a:ext cx="1133644"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800">
                  <a:solidFill>
                    <a:srgbClr val="7F7F7F"/>
                  </a:solidFill>
                  <a:latin typeface="Candara"/>
                  <a:ea typeface="Candara"/>
                  <a:cs typeface="Candara"/>
                  <a:sym typeface="Candara"/>
                </a:rPr>
                <a:t>Exchange</a:t>
              </a:r>
              <a:endParaRPr b="1" sz="1800">
                <a:solidFill>
                  <a:srgbClr val="7F7F7F"/>
                </a:solidFill>
                <a:latin typeface="Candara"/>
                <a:ea typeface="Candara"/>
                <a:cs typeface="Candara"/>
                <a:sym typeface="Candara"/>
              </a:endParaRPr>
            </a:p>
          </p:txBody>
        </p:sp>
        <p:sp>
          <p:nvSpPr>
            <p:cNvPr id="657" name="Google Shape;657;p33"/>
            <p:cNvSpPr/>
            <p:nvPr/>
          </p:nvSpPr>
          <p:spPr>
            <a:xfrm>
              <a:off x="1221767" y="2523608"/>
              <a:ext cx="2370017" cy="572464"/>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200">
                  <a:solidFill>
                    <a:srgbClr val="7F7F7F"/>
                  </a:solidFill>
                  <a:latin typeface="Candara"/>
                  <a:ea typeface="Candara"/>
                  <a:cs typeface="Candara"/>
                  <a:sym typeface="Candara"/>
                </a:rPr>
                <a:t>The time is now, the place is here. Stay in the present. </a:t>
              </a:r>
              <a:endParaRPr sz="1200">
                <a:solidFill>
                  <a:srgbClr val="7F7F7F"/>
                </a:solidFill>
                <a:latin typeface="Candara"/>
                <a:ea typeface="Candara"/>
                <a:cs typeface="Candara"/>
                <a:sym typeface="Candara"/>
              </a:endParaRPr>
            </a:p>
          </p:txBody>
        </p:sp>
      </p:grpSp>
      <p:grpSp>
        <p:nvGrpSpPr>
          <p:cNvPr id="658" name="Google Shape;658;p33"/>
          <p:cNvGrpSpPr/>
          <p:nvPr/>
        </p:nvGrpSpPr>
        <p:grpSpPr>
          <a:xfrm>
            <a:off x="8810478" y="2183195"/>
            <a:ext cx="2370017" cy="1143800"/>
            <a:chOff x="3106598" y="5073134"/>
            <a:chExt cx="2370017" cy="1143800"/>
          </a:xfrm>
        </p:grpSpPr>
        <p:sp>
          <p:nvSpPr>
            <p:cNvPr id="659" name="Google Shape;659;p33"/>
            <p:cNvSpPr/>
            <p:nvPr/>
          </p:nvSpPr>
          <p:spPr>
            <a:xfrm>
              <a:off x="3106598" y="5073134"/>
              <a:ext cx="92845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Employ</a:t>
              </a:r>
              <a:endParaRPr b="1" sz="1800">
                <a:solidFill>
                  <a:srgbClr val="7F7F7F"/>
                </a:solidFill>
                <a:latin typeface="Candara"/>
                <a:ea typeface="Candara"/>
                <a:cs typeface="Candara"/>
                <a:sym typeface="Candara"/>
              </a:endParaRPr>
            </a:p>
          </p:txBody>
        </p:sp>
        <p:sp>
          <p:nvSpPr>
            <p:cNvPr id="660" name="Google Shape;660;p33"/>
            <p:cNvSpPr/>
            <p:nvPr/>
          </p:nvSpPr>
          <p:spPr>
            <a:xfrm>
              <a:off x="3106598" y="5404404"/>
              <a:ext cx="2370017" cy="81253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200">
                  <a:solidFill>
                    <a:srgbClr val="7F7F7F"/>
                  </a:solidFill>
                  <a:latin typeface="Candara"/>
                  <a:ea typeface="Candara"/>
                  <a:cs typeface="Candara"/>
                  <a:sym typeface="Candara"/>
                </a:rPr>
                <a:t>All the privilege I claim for my own sex (it is not a very enviable one; you need not covet it)</a:t>
              </a:r>
              <a:endParaRPr sz="1200">
                <a:solidFill>
                  <a:srgbClr val="7F7F7F"/>
                </a:solidFill>
                <a:latin typeface="Candara"/>
                <a:ea typeface="Candara"/>
                <a:cs typeface="Candara"/>
                <a:sym typeface="Candara"/>
              </a:endParaRPr>
            </a:p>
          </p:txBody>
        </p:sp>
      </p:grpSp>
      <p:grpSp>
        <p:nvGrpSpPr>
          <p:cNvPr id="661" name="Google Shape;661;p33"/>
          <p:cNvGrpSpPr/>
          <p:nvPr/>
        </p:nvGrpSpPr>
        <p:grpSpPr>
          <a:xfrm>
            <a:off x="1011506" y="4821688"/>
            <a:ext cx="2370017" cy="1124436"/>
            <a:chOff x="1221767" y="2192338"/>
            <a:chExt cx="2370017" cy="1124436"/>
          </a:xfrm>
        </p:grpSpPr>
        <p:sp>
          <p:nvSpPr>
            <p:cNvPr id="662" name="Google Shape;662;p33"/>
            <p:cNvSpPr/>
            <p:nvPr/>
          </p:nvSpPr>
          <p:spPr>
            <a:xfrm>
              <a:off x="2366769" y="2192338"/>
              <a:ext cx="1225015"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800">
                  <a:solidFill>
                    <a:srgbClr val="7F7F7F"/>
                  </a:solidFill>
                  <a:latin typeface="Candara"/>
                  <a:ea typeface="Candara"/>
                  <a:cs typeface="Candara"/>
                  <a:sym typeface="Candara"/>
                </a:rPr>
                <a:t>Encourage</a:t>
              </a:r>
              <a:endParaRPr b="1" sz="1800">
                <a:solidFill>
                  <a:srgbClr val="7F7F7F"/>
                </a:solidFill>
                <a:latin typeface="Candara"/>
                <a:ea typeface="Candara"/>
                <a:cs typeface="Candara"/>
                <a:sym typeface="Candara"/>
              </a:endParaRPr>
            </a:p>
          </p:txBody>
        </p:sp>
        <p:sp>
          <p:nvSpPr>
            <p:cNvPr id="663" name="Google Shape;663;p33"/>
            <p:cNvSpPr/>
            <p:nvPr/>
          </p:nvSpPr>
          <p:spPr>
            <a:xfrm>
              <a:off x="1221767" y="2523608"/>
              <a:ext cx="2370017" cy="793166"/>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200">
                  <a:solidFill>
                    <a:srgbClr val="7F7F7F"/>
                  </a:solidFill>
                  <a:latin typeface="Candara"/>
                  <a:ea typeface="Candara"/>
                  <a:cs typeface="Candara"/>
                  <a:sym typeface="Candara"/>
                </a:rPr>
                <a:t>All the privilege I claim for my own sex (it is not a very enviable one; you need not covet it)</a:t>
              </a:r>
              <a:endParaRPr sz="1200">
                <a:solidFill>
                  <a:srgbClr val="7F7F7F"/>
                </a:solidFill>
                <a:latin typeface="Candara"/>
                <a:ea typeface="Candara"/>
                <a:cs typeface="Candara"/>
                <a:sym typeface="Candara"/>
              </a:endParaRPr>
            </a:p>
          </p:txBody>
        </p:sp>
      </p:grpSp>
      <p:grpSp>
        <p:nvGrpSpPr>
          <p:cNvPr id="664" name="Google Shape;664;p33"/>
          <p:cNvGrpSpPr/>
          <p:nvPr/>
        </p:nvGrpSpPr>
        <p:grpSpPr>
          <a:xfrm>
            <a:off x="8810478" y="4821688"/>
            <a:ext cx="2370017" cy="1124436"/>
            <a:chOff x="3106598" y="5073134"/>
            <a:chExt cx="2370017" cy="1124436"/>
          </a:xfrm>
        </p:grpSpPr>
        <p:sp>
          <p:nvSpPr>
            <p:cNvPr id="665" name="Google Shape;665;p33"/>
            <p:cNvSpPr/>
            <p:nvPr/>
          </p:nvSpPr>
          <p:spPr>
            <a:xfrm>
              <a:off x="3106598" y="5073134"/>
              <a:ext cx="117211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Distribute</a:t>
              </a:r>
              <a:endParaRPr b="1" sz="1800">
                <a:solidFill>
                  <a:srgbClr val="7F7F7F"/>
                </a:solidFill>
                <a:latin typeface="Candara"/>
                <a:ea typeface="Candara"/>
                <a:cs typeface="Candara"/>
                <a:sym typeface="Candara"/>
              </a:endParaRPr>
            </a:p>
          </p:txBody>
        </p:sp>
        <p:sp>
          <p:nvSpPr>
            <p:cNvPr id="666" name="Google Shape;666;p33"/>
            <p:cNvSpPr/>
            <p:nvPr/>
          </p:nvSpPr>
          <p:spPr>
            <a:xfrm>
              <a:off x="3106598" y="5404404"/>
              <a:ext cx="2370017" cy="79316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200">
                  <a:solidFill>
                    <a:srgbClr val="7F7F7F"/>
                  </a:solidFill>
                  <a:latin typeface="Candara"/>
                  <a:ea typeface="Candara"/>
                  <a:cs typeface="Candara"/>
                  <a:sym typeface="Candara"/>
                </a:rPr>
                <a:t>I believe that people would be alive today if there were a death penalty. Nancy Reagan</a:t>
              </a:r>
              <a:endParaRPr sz="1200">
                <a:solidFill>
                  <a:srgbClr val="7F7F7F"/>
                </a:solidFill>
                <a:latin typeface="Candara"/>
                <a:ea typeface="Candara"/>
                <a:cs typeface="Candara"/>
                <a:sym typeface="Candara"/>
              </a:endParaRPr>
            </a:p>
          </p:txBody>
        </p:sp>
      </p:grpSp>
      <p:grpSp>
        <p:nvGrpSpPr>
          <p:cNvPr id="667" name="Google Shape;667;p33"/>
          <p:cNvGrpSpPr/>
          <p:nvPr/>
        </p:nvGrpSpPr>
        <p:grpSpPr>
          <a:xfrm>
            <a:off x="4536490" y="3954124"/>
            <a:ext cx="1277433" cy="991625"/>
            <a:chOff x="4536490" y="3954124"/>
            <a:chExt cx="1277433" cy="991625"/>
          </a:xfrm>
        </p:grpSpPr>
        <p:grpSp>
          <p:nvGrpSpPr>
            <p:cNvPr id="668" name="Google Shape;668;p33"/>
            <p:cNvGrpSpPr/>
            <p:nvPr/>
          </p:nvGrpSpPr>
          <p:grpSpPr>
            <a:xfrm>
              <a:off x="4536490" y="3954124"/>
              <a:ext cx="1277433" cy="991625"/>
              <a:chOff x="4795439" y="4004932"/>
              <a:chExt cx="1073775" cy="833533"/>
            </a:xfrm>
          </p:grpSpPr>
          <p:sp>
            <p:nvSpPr>
              <p:cNvPr id="669" name="Google Shape;669;p33"/>
              <p:cNvSpPr/>
              <p:nvPr/>
            </p:nvSpPr>
            <p:spPr>
              <a:xfrm>
                <a:off x="4795439" y="4021645"/>
                <a:ext cx="877402" cy="816820"/>
              </a:xfrm>
              <a:custGeom>
                <a:rect b="b" l="l" r="r" t="t"/>
                <a:pathLst>
                  <a:path extrusionOk="0" h="208" w="223">
                    <a:moveTo>
                      <a:pt x="0" y="149"/>
                    </a:moveTo>
                    <a:cubicBezTo>
                      <a:pt x="0" y="119"/>
                      <a:pt x="7" y="111"/>
                      <a:pt x="30" y="106"/>
                    </a:cubicBezTo>
                    <a:cubicBezTo>
                      <a:pt x="66" y="99"/>
                      <a:pt x="81" y="81"/>
                      <a:pt x="82" y="44"/>
                    </a:cubicBezTo>
                    <a:cubicBezTo>
                      <a:pt x="83" y="26"/>
                      <a:pt x="91" y="15"/>
                      <a:pt x="106" y="8"/>
                    </a:cubicBezTo>
                    <a:cubicBezTo>
                      <a:pt x="122" y="0"/>
                      <a:pt x="139" y="4"/>
                      <a:pt x="152" y="15"/>
                    </a:cubicBezTo>
                    <a:cubicBezTo>
                      <a:pt x="156" y="18"/>
                      <a:pt x="157" y="27"/>
                      <a:pt x="156" y="32"/>
                    </a:cubicBezTo>
                    <a:cubicBezTo>
                      <a:pt x="147" y="73"/>
                      <a:pt x="163" y="102"/>
                      <a:pt x="203" y="116"/>
                    </a:cubicBezTo>
                    <a:cubicBezTo>
                      <a:pt x="210" y="118"/>
                      <a:pt x="218" y="126"/>
                      <a:pt x="219" y="133"/>
                    </a:cubicBezTo>
                    <a:cubicBezTo>
                      <a:pt x="223" y="151"/>
                      <a:pt x="211" y="162"/>
                      <a:pt x="198" y="172"/>
                    </a:cubicBezTo>
                    <a:cubicBezTo>
                      <a:pt x="186" y="181"/>
                      <a:pt x="174" y="183"/>
                      <a:pt x="159" y="176"/>
                    </a:cubicBezTo>
                    <a:cubicBezTo>
                      <a:pt x="119" y="156"/>
                      <a:pt x="98" y="163"/>
                      <a:pt x="78" y="188"/>
                    </a:cubicBezTo>
                    <a:cubicBezTo>
                      <a:pt x="63" y="206"/>
                      <a:pt x="51" y="208"/>
                      <a:pt x="31" y="197"/>
                    </a:cubicBezTo>
                    <a:cubicBezTo>
                      <a:pt x="10" y="185"/>
                      <a:pt x="0" y="166"/>
                      <a:pt x="0" y="149"/>
                    </a:cubicBezTo>
                    <a:close/>
                  </a:path>
                </a:pathLst>
              </a:cu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670" name="Google Shape;670;p33"/>
              <p:cNvSpPr/>
              <p:nvPr/>
            </p:nvSpPr>
            <p:spPr>
              <a:xfrm>
                <a:off x="5428423" y="4004932"/>
                <a:ext cx="440791" cy="440791"/>
              </a:xfrm>
              <a:custGeom>
                <a:rect b="b" l="l" r="r" t="t"/>
                <a:pathLst>
                  <a:path extrusionOk="0" h="112" w="112">
                    <a:moveTo>
                      <a:pt x="112" y="56"/>
                    </a:moveTo>
                    <a:cubicBezTo>
                      <a:pt x="112" y="90"/>
                      <a:pt x="90" y="112"/>
                      <a:pt x="56" y="112"/>
                    </a:cubicBezTo>
                    <a:cubicBezTo>
                      <a:pt x="25" y="112"/>
                      <a:pt x="1" y="88"/>
                      <a:pt x="0" y="57"/>
                    </a:cubicBezTo>
                    <a:cubicBezTo>
                      <a:pt x="0" y="26"/>
                      <a:pt x="25" y="1"/>
                      <a:pt x="56" y="0"/>
                    </a:cubicBezTo>
                    <a:cubicBezTo>
                      <a:pt x="87" y="0"/>
                      <a:pt x="112" y="24"/>
                      <a:pt x="112" y="56"/>
                    </a:cubicBezTo>
                    <a:close/>
                  </a:path>
                </a:pathLst>
              </a:cu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sp>
          <p:nvSpPr>
            <p:cNvPr id="671" name="Google Shape;671;p33"/>
            <p:cNvSpPr/>
            <p:nvPr/>
          </p:nvSpPr>
          <p:spPr>
            <a:xfrm>
              <a:off x="5026993" y="4370811"/>
              <a:ext cx="56257" cy="160734"/>
            </a:xfrm>
            <a:custGeom>
              <a:rect b="b" l="l" r="r" t="t"/>
              <a:pathLst>
                <a:path extrusionOk="0" h="160734" w="56257">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672" name="Google Shape;672;p33"/>
          <p:cNvGrpSpPr/>
          <p:nvPr/>
        </p:nvGrpSpPr>
        <p:grpSpPr>
          <a:xfrm>
            <a:off x="4531520" y="2892912"/>
            <a:ext cx="1282403" cy="991624"/>
            <a:chOff x="4531520" y="2892912"/>
            <a:chExt cx="1282403" cy="991624"/>
          </a:xfrm>
        </p:grpSpPr>
        <p:grpSp>
          <p:nvGrpSpPr>
            <p:cNvPr id="673" name="Google Shape;673;p33"/>
            <p:cNvGrpSpPr/>
            <p:nvPr/>
          </p:nvGrpSpPr>
          <p:grpSpPr>
            <a:xfrm>
              <a:off x="4531520" y="2892912"/>
              <a:ext cx="1282403" cy="991624"/>
              <a:chOff x="4791261" y="3112906"/>
              <a:chExt cx="1077953" cy="833532"/>
            </a:xfrm>
          </p:grpSpPr>
          <p:sp>
            <p:nvSpPr>
              <p:cNvPr id="674" name="Google Shape;674;p33"/>
              <p:cNvSpPr/>
              <p:nvPr/>
            </p:nvSpPr>
            <p:spPr>
              <a:xfrm>
                <a:off x="4791261" y="3112906"/>
                <a:ext cx="881580" cy="833532"/>
              </a:xfrm>
              <a:custGeom>
                <a:rect b="b" l="l" r="r" t="t"/>
                <a:pathLst>
                  <a:path extrusionOk="0" h="212" w="224">
                    <a:moveTo>
                      <a:pt x="0" y="63"/>
                    </a:moveTo>
                    <a:cubicBezTo>
                      <a:pt x="0" y="38"/>
                      <a:pt x="15" y="15"/>
                      <a:pt x="37" y="6"/>
                    </a:cubicBezTo>
                    <a:cubicBezTo>
                      <a:pt x="53" y="0"/>
                      <a:pt x="67" y="0"/>
                      <a:pt x="79" y="17"/>
                    </a:cubicBezTo>
                    <a:cubicBezTo>
                      <a:pt x="99" y="45"/>
                      <a:pt x="123" y="49"/>
                      <a:pt x="156" y="33"/>
                    </a:cubicBezTo>
                    <a:cubicBezTo>
                      <a:pt x="183" y="19"/>
                      <a:pt x="208" y="29"/>
                      <a:pt x="217" y="56"/>
                    </a:cubicBezTo>
                    <a:cubicBezTo>
                      <a:pt x="224" y="78"/>
                      <a:pt x="220" y="85"/>
                      <a:pt x="199" y="92"/>
                    </a:cubicBezTo>
                    <a:cubicBezTo>
                      <a:pt x="166" y="103"/>
                      <a:pt x="147" y="137"/>
                      <a:pt x="157" y="170"/>
                    </a:cubicBezTo>
                    <a:cubicBezTo>
                      <a:pt x="163" y="187"/>
                      <a:pt x="156" y="193"/>
                      <a:pt x="143" y="199"/>
                    </a:cubicBezTo>
                    <a:cubicBezTo>
                      <a:pt x="113" y="212"/>
                      <a:pt x="84" y="194"/>
                      <a:pt x="82" y="161"/>
                    </a:cubicBezTo>
                    <a:cubicBezTo>
                      <a:pt x="80" y="125"/>
                      <a:pt x="65" y="107"/>
                      <a:pt x="30" y="101"/>
                    </a:cubicBezTo>
                    <a:cubicBezTo>
                      <a:pt x="7" y="96"/>
                      <a:pt x="0" y="87"/>
                      <a:pt x="0" y="63"/>
                    </a:cubicBezTo>
                    <a:close/>
                  </a:path>
                </a:pathLst>
              </a:cu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675" name="Google Shape;675;p33"/>
              <p:cNvSpPr/>
              <p:nvPr/>
            </p:nvSpPr>
            <p:spPr>
              <a:xfrm>
                <a:off x="5424245" y="3493114"/>
                <a:ext cx="444969" cy="449147"/>
              </a:xfrm>
              <a:custGeom>
                <a:rect b="b" l="l" r="r" t="t"/>
                <a:pathLst>
                  <a:path extrusionOk="0" h="114" w="113">
                    <a:moveTo>
                      <a:pt x="113" y="57"/>
                    </a:moveTo>
                    <a:cubicBezTo>
                      <a:pt x="113" y="89"/>
                      <a:pt x="88" y="114"/>
                      <a:pt x="56" y="114"/>
                    </a:cubicBezTo>
                    <a:cubicBezTo>
                      <a:pt x="26" y="113"/>
                      <a:pt x="1" y="88"/>
                      <a:pt x="0" y="58"/>
                    </a:cubicBezTo>
                    <a:cubicBezTo>
                      <a:pt x="0" y="25"/>
                      <a:pt x="26" y="0"/>
                      <a:pt x="59" y="0"/>
                    </a:cubicBezTo>
                    <a:cubicBezTo>
                      <a:pt x="89" y="1"/>
                      <a:pt x="113" y="26"/>
                      <a:pt x="113" y="57"/>
                    </a:cubicBezTo>
                    <a:close/>
                  </a:path>
                </a:pathLst>
              </a:cu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sp>
          <p:nvSpPr>
            <p:cNvPr id="676" name="Google Shape;676;p33"/>
            <p:cNvSpPr/>
            <p:nvPr/>
          </p:nvSpPr>
          <p:spPr>
            <a:xfrm>
              <a:off x="5018723" y="3259895"/>
              <a:ext cx="107156" cy="160734"/>
            </a:xfrm>
            <a:custGeom>
              <a:rect b="b" l="l" r="r" t="t"/>
              <a:pathLst>
                <a:path extrusionOk="0" h="160734" w="107156">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rgbClr val="5E8A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677" name="Google Shape;677;p33"/>
          <p:cNvGrpSpPr/>
          <p:nvPr/>
        </p:nvGrpSpPr>
        <p:grpSpPr>
          <a:xfrm>
            <a:off x="5607644" y="2162242"/>
            <a:ext cx="956831" cy="1414120"/>
            <a:chOff x="5607644" y="2162242"/>
            <a:chExt cx="956831" cy="1414120"/>
          </a:xfrm>
        </p:grpSpPr>
        <p:grpSp>
          <p:nvGrpSpPr>
            <p:cNvPr id="678" name="Google Shape;678;p33"/>
            <p:cNvGrpSpPr/>
            <p:nvPr/>
          </p:nvGrpSpPr>
          <p:grpSpPr>
            <a:xfrm>
              <a:off x="5607644" y="2162242"/>
              <a:ext cx="956831" cy="1414120"/>
              <a:chOff x="5695821" y="2498725"/>
              <a:chExt cx="804286" cy="1188671"/>
            </a:xfrm>
          </p:grpSpPr>
          <p:sp>
            <p:nvSpPr>
              <p:cNvPr id="679" name="Google Shape;679;p33"/>
              <p:cNvSpPr/>
              <p:nvPr/>
            </p:nvSpPr>
            <p:spPr>
              <a:xfrm>
                <a:off x="5695821" y="2498725"/>
                <a:ext cx="804286" cy="846067"/>
              </a:xfrm>
              <a:custGeom>
                <a:rect b="b" l="l" r="r" t="t"/>
                <a:pathLst>
                  <a:path extrusionOk="0" h="215" w="204">
                    <a:moveTo>
                      <a:pt x="103" y="1"/>
                    </a:moveTo>
                    <a:cubicBezTo>
                      <a:pt x="123" y="3"/>
                      <a:pt x="148" y="12"/>
                      <a:pt x="153" y="33"/>
                    </a:cubicBezTo>
                    <a:cubicBezTo>
                      <a:pt x="155" y="40"/>
                      <a:pt x="153" y="47"/>
                      <a:pt x="150" y="54"/>
                    </a:cubicBezTo>
                    <a:cubicBezTo>
                      <a:pt x="135" y="88"/>
                      <a:pt x="144" y="111"/>
                      <a:pt x="175" y="130"/>
                    </a:cubicBezTo>
                    <a:cubicBezTo>
                      <a:pt x="201" y="147"/>
                      <a:pt x="204" y="179"/>
                      <a:pt x="181" y="199"/>
                    </a:cubicBezTo>
                    <a:cubicBezTo>
                      <a:pt x="169" y="210"/>
                      <a:pt x="159" y="215"/>
                      <a:pt x="145" y="199"/>
                    </a:cubicBezTo>
                    <a:cubicBezTo>
                      <a:pt x="120" y="173"/>
                      <a:pt x="81" y="173"/>
                      <a:pt x="56" y="200"/>
                    </a:cubicBezTo>
                    <a:cubicBezTo>
                      <a:pt x="44" y="211"/>
                      <a:pt x="36" y="209"/>
                      <a:pt x="25" y="201"/>
                    </a:cubicBezTo>
                    <a:cubicBezTo>
                      <a:pt x="0" y="182"/>
                      <a:pt x="1" y="149"/>
                      <a:pt x="28" y="131"/>
                    </a:cubicBezTo>
                    <a:cubicBezTo>
                      <a:pt x="58" y="110"/>
                      <a:pt x="65" y="89"/>
                      <a:pt x="54" y="57"/>
                    </a:cubicBezTo>
                    <a:cubicBezTo>
                      <a:pt x="50" y="45"/>
                      <a:pt x="49" y="32"/>
                      <a:pt x="57" y="21"/>
                    </a:cubicBezTo>
                    <a:cubicBezTo>
                      <a:pt x="67" y="6"/>
                      <a:pt x="85" y="0"/>
                      <a:pt x="103" y="1"/>
                    </a:cubicBezTo>
                    <a:close/>
                  </a:path>
                </a:pathLst>
              </a:cu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680" name="Google Shape;680;p33"/>
              <p:cNvSpPr/>
              <p:nvPr/>
            </p:nvSpPr>
            <p:spPr>
              <a:xfrm>
                <a:off x="5873390" y="3234071"/>
                <a:ext cx="444969" cy="453325"/>
              </a:xfrm>
              <a:custGeom>
                <a:rect b="b" l="l" r="r" t="t"/>
                <a:pathLst>
                  <a:path extrusionOk="0" h="115" w="113">
                    <a:moveTo>
                      <a:pt x="56" y="114"/>
                    </a:moveTo>
                    <a:cubicBezTo>
                      <a:pt x="25" y="114"/>
                      <a:pt x="0" y="88"/>
                      <a:pt x="1" y="58"/>
                    </a:cubicBezTo>
                    <a:cubicBezTo>
                      <a:pt x="1" y="25"/>
                      <a:pt x="26" y="0"/>
                      <a:pt x="58" y="1"/>
                    </a:cubicBezTo>
                    <a:cubicBezTo>
                      <a:pt x="88" y="2"/>
                      <a:pt x="113" y="27"/>
                      <a:pt x="113" y="58"/>
                    </a:cubicBezTo>
                    <a:cubicBezTo>
                      <a:pt x="113" y="88"/>
                      <a:pt x="86" y="115"/>
                      <a:pt x="56" y="114"/>
                    </a:cubicBezTo>
                    <a:close/>
                  </a:path>
                </a:pathLst>
              </a:cu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sp>
          <p:nvSpPr>
            <p:cNvPr id="681" name="Google Shape;681;p33"/>
            <p:cNvSpPr/>
            <p:nvPr/>
          </p:nvSpPr>
          <p:spPr>
            <a:xfrm>
              <a:off x="6029103" y="2694974"/>
              <a:ext cx="108942" cy="162653"/>
            </a:xfrm>
            <a:custGeom>
              <a:rect b="b" l="l" r="r" t="t"/>
              <a:pathLst>
                <a:path extrusionOk="0" h="162653" w="108942">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682" name="Google Shape;682;p33"/>
          <p:cNvGrpSpPr/>
          <p:nvPr/>
        </p:nvGrpSpPr>
        <p:grpSpPr>
          <a:xfrm>
            <a:off x="5595218" y="4229988"/>
            <a:ext cx="941920" cy="1456370"/>
            <a:chOff x="5595218" y="4229988"/>
            <a:chExt cx="941920" cy="1456370"/>
          </a:xfrm>
        </p:grpSpPr>
        <p:grpSp>
          <p:nvGrpSpPr>
            <p:cNvPr id="683" name="Google Shape;683;p33"/>
            <p:cNvGrpSpPr/>
            <p:nvPr/>
          </p:nvGrpSpPr>
          <p:grpSpPr>
            <a:xfrm>
              <a:off x="5595218" y="4229988"/>
              <a:ext cx="941920" cy="1456370"/>
              <a:chOff x="5685376" y="4236816"/>
              <a:chExt cx="791752" cy="1224185"/>
            </a:xfrm>
          </p:grpSpPr>
          <p:sp>
            <p:nvSpPr>
              <p:cNvPr id="684" name="Google Shape;684;p33"/>
              <p:cNvSpPr/>
              <p:nvPr/>
            </p:nvSpPr>
            <p:spPr>
              <a:xfrm>
                <a:off x="5685376" y="4629558"/>
                <a:ext cx="791752" cy="831443"/>
              </a:xfrm>
              <a:custGeom>
                <a:rect b="b" l="l" r="r" t="t"/>
                <a:pathLst>
                  <a:path extrusionOk="0" h="211" w="201">
                    <a:moveTo>
                      <a:pt x="70" y="198"/>
                    </a:moveTo>
                    <a:cubicBezTo>
                      <a:pt x="50" y="186"/>
                      <a:pt x="46" y="174"/>
                      <a:pt x="54" y="152"/>
                    </a:cubicBezTo>
                    <a:cubicBezTo>
                      <a:pt x="66" y="119"/>
                      <a:pt x="59" y="98"/>
                      <a:pt x="29" y="76"/>
                    </a:cubicBezTo>
                    <a:cubicBezTo>
                      <a:pt x="0" y="55"/>
                      <a:pt x="3" y="17"/>
                      <a:pt x="35" y="2"/>
                    </a:cubicBezTo>
                    <a:cubicBezTo>
                      <a:pt x="40" y="0"/>
                      <a:pt x="50" y="2"/>
                      <a:pt x="55" y="5"/>
                    </a:cubicBezTo>
                    <a:cubicBezTo>
                      <a:pt x="88" y="36"/>
                      <a:pt x="119" y="36"/>
                      <a:pt x="153" y="7"/>
                    </a:cubicBezTo>
                    <a:cubicBezTo>
                      <a:pt x="157" y="3"/>
                      <a:pt x="165" y="0"/>
                      <a:pt x="169" y="2"/>
                    </a:cubicBezTo>
                    <a:cubicBezTo>
                      <a:pt x="185" y="8"/>
                      <a:pt x="196" y="20"/>
                      <a:pt x="199" y="39"/>
                    </a:cubicBezTo>
                    <a:cubicBezTo>
                      <a:pt x="201" y="55"/>
                      <a:pt x="194" y="69"/>
                      <a:pt x="180" y="78"/>
                    </a:cubicBezTo>
                    <a:cubicBezTo>
                      <a:pt x="143" y="102"/>
                      <a:pt x="137" y="117"/>
                      <a:pt x="152" y="160"/>
                    </a:cubicBezTo>
                    <a:cubicBezTo>
                      <a:pt x="157" y="175"/>
                      <a:pt x="150" y="184"/>
                      <a:pt x="141" y="193"/>
                    </a:cubicBezTo>
                    <a:cubicBezTo>
                      <a:pt x="123" y="210"/>
                      <a:pt x="93" y="211"/>
                      <a:pt x="70" y="198"/>
                    </a:cubicBezTo>
                    <a:close/>
                  </a:path>
                </a:pathLst>
              </a:cu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685" name="Google Shape;685;p33"/>
              <p:cNvSpPr/>
              <p:nvPr/>
            </p:nvSpPr>
            <p:spPr>
              <a:xfrm>
                <a:off x="5846233" y="4236816"/>
                <a:ext cx="507640" cy="503462"/>
              </a:xfrm>
              <a:custGeom>
                <a:rect b="b" l="l" r="r" t="t"/>
                <a:pathLst>
                  <a:path extrusionOk="0" h="128" w="129">
                    <a:moveTo>
                      <a:pt x="35" y="113"/>
                    </a:moveTo>
                    <a:cubicBezTo>
                      <a:pt x="9" y="97"/>
                      <a:pt x="0" y="61"/>
                      <a:pt x="16" y="34"/>
                    </a:cubicBezTo>
                    <a:cubicBezTo>
                      <a:pt x="32" y="9"/>
                      <a:pt x="67" y="0"/>
                      <a:pt x="93" y="16"/>
                    </a:cubicBezTo>
                    <a:cubicBezTo>
                      <a:pt x="120" y="31"/>
                      <a:pt x="129" y="67"/>
                      <a:pt x="112" y="94"/>
                    </a:cubicBezTo>
                    <a:cubicBezTo>
                      <a:pt x="97" y="120"/>
                      <a:pt x="61" y="128"/>
                      <a:pt x="35" y="113"/>
                    </a:cubicBezTo>
                    <a:close/>
                  </a:path>
                </a:pathLst>
              </a:cu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sp>
          <p:nvSpPr>
            <p:cNvPr id="686" name="Google Shape;686;p33"/>
            <p:cNvSpPr/>
            <p:nvPr/>
          </p:nvSpPr>
          <p:spPr>
            <a:xfrm>
              <a:off x="6029103" y="4923166"/>
              <a:ext cx="108942" cy="162520"/>
            </a:xfrm>
            <a:custGeom>
              <a:rect b="b" l="l" r="r" t="t"/>
              <a:pathLst>
                <a:path extrusionOk="0" h="162520" w="108942">
                  <a:moveTo>
                    <a:pt x="58936" y="0"/>
                  </a:moveTo>
                  <a:cubicBezTo>
                    <a:pt x="85725" y="1190"/>
                    <a:pt x="101501" y="14287"/>
                    <a:pt x="106263" y="39290"/>
                  </a:cubicBezTo>
                  <a:lnTo>
                    <a:pt x="91083" y="39290"/>
                  </a:lnTo>
                  <a:cubicBezTo>
                    <a:pt x="86916" y="21431"/>
                    <a:pt x="76795" y="12204"/>
                    <a:pt x="60722" y="11608"/>
                  </a:cubicBezTo>
                  <a:cubicBezTo>
                    <a:pt x="30956" y="11013"/>
                    <a:pt x="15776" y="35421"/>
                    <a:pt x="15180" y="84832"/>
                  </a:cubicBezTo>
                  <a:cubicBezTo>
                    <a:pt x="25896" y="68163"/>
                    <a:pt x="39886" y="59829"/>
                    <a:pt x="57150" y="59829"/>
                  </a:cubicBezTo>
                  <a:cubicBezTo>
                    <a:pt x="90487" y="61019"/>
                    <a:pt x="107751" y="78283"/>
                    <a:pt x="108942" y="111621"/>
                  </a:cubicBezTo>
                  <a:cubicBezTo>
                    <a:pt x="107751" y="144363"/>
                    <a:pt x="90487" y="161329"/>
                    <a:pt x="57150" y="162520"/>
                  </a:cubicBezTo>
                  <a:cubicBezTo>
                    <a:pt x="19050" y="161925"/>
                    <a:pt x="0" y="136624"/>
                    <a:pt x="0" y="86618"/>
                  </a:cubicBezTo>
                  <a:cubicBezTo>
                    <a:pt x="1191" y="30063"/>
                    <a:pt x="20836" y="1190"/>
                    <a:pt x="58936" y="0"/>
                  </a:cubicBezTo>
                  <a:close/>
                  <a:moveTo>
                    <a:pt x="57150" y="72330"/>
                  </a:moveTo>
                  <a:cubicBezTo>
                    <a:pt x="33933" y="74116"/>
                    <a:pt x="21729" y="87213"/>
                    <a:pt x="20538" y="111621"/>
                  </a:cubicBezTo>
                  <a:cubicBezTo>
                    <a:pt x="21729" y="137815"/>
                    <a:pt x="33933" y="151209"/>
                    <a:pt x="57150" y="151804"/>
                  </a:cubicBezTo>
                  <a:cubicBezTo>
                    <a:pt x="79772" y="151209"/>
                    <a:pt x="91976" y="137517"/>
                    <a:pt x="93762" y="110728"/>
                  </a:cubicBezTo>
                  <a:cubicBezTo>
                    <a:pt x="93166" y="85725"/>
                    <a:pt x="80962" y="72925"/>
                    <a:pt x="57150" y="72330"/>
                  </a:cubicBezTo>
                  <a:close/>
                </a:path>
              </a:pathLst>
            </a:custGeom>
            <a:solidFill>
              <a:srgbClr val="5E8A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687" name="Google Shape;687;p33"/>
          <p:cNvGrpSpPr/>
          <p:nvPr/>
        </p:nvGrpSpPr>
        <p:grpSpPr>
          <a:xfrm>
            <a:off x="6340799" y="2892912"/>
            <a:ext cx="1292344" cy="1001566"/>
            <a:chOff x="6340799" y="2892912"/>
            <a:chExt cx="1292344" cy="1001566"/>
          </a:xfrm>
        </p:grpSpPr>
        <p:grpSp>
          <p:nvGrpSpPr>
            <p:cNvPr id="688" name="Google Shape;688;p33"/>
            <p:cNvGrpSpPr/>
            <p:nvPr/>
          </p:nvGrpSpPr>
          <p:grpSpPr>
            <a:xfrm>
              <a:off x="6340799" y="2892912"/>
              <a:ext cx="1292344" cy="1001566"/>
              <a:chOff x="6312091" y="3112906"/>
              <a:chExt cx="1086309" cy="841889"/>
            </a:xfrm>
          </p:grpSpPr>
          <p:sp>
            <p:nvSpPr>
              <p:cNvPr id="689" name="Google Shape;689;p33"/>
              <p:cNvSpPr/>
              <p:nvPr/>
            </p:nvSpPr>
            <p:spPr>
              <a:xfrm>
                <a:off x="6523086" y="3112906"/>
                <a:ext cx="875314" cy="841889"/>
              </a:xfrm>
              <a:custGeom>
                <a:rect b="b" l="l" r="r" t="t"/>
                <a:pathLst>
                  <a:path extrusionOk="0" h="214" w="222">
                    <a:moveTo>
                      <a:pt x="222" y="63"/>
                    </a:moveTo>
                    <a:cubicBezTo>
                      <a:pt x="221" y="86"/>
                      <a:pt x="214" y="96"/>
                      <a:pt x="190" y="100"/>
                    </a:cubicBezTo>
                    <a:cubicBezTo>
                      <a:pt x="156" y="107"/>
                      <a:pt x="141" y="124"/>
                      <a:pt x="138" y="161"/>
                    </a:cubicBezTo>
                    <a:cubicBezTo>
                      <a:pt x="135" y="196"/>
                      <a:pt x="102" y="214"/>
                      <a:pt x="73" y="194"/>
                    </a:cubicBezTo>
                    <a:cubicBezTo>
                      <a:pt x="68" y="191"/>
                      <a:pt x="64" y="181"/>
                      <a:pt x="65" y="175"/>
                    </a:cubicBezTo>
                    <a:cubicBezTo>
                      <a:pt x="73" y="131"/>
                      <a:pt x="58" y="105"/>
                      <a:pt x="15" y="90"/>
                    </a:cubicBezTo>
                    <a:cubicBezTo>
                      <a:pt x="10" y="89"/>
                      <a:pt x="4" y="84"/>
                      <a:pt x="3" y="80"/>
                    </a:cubicBezTo>
                    <a:cubicBezTo>
                      <a:pt x="0" y="62"/>
                      <a:pt x="4" y="46"/>
                      <a:pt x="19" y="35"/>
                    </a:cubicBezTo>
                    <a:cubicBezTo>
                      <a:pt x="32" y="25"/>
                      <a:pt x="47" y="23"/>
                      <a:pt x="62" y="31"/>
                    </a:cubicBezTo>
                    <a:cubicBezTo>
                      <a:pt x="102" y="50"/>
                      <a:pt x="118" y="47"/>
                      <a:pt x="146" y="12"/>
                    </a:cubicBezTo>
                    <a:cubicBezTo>
                      <a:pt x="157" y="0"/>
                      <a:pt x="169" y="2"/>
                      <a:pt x="181" y="5"/>
                    </a:cubicBezTo>
                    <a:cubicBezTo>
                      <a:pt x="204" y="11"/>
                      <a:pt x="222" y="37"/>
                      <a:pt x="222" y="63"/>
                    </a:cubicBezTo>
                    <a:close/>
                  </a:path>
                </a:pathLst>
              </a:cu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690" name="Google Shape;690;p33"/>
              <p:cNvSpPr/>
              <p:nvPr/>
            </p:nvSpPr>
            <p:spPr>
              <a:xfrm>
                <a:off x="6312091" y="3488936"/>
                <a:ext cx="449147" cy="449147"/>
              </a:xfrm>
              <a:custGeom>
                <a:rect b="b" l="l" r="r" t="t"/>
                <a:pathLst>
                  <a:path extrusionOk="0" h="114" w="114">
                    <a:moveTo>
                      <a:pt x="114" y="57"/>
                    </a:moveTo>
                    <a:cubicBezTo>
                      <a:pt x="114" y="88"/>
                      <a:pt x="88" y="114"/>
                      <a:pt x="57" y="114"/>
                    </a:cubicBezTo>
                    <a:cubicBezTo>
                      <a:pt x="26" y="113"/>
                      <a:pt x="1" y="88"/>
                      <a:pt x="1" y="58"/>
                    </a:cubicBezTo>
                    <a:cubicBezTo>
                      <a:pt x="0" y="27"/>
                      <a:pt x="27" y="0"/>
                      <a:pt x="58" y="1"/>
                    </a:cubicBezTo>
                    <a:cubicBezTo>
                      <a:pt x="88" y="1"/>
                      <a:pt x="114" y="27"/>
                      <a:pt x="114" y="57"/>
                    </a:cubicBezTo>
                    <a:close/>
                  </a:path>
                </a:pathLst>
              </a:cu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sp>
          <p:nvSpPr>
            <p:cNvPr id="691" name="Google Shape;691;p33"/>
            <p:cNvSpPr/>
            <p:nvPr/>
          </p:nvSpPr>
          <p:spPr>
            <a:xfrm>
              <a:off x="6949064" y="3265311"/>
              <a:ext cx="110728" cy="159841"/>
            </a:xfrm>
            <a:custGeom>
              <a:rect b="b" l="l" r="r" t="t"/>
              <a:pathLst>
                <a:path extrusionOk="0" h="159841" w="110728">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rgbClr val="5E8A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692" name="Google Shape;692;p33"/>
          <p:cNvGrpSpPr/>
          <p:nvPr/>
        </p:nvGrpSpPr>
        <p:grpSpPr>
          <a:xfrm>
            <a:off x="6306006" y="3916844"/>
            <a:ext cx="1354474" cy="1016477"/>
            <a:chOff x="6306006" y="3916844"/>
            <a:chExt cx="1354474" cy="1016477"/>
          </a:xfrm>
        </p:grpSpPr>
        <p:grpSp>
          <p:nvGrpSpPr>
            <p:cNvPr id="693" name="Google Shape;693;p33"/>
            <p:cNvGrpSpPr/>
            <p:nvPr/>
          </p:nvGrpSpPr>
          <p:grpSpPr>
            <a:xfrm>
              <a:off x="6306006" y="3916844"/>
              <a:ext cx="1354474" cy="1016477"/>
              <a:chOff x="6282845" y="3973596"/>
              <a:chExt cx="1138534" cy="854423"/>
            </a:xfrm>
          </p:grpSpPr>
          <p:sp>
            <p:nvSpPr>
              <p:cNvPr id="694" name="Google Shape;694;p33"/>
              <p:cNvSpPr/>
              <p:nvPr/>
            </p:nvSpPr>
            <p:spPr>
              <a:xfrm>
                <a:off x="6531443" y="4017467"/>
                <a:ext cx="889936" cy="810552"/>
              </a:xfrm>
              <a:custGeom>
                <a:rect b="b" l="l" r="r" t="t"/>
                <a:pathLst>
                  <a:path extrusionOk="0" h="206" w="226">
                    <a:moveTo>
                      <a:pt x="191" y="194"/>
                    </a:moveTo>
                    <a:cubicBezTo>
                      <a:pt x="171" y="206"/>
                      <a:pt x="159" y="204"/>
                      <a:pt x="143" y="186"/>
                    </a:cubicBezTo>
                    <a:cubicBezTo>
                      <a:pt x="119" y="161"/>
                      <a:pt x="97" y="157"/>
                      <a:pt x="64" y="173"/>
                    </a:cubicBezTo>
                    <a:cubicBezTo>
                      <a:pt x="32" y="189"/>
                      <a:pt x="0" y="169"/>
                      <a:pt x="2" y="134"/>
                    </a:cubicBezTo>
                    <a:cubicBezTo>
                      <a:pt x="2" y="128"/>
                      <a:pt x="8" y="120"/>
                      <a:pt x="14" y="118"/>
                    </a:cubicBezTo>
                    <a:cubicBezTo>
                      <a:pt x="56" y="102"/>
                      <a:pt x="71" y="76"/>
                      <a:pt x="61" y="31"/>
                    </a:cubicBezTo>
                    <a:cubicBezTo>
                      <a:pt x="60" y="26"/>
                      <a:pt x="61" y="18"/>
                      <a:pt x="64" y="15"/>
                    </a:cubicBezTo>
                    <a:cubicBezTo>
                      <a:pt x="77" y="4"/>
                      <a:pt x="93" y="0"/>
                      <a:pt x="110" y="6"/>
                    </a:cubicBezTo>
                    <a:cubicBezTo>
                      <a:pt x="126" y="12"/>
                      <a:pt x="135" y="24"/>
                      <a:pt x="136" y="41"/>
                    </a:cubicBezTo>
                    <a:cubicBezTo>
                      <a:pt x="140" y="86"/>
                      <a:pt x="151" y="98"/>
                      <a:pt x="195" y="104"/>
                    </a:cubicBezTo>
                    <a:cubicBezTo>
                      <a:pt x="211" y="106"/>
                      <a:pt x="216" y="117"/>
                      <a:pt x="219" y="129"/>
                    </a:cubicBezTo>
                    <a:cubicBezTo>
                      <a:pt x="226" y="153"/>
                      <a:pt x="213" y="181"/>
                      <a:pt x="191" y="194"/>
                    </a:cubicBezTo>
                    <a:close/>
                  </a:path>
                </a:pathLst>
              </a:cu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695" name="Google Shape;695;p33"/>
              <p:cNvSpPr/>
              <p:nvPr/>
            </p:nvSpPr>
            <p:spPr>
              <a:xfrm>
                <a:off x="6282845" y="3973596"/>
                <a:ext cx="505551" cy="507640"/>
              </a:xfrm>
              <a:custGeom>
                <a:rect b="b" l="l" r="r" t="t"/>
                <a:pathLst>
                  <a:path extrusionOk="0" h="129" w="128">
                    <a:moveTo>
                      <a:pt x="93" y="113"/>
                    </a:moveTo>
                    <a:cubicBezTo>
                      <a:pt x="67" y="129"/>
                      <a:pt x="31" y="120"/>
                      <a:pt x="15" y="93"/>
                    </a:cubicBezTo>
                    <a:cubicBezTo>
                      <a:pt x="0" y="67"/>
                      <a:pt x="8" y="33"/>
                      <a:pt x="34" y="16"/>
                    </a:cubicBezTo>
                    <a:cubicBezTo>
                      <a:pt x="61" y="0"/>
                      <a:pt x="97" y="9"/>
                      <a:pt x="113" y="36"/>
                    </a:cubicBezTo>
                    <a:cubicBezTo>
                      <a:pt x="128" y="62"/>
                      <a:pt x="119" y="98"/>
                      <a:pt x="93" y="113"/>
                    </a:cubicBezTo>
                    <a:close/>
                  </a:path>
                </a:pathLst>
              </a:cu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sp>
          <p:nvSpPr>
            <p:cNvPr id="696" name="Google Shape;696;p33"/>
            <p:cNvSpPr/>
            <p:nvPr/>
          </p:nvSpPr>
          <p:spPr>
            <a:xfrm>
              <a:off x="7004428" y="4379064"/>
              <a:ext cx="108049" cy="161627"/>
            </a:xfrm>
            <a:custGeom>
              <a:rect b="b" l="l" r="r" t="t"/>
              <a:pathLst>
                <a:path extrusionOk="0" h="161627" w="108049">
                  <a:moveTo>
                    <a:pt x="18752" y="0"/>
                  </a:moveTo>
                  <a:lnTo>
                    <a:pt x="99119" y="0"/>
                  </a:lnTo>
                  <a:lnTo>
                    <a:pt x="99119" y="12501"/>
                  </a:lnTo>
                  <a:lnTo>
                    <a:pt x="31254" y="12501"/>
                  </a:lnTo>
                  <a:lnTo>
                    <a:pt x="21431" y="66972"/>
                  </a:lnTo>
                  <a:cubicBezTo>
                    <a:pt x="32147" y="59829"/>
                    <a:pt x="43755" y="56257"/>
                    <a:pt x="56257" y="56257"/>
                  </a:cubicBezTo>
                  <a:cubicBezTo>
                    <a:pt x="88404" y="58638"/>
                    <a:pt x="105668" y="76497"/>
                    <a:pt x="108049" y="109835"/>
                  </a:cubicBezTo>
                  <a:cubicBezTo>
                    <a:pt x="105668" y="142577"/>
                    <a:pt x="88404" y="159841"/>
                    <a:pt x="56257" y="161627"/>
                  </a:cubicBezTo>
                  <a:cubicBezTo>
                    <a:pt x="20538" y="161627"/>
                    <a:pt x="1786" y="147042"/>
                    <a:pt x="0" y="117872"/>
                  </a:cubicBezTo>
                  <a:lnTo>
                    <a:pt x="14287" y="117872"/>
                  </a:lnTo>
                  <a:cubicBezTo>
                    <a:pt x="17859" y="139898"/>
                    <a:pt x="31254" y="150911"/>
                    <a:pt x="54471" y="150911"/>
                  </a:cubicBezTo>
                  <a:cubicBezTo>
                    <a:pt x="78284" y="149721"/>
                    <a:pt x="91083" y="136029"/>
                    <a:pt x="92869" y="109835"/>
                  </a:cubicBezTo>
                  <a:cubicBezTo>
                    <a:pt x="91083" y="84236"/>
                    <a:pt x="77688" y="70544"/>
                    <a:pt x="52685" y="68758"/>
                  </a:cubicBezTo>
                  <a:cubicBezTo>
                    <a:pt x="37207" y="68758"/>
                    <a:pt x="25598" y="74414"/>
                    <a:pt x="17859" y="85725"/>
                  </a:cubicBezTo>
                  <a:lnTo>
                    <a:pt x="6251" y="83939"/>
                  </a:lnTo>
                  <a:lnTo>
                    <a:pt x="18752" y="0"/>
                  </a:lnTo>
                  <a:close/>
                </a:path>
              </a:pathLst>
            </a:cu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697" name="Google Shape;697;p33"/>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Advertisement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250"/>
                                        <p:tgtEl>
                                          <p:spTgt spid="667"/>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250"/>
                                        <p:tgtEl>
                                          <p:spTgt spid="6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250"/>
                                        <p:tgtEl>
                                          <p:spTgt spid="677"/>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250"/>
                                        <p:tgtEl>
                                          <p:spTgt spid="68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250"/>
                                        <p:tgtEl>
                                          <p:spTgt spid="692"/>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250"/>
                                        <p:tgtEl>
                                          <p:spTgt spid="68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250"/>
                                        <p:tgtEl>
                                          <p:spTgt spid="655"/>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250"/>
                                        <p:tgtEl>
                                          <p:spTgt spid="65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250"/>
                                        <p:tgtEl>
                                          <p:spTgt spid="649"/>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250"/>
                                        <p:tgtEl>
                                          <p:spTgt spid="65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250"/>
                                        <p:tgtEl>
                                          <p:spTgt spid="661"/>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250"/>
                                        <p:tgtEl>
                                          <p:spTgt spid="6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16"/>
          <p:cNvSpPr/>
          <p:nvPr/>
        </p:nvSpPr>
        <p:spPr>
          <a:xfrm>
            <a:off x="6615217" y="4297367"/>
            <a:ext cx="890531" cy="890531"/>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1"/>
                </a:solidFill>
                <a:latin typeface="Candara"/>
                <a:ea typeface="Candara"/>
                <a:cs typeface="Candara"/>
                <a:sym typeface="Candara"/>
              </a:rPr>
              <a:t>4</a:t>
            </a:r>
            <a:endParaRPr b="0" i="0" sz="4400" u="none" cap="none" strike="noStrike">
              <a:solidFill>
                <a:schemeClr val="lt1"/>
              </a:solidFill>
              <a:latin typeface="Candara"/>
              <a:ea typeface="Candara"/>
              <a:cs typeface="Candara"/>
              <a:sym typeface="Candara"/>
            </a:endParaRPr>
          </a:p>
        </p:txBody>
      </p:sp>
      <p:sp>
        <p:nvSpPr>
          <p:cNvPr id="109" name="Google Shape;109;p16"/>
          <p:cNvSpPr/>
          <p:nvPr/>
        </p:nvSpPr>
        <p:spPr>
          <a:xfrm>
            <a:off x="2231914" y="4297367"/>
            <a:ext cx="890531" cy="890531"/>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1"/>
                </a:solidFill>
                <a:latin typeface="Candara"/>
                <a:ea typeface="Candara"/>
                <a:cs typeface="Candara"/>
                <a:sym typeface="Candara"/>
              </a:rPr>
              <a:t>2</a:t>
            </a:r>
            <a:endParaRPr b="0" i="0" sz="4400" u="none" cap="none" strike="noStrike">
              <a:solidFill>
                <a:schemeClr val="lt1"/>
              </a:solidFill>
              <a:latin typeface="Candara"/>
              <a:ea typeface="Candara"/>
              <a:cs typeface="Candara"/>
              <a:sym typeface="Candara"/>
            </a:endParaRPr>
          </a:p>
        </p:txBody>
      </p:sp>
      <p:sp>
        <p:nvSpPr>
          <p:cNvPr id="110" name="Google Shape;110;p16"/>
          <p:cNvSpPr/>
          <p:nvPr/>
        </p:nvSpPr>
        <p:spPr>
          <a:xfrm>
            <a:off x="2231914" y="3205128"/>
            <a:ext cx="890531" cy="890531"/>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1"/>
                </a:solidFill>
                <a:latin typeface="Candara"/>
                <a:ea typeface="Candara"/>
                <a:cs typeface="Candara"/>
                <a:sym typeface="Candara"/>
              </a:rPr>
              <a:t>1</a:t>
            </a:r>
            <a:endParaRPr b="0" i="0" sz="4400" u="none" cap="none" strike="noStrike">
              <a:solidFill>
                <a:schemeClr val="lt1"/>
              </a:solidFill>
              <a:latin typeface="Candara"/>
              <a:ea typeface="Candara"/>
              <a:cs typeface="Candara"/>
              <a:sym typeface="Candara"/>
            </a:endParaRPr>
          </a:p>
        </p:txBody>
      </p:sp>
      <p:sp>
        <p:nvSpPr>
          <p:cNvPr id="111" name="Google Shape;111;p16"/>
          <p:cNvSpPr/>
          <p:nvPr/>
        </p:nvSpPr>
        <p:spPr>
          <a:xfrm>
            <a:off x="6615217" y="3205128"/>
            <a:ext cx="890531" cy="890531"/>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lt1"/>
                </a:solidFill>
                <a:latin typeface="Candara"/>
                <a:ea typeface="Candara"/>
                <a:cs typeface="Candara"/>
                <a:sym typeface="Candara"/>
              </a:rPr>
              <a:t>3</a:t>
            </a:r>
            <a:endParaRPr b="0" i="0" sz="4400" u="none" cap="none" strike="noStrike">
              <a:solidFill>
                <a:schemeClr val="lt1"/>
              </a:solidFill>
              <a:latin typeface="Candara"/>
              <a:ea typeface="Candara"/>
              <a:cs typeface="Candara"/>
              <a:sym typeface="Candara"/>
            </a:endParaRPr>
          </a:p>
        </p:txBody>
      </p:sp>
      <p:grpSp>
        <p:nvGrpSpPr>
          <p:cNvPr id="112" name="Google Shape;112;p16"/>
          <p:cNvGrpSpPr/>
          <p:nvPr/>
        </p:nvGrpSpPr>
        <p:grpSpPr>
          <a:xfrm>
            <a:off x="3114420" y="3418683"/>
            <a:ext cx="2713464" cy="463420"/>
            <a:chOff x="3382715" y="1432965"/>
            <a:chExt cx="2713464" cy="463420"/>
          </a:xfrm>
        </p:grpSpPr>
        <p:sp>
          <p:nvSpPr>
            <p:cNvPr id="113" name="Google Shape;113;p16"/>
            <p:cNvSpPr/>
            <p:nvPr/>
          </p:nvSpPr>
          <p:spPr>
            <a:xfrm>
              <a:off x="3382715" y="1432965"/>
              <a:ext cx="2713464" cy="463420"/>
            </a:xfrm>
            <a:prstGeom prst="chevron">
              <a:avLst>
                <a:gd fmla="val 50000" name="adj"/>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000000"/>
                </a:solidFill>
                <a:latin typeface="Candara"/>
                <a:ea typeface="Candara"/>
                <a:cs typeface="Candara"/>
                <a:sym typeface="Candara"/>
              </a:endParaRPr>
            </a:p>
          </p:txBody>
        </p:sp>
        <p:sp>
          <p:nvSpPr>
            <p:cNvPr id="114" name="Google Shape;114;p16"/>
            <p:cNvSpPr/>
            <p:nvPr/>
          </p:nvSpPr>
          <p:spPr>
            <a:xfrm>
              <a:off x="3756119" y="1441265"/>
              <a:ext cx="942887" cy="400110"/>
            </a:xfrm>
            <a:prstGeom prst="rect">
              <a:avLst/>
            </a:pr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FFFFFF"/>
                  </a:solidFill>
                  <a:latin typeface="Candara"/>
                  <a:ea typeface="Candara"/>
                  <a:cs typeface="Candara"/>
                  <a:sym typeface="Candara"/>
                </a:rPr>
                <a:t>Accept</a:t>
              </a:r>
              <a:endParaRPr b="1" i="0" sz="2000" u="none" cap="none" strike="noStrike">
                <a:solidFill>
                  <a:srgbClr val="FFFFFF"/>
                </a:solidFill>
                <a:latin typeface="Candara"/>
                <a:ea typeface="Candara"/>
                <a:cs typeface="Candara"/>
                <a:sym typeface="Candara"/>
              </a:endParaRPr>
            </a:p>
          </p:txBody>
        </p:sp>
      </p:grpSp>
      <p:grpSp>
        <p:nvGrpSpPr>
          <p:cNvPr id="115" name="Google Shape;115;p16"/>
          <p:cNvGrpSpPr/>
          <p:nvPr/>
        </p:nvGrpSpPr>
        <p:grpSpPr>
          <a:xfrm>
            <a:off x="3114420" y="4510922"/>
            <a:ext cx="2713464" cy="463420"/>
            <a:chOff x="4463688" y="2325220"/>
            <a:chExt cx="2713464" cy="463420"/>
          </a:xfrm>
        </p:grpSpPr>
        <p:sp>
          <p:nvSpPr>
            <p:cNvPr id="116" name="Google Shape;116;p16"/>
            <p:cNvSpPr/>
            <p:nvPr/>
          </p:nvSpPr>
          <p:spPr>
            <a:xfrm>
              <a:off x="4463688" y="2325220"/>
              <a:ext cx="2713464" cy="463420"/>
            </a:xfrm>
            <a:prstGeom prst="chevron">
              <a:avLst>
                <a:gd fmla="val 50000" name="adj"/>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000000"/>
                </a:solidFill>
                <a:latin typeface="Candara"/>
                <a:ea typeface="Candara"/>
                <a:cs typeface="Candara"/>
                <a:sym typeface="Candara"/>
              </a:endParaRPr>
            </a:p>
          </p:txBody>
        </p:sp>
        <p:sp>
          <p:nvSpPr>
            <p:cNvPr id="117" name="Google Shape;117;p16"/>
            <p:cNvSpPr/>
            <p:nvPr/>
          </p:nvSpPr>
          <p:spPr>
            <a:xfrm>
              <a:off x="4831599" y="2346648"/>
              <a:ext cx="1818126" cy="400110"/>
            </a:xfrm>
            <a:prstGeom prst="rect">
              <a:avLst/>
            </a:prstGeom>
            <a:solidFill>
              <a:srgbClr val="5E8A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FFFFFF"/>
                  </a:solidFill>
                  <a:latin typeface="Candara"/>
                  <a:ea typeface="Candara"/>
                  <a:cs typeface="Candara"/>
                  <a:sym typeface="Candara"/>
                </a:rPr>
                <a:t>Advertisement</a:t>
              </a:r>
              <a:endParaRPr b="1" i="0" sz="2000" u="none" cap="none" strike="noStrike">
                <a:solidFill>
                  <a:srgbClr val="FFFFFF"/>
                </a:solidFill>
                <a:latin typeface="Candara"/>
                <a:ea typeface="Candara"/>
                <a:cs typeface="Candara"/>
                <a:sym typeface="Candara"/>
              </a:endParaRPr>
            </a:p>
          </p:txBody>
        </p:sp>
      </p:grpSp>
      <p:grpSp>
        <p:nvGrpSpPr>
          <p:cNvPr id="118" name="Google Shape;118;p16"/>
          <p:cNvGrpSpPr/>
          <p:nvPr/>
        </p:nvGrpSpPr>
        <p:grpSpPr>
          <a:xfrm>
            <a:off x="7497723" y="3418683"/>
            <a:ext cx="2713464" cy="463420"/>
            <a:chOff x="5477851" y="3221290"/>
            <a:chExt cx="2713464" cy="463420"/>
          </a:xfrm>
        </p:grpSpPr>
        <p:sp>
          <p:nvSpPr>
            <p:cNvPr id="119" name="Google Shape;119;p16"/>
            <p:cNvSpPr/>
            <p:nvPr/>
          </p:nvSpPr>
          <p:spPr>
            <a:xfrm>
              <a:off x="5477851" y="3221290"/>
              <a:ext cx="2713464" cy="463420"/>
            </a:xfrm>
            <a:prstGeom prst="chevron">
              <a:avLst>
                <a:gd fmla="val 50000" name="adj"/>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000000"/>
                </a:solidFill>
                <a:latin typeface="Candara"/>
                <a:ea typeface="Candara"/>
                <a:cs typeface="Candara"/>
                <a:sym typeface="Candara"/>
              </a:endParaRPr>
            </a:p>
          </p:txBody>
        </p:sp>
        <p:sp>
          <p:nvSpPr>
            <p:cNvPr id="120" name="Google Shape;120;p16"/>
            <p:cNvSpPr/>
            <p:nvPr/>
          </p:nvSpPr>
          <p:spPr>
            <a:xfrm>
              <a:off x="5851379" y="3240464"/>
              <a:ext cx="628698" cy="400110"/>
            </a:xfrm>
            <a:prstGeom prst="rect">
              <a:avLst/>
            </a:pr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FFFFFF"/>
                  </a:solidFill>
                  <a:latin typeface="Candara"/>
                  <a:ea typeface="Candara"/>
                  <a:cs typeface="Candara"/>
                  <a:sym typeface="Candara"/>
                </a:rPr>
                <a:t>Add</a:t>
              </a:r>
              <a:endParaRPr b="1" i="0" sz="2000" u="none" cap="none" strike="noStrike">
                <a:solidFill>
                  <a:srgbClr val="FFFFFF"/>
                </a:solidFill>
                <a:latin typeface="Candara"/>
                <a:ea typeface="Candara"/>
                <a:cs typeface="Candara"/>
                <a:sym typeface="Candara"/>
              </a:endParaRPr>
            </a:p>
          </p:txBody>
        </p:sp>
      </p:grpSp>
      <p:grpSp>
        <p:nvGrpSpPr>
          <p:cNvPr id="121" name="Google Shape;121;p16"/>
          <p:cNvGrpSpPr/>
          <p:nvPr/>
        </p:nvGrpSpPr>
        <p:grpSpPr>
          <a:xfrm>
            <a:off x="7497723" y="4510922"/>
            <a:ext cx="2713464" cy="463420"/>
            <a:chOff x="4469387" y="4122389"/>
            <a:chExt cx="2713464" cy="463420"/>
          </a:xfrm>
        </p:grpSpPr>
        <p:sp>
          <p:nvSpPr>
            <p:cNvPr id="122" name="Google Shape;122;p16"/>
            <p:cNvSpPr/>
            <p:nvPr/>
          </p:nvSpPr>
          <p:spPr>
            <a:xfrm>
              <a:off x="4469387" y="4122389"/>
              <a:ext cx="2713464" cy="463420"/>
            </a:xfrm>
            <a:prstGeom prst="chevron">
              <a:avLst>
                <a:gd fmla="val 50000" name="adj"/>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000000"/>
                </a:solidFill>
                <a:latin typeface="Candara"/>
                <a:ea typeface="Candara"/>
                <a:cs typeface="Candara"/>
                <a:sym typeface="Candara"/>
              </a:endParaRPr>
            </a:p>
          </p:txBody>
        </p:sp>
        <p:sp>
          <p:nvSpPr>
            <p:cNvPr id="123" name="Google Shape;123;p16"/>
            <p:cNvSpPr/>
            <p:nvPr/>
          </p:nvSpPr>
          <p:spPr>
            <a:xfrm>
              <a:off x="4868523" y="4129817"/>
              <a:ext cx="915635" cy="400110"/>
            </a:xfrm>
            <a:prstGeom prst="rect">
              <a:avLst/>
            </a:prstGeom>
            <a:solidFill>
              <a:srgbClr val="5E8A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FFFFFF"/>
                  </a:solidFill>
                  <a:latin typeface="Candara"/>
                  <a:ea typeface="Candara"/>
                  <a:cs typeface="Candara"/>
                  <a:sym typeface="Candara"/>
                </a:rPr>
                <a:t>Advise</a:t>
              </a:r>
              <a:endParaRPr b="1" i="0" sz="2000" u="none" cap="none" strike="noStrike">
                <a:solidFill>
                  <a:srgbClr val="FFFFFF"/>
                </a:solidFill>
                <a:latin typeface="Candara"/>
                <a:ea typeface="Candara"/>
                <a:cs typeface="Candara"/>
                <a:sym typeface="Candara"/>
              </a:endParaRPr>
            </a:p>
          </p:txBody>
        </p:sp>
      </p:grpSp>
      <p:sp>
        <p:nvSpPr>
          <p:cNvPr id="124" name="Google Shape;124;p16"/>
          <p:cNvSpPr/>
          <p:nvPr/>
        </p:nvSpPr>
        <p:spPr>
          <a:xfrm>
            <a:off x="3855132" y="947174"/>
            <a:ext cx="4999323" cy="2176274"/>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lt1"/>
                </a:solidFill>
                <a:latin typeface="Candara"/>
                <a:ea typeface="Candara"/>
                <a:cs typeface="Candara"/>
                <a:sym typeface="Candara"/>
              </a:rPr>
              <a:t>CONTENTS</a:t>
            </a:r>
            <a:endParaRPr b="1" i="0" sz="4400" u="none" cap="none" strike="noStrike">
              <a:solidFill>
                <a:schemeClr val="lt1"/>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35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65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95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34"/>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704" name="Google Shape;704;p34"/>
          <p:cNvGrpSpPr/>
          <p:nvPr/>
        </p:nvGrpSpPr>
        <p:grpSpPr>
          <a:xfrm>
            <a:off x="-1" y="1588566"/>
            <a:ext cx="12191325" cy="5086305"/>
            <a:chOff x="0" y="724966"/>
            <a:chExt cx="9144000" cy="3814939"/>
          </a:xfrm>
        </p:grpSpPr>
        <p:sp>
          <p:nvSpPr>
            <p:cNvPr id="705" name="Google Shape;705;p34"/>
            <p:cNvSpPr txBox="1"/>
            <p:nvPr/>
          </p:nvSpPr>
          <p:spPr>
            <a:xfrm>
              <a:off x="487360" y="3916623"/>
              <a:ext cx="1389065" cy="6232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7F7F7F"/>
                  </a:solidFill>
                  <a:latin typeface="Candara"/>
                  <a:ea typeface="Candara"/>
                  <a:cs typeface="Candara"/>
                  <a:sym typeface="Candara"/>
                </a:rPr>
                <a:t>Genius hath electric power which earth can never tame. Lydia M. Child</a:t>
              </a:r>
              <a:endParaRPr sz="1200">
                <a:solidFill>
                  <a:srgbClr val="7F7F7F"/>
                </a:solidFill>
                <a:latin typeface="Candara"/>
                <a:ea typeface="Candara"/>
                <a:cs typeface="Candara"/>
                <a:sym typeface="Candara"/>
              </a:endParaRPr>
            </a:p>
          </p:txBody>
        </p:sp>
        <p:cxnSp>
          <p:nvCxnSpPr>
            <p:cNvPr id="706" name="Google Shape;706;p34"/>
            <p:cNvCxnSpPr/>
            <p:nvPr/>
          </p:nvCxnSpPr>
          <p:spPr>
            <a:xfrm>
              <a:off x="555428" y="3921627"/>
              <a:ext cx="1244797" cy="0"/>
            </a:xfrm>
            <a:prstGeom prst="straightConnector1">
              <a:avLst/>
            </a:prstGeom>
            <a:noFill/>
            <a:ln cap="flat" cmpd="sng" w="38100">
              <a:solidFill>
                <a:srgbClr val="7F7F7F"/>
              </a:solidFill>
              <a:prstDash val="solid"/>
              <a:miter lim="800000"/>
              <a:headEnd len="sm" w="sm" type="none"/>
              <a:tailEnd len="sm" w="sm" type="none"/>
            </a:ln>
          </p:spPr>
        </p:cxnSp>
        <p:cxnSp>
          <p:nvCxnSpPr>
            <p:cNvPr id="707" name="Google Shape;707;p34"/>
            <p:cNvCxnSpPr/>
            <p:nvPr/>
          </p:nvCxnSpPr>
          <p:spPr>
            <a:xfrm>
              <a:off x="0" y="2652237"/>
              <a:ext cx="9144000" cy="0"/>
            </a:xfrm>
            <a:prstGeom prst="straightConnector1">
              <a:avLst/>
            </a:prstGeom>
            <a:noFill/>
            <a:ln cap="flat" cmpd="sng" w="44450">
              <a:solidFill>
                <a:srgbClr val="7F7F7F"/>
              </a:solidFill>
              <a:prstDash val="solid"/>
              <a:miter lim="800000"/>
              <a:headEnd len="sm" w="sm" type="none"/>
              <a:tailEnd len="sm" w="sm" type="none"/>
            </a:ln>
          </p:spPr>
        </p:cxnSp>
        <p:sp>
          <p:nvSpPr>
            <p:cNvPr id="708" name="Google Shape;708;p34"/>
            <p:cNvSpPr/>
            <p:nvPr/>
          </p:nvSpPr>
          <p:spPr>
            <a:xfrm>
              <a:off x="853086" y="2341783"/>
              <a:ext cx="620908" cy="620908"/>
            </a:xfrm>
            <a:prstGeom prst="ellipse">
              <a:avLst/>
            </a:prstGeom>
            <a:solidFill>
              <a:srgbClr val="F58C65"/>
            </a:solidFill>
            <a:ln cap="flat" cmpd="sng" w="48250">
              <a:solidFill>
                <a:srgbClr val="F58C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Candara"/>
                <a:ea typeface="Candara"/>
                <a:cs typeface="Candara"/>
                <a:sym typeface="Candara"/>
              </a:endParaRPr>
            </a:p>
          </p:txBody>
        </p:sp>
        <p:sp>
          <p:nvSpPr>
            <p:cNvPr id="709" name="Google Shape;709;p34"/>
            <p:cNvSpPr txBox="1"/>
            <p:nvPr/>
          </p:nvSpPr>
          <p:spPr>
            <a:xfrm>
              <a:off x="933456" y="2540798"/>
              <a:ext cx="450051" cy="2077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ndara"/>
                  <a:ea typeface="Candara"/>
                  <a:cs typeface="Candara"/>
                  <a:sym typeface="Candara"/>
                </a:rPr>
                <a:t>2001</a:t>
              </a:r>
              <a:endParaRPr b="1" sz="1200">
                <a:solidFill>
                  <a:schemeClr val="lt1"/>
                </a:solidFill>
                <a:latin typeface="Candara"/>
                <a:ea typeface="Candara"/>
                <a:cs typeface="Candara"/>
                <a:sym typeface="Candara"/>
              </a:endParaRPr>
            </a:p>
          </p:txBody>
        </p:sp>
        <p:sp>
          <p:nvSpPr>
            <p:cNvPr id="710" name="Google Shape;710;p34"/>
            <p:cNvSpPr txBox="1"/>
            <p:nvPr/>
          </p:nvSpPr>
          <p:spPr>
            <a:xfrm>
              <a:off x="2218506" y="1083993"/>
              <a:ext cx="1389065" cy="6232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7F7F7F"/>
                  </a:solidFill>
                  <a:latin typeface="Candara"/>
                  <a:ea typeface="Candara"/>
                  <a:cs typeface="Candara"/>
                  <a:sym typeface="Candara"/>
                </a:rPr>
                <a:t>I feel very strongly that change is good because it stirs up the system. Ann Richards</a:t>
              </a:r>
              <a:endParaRPr sz="1200">
                <a:solidFill>
                  <a:srgbClr val="7F7F7F"/>
                </a:solidFill>
                <a:latin typeface="Candara"/>
                <a:ea typeface="Candara"/>
                <a:cs typeface="Candara"/>
                <a:sym typeface="Candara"/>
              </a:endParaRPr>
            </a:p>
          </p:txBody>
        </p:sp>
        <p:sp>
          <p:nvSpPr>
            <p:cNvPr id="711" name="Google Shape;711;p34"/>
            <p:cNvSpPr txBox="1"/>
            <p:nvPr/>
          </p:nvSpPr>
          <p:spPr>
            <a:xfrm>
              <a:off x="2209576" y="734488"/>
              <a:ext cx="1120795" cy="3462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7F7F7F"/>
                  </a:solidFill>
                  <a:latin typeface="Candara"/>
                  <a:ea typeface="Candara"/>
                  <a:cs typeface="Candara"/>
                  <a:sym typeface="Candara"/>
                </a:rPr>
                <a:t>Fix</a:t>
              </a:r>
              <a:endParaRPr b="1" sz="2400">
                <a:solidFill>
                  <a:srgbClr val="7F7F7F"/>
                </a:solidFill>
                <a:latin typeface="Candara"/>
                <a:ea typeface="Candara"/>
                <a:cs typeface="Candara"/>
                <a:sym typeface="Candara"/>
              </a:endParaRPr>
            </a:p>
          </p:txBody>
        </p:sp>
        <p:cxnSp>
          <p:nvCxnSpPr>
            <p:cNvPr id="712" name="Google Shape;712;p34"/>
            <p:cNvCxnSpPr/>
            <p:nvPr/>
          </p:nvCxnSpPr>
          <p:spPr>
            <a:xfrm>
              <a:off x="2286574" y="1088997"/>
              <a:ext cx="1244797" cy="0"/>
            </a:xfrm>
            <a:prstGeom prst="straightConnector1">
              <a:avLst/>
            </a:prstGeom>
            <a:noFill/>
            <a:ln cap="flat" cmpd="sng" w="38100">
              <a:solidFill>
                <a:srgbClr val="7F7F7F"/>
              </a:solidFill>
              <a:prstDash val="solid"/>
              <a:miter lim="800000"/>
              <a:headEnd len="sm" w="sm" type="none"/>
              <a:tailEnd len="sm" w="sm" type="none"/>
            </a:ln>
          </p:spPr>
        </p:cxnSp>
        <p:sp>
          <p:nvSpPr>
            <p:cNvPr id="713" name="Google Shape;713;p34"/>
            <p:cNvSpPr/>
            <p:nvPr/>
          </p:nvSpPr>
          <p:spPr>
            <a:xfrm>
              <a:off x="2558041" y="2340998"/>
              <a:ext cx="620908" cy="620908"/>
            </a:xfrm>
            <a:prstGeom prst="ellipse">
              <a:avLst/>
            </a:prstGeom>
            <a:solidFill>
              <a:srgbClr val="5E8A43"/>
            </a:solidFill>
            <a:ln cap="flat" cmpd="sng" w="48250">
              <a:solidFill>
                <a:srgbClr val="5E8A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Candara"/>
                <a:ea typeface="Candara"/>
                <a:cs typeface="Candara"/>
                <a:sym typeface="Candara"/>
              </a:endParaRPr>
            </a:p>
          </p:txBody>
        </p:sp>
        <p:sp>
          <p:nvSpPr>
            <p:cNvPr id="714" name="Google Shape;714;p34"/>
            <p:cNvSpPr txBox="1"/>
            <p:nvPr/>
          </p:nvSpPr>
          <p:spPr>
            <a:xfrm>
              <a:off x="2638411" y="2540013"/>
              <a:ext cx="450051" cy="2077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ndara"/>
                  <a:ea typeface="Candara"/>
                  <a:cs typeface="Candara"/>
                  <a:sym typeface="Candara"/>
                </a:rPr>
                <a:t>2005</a:t>
              </a:r>
              <a:endParaRPr b="1" sz="1200">
                <a:solidFill>
                  <a:schemeClr val="lt1"/>
                </a:solidFill>
                <a:latin typeface="Candara"/>
                <a:ea typeface="Candara"/>
                <a:cs typeface="Candara"/>
                <a:sym typeface="Candara"/>
              </a:endParaRPr>
            </a:p>
          </p:txBody>
        </p:sp>
        <p:cxnSp>
          <p:nvCxnSpPr>
            <p:cNvPr id="715" name="Google Shape;715;p34"/>
            <p:cNvCxnSpPr/>
            <p:nvPr/>
          </p:nvCxnSpPr>
          <p:spPr>
            <a:xfrm rot="10800000">
              <a:off x="1156100" y="2987676"/>
              <a:ext cx="0" cy="523875"/>
            </a:xfrm>
            <a:prstGeom prst="straightConnector1">
              <a:avLst/>
            </a:prstGeom>
            <a:noFill/>
            <a:ln cap="flat" cmpd="sng" w="9525">
              <a:solidFill>
                <a:srgbClr val="7F7F7F"/>
              </a:solidFill>
              <a:prstDash val="dot"/>
              <a:miter lim="800000"/>
              <a:headEnd len="sm" w="sm" type="none"/>
              <a:tailEnd len="sm" w="sm" type="none"/>
            </a:ln>
          </p:spPr>
        </p:cxnSp>
        <p:cxnSp>
          <p:nvCxnSpPr>
            <p:cNvPr id="716" name="Google Shape;716;p34"/>
            <p:cNvCxnSpPr/>
            <p:nvPr/>
          </p:nvCxnSpPr>
          <p:spPr>
            <a:xfrm rot="10800000">
              <a:off x="2882252" y="1790932"/>
              <a:ext cx="0" cy="523875"/>
            </a:xfrm>
            <a:prstGeom prst="straightConnector1">
              <a:avLst/>
            </a:prstGeom>
            <a:noFill/>
            <a:ln cap="flat" cmpd="sng" w="9525">
              <a:solidFill>
                <a:srgbClr val="7F7F7F"/>
              </a:solidFill>
              <a:prstDash val="dot"/>
              <a:miter lim="800000"/>
              <a:headEnd len="sm" w="sm" type="none"/>
              <a:tailEnd len="sm" w="sm" type="none"/>
            </a:ln>
          </p:spPr>
        </p:cxnSp>
        <p:sp>
          <p:nvSpPr>
            <p:cNvPr id="717" name="Google Shape;717;p34"/>
            <p:cNvSpPr txBox="1"/>
            <p:nvPr/>
          </p:nvSpPr>
          <p:spPr>
            <a:xfrm>
              <a:off x="3913278" y="3899958"/>
              <a:ext cx="1389065" cy="6232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7F7F7F"/>
                  </a:solidFill>
                  <a:latin typeface="Candara"/>
                  <a:ea typeface="Candara"/>
                  <a:cs typeface="Candara"/>
                  <a:sym typeface="Candara"/>
                </a:rPr>
                <a:t>I feel very strongly that change is good because it stirs up the system. Ann Richards</a:t>
              </a:r>
              <a:endParaRPr sz="1200">
                <a:solidFill>
                  <a:srgbClr val="7F7F7F"/>
                </a:solidFill>
                <a:latin typeface="Candara"/>
                <a:ea typeface="Candara"/>
                <a:cs typeface="Candara"/>
                <a:sym typeface="Candara"/>
              </a:endParaRPr>
            </a:p>
          </p:txBody>
        </p:sp>
        <p:sp>
          <p:nvSpPr>
            <p:cNvPr id="718" name="Google Shape;718;p34"/>
            <p:cNvSpPr txBox="1"/>
            <p:nvPr/>
          </p:nvSpPr>
          <p:spPr>
            <a:xfrm>
              <a:off x="3904348" y="3550453"/>
              <a:ext cx="1677177" cy="3462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7F7F7F"/>
                  </a:solidFill>
                  <a:latin typeface="Candara"/>
                  <a:ea typeface="Candara"/>
                  <a:cs typeface="Candara"/>
                  <a:sym typeface="Candara"/>
                </a:rPr>
                <a:t>Explanation</a:t>
              </a:r>
              <a:endParaRPr b="1" sz="2400">
                <a:solidFill>
                  <a:srgbClr val="7F7F7F"/>
                </a:solidFill>
                <a:latin typeface="Candara"/>
                <a:ea typeface="Candara"/>
                <a:cs typeface="Candara"/>
                <a:sym typeface="Candara"/>
              </a:endParaRPr>
            </a:p>
          </p:txBody>
        </p:sp>
        <p:cxnSp>
          <p:nvCxnSpPr>
            <p:cNvPr id="719" name="Google Shape;719;p34"/>
            <p:cNvCxnSpPr/>
            <p:nvPr/>
          </p:nvCxnSpPr>
          <p:spPr>
            <a:xfrm>
              <a:off x="4057546" y="3895919"/>
              <a:ext cx="1244797" cy="0"/>
            </a:xfrm>
            <a:prstGeom prst="straightConnector1">
              <a:avLst/>
            </a:prstGeom>
            <a:noFill/>
            <a:ln cap="flat" cmpd="sng" w="38100">
              <a:solidFill>
                <a:srgbClr val="7F7F7F"/>
              </a:solidFill>
              <a:prstDash val="solid"/>
              <a:miter lim="800000"/>
              <a:headEnd len="sm" w="sm" type="none"/>
              <a:tailEnd len="sm" w="sm" type="none"/>
            </a:ln>
          </p:spPr>
        </p:cxnSp>
        <p:sp>
          <p:nvSpPr>
            <p:cNvPr id="720" name="Google Shape;720;p34"/>
            <p:cNvSpPr/>
            <p:nvPr/>
          </p:nvSpPr>
          <p:spPr>
            <a:xfrm>
              <a:off x="4266304" y="2344168"/>
              <a:ext cx="620908" cy="620908"/>
            </a:xfrm>
            <a:prstGeom prst="ellipse">
              <a:avLst/>
            </a:prstGeom>
            <a:solidFill>
              <a:srgbClr val="F58C65"/>
            </a:solidFill>
            <a:ln cap="flat" cmpd="sng" w="48250">
              <a:solidFill>
                <a:srgbClr val="F58C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Candara"/>
                <a:ea typeface="Candara"/>
                <a:cs typeface="Candara"/>
                <a:sym typeface="Candara"/>
              </a:endParaRPr>
            </a:p>
          </p:txBody>
        </p:sp>
        <p:sp>
          <p:nvSpPr>
            <p:cNvPr id="721" name="Google Shape;721;p34"/>
            <p:cNvSpPr txBox="1"/>
            <p:nvPr/>
          </p:nvSpPr>
          <p:spPr>
            <a:xfrm>
              <a:off x="4346674" y="2543183"/>
              <a:ext cx="450051" cy="2077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ndara"/>
                  <a:ea typeface="Candara"/>
                  <a:cs typeface="Candara"/>
                  <a:sym typeface="Candara"/>
                </a:rPr>
                <a:t>2010</a:t>
              </a:r>
              <a:endParaRPr b="1" sz="1200">
                <a:solidFill>
                  <a:schemeClr val="lt1"/>
                </a:solidFill>
                <a:latin typeface="Candara"/>
                <a:ea typeface="Candara"/>
                <a:cs typeface="Candara"/>
                <a:sym typeface="Candara"/>
              </a:endParaRPr>
            </a:p>
          </p:txBody>
        </p:sp>
        <p:sp>
          <p:nvSpPr>
            <p:cNvPr id="722" name="Google Shape;722;p34"/>
            <p:cNvSpPr txBox="1"/>
            <p:nvPr/>
          </p:nvSpPr>
          <p:spPr>
            <a:xfrm>
              <a:off x="5513457" y="1074471"/>
              <a:ext cx="1389065" cy="6232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7F7F7F"/>
                  </a:solidFill>
                  <a:latin typeface="Candara"/>
                  <a:ea typeface="Candara"/>
                  <a:cs typeface="Candara"/>
                  <a:sym typeface="Candara"/>
                </a:rPr>
                <a:t>Genius hath electric power which earth can never tame. Lydia M. Child</a:t>
              </a:r>
              <a:endParaRPr sz="1200">
                <a:solidFill>
                  <a:srgbClr val="7F7F7F"/>
                </a:solidFill>
                <a:latin typeface="Candara"/>
                <a:ea typeface="Candara"/>
                <a:cs typeface="Candara"/>
                <a:sym typeface="Candara"/>
              </a:endParaRPr>
            </a:p>
          </p:txBody>
        </p:sp>
        <p:sp>
          <p:nvSpPr>
            <p:cNvPr id="723" name="Google Shape;723;p34"/>
            <p:cNvSpPr txBox="1"/>
            <p:nvPr/>
          </p:nvSpPr>
          <p:spPr>
            <a:xfrm>
              <a:off x="5504527" y="724966"/>
              <a:ext cx="1120795" cy="3462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7F7F7F"/>
                  </a:solidFill>
                  <a:latin typeface="Candara"/>
                  <a:ea typeface="Candara"/>
                  <a:cs typeface="Candara"/>
                  <a:sym typeface="Candara"/>
                </a:rPr>
                <a:t>Feedback</a:t>
              </a:r>
              <a:endParaRPr b="1" sz="2400">
                <a:solidFill>
                  <a:srgbClr val="7F7F7F"/>
                </a:solidFill>
                <a:latin typeface="Candara"/>
                <a:ea typeface="Candara"/>
                <a:cs typeface="Candara"/>
                <a:sym typeface="Candara"/>
              </a:endParaRPr>
            </a:p>
          </p:txBody>
        </p:sp>
        <p:cxnSp>
          <p:nvCxnSpPr>
            <p:cNvPr id="724" name="Google Shape;724;p34"/>
            <p:cNvCxnSpPr/>
            <p:nvPr/>
          </p:nvCxnSpPr>
          <p:spPr>
            <a:xfrm>
              <a:off x="5581525" y="1079475"/>
              <a:ext cx="1244797" cy="0"/>
            </a:xfrm>
            <a:prstGeom prst="straightConnector1">
              <a:avLst/>
            </a:prstGeom>
            <a:noFill/>
            <a:ln cap="flat" cmpd="sng" w="38100">
              <a:solidFill>
                <a:srgbClr val="7F7F7F"/>
              </a:solidFill>
              <a:prstDash val="solid"/>
              <a:miter lim="800000"/>
              <a:headEnd len="sm" w="sm" type="none"/>
              <a:tailEnd len="sm" w="sm" type="none"/>
            </a:ln>
          </p:spPr>
        </p:cxnSp>
        <p:sp>
          <p:nvSpPr>
            <p:cNvPr id="725" name="Google Shape;725;p34"/>
            <p:cNvSpPr/>
            <p:nvPr/>
          </p:nvSpPr>
          <p:spPr>
            <a:xfrm>
              <a:off x="5879195" y="2314809"/>
              <a:ext cx="620908" cy="620908"/>
            </a:xfrm>
            <a:prstGeom prst="ellipse">
              <a:avLst/>
            </a:prstGeom>
            <a:solidFill>
              <a:srgbClr val="5E8A43"/>
            </a:solidFill>
            <a:ln cap="flat" cmpd="sng" w="48250">
              <a:solidFill>
                <a:srgbClr val="5E8A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Candara"/>
                <a:ea typeface="Candara"/>
                <a:cs typeface="Candara"/>
                <a:sym typeface="Candara"/>
              </a:endParaRPr>
            </a:p>
          </p:txBody>
        </p:sp>
        <p:sp>
          <p:nvSpPr>
            <p:cNvPr id="726" name="Google Shape;726;p34"/>
            <p:cNvSpPr txBox="1"/>
            <p:nvPr/>
          </p:nvSpPr>
          <p:spPr>
            <a:xfrm>
              <a:off x="5959565" y="2513824"/>
              <a:ext cx="450051" cy="2077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ndara"/>
                  <a:ea typeface="Candara"/>
                  <a:cs typeface="Candara"/>
                  <a:sym typeface="Candara"/>
                </a:rPr>
                <a:t>2015</a:t>
              </a:r>
              <a:endParaRPr b="1" sz="1200">
                <a:solidFill>
                  <a:schemeClr val="lt1"/>
                </a:solidFill>
                <a:latin typeface="Candara"/>
                <a:ea typeface="Candara"/>
                <a:cs typeface="Candara"/>
                <a:sym typeface="Candara"/>
              </a:endParaRPr>
            </a:p>
          </p:txBody>
        </p:sp>
        <p:cxnSp>
          <p:nvCxnSpPr>
            <p:cNvPr id="727" name="Google Shape;727;p34"/>
            <p:cNvCxnSpPr/>
            <p:nvPr/>
          </p:nvCxnSpPr>
          <p:spPr>
            <a:xfrm rot="10800000">
              <a:off x="4582018" y="2971011"/>
              <a:ext cx="0" cy="523875"/>
            </a:xfrm>
            <a:prstGeom prst="straightConnector1">
              <a:avLst/>
            </a:prstGeom>
            <a:noFill/>
            <a:ln cap="flat" cmpd="sng" w="9525">
              <a:solidFill>
                <a:srgbClr val="7F7F7F"/>
              </a:solidFill>
              <a:prstDash val="dot"/>
              <a:miter lim="800000"/>
              <a:headEnd len="sm" w="sm" type="none"/>
              <a:tailEnd len="sm" w="sm" type="none"/>
            </a:ln>
          </p:spPr>
        </p:cxnSp>
        <p:cxnSp>
          <p:nvCxnSpPr>
            <p:cNvPr id="728" name="Google Shape;728;p34"/>
            <p:cNvCxnSpPr/>
            <p:nvPr/>
          </p:nvCxnSpPr>
          <p:spPr>
            <a:xfrm rot="10800000">
              <a:off x="6181170" y="1774267"/>
              <a:ext cx="0" cy="523875"/>
            </a:xfrm>
            <a:prstGeom prst="straightConnector1">
              <a:avLst/>
            </a:prstGeom>
            <a:noFill/>
            <a:ln cap="flat" cmpd="sng" w="9525">
              <a:solidFill>
                <a:srgbClr val="7F7F7F"/>
              </a:solidFill>
              <a:prstDash val="dot"/>
              <a:miter lim="800000"/>
              <a:headEnd len="sm" w="sm" type="none"/>
              <a:tailEnd len="sm" w="sm" type="none"/>
            </a:ln>
          </p:spPr>
        </p:cxnSp>
        <p:sp>
          <p:nvSpPr>
            <p:cNvPr id="729" name="Google Shape;729;p34"/>
            <p:cNvSpPr txBox="1"/>
            <p:nvPr/>
          </p:nvSpPr>
          <p:spPr>
            <a:xfrm>
              <a:off x="7170736" y="3899156"/>
              <a:ext cx="1389065" cy="4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7F7F7F"/>
                  </a:solidFill>
                  <a:latin typeface="Candara"/>
                  <a:ea typeface="Candara"/>
                  <a:cs typeface="Candara"/>
                  <a:sym typeface="Candara"/>
                </a:rPr>
                <a:t>A large income is the best recipe for happiness I ever heard of.</a:t>
              </a:r>
              <a:endParaRPr sz="1200">
                <a:solidFill>
                  <a:srgbClr val="7F7F7F"/>
                </a:solidFill>
                <a:latin typeface="Candara"/>
                <a:ea typeface="Candara"/>
                <a:cs typeface="Candara"/>
                <a:sym typeface="Candara"/>
              </a:endParaRPr>
            </a:p>
          </p:txBody>
        </p:sp>
        <p:sp>
          <p:nvSpPr>
            <p:cNvPr id="730" name="Google Shape;730;p34"/>
            <p:cNvSpPr txBox="1"/>
            <p:nvPr/>
          </p:nvSpPr>
          <p:spPr>
            <a:xfrm>
              <a:off x="7161806" y="3549651"/>
              <a:ext cx="1397995" cy="3462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7F7F7F"/>
                  </a:solidFill>
                  <a:latin typeface="Candara"/>
                  <a:ea typeface="Candara"/>
                  <a:cs typeface="Candara"/>
                  <a:sym typeface="Candara"/>
                </a:rPr>
                <a:t>Experience</a:t>
              </a:r>
              <a:endParaRPr b="1" sz="2400">
                <a:solidFill>
                  <a:srgbClr val="7F7F7F"/>
                </a:solidFill>
                <a:latin typeface="Candara"/>
                <a:ea typeface="Candara"/>
                <a:cs typeface="Candara"/>
                <a:sym typeface="Candara"/>
              </a:endParaRPr>
            </a:p>
          </p:txBody>
        </p:sp>
        <p:cxnSp>
          <p:nvCxnSpPr>
            <p:cNvPr id="731" name="Google Shape;731;p34"/>
            <p:cNvCxnSpPr/>
            <p:nvPr/>
          </p:nvCxnSpPr>
          <p:spPr>
            <a:xfrm>
              <a:off x="7238804" y="3904160"/>
              <a:ext cx="1244797" cy="0"/>
            </a:xfrm>
            <a:prstGeom prst="straightConnector1">
              <a:avLst/>
            </a:prstGeom>
            <a:noFill/>
            <a:ln cap="flat" cmpd="sng" w="38100">
              <a:solidFill>
                <a:srgbClr val="7F7F7F"/>
              </a:solidFill>
              <a:prstDash val="solid"/>
              <a:miter lim="800000"/>
              <a:headEnd len="sm" w="sm" type="none"/>
              <a:tailEnd len="sm" w="sm" type="none"/>
            </a:ln>
          </p:spPr>
        </p:cxnSp>
        <p:sp>
          <p:nvSpPr>
            <p:cNvPr id="732" name="Google Shape;732;p34"/>
            <p:cNvSpPr/>
            <p:nvPr/>
          </p:nvSpPr>
          <p:spPr>
            <a:xfrm>
              <a:off x="7498362" y="2321141"/>
              <a:ext cx="620908" cy="620908"/>
            </a:xfrm>
            <a:prstGeom prst="ellipse">
              <a:avLst/>
            </a:prstGeom>
            <a:solidFill>
              <a:srgbClr val="F58C65"/>
            </a:solidFill>
            <a:ln cap="flat" cmpd="sng" w="48250">
              <a:solidFill>
                <a:srgbClr val="F58C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Candara"/>
                <a:ea typeface="Candara"/>
                <a:cs typeface="Candara"/>
                <a:sym typeface="Candara"/>
              </a:endParaRPr>
            </a:p>
          </p:txBody>
        </p:sp>
        <p:sp>
          <p:nvSpPr>
            <p:cNvPr id="733" name="Google Shape;733;p34"/>
            <p:cNvSpPr txBox="1"/>
            <p:nvPr/>
          </p:nvSpPr>
          <p:spPr>
            <a:xfrm>
              <a:off x="7578732" y="2520156"/>
              <a:ext cx="450051" cy="2077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ndara"/>
                  <a:ea typeface="Candara"/>
                  <a:cs typeface="Candara"/>
                  <a:sym typeface="Candara"/>
                </a:rPr>
                <a:t>2020</a:t>
              </a:r>
              <a:endParaRPr b="1" sz="1200">
                <a:solidFill>
                  <a:schemeClr val="lt1"/>
                </a:solidFill>
                <a:latin typeface="Candara"/>
                <a:ea typeface="Candara"/>
                <a:cs typeface="Candara"/>
                <a:sym typeface="Candara"/>
              </a:endParaRPr>
            </a:p>
          </p:txBody>
        </p:sp>
        <p:cxnSp>
          <p:nvCxnSpPr>
            <p:cNvPr id="734" name="Google Shape;734;p34"/>
            <p:cNvCxnSpPr/>
            <p:nvPr/>
          </p:nvCxnSpPr>
          <p:spPr>
            <a:xfrm rot="10800000">
              <a:off x="7833126" y="2970209"/>
              <a:ext cx="0" cy="523875"/>
            </a:xfrm>
            <a:prstGeom prst="straightConnector1">
              <a:avLst/>
            </a:prstGeom>
            <a:noFill/>
            <a:ln cap="flat" cmpd="sng" w="9525">
              <a:solidFill>
                <a:srgbClr val="7F7F7F"/>
              </a:solidFill>
              <a:prstDash val="dot"/>
              <a:miter lim="800000"/>
              <a:headEnd len="sm" w="sm" type="none"/>
              <a:tailEnd len="sm" w="sm" type="none"/>
            </a:ln>
          </p:spPr>
        </p:cxnSp>
        <p:sp>
          <p:nvSpPr>
            <p:cNvPr id="735" name="Google Shape;735;p34"/>
            <p:cNvSpPr txBox="1"/>
            <p:nvPr/>
          </p:nvSpPr>
          <p:spPr>
            <a:xfrm>
              <a:off x="555428" y="3577435"/>
              <a:ext cx="1120795" cy="3462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7F7F7F"/>
                  </a:solidFill>
                  <a:latin typeface="Candara"/>
                  <a:ea typeface="Candara"/>
                  <a:cs typeface="Candara"/>
                  <a:sym typeface="Candara"/>
                </a:rPr>
                <a:t>Facilities</a:t>
              </a:r>
              <a:endParaRPr b="1" sz="2400">
                <a:solidFill>
                  <a:srgbClr val="7F7F7F"/>
                </a:solidFill>
                <a:latin typeface="Candara"/>
                <a:ea typeface="Candara"/>
                <a:cs typeface="Candara"/>
                <a:sym typeface="Candara"/>
              </a:endParaRPr>
            </a:p>
          </p:txBody>
        </p:sp>
      </p:grpSp>
      <p:sp>
        <p:nvSpPr>
          <p:cNvPr id="736" name="Google Shape;736;p34"/>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Advertisement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1000"/>
                                        <p:tgtEl>
                                          <p:spTgt spid="7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1" name="Shape 741"/>
        <p:cNvGrpSpPr/>
        <p:nvPr/>
      </p:nvGrpSpPr>
      <p:grpSpPr>
        <a:xfrm>
          <a:off x="0" y="0"/>
          <a:ext cx="0" cy="0"/>
          <a:chOff x="0" y="0"/>
          <a:chExt cx="0" cy="0"/>
        </a:xfrm>
      </p:grpSpPr>
      <p:grpSp>
        <p:nvGrpSpPr>
          <p:cNvPr id="742" name="Google Shape;742;p35"/>
          <p:cNvGrpSpPr/>
          <p:nvPr/>
        </p:nvGrpSpPr>
        <p:grpSpPr>
          <a:xfrm>
            <a:off x="2375168" y="2394663"/>
            <a:ext cx="7441947" cy="1972166"/>
            <a:chOff x="2348030" y="2985844"/>
            <a:chExt cx="3360405" cy="890531"/>
          </a:xfrm>
        </p:grpSpPr>
        <p:sp>
          <p:nvSpPr>
            <p:cNvPr id="743" name="Google Shape;743;p35"/>
            <p:cNvSpPr/>
            <p:nvPr/>
          </p:nvSpPr>
          <p:spPr>
            <a:xfrm>
              <a:off x="2348030" y="2985844"/>
              <a:ext cx="890531" cy="890531"/>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7200">
                  <a:solidFill>
                    <a:schemeClr val="lt1"/>
                  </a:solidFill>
                  <a:latin typeface="Candara"/>
                  <a:ea typeface="Candara"/>
                  <a:cs typeface="Candara"/>
                  <a:sym typeface="Candara"/>
                </a:rPr>
                <a:t>4</a:t>
              </a:r>
              <a:endParaRPr sz="7200">
                <a:solidFill>
                  <a:schemeClr val="lt1"/>
                </a:solidFill>
                <a:latin typeface="Candara"/>
                <a:ea typeface="Candara"/>
                <a:cs typeface="Candara"/>
                <a:sym typeface="Candara"/>
              </a:endParaRPr>
            </a:p>
          </p:txBody>
        </p:sp>
        <p:grpSp>
          <p:nvGrpSpPr>
            <p:cNvPr id="744" name="Google Shape;744;p35"/>
            <p:cNvGrpSpPr/>
            <p:nvPr/>
          </p:nvGrpSpPr>
          <p:grpSpPr>
            <a:xfrm>
              <a:off x="3244296" y="3199399"/>
              <a:ext cx="2464139" cy="463420"/>
              <a:chOff x="3637775" y="1432965"/>
              <a:chExt cx="2464139" cy="463420"/>
            </a:xfrm>
          </p:grpSpPr>
          <p:sp>
            <p:nvSpPr>
              <p:cNvPr id="745" name="Google Shape;745;p35"/>
              <p:cNvSpPr/>
              <p:nvPr/>
            </p:nvSpPr>
            <p:spPr>
              <a:xfrm>
                <a:off x="3637775" y="1432965"/>
                <a:ext cx="2464139" cy="463420"/>
              </a:xfrm>
              <a:prstGeom prst="chevron">
                <a:avLst>
                  <a:gd fmla="val 50000" name="adj"/>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ndara"/>
                  <a:ea typeface="Candara"/>
                  <a:cs typeface="Candara"/>
                  <a:sym typeface="Candara"/>
                </a:endParaRPr>
              </a:p>
            </p:txBody>
          </p:sp>
          <p:sp>
            <p:nvSpPr>
              <p:cNvPr id="746" name="Google Shape;746;p35"/>
              <p:cNvSpPr/>
              <p:nvPr/>
            </p:nvSpPr>
            <p:spPr>
              <a:xfrm>
                <a:off x="4469792" y="1491195"/>
                <a:ext cx="819526" cy="319646"/>
              </a:xfrm>
              <a:prstGeom prst="rect">
                <a:avLst/>
              </a:prstGeom>
              <a:solidFill>
                <a:srgbClr val="5E8A4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FFFFFF"/>
                    </a:solidFill>
                    <a:latin typeface="Candara"/>
                    <a:ea typeface="Candara"/>
                    <a:cs typeface="Candara"/>
                    <a:sym typeface="Candara"/>
                  </a:rPr>
                  <a:t>ADVISE</a:t>
                </a:r>
                <a:endParaRPr b="1" sz="4000">
                  <a:solidFill>
                    <a:srgbClr val="FFFFFF"/>
                  </a:solidFill>
                  <a:latin typeface="Candara"/>
                  <a:ea typeface="Candara"/>
                  <a:cs typeface="Candara"/>
                  <a:sym typeface="Candara"/>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1000"/>
                                        <p:tgtEl>
                                          <p:spTgt spid="7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36"/>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753" name="Google Shape;753;p36"/>
          <p:cNvGrpSpPr/>
          <p:nvPr/>
        </p:nvGrpSpPr>
        <p:grpSpPr>
          <a:xfrm>
            <a:off x="763803" y="1889270"/>
            <a:ext cx="10662806" cy="4152834"/>
            <a:chOff x="953127" y="1490120"/>
            <a:chExt cx="7138335" cy="2780161"/>
          </a:xfrm>
        </p:grpSpPr>
        <p:pic>
          <p:nvPicPr>
            <p:cNvPr id="754" name="Google Shape;754;p36"/>
            <p:cNvPicPr preferRelativeResize="0"/>
            <p:nvPr/>
          </p:nvPicPr>
          <p:blipFill rotWithShape="1">
            <a:blip r:embed="rId3">
              <a:alphaModFix/>
            </a:blip>
            <a:srcRect b="0" l="0" r="0" t="0"/>
            <a:stretch/>
          </p:blipFill>
          <p:spPr>
            <a:xfrm>
              <a:off x="2804295" y="1490120"/>
              <a:ext cx="1580591" cy="1273057"/>
            </a:xfrm>
            <a:prstGeom prst="rect">
              <a:avLst/>
            </a:prstGeom>
            <a:noFill/>
            <a:ln>
              <a:noFill/>
            </a:ln>
          </p:spPr>
        </p:pic>
        <p:pic>
          <p:nvPicPr>
            <p:cNvPr id="755" name="Google Shape;755;p36"/>
            <p:cNvPicPr preferRelativeResize="0"/>
            <p:nvPr/>
          </p:nvPicPr>
          <p:blipFill rotWithShape="1">
            <a:blip r:embed="rId4">
              <a:alphaModFix/>
            </a:blip>
            <a:srcRect b="0" l="0" r="0" t="0"/>
            <a:stretch/>
          </p:blipFill>
          <p:spPr>
            <a:xfrm>
              <a:off x="2804295" y="2969821"/>
              <a:ext cx="1580591" cy="1224803"/>
            </a:xfrm>
            <a:prstGeom prst="rect">
              <a:avLst/>
            </a:prstGeom>
            <a:noFill/>
            <a:ln>
              <a:noFill/>
            </a:ln>
          </p:spPr>
        </p:pic>
        <p:pic>
          <p:nvPicPr>
            <p:cNvPr id="756" name="Google Shape;756;p36"/>
            <p:cNvPicPr preferRelativeResize="0"/>
            <p:nvPr/>
          </p:nvPicPr>
          <p:blipFill rotWithShape="1">
            <a:blip r:embed="rId5">
              <a:alphaModFix/>
            </a:blip>
            <a:srcRect b="0" l="0" r="0" t="0"/>
            <a:stretch/>
          </p:blipFill>
          <p:spPr>
            <a:xfrm>
              <a:off x="4522920" y="1502599"/>
              <a:ext cx="1553387" cy="1273058"/>
            </a:xfrm>
            <a:prstGeom prst="rect">
              <a:avLst/>
            </a:prstGeom>
            <a:noFill/>
            <a:ln>
              <a:noFill/>
            </a:ln>
          </p:spPr>
        </p:pic>
        <p:pic>
          <p:nvPicPr>
            <p:cNvPr id="757" name="Google Shape;757;p36"/>
            <p:cNvPicPr preferRelativeResize="0"/>
            <p:nvPr/>
          </p:nvPicPr>
          <p:blipFill rotWithShape="1">
            <a:blip r:embed="rId6">
              <a:alphaModFix/>
            </a:blip>
            <a:srcRect b="0" l="0" r="0" t="0"/>
            <a:stretch/>
          </p:blipFill>
          <p:spPr>
            <a:xfrm>
              <a:off x="4509335" y="2969822"/>
              <a:ext cx="1569825" cy="1224803"/>
            </a:xfrm>
            <a:prstGeom prst="rect">
              <a:avLst/>
            </a:prstGeom>
            <a:noFill/>
            <a:ln>
              <a:noFill/>
            </a:ln>
          </p:spPr>
        </p:pic>
        <p:grpSp>
          <p:nvGrpSpPr>
            <p:cNvPr id="758" name="Google Shape;758;p36"/>
            <p:cNvGrpSpPr/>
            <p:nvPr/>
          </p:nvGrpSpPr>
          <p:grpSpPr>
            <a:xfrm>
              <a:off x="6378664" y="1677910"/>
              <a:ext cx="1712798" cy="2592371"/>
              <a:chOff x="8503778" y="2237214"/>
              <a:chExt cx="2283434" cy="3456493"/>
            </a:xfrm>
          </p:grpSpPr>
          <p:sp>
            <p:nvSpPr>
              <p:cNvPr id="759" name="Google Shape;759;p36"/>
              <p:cNvSpPr txBox="1"/>
              <p:nvPr/>
            </p:nvSpPr>
            <p:spPr>
              <a:xfrm>
                <a:off x="8503778" y="2798119"/>
                <a:ext cx="2232249" cy="58241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7F7F7F"/>
                    </a:solidFill>
                    <a:latin typeface="Candara"/>
                    <a:ea typeface="Candara"/>
                    <a:cs typeface="Candara"/>
                    <a:sym typeface="Candara"/>
                  </a:rPr>
                  <a:t>Woe be to him that reads but one book.</a:t>
                </a:r>
                <a:endParaRPr sz="1400">
                  <a:solidFill>
                    <a:srgbClr val="7F7F7F"/>
                  </a:solidFill>
                  <a:latin typeface="Candara"/>
                  <a:ea typeface="Candara"/>
                  <a:cs typeface="Candara"/>
                  <a:sym typeface="Candara"/>
                </a:endParaRPr>
              </a:p>
            </p:txBody>
          </p:sp>
          <p:sp>
            <p:nvSpPr>
              <p:cNvPr id="760" name="Google Shape;760;p36"/>
              <p:cNvSpPr txBox="1"/>
              <p:nvPr/>
            </p:nvSpPr>
            <p:spPr>
              <a:xfrm>
                <a:off x="8503778" y="2279309"/>
                <a:ext cx="1774276" cy="443396"/>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en-US" sz="2400">
                    <a:solidFill>
                      <a:srgbClr val="7F7F7F"/>
                    </a:solidFill>
                    <a:latin typeface="Candara"/>
                    <a:ea typeface="Candara"/>
                    <a:cs typeface="Candara"/>
                    <a:sym typeface="Candara"/>
                  </a:rPr>
                  <a:t>Goal</a:t>
                </a:r>
                <a:endParaRPr b="1" sz="2400">
                  <a:solidFill>
                    <a:srgbClr val="7F7F7F"/>
                  </a:solidFill>
                  <a:latin typeface="Candara"/>
                  <a:ea typeface="Candara"/>
                  <a:cs typeface="Candara"/>
                  <a:sym typeface="Candara"/>
                </a:endParaRPr>
              </a:p>
            </p:txBody>
          </p:sp>
          <p:sp>
            <p:nvSpPr>
              <p:cNvPr id="761" name="Google Shape;761;p36"/>
              <p:cNvSpPr txBox="1"/>
              <p:nvPr/>
            </p:nvSpPr>
            <p:spPr>
              <a:xfrm>
                <a:off x="8554963" y="4861297"/>
                <a:ext cx="2232249" cy="83241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7F7F7F"/>
                    </a:solidFill>
                    <a:latin typeface="Candara"/>
                    <a:ea typeface="Candara"/>
                    <a:cs typeface="Candara"/>
                    <a:sym typeface="Candara"/>
                  </a:rPr>
                  <a:t>A large income is the best recipe for happiness I ever heard of.</a:t>
                </a:r>
                <a:endParaRPr sz="1400">
                  <a:solidFill>
                    <a:srgbClr val="7F7F7F"/>
                  </a:solidFill>
                  <a:latin typeface="Candara"/>
                  <a:ea typeface="Candara"/>
                  <a:cs typeface="Candara"/>
                  <a:sym typeface="Candara"/>
                </a:endParaRPr>
              </a:p>
            </p:txBody>
          </p:sp>
          <p:sp>
            <p:nvSpPr>
              <p:cNvPr id="762" name="Google Shape;762;p36"/>
              <p:cNvSpPr txBox="1"/>
              <p:nvPr/>
            </p:nvSpPr>
            <p:spPr>
              <a:xfrm>
                <a:off x="8554963" y="4301768"/>
                <a:ext cx="1774276" cy="443396"/>
              </a:xfrm>
              <a:prstGeom prst="rect">
                <a:avLst/>
              </a:prstGeom>
              <a:noFill/>
              <a:ln>
                <a:noFill/>
              </a:ln>
            </p:spPr>
            <p:txBody>
              <a:bodyPr anchorCtr="0" anchor="t" bIns="0" lIns="91425" spcFirstLastPara="1" rIns="91425" wrap="square" tIns="0">
                <a:noAutofit/>
              </a:bodyPr>
              <a:lstStyle/>
              <a:p>
                <a:pPr indent="0" lvl="0" marL="0" marR="0" rtl="0" algn="l">
                  <a:lnSpc>
                    <a:spcPct val="150000"/>
                  </a:lnSpc>
                  <a:spcBef>
                    <a:spcPts val="0"/>
                  </a:spcBef>
                  <a:spcAft>
                    <a:spcPts val="0"/>
                  </a:spcAft>
                  <a:buNone/>
                </a:pPr>
                <a:r>
                  <a:rPr b="1" lang="en-US" sz="2400">
                    <a:solidFill>
                      <a:srgbClr val="7F7F7F"/>
                    </a:solidFill>
                    <a:latin typeface="Candara"/>
                    <a:ea typeface="Candara"/>
                    <a:cs typeface="Candara"/>
                    <a:sym typeface="Candara"/>
                  </a:rPr>
                  <a:t>Fund</a:t>
                </a:r>
                <a:endParaRPr b="1" sz="2400">
                  <a:solidFill>
                    <a:srgbClr val="7F7F7F"/>
                  </a:solidFill>
                  <a:latin typeface="Candara"/>
                  <a:ea typeface="Candara"/>
                  <a:cs typeface="Candara"/>
                  <a:sym typeface="Candara"/>
                </a:endParaRPr>
              </a:p>
            </p:txBody>
          </p:sp>
          <p:sp>
            <p:nvSpPr>
              <p:cNvPr id="763" name="Google Shape;763;p36"/>
              <p:cNvSpPr/>
              <p:nvPr/>
            </p:nvSpPr>
            <p:spPr>
              <a:xfrm>
                <a:off x="9390916" y="2237214"/>
                <a:ext cx="592638" cy="547837"/>
              </a:xfrm>
              <a:prstGeom prst="roundRect">
                <a:avLst>
                  <a:gd fmla="val 16667" name="adj"/>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FFFFFF"/>
                    </a:solidFill>
                    <a:latin typeface="Candara"/>
                    <a:ea typeface="Candara"/>
                    <a:cs typeface="Candara"/>
                    <a:sym typeface="Candara"/>
                  </a:rPr>
                  <a:t>G</a:t>
                </a:r>
                <a:endParaRPr sz="3200">
                  <a:solidFill>
                    <a:srgbClr val="FFFFFF"/>
                  </a:solidFill>
                  <a:latin typeface="Candara"/>
                  <a:ea typeface="Candara"/>
                  <a:cs typeface="Candara"/>
                  <a:sym typeface="Candara"/>
                </a:endParaRPr>
              </a:p>
            </p:txBody>
          </p:sp>
          <p:sp>
            <p:nvSpPr>
              <p:cNvPr id="764" name="Google Shape;764;p36"/>
              <p:cNvSpPr/>
              <p:nvPr/>
            </p:nvSpPr>
            <p:spPr>
              <a:xfrm>
                <a:off x="9442102" y="4259085"/>
                <a:ext cx="592638" cy="547837"/>
              </a:xfrm>
              <a:prstGeom prst="roundRect">
                <a:avLst>
                  <a:gd fmla="val 16667" name="adj"/>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FFFFFF"/>
                    </a:solidFill>
                    <a:latin typeface="Candara"/>
                    <a:ea typeface="Candara"/>
                    <a:cs typeface="Candara"/>
                    <a:sym typeface="Candara"/>
                  </a:rPr>
                  <a:t>F</a:t>
                </a:r>
                <a:endParaRPr sz="3200">
                  <a:solidFill>
                    <a:srgbClr val="FFFFFF"/>
                  </a:solidFill>
                  <a:latin typeface="Candara"/>
                  <a:ea typeface="Candara"/>
                  <a:cs typeface="Candara"/>
                  <a:sym typeface="Candara"/>
                </a:endParaRPr>
              </a:p>
            </p:txBody>
          </p:sp>
        </p:grpSp>
        <p:grpSp>
          <p:nvGrpSpPr>
            <p:cNvPr id="765" name="Google Shape;765;p36"/>
            <p:cNvGrpSpPr/>
            <p:nvPr/>
          </p:nvGrpSpPr>
          <p:grpSpPr>
            <a:xfrm>
              <a:off x="953127" y="1815076"/>
              <a:ext cx="1711520" cy="2182977"/>
              <a:chOff x="1270670" y="2420102"/>
              <a:chExt cx="2281730" cy="2910635"/>
            </a:xfrm>
          </p:grpSpPr>
          <p:sp>
            <p:nvSpPr>
              <p:cNvPr id="766" name="Google Shape;766;p36"/>
              <p:cNvSpPr txBox="1"/>
              <p:nvPr/>
            </p:nvSpPr>
            <p:spPr>
              <a:xfrm>
                <a:off x="1296420" y="3022002"/>
                <a:ext cx="2232248" cy="832411"/>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400">
                    <a:solidFill>
                      <a:srgbClr val="7F7F7F"/>
                    </a:solidFill>
                    <a:latin typeface="Candara"/>
                    <a:ea typeface="Candara"/>
                    <a:cs typeface="Candara"/>
                    <a:sym typeface="Candara"/>
                  </a:rPr>
                  <a:t>A large income is the best recipe for happiness I ever heard of.</a:t>
                </a:r>
                <a:endParaRPr sz="1400">
                  <a:solidFill>
                    <a:srgbClr val="7F7F7F"/>
                  </a:solidFill>
                  <a:latin typeface="Candara"/>
                  <a:ea typeface="Candara"/>
                  <a:cs typeface="Candara"/>
                  <a:sym typeface="Candara"/>
                </a:endParaRPr>
              </a:p>
            </p:txBody>
          </p:sp>
          <p:sp>
            <p:nvSpPr>
              <p:cNvPr id="767" name="Google Shape;767;p36"/>
              <p:cNvSpPr txBox="1"/>
              <p:nvPr/>
            </p:nvSpPr>
            <p:spPr>
              <a:xfrm>
                <a:off x="1778124" y="2509979"/>
                <a:ext cx="1774276" cy="443396"/>
              </a:xfrm>
              <a:prstGeom prst="rect">
                <a:avLst/>
              </a:prstGeom>
              <a:noFill/>
              <a:ln>
                <a:noFill/>
              </a:ln>
            </p:spPr>
            <p:txBody>
              <a:bodyPr anchorCtr="0" anchor="t" bIns="0" lIns="91425" spcFirstLastPara="1" rIns="91425" wrap="square" tIns="0">
                <a:noAutofit/>
              </a:bodyPr>
              <a:lstStyle/>
              <a:p>
                <a:pPr indent="0" lvl="0" marL="0" marR="0" rtl="0" algn="r">
                  <a:lnSpc>
                    <a:spcPct val="150000"/>
                  </a:lnSpc>
                  <a:spcBef>
                    <a:spcPts val="0"/>
                  </a:spcBef>
                  <a:spcAft>
                    <a:spcPts val="0"/>
                  </a:spcAft>
                  <a:buNone/>
                </a:pPr>
                <a:r>
                  <a:rPr b="1" lang="en-US" sz="2400">
                    <a:solidFill>
                      <a:srgbClr val="7F7F7F"/>
                    </a:solidFill>
                    <a:latin typeface="Candara"/>
                    <a:ea typeface="Candara"/>
                    <a:cs typeface="Candara"/>
                    <a:sym typeface="Candara"/>
                  </a:rPr>
                  <a:t>Hearing</a:t>
                </a:r>
                <a:endParaRPr b="1" sz="2400">
                  <a:solidFill>
                    <a:srgbClr val="7F7F7F"/>
                  </a:solidFill>
                  <a:latin typeface="Candara"/>
                  <a:ea typeface="Candara"/>
                  <a:cs typeface="Candara"/>
                  <a:sym typeface="Candara"/>
                </a:endParaRPr>
              </a:p>
            </p:txBody>
          </p:sp>
          <p:sp>
            <p:nvSpPr>
              <p:cNvPr id="768" name="Google Shape;768;p36"/>
              <p:cNvSpPr txBox="1"/>
              <p:nvPr/>
            </p:nvSpPr>
            <p:spPr>
              <a:xfrm>
                <a:off x="1270670" y="4748327"/>
                <a:ext cx="2232248" cy="582410"/>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400">
                    <a:solidFill>
                      <a:srgbClr val="7F7F7F"/>
                    </a:solidFill>
                    <a:latin typeface="Candara"/>
                    <a:ea typeface="Candara"/>
                    <a:cs typeface="Candara"/>
                    <a:sym typeface="Candara"/>
                  </a:rPr>
                  <a:t>Woe be to him that reads but one book.</a:t>
                </a:r>
                <a:endParaRPr sz="1400">
                  <a:solidFill>
                    <a:srgbClr val="7F7F7F"/>
                  </a:solidFill>
                  <a:latin typeface="Candara"/>
                  <a:ea typeface="Candara"/>
                  <a:cs typeface="Candara"/>
                  <a:sym typeface="Candara"/>
                </a:endParaRPr>
              </a:p>
            </p:txBody>
          </p:sp>
          <p:sp>
            <p:nvSpPr>
              <p:cNvPr id="769" name="Google Shape;769;p36"/>
              <p:cNvSpPr txBox="1"/>
              <p:nvPr/>
            </p:nvSpPr>
            <p:spPr>
              <a:xfrm>
                <a:off x="1728642" y="4245950"/>
                <a:ext cx="1774276" cy="443396"/>
              </a:xfrm>
              <a:prstGeom prst="rect">
                <a:avLst/>
              </a:prstGeom>
              <a:noFill/>
              <a:ln>
                <a:noFill/>
              </a:ln>
            </p:spPr>
            <p:txBody>
              <a:bodyPr anchorCtr="0" anchor="t" bIns="0" lIns="91425" spcFirstLastPara="1" rIns="91425" wrap="square" tIns="0">
                <a:noAutofit/>
              </a:bodyPr>
              <a:lstStyle/>
              <a:p>
                <a:pPr indent="0" lvl="0" marL="0" marR="0" rtl="0" algn="r">
                  <a:lnSpc>
                    <a:spcPct val="150000"/>
                  </a:lnSpc>
                  <a:spcBef>
                    <a:spcPts val="0"/>
                  </a:spcBef>
                  <a:spcAft>
                    <a:spcPts val="0"/>
                  </a:spcAft>
                  <a:buNone/>
                </a:pPr>
                <a:r>
                  <a:rPr b="1" lang="en-US" sz="2400">
                    <a:solidFill>
                      <a:srgbClr val="7F7F7F"/>
                    </a:solidFill>
                    <a:latin typeface="Candara"/>
                    <a:ea typeface="Candara"/>
                    <a:cs typeface="Candara"/>
                    <a:sym typeface="Candara"/>
                  </a:rPr>
                  <a:t>Growth</a:t>
                </a:r>
                <a:endParaRPr b="1" sz="2400">
                  <a:solidFill>
                    <a:srgbClr val="7F7F7F"/>
                  </a:solidFill>
                  <a:latin typeface="Candara"/>
                  <a:ea typeface="Candara"/>
                  <a:cs typeface="Candara"/>
                  <a:sym typeface="Candara"/>
                </a:endParaRPr>
              </a:p>
            </p:txBody>
          </p:sp>
          <p:sp>
            <p:nvSpPr>
              <p:cNvPr id="770" name="Google Shape;770;p36"/>
              <p:cNvSpPr/>
              <p:nvPr/>
            </p:nvSpPr>
            <p:spPr>
              <a:xfrm>
                <a:off x="1778124" y="2420102"/>
                <a:ext cx="592638" cy="547837"/>
              </a:xfrm>
              <a:prstGeom prst="roundRect">
                <a:avLst>
                  <a:gd fmla="val 16667" name="adj"/>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FFFFFF"/>
                    </a:solidFill>
                    <a:latin typeface="Candara"/>
                    <a:ea typeface="Candara"/>
                    <a:cs typeface="Candara"/>
                    <a:sym typeface="Candara"/>
                  </a:rPr>
                  <a:t>H</a:t>
                </a:r>
                <a:endParaRPr sz="3200">
                  <a:solidFill>
                    <a:srgbClr val="FFFFFF"/>
                  </a:solidFill>
                  <a:latin typeface="Candara"/>
                  <a:ea typeface="Candara"/>
                  <a:cs typeface="Candara"/>
                  <a:sym typeface="Candara"/>
                </a:endParaRPr>
              </a:p>
            </p:txBody>
          </p:sp>
          <p:sp>
            <p:nvSpPr>
              <p:cNvPr id="771" name="Google Shape;771;p36"/>
              <p:cNvSpPr/>
              <p:nvPr/>
            </p:nvSpPr>
            <p:spPr>
              <a:xfrm>
                <a:off x="1794155" y="4167423"/>
                <a:ext cx="592638" cy="547837"/>
              </a:xfrm>
              <a:prstGeom prst="roundRect">
                <a:avLst>
                  <a:gd fmla="val 16667" name="adj"/>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FFFFFF"/>
                    </a:solidFill>
                    <a:latin typeface="Candara"/>
                    <a:ea typeface="Candara"/>
                    <a:cs typeface="Candara"/>
                    <a:sym typeface="Candara"/>
                  </a:rPr>
                  <a:t>G</a:t>
                </a:r>
                <a:endParaRPr sz="3200">
                  <a:solidFill>
                    <a:srgbClr val="FFFFFF"/>
                  </a:solidFill>
                  <a:latin typeface="Candara"/>
                  <a:ea typeface="Candara"/>
                  <a:cs typeface="Candara"/>
                  <a:sym typeface="Candara"/>
                </a:endParaRPr>
              </a:p>
            </p:txBody>
          </p:sp>
        </p:grpSp>
      </p:grpSp>
      <p:sp>
        <p:nvSpPr>
          <p:cNvPr id="772" name="Google Shape;772;p36"/>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Advertisement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1000"/>
                                        <p:tgtEl>
                                          <p:spTgt spid="7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37"/>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779" name="Google Shape;779;p37"/>
          <p:cNvGrpSpPr/>
          <p:nvPr/>
        </p:nvGrpSpPr>
        <p:grpSpPr>
          <a:xfrm>
            <a:off x="-1" y="1788400"/>
            <a:ext cx="12190413" cy="4464784"/>
            <a:chOff x="-927676" y="1599754"/>
            <a:chExt cx="13721313" cy="5025481"/>
          </a:xfrm>
        </p:grpSpPr>
        <p:sp>
          <p:nvSpPr>
            <p:cNvPr id="780" name="Google Shape;780;p37"/>
            <p:cNvSpPr/>
            <p:nvPr/>
          </p:nvSpPr>
          <p:spPr>
            <a:xfrm>
              <a:off x="2102071" y="2052194"/>
              <a:ext cx="3244325" cy="739775"/>
            </a:xfrm>
            <a:custGeom>
              <a:rect b="b" l="l" r="r" t="t"/>
              <a:pathLst>
                <a:path extrusionOk="0" h="1547" w="4673">
                  <a:moveTo>
                    <a:pt x="0" y="1547"/>
                  </a:moveTo>
                  <a:lnTo>
                    <a:pt x="0" y="0"/>
                  </a:lnTo>
                  <a:lnTo>
                    <a:pt x="4673" y="0"/>
                  </a:lnTo>
                </a:path>
              </a:pathLst>
            </a:custGeom>
            <a:noFill/>
            <a:ln cap="flat" cmpd="sng" w="9525">
              <a:solidFill>
                <a:srgbClr val="7F7F7F"/>
              </a:solidFill>
              <a:prstDash val="dash"/>
              <a:round/>
              <a:headEnd len="med" w="med" type="oval"/>
              <a:tailEnd len="med" w="med" type="oval"/>
            </a:ln>
          </p:spPr>
          <p:txBody>
            <a:bodyPr anchorCtr="0" anchor="t" bIns="45675" lIns="91375" spcFirstLastPara="1" rIns="91375" wrap="square" tIns="45675">
              <a:noAutofit/>
            </a:bodyPr>
            <a:lstStyle/>
            <a:p>
              <a:pPr indent="0" lvl="0" marL="0" marR="0" rtl="0" algn="l">
                <a:spcBef>
                  <a:spcPts val="0"/>
                </a:spcBef>
                <a:spcAft>
                  <a:spcPts val="0"/>
                </a:spcAft>
                <a:buNone/>
              </a:pPr>
              <a:r>
                <a:t/>
              </a:r>
              <a:endParaRPr sz="1800">
                <a:solidFill>
                  <a:srgbClr val="7F7F7F"/>
                </a:solidFill>
                <a:latin typeface="Candara"/>
                <a:ea typeface="Candara"/>
                <a:cs typeface="Candara"/>
                <a:sym typeface="Candara"/>
              </a:endParaRPr>
            </a:p>
          </p:txBody>
        </p:sp>
        <p:sp>
          <p:nvSpPr>
            <p:cNvPr id="781" name="Google Shape;781;p37"/>
            <p:cNvSpPr/>
            <p:nvPr/>
          </p:nvSpPr>
          <p:spPr>
            <a:xfrm flipH="1">
              <a:off x="6450576" y="2052194"/>
              <a:ext cx="3244326" cy="739775"/>
            </a:xfrm>
            <a:custGeom>
              <a:rect b="b" l="l" r="r" t="t"/>
              <a:pathLst>
                <a:path extrusionOk="0" h="1547" w="4673">
                  <a:moveTo>
                    <a:pt x="0" y="1547"/>
                  </a:moveTo>
                  <a:lnTo>
                    <a:pt x="0" y="0"/>
                  </a:lnTo>
                  <a:lnTo>
                    <a:pt x="4673" y="0"/>
                  </a:lnTo>
                </a:path>
              </a:pathLst>
            </a:custGeom>
            <a:noFill/>
            <a:ln cap="flat" cmpd="sng" w="9525">
              <a:solidFill>
                <a:srgbClr val="7F7F7F"/>
              </a:solidFill>
              <a:prstDash val="dash"/>
              <a:round/>
              <a:headEnd len="med" w="med" type="oval"/>
              <a:tailEnd len="med" w="med" type="oval"/>
            </a:ln>
          </p:spPr>
          <p:txBody>
            <a:bodyPr anchorCtr="0" anchor="t" bIns="45675" lIns="91375" spcFirstLastPara="1" rIns="91375" wrap="square" tIns="45675">
              <a:noAutofit/>
            </a:bodyPr>
            <a:lstStyle/>
            <a:p>
              <a:pPr indent="0" lvl="0" marL="0" marR="0" rtl="0" algn="l">
                <a:spcBef>
                  <a:spcPts val="0"/>
                </a:spcBef>
                <a:spcAft>
                  <a:spcPts val="0"/>
                </a:spcAft>
                <a:buNone/>
              </a:pPr>
              <a:r>
                <a:t/>
              </a:r>
              <a:endParaRPr sz="1800">
                <a:solidFill>
                  <a:srgbClr val="7F7F7F"/>
                </a:solidFill>
                <a:latin typeface="Candara"/>
                <a:ea typeface="Candara"/>
                <a:cs typeface="Candara"/>
                <a:sym typeface="Candara"/>
              </a:endParaRPr>
            </a:p>
          </p:txBody>
        </p:sp>
        <p:sp>
          <p:nvSpPr>
            <p:cNvPr id="782" name="Google Shape;782;p37"/>
            <p:cNvSpPr/>
            <p:nvPr/>
          </p:nvSpPr>
          <p:spPr>
            <a:xfrm flipH="1" rot="10800000">
              <a:off x="2102071" y="5384357"/>
              <a:ext cx="3244325" cy="738187"/>
            </a:xfrm>
            <a:custGeom>
              <a:rect b="b" l="l" r="r" t="t"/>
              <a:pathLst>
                <a:path extrusionOk="0" h="1547" w="4673">
                  <a:moveTo>
                    <a:pt x="0" y="1547"/>
                  </a:moveTo>
                  <a:lnTo>
                    <a:pt x="0" y="0"/>
                  </a:lnTo>
                  <a:lnTo>
                    <a:pt x="4673" y="0"/>
                  </a:lnTo>
                </a:path>
              </a:pathLst>
            </a:custGeom>
            <a:noFill/>
            <a:ln cap="flat" cmpd="sng" w="9525">
              <a:solidFill>
                <a:srgbClr val="7F7F7F"/>
              </a:solidFill>
              <a:prstDash val="dash"/>
              <a:round/>
              <a:headEnd len="med" w="med" type="oval"/>
              <a:tailEnd len="med" w="med" type="oval"/>
            </a:ln>
          </p:spPr>
          <p:txBody>
            <a:bodyPr anchorCtr="0" anchor="t" bIns="45675" lIns="91375" spcFirstLastPara="1" rIns="91375" wrap="square" tIns="45675">
              <a:noAutofit/>
            </a:bodyPr>
            <a:lstStyle/>
            <a:p>
              <a:pPr indent="0" lvl="0" marL="0" marR="0" rtl="0" algn="l">
                <a:spcBef>
                  <a:spcPts val="0"/>
                </a:spcBef>
                <a:spcAft>
                  <a:spcPts val="0"/>
                </a:spcAft>
                <a:buNone/>
              </a:pPr>
              <a:r>
                <a:t/>
              </a:r>
              <a:endParaRPr sz="1800">
                <a:solidFill>
                  <a:srgbClr val="7F7F7F"/>
                </a:solidFill>
                <a:latin typeface="Candara"/>
                <a:ea typeface="Candara"/>
                <a:cs typeface="Candara"/>
                <a:sym typeface="Candara"/>
              </a:endParaRPr>
            </a:p>
          </p:txBody>
        </p:sp>
        <p:sp>
          <p:nvSpPr>
            <p:cNvPr id="783" name="Google Shape;783;p37"/>
            <p:cNvSpPr/>
            <p:nvPr/>
          </p:nvSpPr>
          <p:spPr>
            <a:xfrm rot="10800000">
              <a:off x="6450576" y="5384357"/>
              <a:ext cx="3244326" cy="738187"/>
            </a:xfrm>
            <a:custGeom>
              <a:rect b="b" l="l" r="r" t="t"/>
              <a:pathLst>
                <a:path extrusionOk="0" h="1547" w="4673">
                  <a:moveTo>
                    <a:pt x="0" y="1547"/>
                  </a:moveTo>
                  <a:lnTo>
                    <a:pt x="0" y="0"/>
                  </a:lnTo>
                  <a:lnTo>
                    <a:pt x="4673" y="0"/>
                  </a:lnTo>
                </a:path>
              </a:pathLst>
            </a:custGeom>
            <a:noFill/>
            <a:ln cap="flat" cmpd="sng" w="9525">
              <a:solidFill>
                <a:srgbClr val="7F7F7F"/>
              </a:solidFill>
              <a:prstDash val="dash"/>
              <a:round/>
              <a:headEnd len="med" w="med" type="oval"/>
              <a:tailEnd len="med" w="med" type="oval"/>
            </a:ln>
          </p:spPr>
          <p:txBody>
            <a:bodyPr anchorCtr="0" anchor="t" bIns="45675" lIns="91375" spcFirstLastPara="1" rIns="91375" wrap="square" tIns="45675">
              <a:noAutofit/>
            </a:bodyPr>
            <a:lstStyle/>
            <a:p>
              <a:pPr indent="0" lvl="0" marL="0" marR="0" rtl="0" algn="l">
                <a:spcBef>
                  <a:spcPts val="0"/>
                </a:spcBef>
                <a:spcAft>
                  <a:spcPts val="0"/>
                </a:spcAft>
                <a:buNone/>
              </a:pPr>
              <a:r>
                <a:t/>
              </a:r>
              <a:endParaRPr sz="1800">
                <a:solidFill>
                  <a:srgbClr val="7F7F7F"/>
                </a:solidFill>
                <a:latin typeface="Candara"/>
                <a:ea typeface="Candara"/>
                <a:cs typeface="Candara"/>
                <a:sym typeface="Candara"/>
              </a:endParaRPr>
            </a:p>
          </p:txBody>
        </p:sp>
        <p:sp>
          <p:nvSpPr>
            <p:cNvPr id="784" name="Google Shape;784;p37"/>
            <p:cNvSpPr txBox="1"/>
            <p:nvPr/>
          </p:nvSpPr>
          <p:spPr>
            <a:xfrm>
              <a:off x="-927676" y="3802337"/>
              <a:ext cx="13721313" cy="588875"/>
            </a:xfrm>
            <a:prstGeom prst="rect">
              <a:avLst/>
            </a:prstGeom>
            <a:solidFill>
              <a:srgbClr val="A5A5A5"/>
            </a:solidFill>
            <a:ln>
              <a:noFill/>
            </a:ln>
          </p:spPr>
          <p:txBody>
            <a:bodyPr anchorCtr="0" anchor="t" bIns="45675" lIns="91375" spcFirstLastPara="1" rIns="91375" wrap="square" tIns="45675">
              <a:noAutofit/>
            </a:bodyPr>
            <a:lstStyle/>
            <a:p>
              <a:pPr indent="0" lvl="0" marL="0" marR="0" rtl="0" algn="ctr">
                <a:spcBef>
                  <a:spcPts val="0"/>
                </a:spcBef>
                <a:spcAft>
                  <a:spcPts val="0"/>
                </a:spcAft>
                <a:buClr>
                  <a:schemeClr val="lt1"/>
                </a:buClr>
                <a:buSzPts val="2800"/>
                <a:buFont typeface="Candara"/>
                <a:buNone/>
              </a:pPr>
              <a:r>
                <a:rPr b="1" lang="en-US" sz="2800">
                  <a:solidFill>
                    <a:schemeClr val="lt1"/>
                  </a:solidFill>
                  <a:latin typeface="Candara"/>
                  <a:ea typeface="Candara"/>
                  <a:cs typeface="Candara"/>
                  <a:sym typeface="Candara"/>
                </a:rPr>
                <a:t>Industry</a:t>
              </a:r>
              <a:endParaRPr b="1" sz="2800">
                <a:solidFill>
                  <a:schemeClr val="lt1"/>
                </a:solidFill>
                <a:latin typeface="Candara"/>
                <a:ea typeface="Candara"/>
                <a:cs typeface="Candara"/>
                <a:sym typeface="Candara"/>
              </a:endParaRPr>
            </a:p>
          </p:txBody>
        </p:sp>
        <p:grpSp>
          <p:nvGrpSpPr>
            <p:cNvPr id="785" name="Google Shape;785;p37"/>
            <p:cNvGrpSpPr/>
            <p:nvPr/>
          </p:nvGrpSpPr>
          <p:grpSpPr>
            <a:xfrm>
              <a:off x="1542046" y="2720529"/>
              <a:ext cx="1153362" cy="1155700"/>
              <a:chOff x="0" y="0"/>
              <a:chExt cx="1154113" cy="1155699"/>
            </a:xfrm>
          </p:grpSpPr>
          <p:sp>
            <p:nvSpPr>
              <p:cNvPr id="786" name="Google Shape;786;p37"/>
              <p:cNvSpPr/>
              <p:nvPr/>
            </p:nvSpPr>
            <p:spPr>
              <a:xfrm>
                <a:off x="0" y="0"/>
                <a:ext cx="1154113" cy="1155699"/>
              </a:xfrm>
              <a:prstGeom prst="ellipse">
                <a:avLst/>
              </a:prstGeom>
              <a:solidFill>
                <a:srgbClr val="5E8A43"/>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700"/>
                  <a:buFont typeface="Arial"/>
                  <a:buNone/>
                </a:pPr>
                <a:r>
                  <a:t/>
                </a:r>
                <a:endParaRPr sz="1700">
                  <a:solidFill>
                    <a:schemeClr val="dk1"/>
                  </a:solidFill>
                  <a:latin typeface="Candara"/>
                  <a:ea typeface="Candara"/>
                  <a:cs typeface="Candara"/>
                  <a:sym typeface="Candara"/>
                </a:endParaRPr>
              </a:p>
            </p:txBody>
          </p:sp>
          <p:sp>
            <p:nvSpPr>
              <p:cNvPr id="787" name="Google Shape;787;p37"/>
              <p:cNvSpPr/>
              <p:nvPr/>
            </p:nvSpPr>
            <p:spPr>
              <a:xfrm>
                <a:off x="266700" y="128587"/>
                <a:ext cx="638175" cy="868362"/>
              </a:xfrm>
              <a:custGeom>
                <a:rect b="b" l="l" r="r" t="t"/>
                <a:pathLst>
                  <a:path extrusionOk="0" h="965" w="709">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788" name="Google Shape;788;p37"/>
            <p:cNvGrpSpPr/>
            <p:nvPr/>
          </p:nvGrpSpPr>
          <p:grpSpPr>
            <a:xfrm>
              <a:off x="1567430" y="4295329"/>
              <a:ext cx="1153362" cy="1155701"/>
              <a:chOff x="0" y="0"/>
              <a:chExt cx="1154113" cy="1155699"/>
            </a:xfrm>
          </p:grpSpPr>
          <p:sp>
            <p:nvSpPr>
              <p:cNvPr id="789" name="Google Shape;789;p37"/>
              <p:cNvSpPr/>
              <p:nvPr/>
            </p:nvSpPr>
            <p:spPr>
              <a:xfrm>
                <a:off x="0" y="0"/>
                <a:ext cx="1154113" cy="1155699"/>
              </a:xfrm>
              <a:prstGeom prst="ellipse">
                <a:avLst/>
              </a:pr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700"/>
                  <a:buFont typeface="Arial"/>
                  <a:buNone/>
                </a:pPr>
                <a:r>
                  <a:t/>
                </a:r>
                <a:endParaRPr sz="1700">
                  <a:solidFill>
                    <a:schemeClr val="dk1"/>
                  </a:solidFill>
                  <a:latin typeface="Candara"/>
                  <a:ea typeface="Candara"/>
                  <a:cs typeface="Candara"/>
                  <a:sym typeface="Candara"/>
                </a:endParaRPr>
              </a:p>
            </p:txBody>
          </p:sp>
          <p:sp>
            <p:nvSpPr>
              <p:cNvPr id="790" name="Google Shape;790;p37"/>
              <p:cNvSpPr/>
              <p:nvPr/>
            </p:nvSpPr>
            <p:spPr>
              <a:xfrm>
                <a:off x="269875" y="169862"/>
                <a:ext cx="563563" cy="766762"/>
              </a:xfrm>
              <a:custGeom>
                <a:rect b="b" l="l" r="r" t="t"/>
                <a:pathLst>
                  <a:path extrusionOk="0" h="852" w="625">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791" name="Google Shape;791;p37"/>
            <p:cNvGrpSpPr/>
            <p:nvPr/>
          </p:nvGrpSpPr>
          <p:grpSpPr>
            <a:xfrm>
              <a:off x="9071422" y="2752279"/>
              <a:ext cx="1154946" cy="1155700"/>
              <a:chOff x="0" y="0"/>
              <a:chExt cx="1155700" cy="1155698"/>
            </a:xfrm>
          </p:grpSpPr>
          <p:sp>
            <p:nvSpPr>
              <p:cNvPr id="792" name="Google Shape;792;p37"/>
              <p:cNvSpPr/>
              <p:nvPr/>
            </p:nvSpPr>
            <p:spPr>
              <a:xfrm>
                <a:off x="0" y="0"/>
                <a:ext cx="1155700" cy="1155698"/>
              </a:xfrm>
              <a:prstGeom prst="ellipse">
                <a:avLst/>
              </a:pr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700"/>
                  <a:buFont typeface="Arial"/>
                  <a:buNone/>
                </a:pPr>
                <a:r>
                  <a:t/>
                </a:r>
                <a:endParaRPr sz="1700">
                  <a:solidFill>
                    <a:schemeClr val="dk1"/>
                  </a:solidFill>
                  <a:latin typeface="Candara"/>
                  <a:ea typeface="Candara"/>
                  <a:cs typeface="Candara"/>
                  <a:sym typeface="Candara"/>
                </a:endParaRPr>
              </a:p>
            </p:txBody>
          </p:sp>
          <p:sp>
            <p:nvSpPr>
              <p:cNvPr id="793" name="Google Shape;793;p37"/>
              <p:cNvSpPr/>
              <p:nvPr/>
            </p:nvSpPr>
            <p:spPr>
              <a:xfrm>
                <a:off x="261937" y="217487"/>
                <a:ext cx="712788" cy="701675"/>
              </a:xfrm>
              <a:custGeom>
                <a:rect b="b" l="l" r="r" t="t"/>
                <a:pathLst>
                  <a:path extrusionOk="0" h="779" w="792">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794" name="Google Shape;794;p37"/>
            <p:cNvGrpSpPr/>
            <p:nvPr/>
          </p:nvGrpSpPr>
          <p:grpSpPr>
            <a:xfrm>
              <a:off x="9119013" y="4325490"/>
              <a:ext cx="1153362" cy="1155700"/>
              <a:chOff x="0" y="0"/>
              <a:chExt cx="1154113" cy="1155698"/>
            </a:xfrm>
          </p:grpSpPr>
          <p:sp>
            <p:nvSpPr>
              <p:cNvPr id="795" name="Google Shape;795;p37"/>
              <p:cNvSpPr/>
              <p:nvPr/>
            </p:nvSpPr>
            <p:spPr>
              <a:xfrm>
                <a:off x="0" y="0"/>
                <a:ext cx="1154113" cy="1155698"/>
              </a:xfrm>
              <a:prstGeom prst="ellipse">
                <a:avLst/>
              </a:prstGeom>
              <a:solidFill>
                <a:srgbClr val="5E8A43"/>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700"/>
                  <a:buFont typeface="Arial"/>
                  <a:buNone/>
                </a:pPr>
                <a:r>
                  <a:t/>
                </a:r>
                <a:endParaRPr sz="1700">
                  <a:solidFill>
                    <a:schemeClr val="dk1"/>
                  </a:solidFill>
                  <a:latin typeface="Candara"/>
                  <a:ea typeface="Candara"/>
                  <a:cs typeface="Candara"/>
                  <a:sym typeface="Candara"/>
                </a:endParaRPr>
              </a:p>
            </p:txBody>
          </p:sp>
          <p:sp>
            <p:nvSpPr>
              <p:cNvPr id="796" name="Google Shape;796;p37"/>
              <p:cNvSpPr/>
              <p:nvPr/>
            </p:nvSpPr>
            <p:spPr>
              <a:xfrm>
                <a:off x="268287" y="254000"/>
                <a:ext cx="658813" cy="652462"/>
              </a:xfrm>
              <a:custGeom>
                <a:rect b="b" l="l" r="r" t="t"/>
                <a:pathLst>
                  <a:path extrusionOk="0" h="724" w="732">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797" name="Google Shape;797;p37"/>
            <p:cNvSpPr txBox="1"/>
            <p:nvPr/>
          </p:nvSpPr>
          <p:spPr>
            <a:xfrm>
              <a:off x="2790597" y="1599754"/>
              <a:ext cx="1757806" cy="45030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7F7F7F"/>
                </a:buClr>
                <a:buSzPts val="2000"/>
                <a:buFont typeface="Candara"/>
                <a:buNone/>
              </a:pPr>
              <a:r>
                <a:rPr b="1" lang="en-US" sz="2000">
                  <a:solidFill>
                    <a:srgbClr val="7F7F7F"/>
                  </a:solidFill>
                  <a:latin typeface="Candara"/>
                  <a:ea typeface="Candara"/>
                  <a:cs typeface="Candara"/>
                  <a:sym typeface="Candara"/>
                </a:rPr>
                <a:t>Install</a:t>
              </a:r>
              <a:endParaRPr b="1" sz="2000">
                <a:solidFill>
                  <a:srgbClr val="7F7F7F"/>
                </a:solidFill>
                <a:latin typeface="Candara"/>
                <a:ea typeface="Candara"/>
                <a:cs typeface="Candara"/>
                <a:sym typeface="Candara"/>
              </a:endParaRPr>
            </a:p>
          </p:txBody>
        </p:sp>
        <p:sp>
          <p:nvSpPr>
            <p:cNvPr id="798" name="Google Shape;798;p37"/>
            <p:cNvSpPr txBox="1"/>
            <p:nvPr/>
          </p:nvSpPr>
          <p:spPr>
            <a:xfrm>
              <a:off x="2714448" y="2236112"/>
              <a:ext cx="2590699" cy="107387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7F7F7F"/>
                </a:buClr>
                <a:buSzPts val="1400"/>
                <a:buFont typeface="Candara"/>
                <a:buNone/>
              </a:pPr>
              <a:r>
                <a:rPr lang="en-US" sz="1400">
                  <a:solidFill>
                    <a:srgbClr val="7F7F7F"/>
                  </a:solidFill>
                  <a:latin typeface="Candara"/>
                  <a:ea typeface="Candara"/>
                  <a:cs typeface="Candara"/>
                  <a:sym typeface="Candara"/>
                </a:rPr>
                <a:t>Enjoy the little things in life, because one day you will look back and realize they were the big things.</a:t>
              </a:r>
              <a:endParaRPr b="0" sz="1400">
                <a:solidFill>
                  <a:srgbClr val="7F7F7F"/>
                </a:solidFill>
                <a:latin typeface="Candara"/>
                <a:ea typeface="Candara"/>
                <a:cs typeface="Candara"/>
                <a:sym typeface="Candara"/>
              </a:endParaRPr>
            </a:p>
          </p:txBody>
        </p:sp>
        <p:sp>
          <p:nvSpPr>
            <p:cNvPr id="799" name="Google Shape;799;p37"/>
            <p:cNvSpPr txBox="1"/>
            <p:nvPr/>
          </p:nvSpPr>
          <p:spPr>
            <a:xfrm>
              <a:off x="7193042" y="1599754"/>
              <a:ext cx="1759393" cy="450304"/>
            </a:xfrm>
            <a:prstGeom prst="rect">
              <a:avLst/>
            </a:prstGeom>
            <a:noFill/>
            <a:ln>
              <a:noFill/>
            </a:ln>
          </p:spPr>
          <p:txBody>
            <a:bodyPr anchorCtr="0" anchor="t" bIns="45675" lIns="91375" spcFirstLastPara="1" rIns="91375" wrap="square" tIns="45675">
              <a:noAutofit/>
            </a:bodyPr>
            <a:lstStyle/>
            <a:p>
              <a:pPr indent="0" lvl="0" marL="0" marR="0" rtl="0" algn="r">
                <a:spcBef>
                  <a:spcPts val="0"/>
                </a:spcBef>
                <a:spcAft>
                  <a:spcPts val="0"/>
                </a:spcAft>
                <a:buClr>
                  <a:srgbClr val="7F7F7F"/>
                </a:buClr>
                <a:buSzPts val="2000"/>
                <a:buFont typeface="Candara"/>
                <a:buNone/>
              </a:pPr>
              <a:r>
                <a:rPr b="1" lang="en-US" sz="2000">
                  <a:solidFill>
                    <a:srgbClr val="7F7F7F"/>
                  </a:solidFill>
                  <a:latin typeface="Candara"/>
                  <a:ea typeface="Candara"/>
                  <a:cs typeface="Candara"/>
                  <a:sym typeface="Candara"/>
                </a:rPr>
                <a:t>Inform</a:t>
              </a:r>
              <a:endParaRPr b="1" sz="2000">
                <a:solidFill>
                  <a:srgbClr val="7F7F7F"/>
                </a:solidFill>
                <a:latin typeface="Candara"/>
                <a:ea typeface="Candara"/>
                <a:cs typeface="Candara"/>
                <a:sym typeface="Candara"/>
              </a:endParaRPr>
            </a:p>
          </p:txBody>
        </p:sp>
        <p:sp>
          <p:nvSpPr>
            <p:cNvPr id="800" name="Google Shape;800;p37"/>
            <p:cNvSpPr txBox="1"/>
            <p:nvPr/>
          </p:nvSpPr>
          <p:spPr>
            <a:xfrm>
              <a:off x="6456920" y="2236112"/>
              <a:ext cx="2590701" cy="83137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7F7F7F"/>
                </a:buClr>
                <a:buSzPts val="1400"/>
                <a:buFont typeface="Candara"/>
                <a:buNone/>
              </a:pPr>
              <a:r>
                <a:rPr lang="en-US" sz="1400">
                  <a:solidFill>
                    <a:srgbClr val="7F7F7F"/>
                  </a:solidFill>
                  <a:latin typeface="Candara"/>
                  <a:ea typeface="Candara"/>
                  <a:cs typeface="Candara"/>
                  <a:sym typeface="Candara"/>
                </a:rPr>
                <a:t>Woe be to him that reads but one book. George Herbert</a:t>
              </a:r>
              <a:endParaRPr b="0" sz="1400">
                <a:solidFill>
                  <a:srgbClr val="7F7F7F"/>
                </a:solidFill>
                <a:latin typeface="Candara"/>
                <a:ea typeface="Candara"/>
                <a:cs typeface="Candara"/>
                <a:sym typeface="Candara"/>
              </a:endParaRPr>
            </a:p>
          </p:txBody>
        </p:sp>
        <p:sp>
          <p:nvSpPr>
            <p:cNvPr id="801" name="Google Shape;801;p37"/>
            <p:cNvSpPr txBox="1"/>
            <p:nvPr/>
          </p:nvSpPr>
          <p:spPr>
            <a:xfrm>
              <a:off x="2790597" y="6174931"/>
              <a:ext cx="1757806" cy="45030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7F7F7F"/>
                </a:buClr>
                <a:buSzPts val="2000"/>
                <a:buFont typeface="Candara"/>
                <a:buNone/>
              </a:pPr>
              <a:r>
                <a:rPr b="1" lang="en-US" sz="2000">
                  <a:solidFill>
                    <a:srgbClr val="7F7F7F"/>
                  </a:solidFill>
                  <a:latin typeface="Candara"/>
                  <a:ea typeface="Candara"/>
                  <a:cs typeface="Candara"/>
                  <a:sym typeface="Candara"/>
                </a:rPr>
                <a:t>Increase</a:t>
              </a:r>
              <a:endParaRPr b="1" sz="2000">
                <a:solidFill>
                  <a:srgbClr val="7F7F7F"/>
                </a:solidFill>
                <a:latin typeface="Candara"/>
                <a:ea typeface="Candara"/>
                <a:cs typeface="Candara"/>
                <a:sym typeface="Candara"/>
              </a:endParaRPr>
            </a:p>
          </p:txBody>
        </p:sp>
        <p:sp>
          <p:nvSpPr>
            <p:cNvPr id="802" name="Google Shape;802;p37"/>
            <p:cNvSpPr txBox="1"/>
            <p:nvPr/>
          </p:nvSpPr>
          <p:spPr>
            <a:xfrm>
              <a:off x="2714448" y="5023762"/>
              <a:ext cx="2590699" cy="83137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7F7F7F"/>
                </a:buClr>
                <a:buSzPts val="1400"/>
                <a:buFont typeface="Candara"/>
                <a:buNone/>
              </a:pPr>
              <a:r>
                <a:rPr lang="en-US" sz="1400">
                  <a:solidFill>
                    <a:srgbClr val="7F7F7F"/>
                  </a:solidFill>
                  <a:latin typeface="Candara"/>
                  <a:ea typeface="Candara"/>
                  <a:cs typeface="Candara"/>
                  <a:sym typeface="Candara"/>
                </a:rPr>
                <a:t>Woe be to him that reads but one book. George Herbert</a:t>
              </a:r>
              <a:endParaRPr b="0" sz="1400">
                <a:solidFill>
                  <a:srgbClr val="7F7F7F"/>
                </a:solidFill>
                <a:latin typeface="Candara"/>
                <a:ea typeface="Candara"/>
                <a:cs typeface="Candara"/>
                <a:sym typeface="Candara"/>
              </a:endParaRPr>
            </a:p>
          </p:txBody>
        </p:sp>
        <p:sp>
          <p:nvSpPr>
            <p:cNvPr id="803" name="Google Shape;803;p37"/>
            <p:cNvSpPr txBox="1"/>
            <p:nvPr/>
          </p:nvSpPr>
          <p:spPr>
            <a:xfrm>
              <a:off x="7193042" y="6174931"/>
              <a:ext cx="1759393" cy="450304"/>
            </a:xfrm>
            <a:prstGeom prst="rect">
              <a:avLst/>
            </a:prstGeom>
            <a:noFill/>
            <a:ln>
              <a:noFill/>
            </a:ln>
          </p:spPr>
          <p:txBody>
            <a:bodyPr anchorCtr="0" anchor="t" bIns="45675" lIns="91375" spcFirstLastPara="1" rIns="91375" wrap="square" tIns="45675">
              <a:noAutofit/>
            </a:bodyPr>
            <a:lstStyle/>
            <a:p>
              <a:pPr indent="0" lvl="0" marL="0" marR="0" rtl="0" algn="r">
                <a:spcBef>
                  <a:spcPts val="0"/>
                </a:spcBef>
                <a:spcAft>
                  <a:spcPts val="0"/>
                </a:spcAft>
                <a:buClr>
                  <a:srgbClr val="7F7F7F"/>
                </a:buClr>
                <a:buSzPts val="2000"/>
                <a:buFont typeface="Candara"/>
                <a:buNone/>
              </a:pPr>
              <a:r>
                <a:rPr b="1" lang="en-US" sz="2000">
                  <a:solidFill>
                    <a:srgbClr val="7F7F7F"/>
                  </a:solidFill>
                  <a:latin typeface="Candara"/>
                  <a:ea typeface="Candara"/>
                  <a:cs typeface="Candara"/>
                  <a:sym typeface="Candara"/>
                </a:rPr>
                <a:t>Improve</a:t>
              </a:r>
              <a:endParaRPr b="1" sz="2000">
                <a:solidFill>
                  <a:srgbClr val="7F7F7F"/>
                </a:solidFill>
                <a:latin typeface="Candara"/>
                <a:ea typeface="Candara"/>
                <a:cs typeface="Candara"/>
                <a:sym typeface="Candara"/>
              </a:endParaRPr>
            </a:p>
          </p:txBody>
        </p:sp>
        <p:sp>
          <p:nvSpPr>
            <p:cNvPr id="804" name="Google Shape;804;p37"/>
            <p:cNvSpPr txBox="1"/>
            <p:nvPr/>
          </p:nvSpPr>
          <p:spPr>
            <a:xfrm>
              <a:off x="6456920" y="5023762"/>
              <a:ext cx="2590701" cy="107387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Clr>
                  <a:srgbClr val="7F7F7F"/>
                </a:buClr>
                <a:buSzPts val="1400"/>
                <a:buFont typeface="Candara"/>
                <a:buNone/>
              </a:pPr>
              <a:r>
                <a:rPr lang="en-US" sz="1400">
                  <a:solidFill>
                    <a:srgbClr val="7F7F7F"/>
                  </a:solidFill>
                  <a:latin typeface="Candara"/>
                  <a:ea typeface="Candara"/>
                  <a:cs typeface="Candara"/>
                  <a:sym typeface="Candara"/>
                </a:rPr>
                <a:t>Enjoy the little things in life, because one day you will look back and realize they were the big</a:t>
              </a:r>
              <a:endParaRPr b="0" sz="1400">
                <a:solidFill>
                  <a:srgbClr val="7F7F7F"/>
                </a:solidFill>
                <a:latin typeface="Candara"/>
                <a:ea typeface="Candara"/>
                <a:cs typeface="Candara"/>
                <a:sym typeface="Candara"/>
              </a:endParaRPr>
            </a:p>
          </p:txBody>
        </p:sp>
      </p:grpSp>
      <p:sp>
        <p:nvSpPr>
          <p:cNvPr id="805" name="Google Shape;805;p37"/>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Advertisement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1000"/>
                                        <p:tgtEl>
                                          <p:spTgt spid="7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38"/>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12" name="Google Shape;812;p38"/>
          <p:cNvSpPr/>
          <p:nvPr/>
        </p:nvSpPr>
        <p:spPr>
          <a:xfrm>
            <a:off x="6092826" y="3730626"/>
            <a:ext cx="12700" cy="360363"/>
          </a:xfrm>
          <a:prstGeom prst="rect">
            <a:avLst/>
          </a:pr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13" name="Google Shape;813;p38"/>
          <p:cNvSpPr/>
          <p:nvPr/>
        </p:nvSpPr>
        <p:spPr>
          <a:xfrm>
            <a:off x="5229226" y="4984751"/>
            <a:ext cx="520700" cy="295275"/>
          </a:xfrm>
          <a:custGeom>
            <a:rect b="b" l="l" r="r" t="t"/>
            <a:pathLst>
              <a:path extrusionOk="0" h="186" w="328">
                <a:moveTo>
                  <a:pt x="4" y="186"/>
                </a:moveTo>
                <a:lnTo>
                  <a:pt x="0" y="178"/>
                </a:lnTo>
                <a:lnTo>
                  <a:pt x="324" y="0"/>
                </a:lnTo>
                <a:lnTo>
                  <a:pt x="328" y="7"/>
                </a:lnTo>
                <a:lnTo>
                  <a:pt x="4" y="186"/>
                </a:ln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14" name="Google Shape;814;p38"/>
          <p:cNvSpPr/>
          <p:nvPr/>
        </p:nvSpPr>
        <p:spPr>
          <a:xfrm>
            <a:off x="6448426" y="4984751"/>
            <a:ext cx="552450" cy="301625"/>
          </a:xfrm>
          <a:custGeom>
            <a:rect b="b" l="l" r="r" t="t"/>
            <a:pathLst>
              <a:path extrusionOk="0" h="190" w="348">
                <a:moveTo>
                  <a:pt x="344" y="190"/>
                </a:moveTo>
                <a:lnTo>
                  <a:pt x="0" y="7"/>
                </a:lnTo>
                <a:lnTo>
                  <a:pt x="4" y="0"/>
                </a:lnTo>
                <a:lnTo>
                  <a:pt x="348" y="184"/>
                </a:lnTo>
                <a:lnTo>
                  <a:pt x="344" y="190"/>
                </a:ln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nvGrpSpPr>
          <p:cNvPr id="815" name="Google Shape;815;p38"/>
          <p:cNvGrpSpPr/>
          <p:nvPr/>
        </p:nvGrpSpPr>
        <p:grpSpPr>
          <a:xfrm>
            <a:off x="1501163" y="4864517"/>
            <a:ext cx="2370017" cy="1124436"/>
            <a:chOff x="1221767" y="2192338"/>
            <a:chExt cx="2370017" cy="1124436"/>
          </a:xfrm>
        </p:grpSpPr>
        <p:sp>
          <p:nvSpPr>
            <p:cNvPr id="816" name="Google Shape;816;p38"/>
            <p:cNvSpPr/>
            <p:nvPr/>
          </p:nvSpPr>
          <p:spPr>
            <a:xfrm>
              <a:off x="2696987" y="2192338"/>
              <a:ext cx="894797"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800">
                  <a:solidFill>
                    <a:srgbClr val="7F7F7F"/>
                  </a:solidFill>
                  <a:latin typeface="Candara"/>
                  <a:ea typeface="Candara"/>
                  <a:cs typeface="Candara"/>
                  <a:sym typeface="Candara"/>
                </a:rPr>
                <a:t>Invoice</a:t>
              </a:r>
              <a:endParaRPr b="1" sz="1800">
                <a:solidFill>
                  <a:srgbClr val="7F7F7F"/>
                </a:solidFill>
                <a:latin typeface="Candara"/>
                <a:ea typeface="Candara"/>
                <a:cs typeface="Candara"/>
                <a:sym typeface="Candara"/>
              </a:endParaRPr>
            </a:p>
          </p:txBody>
        </p:sp>
        <p:sp>
          <p:nvSpPr>
            <p:cNvPr id="817" name="Google Shape;817;p38"/>
            <p:cNvSpPr/>
            <p:nvPr/>
          </p:nvSpPr>
          <p:spPr>
            <a:xfrm>
              <a:off x="1221767" y="2523608"/>
              <a:ext cx="2370017" cy="793166"/>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200">
                  <a:solidFill>
                    <a:srgbClr val="7F7F7F"/>
                  </a:solidFill>
                  <a:latin typeface="Candara"/>
                  <a:ea typeface="Candara"/>
                  <a:cs typeface="Candara"/>
                  <a:sym typeface="Candara"/>
                </a:rPr>
                <a:t>God sometimes removes people from your life to protect you. Do not run after them.</a:t>
              </a:r>
              <a:endParaRPr sz="1200">
                <a:solidFill>
                  <a:srgbClr val="7F7F7F"/>
                </a:solidFill>
                <a:latin typeface="Candara"/>
                <a:ea typeface="Candara"/>
                <a:cs typeface="Candara"/>
                <a:sym typeface="Candara"/>
              </a:endParaRPr>
            </a:p>
          </p:txBody>
        </p:sp>
      </p:grpSp>
      <p:grpSp>
        <p:nvGrpSpPr>
          <p:cNvPr id="818" name="Google Shape;818;p38"/>
          <p:cNvGrpSpPr/>
          <p:nvPr/>
        </p:nvGrpSpPr>
        <p:grpSpPr>
          <a:xfrm>
            <a:off x="8371861" y="4851816"/>
            <a:ext cx="2370017" cy="1124436"/>
            <a:chOff x="3106598" y="5073134"/>
            <a:chExt cx="2370017" cy="1124436"/>
          </a:xfrm>
        </p:grpSpPr>
        <p:sp>
          <p:nvSpPr>
            <p:cNvPr id="819" name="Google Shape;819;p38"/>
            <p:cNvSpPr/>
            <p:nvPr/>
          </p:nvSpPr>
          <p:spPr>
            <a:xfrm>
              <a:off x="3106598" y="5073134"/>
              <a:ext cx="136287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Instructions</a:t>
              </a:r>
              <a:endParaRPr b="1" sz="1800">
                <a:solidFill>
                  <a:srgbClr val="7F7F7F"/>
                </a:solidFill>
                <a:latin typeface="Candara"/>
                <a:ea typeface="Candara"/>
                <a:cs typeface="Candara"/>
                <a:sym typeface="Candara"/>
              </a:endParaRPr>
            </a:p>
          </p:txBody>
        </p:sp>
        <p:sp>
          <p:nvSpPr>
            <p:cNvPr id="820" name="Google Shape;820;p38"/>
            <p:cNvSpPr/>
            <p:nvPr/>
          </p:nvSpPr>
          <p:spPr>
            <a:xfrm>
              <a:off x="3106598" y="5404404"/>
              <a:ext cx="2370017" cy="79316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200">
                  <a:solidFill>
                    <a:srgbClr val="7F7F7F"/>
                  </a:solidFill>
                  <a:latin typeface="Candara"/>
                  <a:ea typeface="Candara"/>
                  <a:cs typeface="Candara"/>
                  <a:sym typeface="Candara"/>
                </a:rPr>
                <a:t>God sometimes removes people from your life to protect you. Do not run after them.</a:t>
              </a:r>
              <a:endParaRPr sz="1200">
                <a:solidFill>
                  <a:srgbClr val="7F7F7F"/>
                </a:solidFill>
                <a:latin typeface="Candara"/>
                <a:ea typeface="Candara"/>
                <a:cs typeface="Candara"/>
                <a:sym typeface="Candara"/>
              </a:endParaRPr>
            </a:p>
          </p:txBody>
        </p:sp>
      </p:grpSp>
      <p:grpSp>
        <p:nvGrpSpPr>
          <p:cNvPr id="821" name="Google Shape;821;p38"/>
          <p:cNvGrpSpPr/>
          <p:nvPr/>
        </p:nvGrpSpPr>
        <p:grpSpPr>
          <a:xfrm>
            <a:off x="4561208" y="1749048"/>
            <a:ext cx="2998714" cy="903734"/>
            <a:chOff x="4536294" y="1526495"/>
            <a:chExt cx="2998714" cy="903734"/>
          </a:xfrm>
        </p:grpSpPr>
        <p:sp>
          <p:nvSpPr>
            <p:cNvPr id="822" name="Google Shape;822;p38"/>
            <p:cNvSpPr/>
            <p:nvPr/>
          </p:nvSpPr>
          <p:spPr>
            <a:xfrm>
              <a:off x="5463220" y="1526495"/>
              <a:ext cx="114486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7F7F7F"/>
                  </a:solidFill>
                  <a:latin typeface="Candara"/>
                  <a:ea typeface="Candara"/>
                  <a:cs typeface="Candara"/>
                  <a:sym typeface="Candara"/>
                </a:rPr>
                <a:t>Inventory</a:t>
              </a:r>
              <a:endParaRPr b="1" sz="1800">
                <a:solidFill>
                  <a:srgbClr val="7F7F7F"/>
                </a:solidFill>
                <a:latin typeface="Candara"/>
                <a:ea typeface="Candara"/>
                <a:cs typeface="Candara"/>
                <a:sym typeface="Candara"/>
              </a:endParaRPr>
            </a:p>
          </p:txBody>
        </p:sp>
        <p:sp>
          <p:nvSpPr>
            <p:cNvPr id="823" name="Google Shape;823;p38"/>
            <p:cNvSpPr/>
            <p:nvPr/>
          </p:nvSpPr>
          <p:spPr>
            <a:xfrm>
              <a:off x="4536294" y="1857765"/>
              <a:ext cx="2998714" cy="572464"/>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200">
                  <a:solidFill>
                    <a:srgbClr val="7F7F7F"/>
                  </a:solidFill>
                  <a:latin typeface="Candara"/>
                  <a:ea typeface="Candara"/>
                  <a:cs typeface="Candara"/>
                  <a:sym typeface="Candara"/>
                </a:rPr>
                <a:t>Everyone wants, happiness. No one wants pain. But you can’t have a rainbow without</a:t>
              </a:r>
              <a:endParaRPr sz="1200">
                <a:solidFill>
                  <a:srgbClr val="7F7F7F"/>
                </a:solidFill>
                <a:latin typeface="Candara"/>
                <a:ea typeface="Candara"/>
                <a:cs typeface="Candara"/>
                <a:sym typeface="Candara"/>
              </a:endParaRPr>
            </a:p>
          </p:txBody>
        </p:sp>
      </p:grpSp>
      <p:grpSp>
        <p:nvGrpSpPr>
          <p:cNvPr id="824" name="Google Shape;824;p38"/>
          <p:cNvGrpSpPr/>
          <p:nvPr/>
        </p:nvGrpSpPr>
        <p:grpSpPr>
          <a:xfrm>
            <a:off x="4192588" y="4754563"/>
            <a:ext cx="1039813" cy="1038225"/>
            <a:chOff x="4192588" y="4754563"/>
            <a:chExt cx="1039813" cy="1038225"/>
          </a:xfrm>
        </p:grpSpPr>
        <p:sp>
          <p:nvSpPr>
            <p:cNvPr id="825" name="Google Shape;825;p38"/>
            <p:cNvSpPr/>
            <p:nvPr/>
          </p:nvSpPr>
          <p:spPr>
            <a:xfrm>
              <a:off x="4192588" y="4754563"/>
              <a:ext cx="1039813" cy="1038225"/>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26" name="Google Shape;826;p38"/>
            <p:cNvSpPr/>
            <p:nvPr/>
          </p:nvSpPr>
          <p:spPr>
            <a:xfrm>
              <a:off x="4532018" y="5127758"/>
              <a:ext cx="360953" cy="291835"/>
            </a:xfrm>
            <a:custGeom>
              <a:rect b="b" l="l" r="r" t="t"/>
              <a:pathLst>
                <a:path extrusionOk="0"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827" name="Google Shape;827;p38"/>
          <p:cNvGrpSpPr/>
          <p:nvPr/>
        </p:nvGrpSpPr>
        <p:grpSpPr>
          <a:xfrm>
            <a:off x="5578476" y="4090988"/>
            <a:ext cx="1039813" cy="1036638"/>
            <a:chOff x="5578476" y="4090988"/>
            <a:chExt cx="1039813" cy="1036638"/>
          </a:xfrm>
        </p:grpSpPr>
        <p:sp>
          <p:nvSpPr>
            <p:cNvPr id="828" name="Google Shape;828;p38"/>
            <p:cNvSpPr/>
            <p:nvPr/>
          </p:nvSpPr>
          <p:spPr>
            <a:xfrm>
              <a:off x="5578476" y="4090988"/>
              <a:ext cx="1039813" cy="1036638"/>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829" name="Google Shape;829;p38"/>
            <p:cNvGrpSpPr/>
            <p:nvPr/>
          </p:nvGrpSpPr>
          <p:grpSpPr>
            <a:xfrm>
              <a:off x="5835526" y="4340286"/>
              <a:ext cx="540000" cy="538042"/>
              <a:chOff x="3618897" y="2279040"/>
              <a:chExt cx="706229" cy="703668"/>
            </a:xfrm>
          </p:grpSpPr>
          <p:sp>
            <p:nvSpPr>
              <p:cNvPr id="830" name="Google Shape;830;p38"/>
              <p:cNvSpPr/>
              <p:nvPr/>
            </p:nvSpPr>
            <p:spPr>
              <a:xfrm>
                <a:off x="3713987" y="2279040"/>
                <a:ext cx="516048" cy="703668"/>
              </a:xfrm>
              <a:custGeom>
                <a:rect b="b" l="l" r="r" t="t"/>
                <a:pathLst>
                  <a:path extrusionOk="0" h="814" w="597">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31" name="Google Shape;831;p38"/>
              <p:cNvSpPr/>
              <p:nvPr/>
            </p:nvSpPr>
            <p:spPr>
              <a:xfrm>
                <a:off x="3618897" y="2347432"/>
                <a:ext cx="706229" cy="373412"/>
              </a:xfrm>
              <a:custGeom>
                <a:rect b="b" l="l" r="r" t="t"/>
                <a:pathLst>
                  <a:path extrusionOk="0" h="432" w="817">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32" name="Google Shape;832;p38"/>
              <p:cNvSpPr/>
              <p:nvPr/>
            </p:nvSpPr>
            <p:spPr>
              <a:xfrm>
                <a:off x="3845651" y="2427528"/>
                <a:ext cx="253087" cy="253452"/>
              </a:xfrm>
              <a:custGeom>
                <a:rect b="b" l="l" r="r" t="t"/>
                <a:pathLst>
                  <a:path extrusionOk="0" h="293" w="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grpSp>
        <p:nvGrpSpPr>
          <p:cNvPr id="833" name="Google Shape;833;p38"/>
          <p:cNvGrpSpPr/>
          <p:nvPr/>
        </p:nvGrpSpPr>
        <p:grpSpPr>
          <a:xfrm>
            <a:off x="5578476" y="2690813"/>
            <a:ext cx="1039813" cy="1039813"/>
            <a:chOff x="5578476" y="2690813"/>
            <a:chExt cx="1039813" cy="1039813"/>
          </a:xfrm>
        </p:grpSpPr>
        <p:sp>
          <p:nvSpPr>
            <p:cNvPr id="834" name="Google Shape;834;p38"/>
            <p:cNvSpPr/>
            <p:nvPr/>
          </p:nvSpPr>
          <p:spPr>
            <a:xfrm>
              <a:off x="5578476" y="2690813"/>
              <a:ext cx="1039813" cy="1039813"/>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835" name="Google Shape;835;p38"/>
            <p:cNvGrpSpPr/>
            <p:nvPr/>
          </p:nvGrpSpPr>
          <p:grpSpPr>
            <a:xfrm>
              <a:off x="5880088" y="3057156"/>
              <a:ext cx="360953" cy="307127"/>
              <a:chOff x="7909299" y="3772690"/>
              <a:chExt cx="667095" cy="567616"/>
            </a:xfrm>
          </p:grpSpPr>
          <p:sp>
            <p:nvSpPr>
              <p:cNvPr id="836" name="Google Shape;836;p38"/>
              <p:cNvSpPr/>
              <p:nvPr/>
            </p:nvSpPr>
            <p:spPr>
              <a:xfrm>
                <a:off x="7909299" y="3772690"/>
                <a:ext cx="623207" cy="567616"/>
              </a:xfrm>
              <a:custGeom>
                <a:rect b="b" l="l" r="r" t="t"/>
                <a:pathLst>
                  <a:path extrusionOk="0" h="657" w="721">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37" name="Google Shape;837;p38"/>
              <p:cNvSpPr/>
              <p:nvPr/>
            </p:nvSpPr>
            <p:spPr>
              <a:xfrm>
                <a:off x="7980982" y="3772690"/>
                <a:ext cx="595412" cy="551158"/>
              </a:xfrm>
              <a:custGeom>
                <a:rect b="b" l="l" r="r" t="t"/>
                <a:pathLst>
                  <a:path extrusionOk="0" h="638" w="689">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grpSp>
        <p:nvGrpSpPr>
          <p:cNvPr id="838" name="Google Shape;838;p38"/>
          <p:cNvGrpSpPr/>
          <p:nvPr/>
        </p:nvGrpSpPr>
        <p:grpSpPr>
          <a:xfrm>
            <a:off x="6956426" y="4762501"/>
            <a:ext cx="1039813" cy="1039813"/>
            <a:chOff x="6956426" y="4762501"/>
            <a:chExt cx="1039813" cy="1039813"/>
          </a:xfrm>
        </p:grpSpPr>
        <p:sp>
          <p:nvSpPr>
            <p:cNvPr id="839" name="Google Shape;839;p38"/>
            <p:cNvSpPr/>
            <p:nvPr/>
          </p:nvSpPr>
          <p:spPr>
            <a:xfrm>
              <a:off x="6956426" y="4762501"/>
              <a:ext cx="1039813" cy="1039813"/>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840" name="Google Shape;840;p38"/>
            <p:cNvGrpSpPr/>
            <p:nvPr/>
          </p:nvGrpSpPr>
          <p:grpSpPr>
            <a:xfrm>
              <a:off x="7303431" y="5102989"/>
              <a:ext cx="341039" cy="341371"/>
              <a:chOff x="5240338" y="2657475"/>
              <a:chExt cx="1630363" cy="1631951"/>
            </a:xfrm>
          </p:grpSpPr>
          <p:sp>
            <p:nvSpPr>
              <p:cNvPr id="841" name="Google Shape;841;p38"/>
              <p:cNvSpPr/>
              <p:nvPr/>
            </p:nvSpPr>
            <p:spPr>
              <a:xfrm>
                <a:off x="5240338" y="2735263"/>
                <a:ext cx="1552575" cy="1554163"/>
              </a:xfrm>
              <a:custGeom>
                <a:rect b="b" l="l" r="r" t="t"/>
                <a:pathLst>
                  <a:path extrusionOk="0" h="519" w="517">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42" name="Google Shape;842;p38"/>
              <p:cNvSpPr/>
              <p:nvPr/>
            </p:nvSpPr>
            <p:spPr>
              <a:xfrm>
                <a:off x="5618163" y="3103563"/>
                <a:ext cx="793750" cy="793750"/>
              </a:xfrm>
              <a:custGeom>
                <a:rect b="b" l="l" r="r" t="t"/>
                <a:pathLst>
                  <a:path extrusionOk="0" h="265" w="264">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43" name="Google Shape;843;p38"/>
              <p:cNvSpPr/>
              <p:nvPr/>
            </p:nvSpPr>
            <p:spPr>
              <a:xfrm>
                <a:off x="6018213" y="2657475"/>
                <a:ext cx="852488" cy="850900"/>
              </a:xfrm>
              <a:custGeom>
                <a:rect b="b" l="l" r="r" t="t"/>
                <a:pathLst>
                  <a:path extrusionOk="0" h="284" w="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44" name="Google Shape;844;p38"/>
              <p:cNvSpPr/>
              <p:nvPr/>
            </p:nvSpPr>
            <p:spPr>
              <a:xfrm>
                <a:off x="5907088" y="3403600"/>
                <a:ext cx="222250" cy="219075"/>
              </a:xfrm>
              <a:custGeom>
                <a:rect b="b" l="l" r="r" t="t"/>
                <a:pathLst>
                  <a:path extrusionOk="0" h="73" w="74">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sp>
        <p:nvSpPr>
          <p:cNvPr id="845" name="Google Shape;845;p38"/>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Advertisement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250"/>
                                        <p:tgtEl>
                                          <p:spTgt spid="827"/>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250"/>
                                        <p:tgtEl>
                                          <p:spTgt spid="8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250"/>
                                        <p:tgtEl>
                                          <p:spTgt spid="814"/>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250"/>
                                        <p:tgtEl>
                                          <p:spTgt spid="81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250"/>
                                        <p:tgtEl>
                                          <p:spTgt spid="824"/>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250"/>
                                        <p:tgtEl>
                                          <p:spTgt spid="83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250"/>
                                        <p:tgtEl>
                                          <p:spTgt spid="838"/>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250"/>
                                        <p:tgtEl>
                                          <p:spTgt spid="81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250"/>
                                        <p:tgtEl>
                                          <p:spTgt spid="821"/>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250"/>
                                        <p:tgtEl>
                                          <p:spTgt spid="8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39"/>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52" name="Google Shape;852;p39"/>
          <p:cNvSpPr/>
          <p:nvPr/>
        </p:nvSpPr>
        <p:spPr>
          <a:xfrm>
            <a:off x="1437061" y="2622622"/>
            <a:ext cx="1622351" cy="1622351"/>
          </a:xfrm>
          <a:prstGeom prst="ellipse">
            <a:avLst/>
          </a:prstGeom>
          <a:solidFill>
            <a:srgbClr val="5E8A43"/>
          </a:solidFill>
          <a:ln cap="flat" cmpd="sng" w="50800">
            <a:solidFill>
              <a:srgbClr val="5E8A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53" name="Google Shape;853;p39"/>
          <p:cNvSpPr/>
          <p:nvPr/>
        </p:nvSpPr>
        <p:spPr>
          <a:xfrm>
            <a:off x="3990902" y="2622622"/>
            <a:ext cx="1622351" cy="1622351"/>
          </a:xfrm>
          <a:prstGeom prst="ellipse">
            <a:avLst/>
          </a:prstGeom>
          <a:solidFill>
            <a:srgbClr val="F58C65"/>
          </a:solidFill>
          <a:ln cap="flat" cmpd="sng" w="50800">
            <a:solidFill>
              <a:srgbClr val="F58C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54" name="Google Shape;854;p39"/>
          <p:cNvSpPr/>
          <p:nvPr/>
        </p:nvSpPr>
        <p:spPr>
          <a:xfrm>
            <a:off x="6544743" y="2622622"/>
            <a:ext cx="1622351" cy="1622351"/>
          </a:xfrm>
          <a:prstGeom prst="ellipse">
            <a:avLst/>
          </a:prstGeom>
          <a:solidFill>
            <a:srgbClr val="5E8A43"/>
          </a:solidFill>
          <a:ln cap="flat" cmpd="sng" w="50800">
            <a:solidFill>
              <a:srgbClr val="5E8A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55" name="Google Shape;855;p39"/>
          <p:cNvSpPr/>
          <p:nvPr/>
        </p:nvSpPr>
        <p:spPr>
          <a:xfrm>
            <a:off x="9098584" y="2622622"/>
            <a:ext cx="1622351" cy="1622351"/>
          </a:xfrm>
          <a:prstGeom prst="ellipse">
            <a:avLst/>
          </a:prstGeom>
          <a:solidFill>
            <a:srgbClr val="F58C65"/>
          </a:solidFill>
          <a:ln cap="flat" cmpd="sng" w="50800">
            <a:solidFill>
              <a:srgbClr val="F58C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56" name="Google Shape;856;p39"/>
          <p:cNvSpPr/>
          <p:nvPr/>
        </p:nvSpPr>
        <p:spPr>
          <a:xfrm>
            <a:off x="1765453" y="2951014"/>
            <a:ext cx="965565" cy="965565"/>
          </a:xfrm>
          <a:prstGeom prst="ellipse">
            <a:avLst/>
          </a:prstGeom>
          <a:solidFill>
            <a:srgbClr val="5E8A43"/>
          </a:solidFill>
          <a:ln cap="flat" cmpd="sng" w="12700">
            <a:solidFill>
              <a:srgbClr val="5E8A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57" name="Google Shape;857;p39"/>
          <p:cNvSpPr/>
          <p:nvPr/>
        </p:nvSpPr>
        <p:spPr>
          <a:xfrm>
            <a:off x="4319294" y="2951014"/>
            <a:ext cx="965565" cy="965565"/>
          </a:xfrm>
          <a:prstGeom prst="ellipse">
            <a:avLst/>
          </a:prstGeom>
          <a:solidFill>
            <a:srgbClr val="F58C65"/>
          </a:solidFill>
          <a:ln cap="flat" cmpd="sng" w="12700">
            <a:solidFill>
              <a:srgbClr val="F58C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58" name="Google Shape;858;p39"/>
          <p:cNvSpPr/>
          <p:nvPr/>
        </p:nvSpPr>
        <p:spPr>
          <a:xfrm>
            <a:off x="6873135" y="2956742"/>
            <a:ext cx="965565" cy="965565"/>
          </a:xfrm>
          <a:prstGeom prst="ellipse">
            <a:avLst/>
          </a:prstGeom>
          <a:solidFill>
            <a:srgbClr val="5E8A43"/>
          </a:solidFill>
          <a:ln cap="flat" cmpd="sng" w="12700">
            <a:solidFill>
              <a:srgbClr val="5E8A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59" name="Google Shape;859;p39"/>
          <p:cNvSpPr/>
          <p:nvPr/>
        </p:nvSpPr>
        <p:spPr>
          <a:xfrm>
            <a:off x="9426976" y="2951014"/>
            <a:ext cx="965565" cy="965565"/>
          </a:xfrm>
          <a:prstGeom prst="ellipse">
            <a:avLst/>
          </a:prstGeom>
          <a:solidFill>
            <a:srgbClr val="F58C65"/>
          </a:solidFill>
          <a:ln cap="flat" cmpd="sng" w="12700">
            <a:solidFill>
              <a:srgbClr val="F58C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60" name="Google Shape;860;p39"/>
          <p:cNvSpPr/>
          <p:nvPr/>
        </p:nvSpPr>
        <p:spPr>
          <a:xfrm>
            <a:off x="1995147" y="3163848"/>
            <a:ext cx="513120" cy="513120"/>
          </a:xfrm>
          <a:custGeom>
            <a:rect b="b" l="l" r="r" t="t"/>
            <a:pathLst>
              <a:path extrusionOk="0"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861" name="Google Shape;861;p39"/>
          <p:cNvSpPr/>
          <p:nvPr/>
        </p:nvSpPr>
        <p:spPr>
          <a:xfrm>
            <a:off x="4545516" y="3177236"/>
            <a:ext cx="513120" cy="513120"/>
          </a:xfrm>
          <a:custGeom>
            <a:rect b="b" l="l" r="r" t="t"/>
            <a:pathLst>
              <a:path extrusionOk="0"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862" name="Google Shape;862;p39"/>
          <p:cNvSpPr/>
          <p:nvPr/>
        </p:nvSpPr>
        <p:spPr>
          <a:xfrm>
            <a:off x="9653198" y="3163168"/>
            <a:ext cx="513120" cy="513120"/>
          </a:xfrm>
          <a:custGeom>
            <a:rect b="b" l="l" r="r" t="t"/>
            <a:pathLst>
              <a:path extrusionOk="0"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0" y="107"/>
                </a:moveTo>
                <a:cubicBezTo>
                  <a:pt x="50" y="109"/>
                  <a:pt x="49" y="110"/>
                  <a:pt x="48" y="110"/>
                </a:cubicBezTo>
                <a:cubicBezTo>
                  <a:pt x="33" y="110"/>
                  <a:pt x="33" y="110"/>
                  <a:pt x="33" y="110"/>
                </a:cubicBezTo>
                <a:cubicBezTo>
                  <a:pt x="31" y="110"/>
                  <a:pt x="30" y="109"/>
                  <a:pt x="30" y="107"/>
                </a:cubicBezTo>
                <a:cubicBezTo>
                  <a:pt x="30" y="76"/>
                  <a:pt x="30" y="76"/>
                  <a:pt x="30" y="76"/>
                </a:cubicBezTo>
                <a:cubicBezTo>
                  <a:pt x="30" y="75"/>
                  <a:pt x="31" y="74"/>
                  <a:pt x="33" y="74"/>
                </a:cubicBezTo>
                <a:cubicBezTo>
                  <a:pt x="48" y="74"/>
                  <a:pt x="48" y="74"/>
                  <a:pt x="48" y="74"/>
                </a:cubicBezTo>
                <a:cubicBezTo>
                  <a:pt x="49" y="74"/>
                  <a:pt x="50" y="75"/>
                  <a:pt x="50" y="76"/>
                </a:cubicBezTo>
                <a:lnTo>
                  <a:pt x="50" y="107"/>
                </a:lnTo>
                <a:close/>
                <a:moveTo>
                  <a:pt x="80" y="107"/>
                </a:moveTo>
                <a:cubicBezTo>
                  <a:pt x="80" y="109"/>
                  <a:pt x="79" y="110"/>
                  <a:pt x="77" y="110"/>
                </a:cubicBezTo>
                <a:cubicBezTo>
                  <a:pt x="63" y="110"/>
                  <a:pt x="63" y="110"/>
                  <a:pt x="63" y="110"/>
                </a:cubicBezTo>
                <a:cubicBezTo>
                  <a:pt x="61" y="110"/>
                  <a:pt x="60" y="109"/>
                  <a:pt x="60" y="107"/>
                </a:cubicBezTo>
                <a:cubicBezTo>
                  <a:pt x="60" y="55"/>
                  <a:pt x="60" y="55"/>
                  <a:pt x="60" y="55"/>
                </a:cubicBezTo>
                <a:cubicBezTo>
                  <a:pt x="60" y="53"/>
                  <a:pt x="61" y="52"/>
                  <a:pt x="63" y="52"/>
                </a:cubicBezTo>
                <a:cubicBezTo>
                  <a:pt x="77" y="52"/>
                  <a:pt x="77" y="52"/>
                  <a:pt x="77" y="52"/>
                </a:cubicBezTo>
                <a:cubicBezTo>
                  <a:pt x="79" y="52"/>
                  <a:pt x="80" y="53"/>
                  <a:pt x="80" y="55"/>
                </a:cubicBezTo>
                <a:lnTo>
                  <a:pt x="80" y="107"/>
                </a:lnTo>
                <a:close/>
                <a:moveTo>
                  <a:pt x="110" y="107"/>
                </a:moveTo>
                <a:cubicBezTo>
                  <a:pt x="110" y="109"/>
                  <a:pt x="108" y="110"/>
                  <a:pt x="107" y="110"/>
                </a:cubicBezTo>
                <a:cubicBezTo>
                  <a:pt x="92" y="110"/>
                  <a:pt x="92" y="110"/>
                  <a:pt x="92" y="110"/>
                </a:cubicBezTo>
                <a:cubicBezTo>
                  <a:pt x="91" y="110"/>
                  <a:pt x="89" y="109"/>
                  <a:pt x="89" y="107"/>
                </a:cubicBezTo>
                <a:cubicBezTo>
                  <a:pt x="89" y="32"/>
                  <a:pt x="89" y="32"/>
                  <a:pt x="89" y="32"/>
                </a:cubicBezTo>
                <a:cubicBezTo>
                  <a:pt x="89" y="30"/>
                  <a:pt x="91" y="29"/>
                  <a:pt x="92" y="29"/>
                </a:cubicBezTo>
                <a:cubicBezTo>
                  <a:pt x="107" y="29"/>
                  <a:pt x="107" y="29"/>
                  <a:pt x="107" y="29"/>
                </a:cubicBezTo>
                <a:cubicBezTo>
                  <a:pt x="108" y="29"/>
                  <a:pt x="110" y="30"/>
                  <a:pt x="110" y="32"/>
                </a:cubicBezTo>
                <a:lnTo>
                  <a:pt x="110" y="107"/>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863" name="Google Shape;863;p39"/>
          <p:cNvSpPr/>
          <p:nvPr/>
        </p:nvSpPr>
        <p:spPr>
          <a:xfrm>
            <a:off x="7113425" y="3177916"/>
            <a:ext cx="513120" cy="513120"/>
          </a:xfrm>
          <a:custGeom>
            <a:rect b="b" l="l" r="r" t="t"/>
            <a:pathLst>
              <a:path extrusionOk="0"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864" name="Google Shape;864;p39"/>
          <p:cNvSpPr txBox="1"/>
          <p:nvPr/>
        </p:nvSpPr>
        <p:spPr>
          <a:xfrm>
            <a:off x="1207030" y="4644403"/>
            <a:ext cx="1994457"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Tech</a:t>
            </a:r>
            <a:endParaRPr b="1" sz="1800">
              <a:solidFill>
                <a:srgbClr val="7F7F7F"/>
              </a:solidFill>
              <a:latin typeface="Candara"/>
              <a:ea typeface="Candara"/>
              <a:cs typeface="Candara"/>
              <a:sym typeface="Candara"/>
            </a:endParaRPr>
          </a:p>
          <a:p>
            <a:pPr indent="0" lvl="0" marL="0" marR="0" rtl="0" algn="l">
              <a:spcBef>
                <a:spcPts val="0"/>
              </a:spcBef>
              <a:spcAft>
                <a:spcPts val="0"/>
              </a:spcAft>
              <a:buNone/>
            </a:pPr>
            <a:r>
              <a:rPr lang="en-US" sz="1200">
                <a:solidFill>
                  <a:srgbClr val="7F7F7F"/>
                </a:solidFill>
                <a:latin typeface="Candara"/>
                <a:ea typeface="Candara"/>
                <a:cs typeface="Candara"/>
                <a:sym typeface="Candara"/>
              </a:rPr>
              <a:t>Always give your best never</a:t>
            </a:r>
            <a:endParaRPr sz="1200">
              <a:solidFill>
                <a:srgbClr val="7F7F7F"/>
              </a:solidFill>
              <a:latin typeface="Candara"/>
              <a:ea typeface="Candara"/>
              <a:cs typeface="Candara"/>
              <a:sym typeface="Candara"/>
            </a:endParaRPr>
          </a:p>
          <a:p>
            <a:pPr indent="0" lvl="0" marL="0" marR="0" rtl="0" algn="l">
              <a:spcBef>
                <a:spcPts val="0"/>
              </a:spcBef>
              <a:spcAft>
                <a:spcPts val="0"/>
              </a:spcAft>
              <a:buNone/>
            </a:pPr>
            <a:r>
              <a:rPr lang="en-US" sz="1200">
                <a:solidFill>
                  <a:srgbClr val="7F7F7F"/>
                </a:solidFill>
                <a:latin typeface="Candara"/>
                <a:ea typeface="Candara"/>
                <a:cs typeface="Candara"/>
                <a:sym typeface="Candara"/>
              </a:rPr>
              <a:t> worry for results.</a:t>
            </a:r>
            <a:endParaRPr sz="1600">
              <a:solidFill>
                <a:srgbClr val="7F7F7F"/>
              </a:solidFill>
              <a:latin typeface="Candara"/>
              <a:ea typeface="Candara"/>
              <a:cs typeface="Candara"/>
              <a:sym typeface="Candara"/>
            </a:endParaRPr>
          </a:p>
        </p:txBody>
      </p:sp>
      <p:sp>
        <p:nvSpPr>
          <p:cNvPr id="865" name="Google Shape;865;p39"/>
          <p:cNvSpPr txBox="1"/>
          <p:nvPr/>
        </p:nvSpPr>
        <p:spPr>
          <a:xfrm>
            <a:off x="3809837" y="4644402"/>
            <a:ext cx="2308645"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Startup</a:t>
            </a:r>
            <a:endParaRPr b="1" sz="1800">
              <a:solidFill>
                <a:srgbClr val="7F7F7F"/>
              </a:solidFill>
              <a:latin typeface="Candara"/>
              <a:ea typeface="Candara"/>
              <a:cs typeface="Candara"/>
              <a:sym typeface="Candara"/>
            </a:endParaRPr>
          </a:p>
          <a:p>
            <a:pPr indent="0" lvl="0" marL="0" marR="0" rtl="0" algn="l">
              <a:spcBef>
                <a:spcPts val="0"/>
              </a:spcBef>
              <a:spcAft>
                <a:spcPts val="0"/>
              </a:spcAft>
              <a:buNone/>
            </a:pPr>
            <a:r>
              <a:rPr lang="en-US" sz="1200">
                <a:solidFill>
                  <a:srgbClr val="7F7F7F"/>
                </a:solidFill>
                <a:latin typeface="Candara"/>
                <a:ea typeface="Candara"/>
                <a:cs typeface="Candara"/>
                <a:sym typeface="Candara"/>
              </a:rPr>
              <a:t>Be an encourager, the </a:t>
            </a:r>
            <a:endParaRPr sz="1200">
              <a:solidFill>
                <a:srgbClr val="7F7F7F"/>
              </a:solidFill>
              <a:latin typeface="Candara"/>
              <a:ea typeface="Candara"/>
              <a:cs typeface="Candara"/>
              <a:sym typeface="Candara"/>
            </a:endParaRPr>
          </a:p>
          <a:p>
            <a:pPr indent="0" lvl="0" marL="0" marR="0" rtl="0" algn="l">
              <a:spcBef>
                <a:spcPts val="0"/>
              </a:spcBef>
              <a:spcAft>
                <a:spcPts val="0"/>
              </a:spcAft>
              <a:buNone/>
            </a:pPr>
            <a:r>
              <a:rPr lang="en-US" sz="1200">
                <a:solidFill>
                  <a:srgbClr val="7F7F7F"/>
                </a:solidFill>
                <a:latin typeface="Candara"/>
                <a:ea typeface="Candara"/>
                <a:cs typeface="Candara"/>
                <a:sym typeface="Candara"/>
              </a:rPr>
              <a:t>world has enough critics already</a:t>
            </a:r>
            <a:r>
              <a:rPr lang="en-US" sz="1100">
                <a:solidFill>
                  <a:srgbClr val="7F7F7F"/>
                </a:solidFill>
                <a:latin typeface="Candara"/>
                <a:ea typeface="Candara"/>
                <a:cs typeface="Candara"/>
                <a:sym typeface="Candara"/>
              </a:rPr>
              <a:t>.</a:t>
            </a:r>
            <a:endParaRPr sz="1400">
              <a:solidFill>
                <a:srgbClr val="7F7F7F"/>
              </a:solidFill>
              <a:latin typeface="Candara"/>
              <a:ea typeface="Candara"/>
              <a:cs typeface="Candara"/>
              <a:sym typeface="Candara"/>
            </a:endParaRPr>
          </a:p>
        </p:txBody>
      </p:sp>
      <p:sp>
        <p:nvSpPr>
          <p:cNvPr id="866" name="Google Shape;866;p39"/>
          <p:cNvSpPr txBox="1"/>
          <p:nvPr/>
        </p:nvSpPr>
        <p:spPr>
          <a:xfrm>
            <a:off x="6412645" y="4644403"/>
            <a:ext cx="2026517"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Knowledge</a:t>
            </a:r>
            <a:endParaRPr b="1" sz="1800">
              <a:solidFill>
                <a:srgbClr val="7F7F7F"/>
              </a:solidFill>
              <a:latin typeface="Candara"/>
              <a:ea typeface="Candara"/>
              <a:cs typeface="Candara"/>
              <a:sym typeface="Candara"/>
            </a:endParaRPr>
          </a:p>
          <a:p>
            <a:pPr indent="0" lvl="0" marL="0" marR="0" rtl="0" algn="l">
              <a:spcBef>
                <a:spcPts val="0"/>
              </a:spcBef>
              <a:spcAft>
                <a:spcPts val="0"/>
              </a:spcAft>
              <a:buNone/>
            </a:pPr>
            <a:r>
              <a:rPr lang="en-US" sz="1200">
                <a:solidFill>
                  <a:srgbClr val="7F7F7F"/>
                </a:solidFill>
                <a:latin typeface="Candara"/>
                <a:ea typeface="Candara"/>
                <a:cs typeface="Candara"/>
                <a:sym typeface="Candara"/>
              </a:rPr>
              <a:t>Be an encourager, the world</a:t>
            </a:r>
            <a:endParaRPr sz="1200">
              <a:solidFill>
                <a:srgbClr val="7F7F7F"/>
              </a:solidFill>
              <a:latin typeface="Candara"/>
              <a:ea typeface="Candara"/>
              <a:cs typeface="Candara"/>
              <a:sym typeface="Candara"/>
            </a:endParaRPr>
          </a:p>
          <a:p>
            <a:pPr indent="0" lvl="0" marL="0" marR="0" rtl="0" algn="l">
              <a:spcBef>
                <a:spcPts val="0"/>
              </a:spcBef>
              <a:spcAft>
                <a:spcPts val="0"/>
              </a:spcAft>
              <a:buNone/>
            </a:pPr>
            <a:r>
              <a:rPr lang="en-US" sz="1200">
                <a:solidFill>
                  <a:srgbClr val="7F7F7F"/>
                </a:solidFill>
                <a:latin typeface="Candara"/>
                <a:ea typeface="Candara"/>
                <a:cs typeface="Candara"/>
                <a:sym typeface="Candara"/>
              </a:rPr>
              <a:t> has enough critics already.</a:t>
            </a:r>
            <a:endParaRPr sz="1600">
              <a:solidFill>
                <a:srgbClr val="7F7F7F"/>
              </a:solidFill>
              <a:latin typeface="Candara"/>
              <a:ea typeface="Candara"/>
              <a:cs typeface="Candara"/>
              <a:sym typeface="Candara"/>
            </a:endParaRPr>
          </a:p>
        </p:txBody>
      </p:sp>
      <p:sp>
        <p:nvSpPr>
          <p:cNvPr id="867" name="Google Shape;867;p39"/>
          <p:cNvSpPr txBox="1"/>
          <p:nvPr/>
        </p:nvSpPr>
        <p:spPr>
          <a:xfrm>
            <a:off x="9092145" y="4644402"/>
            <a:ext cx="1994457"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Join</a:t>
            </a:r>
            <a:endParaRPr b="1" sz="1800">
              <a:solidFill>
                <a:srgbClr val="7F7F7F"/>
              </a:solidFill>
              <a:latin typeface="Candara"/>
              <a:ea typeface="Candara"/>
              <a:cs typeface="Candara"/>
              <a:sym typeface="Candara"/>
            </a:endParaRPr>
          </a:p>
          <a:p>
            <a:pPr indent="0" lvl="0" marL="0" marR="0" rtl="0" algn="l">
              <a:spcBef>
                <a:spcPts val="0"/>
              </a:spcBef>
              <a:spcAft>
                <a:spcPts val="0"/>
              </a:spcAft>
              <a:buNone/>
            </a:pPr>
            <a:r>
              <a:rPr lang="en-US" sz="1200">
                <a:solidFill>
                  <a:srgbClr val="7F7F7F"/>
                </a:solidFill>
                <a:latin typeface="Candara"/>
                <a:ea typeface="Candara"/>
                <a:cs typeface="Candara"/>
                <a:sym typeface="Candara"/>
              </a:rPr>
              <a:t>Always give your best never</a:t>
            </a:r>
            <a:endParaRPr sz="1200">
              <a:solidFill>
                <a:srgbClr val="7F7F7F"/>
              </a:solidFill>
              <a:latin typeface="Candara"/>
              <a:ea typeface="Candara"/>
              <a:cs typeface="Candara"/>
              <a:sym typeface="Candara"/>
            </a:endParaRPr>
          </a:p>
          <a:p>
            <a:pPr indent="0" lvl="0" marL="0" marR="0" rtl="0" algn="l">
              <a:spcBef>
                <a:spcPts val="0"/>
              </a:spcBef>
              <a:spcAft>
                <a:spcPts val="0"/>
              </a:spcAft>
              <a:buNone/>
            </a:pPr>
            <a:r>
              <a:rPr lang="en-US" sz="1200">
                <a:solidFill>
                  <a:srgbClr val="7F7F7F"/>
                </a:solidFill>
                <a:latin typeface="Candara"/>
                <a:ea typeface="Candara"/>
                <a:cs typeface="Candara"/>
                <a:sym typeface="Candara"/>
              </a:rPr>
              <a:t> worry for results</a:t>
            </a:r>
            <a:endParaRPr sz="1600">
              <a:solidFill>
                <a:srgbClr val="7F7F7F"/>
              </a:solidFill>
              <a:latin typeface="Candara"/>
              <a:ea typeface="Candara"/>
              <a:cs typeface="Candara"/>
              <a:sym typeface="Candara"/>
            </a:endParaRPr>
          </a:p>
        </p:txBody>
      </p:sp>
      <p:sp>
        <p:nvSpPr>
          <p:cNvPr id="868" name="Google Shape;868;p39"/>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Advertisement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250"/>
                                        <p:tgtEl>
                                          <p:spTgt spid="852"/>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250"/>
                                        <p:tgtEl>
                                          <p:spTgt spid="85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250"/>
                                        <p:tgtEl>
                                          <p:spTgt spid="854"/>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855"/>
                                        </p:tgtEl>
                                        <p:attrNameLst>
                                          <p:attrName>style.visibility</p:attrName>
                                        </p:attrNameLst>
                                      </p:cBhvr>
                                      <p:to>
                                        <p:strVal val="visible"/>
                                      </p:to>
                                    </p:set>
                                    <p:animEffect filter="fade" transition="in">
                                      <p:cBhvr>
                                        <p:cTn dur="250"/>
                                        <p:tgtEl>
                                          <p:spTgt spid="8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250"/>
                                        <p:tgtEl>
                                          <p:spTgt spid="856"/>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250"/>
                                        <p:tgtEl>
                                          <p:spTgt spid="85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250"/>
                                        <p:tgtEl>
                                          <p:spTgt spid="858"/>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250"/>
                                        <p:tgtEl>
                                          <p:spTgt spid="8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250"/>
                                        <p:tgtEl>
                                          <p:spTgt spid="860"/>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250"/>
                                        <p:tgtEl>
                                          <p:spTgt spid="86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250"/>
                                        <p:tgtEl>
                                          <p:spTgt spid="862"/>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250"/>
                                        <p:tgtEl>
                                          <p:spTgt spid="86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250"/>
                                        <p:tgtEl>
                                          <p:spTgt spid="864"/>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250"/>
                                        <p:tgtEl>
                                          <p:spTgt spid="865"/>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250"/>
                                        <p:tgtEl>
                                          <p:spTgt spid="866"/>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250"/>
                                        <p:tgtEl>
                                          <p:spTgt spid="8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40"/>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875" name="Google Shape;875;p40"/>
          <p:cNvGrpSpPr/>
          <p:nvPr/>
        </p:nvGrpSpPr>
        <p:grpSpPr>
          <a:xfrm>
            <a:off x="5360732" y="2501897"/>
            <a:ext cx="1493779" cy="755336"/>
            <a:chOff x="5360732" y="2527301"/>
            <a:chExt cx="1493779" cy="755336"/>
          </a:xfrm>
        </p:grpSpPr>
        <p:sp>
          <p:nvSpPr>
            <p:cNvPr id="876" name="Google Shape;876;p40"/>
            <p:cNvSpPr/>
            <p:nvPr/>
          </p:nvSpPr>
          <p:spPr>
            <a:xfrm>
              <a:off x="5360732" y="2527301"/>
              <a:ext cx="1493779" cy="755336"/>
            </a:xfrm>
            <a:custGeom>
              <a:rect b="b" l="l" r="r" t="t"/>
              <a:pathLst>
                <a:path extrusionOk="0" h="166" w="328">
                  <a:moveTo>
                    <a:pt x="165" y="1"/>
                  </a:moveTo>
                  <a:cubicBezTo>
                    <a:pt x="209" y="1"/>
                    <a:pt x="254" y="0"/>
                    <a:pt x="299" y="1"/>
                  </a:cubicBezTo>
                  <a:cubicBezTo>
                    <a:pt x="319" y="1"/>
                    <a:pt x="328" y="17"/>
                    <a:pt x="318" y="36"/>
                  </a:cubicBezTo>
                  <a:cubicBezTo>
                    <a:pt x="296" y="75"/>
                    <a:pt x="274" y="113"/>
                    <a:pt x="250" y="151"/>
                  </a:cubicBezTo>
                  <a:cubicBezTo>
                    <a:pt x="246" y="158"/>
                    <a:pt x="233" y="164"/>
                    <a:pt x="224" y="164"/>
                  </a:cubicBezTo>
                  <a:cubicBezTo>
                    <a:pt x="184" y="166"/>
                    <a:pt x="144" y="166"/>
                    <a:pt x="104" y="164"/>
                  </a:cubicBezTo>
                  <a:cubicBezTo>
                    <a:pt x="95" y="164"/>
                    <a:pt x="83" y="156"/>
                    <a:pt x="77" y="148"/>
                  </a:cubicBezTo>
                  <a:cubicBezTo>
                    <a:pt x="55" y="113"/>
                    <a:pt x="35" y="77"/>
                    <a:pt x="15" y="41"/>
                  </a:cubicBezTo>
                  <a:cubicBezTo>
                    <a:pt x="0" y="15"/>
                    <a:pt x="7" y="3"/>
                    <a:pt x="37" y="2"/>
                  </a:cubicBezTo>
                  <a:cubicBezTo>
                    <a:pt x="58" y="2"/>
                    <a:pt x="80" y="2"/>
                    <a:pt x="101" y="2"/>
                  </a:cubicBezTo>
                  <a:cubicBezTo>
                    <a:pt x="122" y="2"/>
                    <a:pt x="144" y="2"/>
                    <a:pt x="165" y="2"/>
                  </a:cubicBezTo>
                  <a:cubicBezTo>
                    <a:pt x="165" y="2"/>
                    <a:pt x="165" y="1"/>
                    <a:pt x="165" y="1"/>
                  </a:cubicBezTo>
                  <a:close/>
                </a:path>
              </a:pathLst>
            </a:cu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77" name="Google Shape;877;p40"/>
            <p:cNvSpPr/>
            <p:nvPr/>
          </p:nvSpPr>
          <p:spPr>
            <a:xfrm>
              <a:off x="5951426" y="2809675"/>
              <a:ext cx="317217" cy="190587"/>
            </a:xfrm>
            <a:custGeom>
              <a:rect b="b" l="l" r="r" t="t"/>
              <a:pathLst>
                <a:path extrusionOk="0"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878" name="Google Shape;878;p40"/>
          <p:cNvGrpSpPr/>
          <p:nvPr/>
        </p:nvGrpSpPr>
        <p:grpSpPr>
          <a:xfrm>
            <a:off x="5329361" y="4623111"/>
            <a:ext cx="1501018" cy="755336"/>
            <a:chOff x="5329361" y="4648515"/>
            <a:chExt cx="1501018" cy="755336"/>
          </a:xfrm>
        </p:grpSpPr>
        <p:sp>
          <p:nvSpPr>
            <p:cNvPr id="879" name="Google Shape;879;p40"/>
            <p:cNvSpPr/>
            <p:nvPr/>
          </p:nvSpPr>
          <p:spPr>
            <a:xfrm>
              <a:off x="5329361" y="4648515"/>
              <a:ext cx="1501018" cy="755336"/>
            </a:xfrm>
            <a:custGeom>
              <a:rect b="b" l="l" r="r" t="t"/>
              <a:pathLst>
                <a:path extrusionOk="0" h="166" w="330">
                  <a:moveTo>
                    <a:pt x="45" y="71"/>
                  </a:moveTo>
                  <a:cubicBezTo>
                    <a:pt x="56" y="53"/>
                    <a:pt x="65" y="35"/>
                    <a:pt x="77" y="18"/>
                  </a:cubicBezTo>
                  <a:cubicBezTo>
                    <a:pt x="83" y="10"/>
                    <a:pt x="95" y="2"/>
                    <a:pt x="105" y="1"/>
                  </a:cubicBezTo>
                  <a:cubicBezTo>
                    <a:pt x="145" y="0"/>
                    <a:pt x="185" y="0"/>
                    <a:pt x="225" y="1"/>
                  </a:cubicBezTo>
                  <a:cubicBezTo>
                    <a:pt x="234" y="2"/>
                    <a:pt x="247" y="9"/>
                    <a:pt x="252" y="17"/>
                  </a:cubicBezTo>
                  <a:cubicBezTo>
                    <a:pt x="275" y="53"/>
                    <a:pt x="296" y="91"/>
                    <a:pt x="317" y="129"/>
                  </a:cubicBezTo>
                  <a:cubicBezTo>
                    <a:pt x="330" y="151"/>
                    <a:pt x="321" y="165"/>
                    <a:pt x="296" y="165"/>
                  </a:cubicBezTo>
                  <a:cubicBezTo>
                    <a:pt x="209" y="166"/>
                    <a:pt x="123" y="166"/>
                    <a:pt x="36" y="165"/>
                  </a:cubicBezTo>
                  <a:cubicBezTo>
                    <a:pt x="8" y="165"/>
                    <a:pt x="0" y="150"/>
                    <a:pt x="13" y="127"/>
                  </a:cubicBezTo>
                  <a:cubicBezTo>
                    <a:pt x="24" y="108"/>
                    <a:pt x="34" y="90"/>
                    <a:pt x="45" y="71"/>
                  </a:cubicBezTo>
                  <a:close/>
                </a:path>
              </a:pathLst>
            </a:cu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80" name="Google Shape;880;p40"/>
            <p:cNvSpPr/>
            <p:nvPr/>
          </p:nvSpPr>
          <p:spPr>
            <a:xfrm>
              <a:off x="5981868" y="4892570"/>
              <a:ext cx="251506" cy="267225"/>
            </a:xfrm>
            <a:custGeom>
              <a:rect b="b" l="l" r="r" t="t"/>
              <a:pathLst>
                <a:path extrusionOk="0" h="95" w="89">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881" name="Google Shape;881;p40"/>
          <p:cNvGrpSpPr/>
          <p:nvPr/>
        </p:nvGrpSpPr>
        <p:grpSpPr>
          <a:xfrm>
            <a:off x="4484737" y="3964303"/>
            <a:ext cx="1153515" cy="1295896"/>
            <a:chOff x="4484737" y="3989707"/>
            <a:chExt cx="1153515" cy="1295896"/>
          </a:xfrm>
        </p:grpSpPr>
        <p:sp>
          <p:nvSpPr>
            <p:cNvPr id="882" name="Google Shape;882;p40"/>
            <p:cNvSpPr/>
            <p:nvPr/>
          </p:nvSpPr>
          <p:spPr>
            <a:xfrm>
              <a:off x="4484737" y="3989707"/>
              <a:ext cx="1153515" cy="1295896"/>
            </a:xfrm>
            <a:custGeom>
              <a:rect b="b" l="l" r="r" t="t"/>
              <a:pathLst>
                <a:path extrusionOk="0" h="285" w="254">
                  <a:moveTo>
                    <a:pt x="217" y="208"/>
                  </a:moveTo>
                  <a:cubicBezTo>
                    <a:pt x="207" y="226"/>
                    <a:pt x="196" y="244"/>
                    <a:pt x="186" y="262"/>
                  </a:cubicBezTo>
                  <a:cubicBezTo>
                    <a:pt x="172" y="285"/>
                    <a:pt x="156" y="285"/>
                    <a:pt x="143" y="262"/>
                  </a:cubicBezTo>
                  <a:cubicBezTo>
                    <a:pt x="110" y="207"/>
                    <a:pt x="79" y="152"/>
                    <a:pt x="46" y="96"/>
                  </a:cubicBezTo>
                  <a:cubicBezTo>
                    <a:pt x="36" y="78"/>
                    <a:pt x="25" y="60"/>
                    <a:pt x="14" y="41"/>
                  </a:cubicBezTo>
                  <a:cubicBezTo>
                    <a:pt x="0" y="18"/>
                    <a:pt x="7" y="2"/>
                    <a:pt x="34" y="1"/>
                  </a:cubicBezTo>
                  <a:cubicBezTo>
                    <a:pt x="78" y="0"/>
                    <a:pt x="122" y="0"/>
                    <a:pt x="165" y="2"/>
                  </a:cubicBezTo>
                  <a:cubicBezTo>
                    <a:pt x="174" y="2"/>
                    <a:pt x="185" y="9"/>
                    <a:pt x="189" y="16"/>
                  </a:cubicBezTo>
                  <a:cubicBezTo>
                    <a:pt x="211" y="50"/>
                    <a:pt x="231" y="86"/>
                    <a:pt x="250" y="122"/>
                  </a:cubicBezTo>
                  <a:cubicBezTo>
                    <a:pt x="254" y="129"/>
                    <a:pt x="253" y="143"/>
                    <a:pt x="249" y="151"/>
                  </a:cubicBezTo>
                  <a:cubicBezTo>
                    <a:pt x="240" y="171"/>
                    <a:pt x="228" y="189"/>
                    <a:pt x="217" y="208"/>
                  </a:cubicBezTo>
                  <a:close/>
                </a:path>
              </a:pathLst>
            </a:cu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83" name="Google Shape;883;p40"/>
            <p:cNvSpPr/>
            <p:nvPr/>
          </p:nvSpPr>
          <p:spPr>
            <a:xfrm>
              <a:off x="4997844" y="4287673"/>
              <a:ext cx="317217" cy="349982"/>
            </a:xfrm>
            <a:custGeom>
              <a:rect b="b" l="l" r="r" t="t"/>
              <a:pathLst>
                <a:path extrusionOk="0" h="109" w="9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884" name="Google Shape;884;p40"/>
          <p:cNvGrpSpPr/>
          <p:nvPr/>
        </p:nvGrpSpPr>
        <p:grpSpPr>
          <a:xfrm>
            <a:off x="6552859" y="2615319"/>
            <a:ext cx="1160756" cy="1307961"/>
            <a:chOff x="6552859" y="2640723"/>
            <a:chExt cx="1160756" cy="1307961"/>
          </a:xfrm>
        </p:grpSpPr>
        <p:sp>
          <p:nvSpPr>
            <p:cNvPr id="885" name="Google Shape;885;p40"/>
            <p:cNvSpPr/>
            <p:nvPr/>
          </p:nvSpPr>
          <p:spPr>
            <a:xfrm>
              <a:off x="6552859" y="2640723"/>
              <a:ext cx="1160756" cy="1307961"/>
            </a:xfrm>
            <a:custGeom>
              <a:rect b="b" l="l" r="r" t="t"/>
              <a:pathLst>
                <a:path extrusionOk="0" h="287" w="255">
                  <a:moveTo>
                    <a:pt x="155" y="286"/>
                  </a:moveTo>
                  <a:cubicBezTo>
                    <a:pt x="135" y="286"/>
                    <a:pt x="114" y="287"/>
                    <a:pt x="93" y="285"/>
                  </a:cubicBezTo>
                  <a:cubicBezTo>
                    <a:pt x="83" y="284"/>
                    <a:pt x="70" y="277"/>
                    <a:pt x="65" y="269"/>
                  </a:cubicBezTo>
                  <a:cubicBezTo>
                    <a:pt x="43" y="235"/>
                    <a:pt x="23" y="201"/>
                    <a:pt x="5" y="165"/>
                  </a:cubicBezTo>
                  <a:cubicBezTo>
                    <a:pt x="0" y="157"/>
                    <a:pt x="0" y="142"/>
                    <a:pt x="4" y="134"/>
                  </a:cubicBezTo>
                  <a:cubicBezTo>
                    <a:pt x="24" y="96"/>
                    <a:pt x="46" y="59"/>
                    <a:pt x="68" y="21"/>
                  </a:cubicBezTo>
                  <a:cubicBezTo>
                    <a:pt x="81" y="0"/>
                    <a:pt x="98" y="0"/>
                    <a:pt x="111" y="22"/>
                  </a:cubicBezTo>
                  <a:cubicBezTo>
                    <a:pt x="155" y="97"/>
                    <a:pt x="198" y="171"/>
                    <a:pt x="241" y="246"/>
                  </a:cubicBezTo>
                  <a:cubicBezTo>
                    <a:pt x="255" y="270"/>
                    <a:pt x="246" y="285"/>
                    <a:pt x="219" y="286"/>
                  </a:cubicBezTo>
                  <a:cubicBezTo>
                    <a:pt x="198" y="286"/>
                    <a:pt x="177" y="286"/>
                    <a:pt x="155" y="286"/>
                  </a:cubicBezTo>
                  <a:close/>
                </a:path>
              </a:pathLst>
            </a:cu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886" name="Google Shape;886;p40"/>
            <p:cNvGrpSpPr/>
            <p:nvPr/>
          </p:nvGrpSpPr>
          <p:grpSpPr>
            <a:xfrm>
              <a:off x="6885882" y="3261766"/>
              <a:ext cx="317217" cy="316067"/>
              <a:chOff x="3618897" y="2279040"/>
              <a:chExt cx="706229" cy="703668"/>
            </a:xfrm>
          </p:grpSpPr>
          <p:sp>
            <p:nvSpPr>
              <p:cNvPr id="887" name="Google Shape;887;p40"/>
              <p:cNvSpPr/>
              <p:nvPr/>
            </p:nvSpPr>
            <p:spPr>
              <a:xfrm>
                <a:off x="3713987" y="2279040"/>
                <a:ext cx="516048" cy="703668"/>
              </a:xfrm>
              <a:custGeom>
                <a:rect b="b" l="l" r="r" t="t"/>
                <a:pathLst>
                  <a:path extrusionOk="0" h="814" w="597">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88" name="Google Shape;888;p40"/>
              <p:cNvSpPr/>
              <p:nvPr/>
            </p:nvSpPr>
            <p:spPr>
              <a:xfrm>
                <a:off x="3618897" y="2347432"/>
                <a:ext cx="706229" cy="373412"/>
              </a:xfrm>
              <a:custGeom>
                <a:rect b="b" l="l" r="r" t="t"/>
                <a:pathLst>
                  <a:path extrusionOk="0" h="432" w="817">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89" name="Google Shape;889;p40"/>
              <p:cNvSpPr/>
              <p:nvPr/>
            </p:nvSpPr>
            <p:spPr>
              <a:xfrm>
                <a:off x="3845651" y="2427528"/>
                <a:ext cx="253087" cy="253452"/>
              </a:xfrm>
              <a:custGeom>
                <a:rect b="b" l="l" r="r" t="t"/>
                <a:pathLst>
                  <a:path extrusionOk="0" h="293" w="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grpSp>
        <p:nvGrpSpPr>
          <p:cNvPr id="890" name="Google Shape;890;p40"/>
          <p:cNvGrpSpPr/>
          <p:nvPr/>
        </p:nvGrpSpPr>
        <p:grpSpPr>
          <a:xfrm>
            <a:off x="6548033" y="3986023"/>
            <a:ext cx="1155929" cy="1300722"/>
            <a:chOff x="6548033" y="4011427"/>
            <a:chExt cx="1155929" cy="1300722"/>
          </a:xfrm>
        </p:grpSpPr>
        <p:sp>
          <p:nvSpPr>
            <p:cNvPr id="891" name="Google Shape;891;p40"/>
            <p:cNvSpPr/>
            <p:nvPr/>
          </p:nvSpPr>
          <p:spPr>
            <a:xfrm>
              <a:off x="6548033" y="4011427"/>
              <a:ext cx="1155929" cy="1300722"/>
            </a:xfrm>
            <a:custGeom>
              <a:rect b="b" l="l" r="r" t="t"/>
              <a:pathLst>
                <a:path extrusionOk="0" h="286" w="254">
                  <a:moveTo>
                    <a:pt x="156" y="1"/>
                  </a:moveTo>
                  <a:cubicBezTo>
                    <a:pt x="177" y="1"/>
                    <a:pt x="198" y="1"/>
                    <a:pt x="218" y="1"/>
                  </a:cubicBezTo>
                  <a:cubicBezTo>
                    <a:pt x="245" y="1"/>
                    <a:pt x="254" y="15"/>
                    <a:pt x="240" y="38"/>
                  </a:cubicBezTo>
                  <a:cubicBezTo>
                    <a:pt x="209" y="94"/>
                    <a:pt x="177" y="149"/>
                    <a:pt x="145" y="205"/>
                  </a:cubicBezTo>
                  <a:cubicBezTo>
                    <a:pt x="135" y="223"/>
                    <a:pt x="124" y="242"/>
                    <a:pt x="114" y="260"/>
                  </a:cubicBezTo>
                  <a:cubicBezTo>
                    <a:pt x="101" y="285"/>
                    <a:pt x="83" y="286"/>
                    <a:pt x="69" y="263"/>
                  </a:cubicBezTo>
                  <a:cubicBezTo>
                    <a:pt x="46" y="226"/>
                    <a:pt x="24" y="188"/>
                    <a:pt x="4" y="149"/>
                  </a:cubicBezTo>
                  <a:cubicBezTo>
                    <a:pt x="0" y="142"/>
                    <a:pt x="0" y="129"/>
                    <a:pt x="4" y="122"/>
                  </a:cubicBezTo>
                  <a:cubicBezTo>
                    <a:pt x="23" y="86"/>
                    <a:pt x="43" y="50"/>
                    <a:pt x="65" y="16"/>
                  </a:cubicBezTo>
                  <a:cubicBezTo>
                    <a:pt x="70" y="9"/>
                    <a:pt x="81" y="2"/>
                    <a:pt x="91" y="2"/>
                  </a:cubicBezTo>
                  <a:cubicBezTo>
                    <a:pt x="112" y="0"/>
                    <a:pt x="134" y="1"/>
                    <a:pt x="156" y="1"/>
                  </a:cubicBezTo>
                  <a:close/>
                </a:path>
              </a:pathLst>
            </a:cu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892" name="Google Shape;892;p40"/>
            <p:cNvGrpSpPr/>
            <p:nvPr/>
          </p:nvGrpSpPr>
          <p:grpSpPr>
            <a:xfrm>
              <a:off x="6885882" y="4434770"/>
              <a:ext cx="317217" cy="269913"/>
              <a:chOff x="7909299" y="3772690"/>
              <a:chExt cx="667095" cy="567616"/>
            </a:xfrm>
          </p:grpSpPr>
          <p:sp>
            <p:nvSpPr>
              <p:cNvPr id="893" name="Google Shape;893;p40"/>
              <p:cNvSpPr/>
              <p:nvPr/>
            </p:nvSpPr>
            <p:spPr>
              <a:xfrm>
                <a:off x="7909299" y="3772690"/>
                <a:ext cx="623207" cy="567616"/>
              </a:xfrm>
              <a:custGeom>
                <a:rect b="b" l="l" r="r" t="t"/>
                <a:pathLst>
                  <a:path extrusionOk="0" h="657" w="721">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94" name="Google Shape;894;p40"/>
              <p:cNvSpPr/>
              <p:nvPr/>
            </p:nvSpPr>
            <p:spPr>
              <a:xfrm>
                <a:off x="7980982" y="3772690"/>
                <a:ext cx="595412" cy="551158"/>
              </a:xfrm>
              <a:custGeom>
                <a:rect b="b" l="l" r="r" t="t"/>
                <a:pathLst>
                  <a:path extrusionOk="0" h="638" w="689">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grpSp>
        <p:nvGrpSpPr>
          <p:cNvPr id="895" name="Google Shape;895;p40"/>
          <p:cNvGrpSpPr/>
          <p:nvPr/>
        </p:nvGrpSpPr>
        <p:grpSpPr>
          <a:xfrm>
            <a:off x="4525761" y="2615319"/>
            <a:ext cx="1141450" cy="1279002"/>
            <a:chOff x="4525761" y="2640723"/>
            <a:chExt cx="1141450" cy="1279002"/>
          </a:xfrm>
        </p:grpSpPr>
        <p:sp>
          <p:nvSpPr>
            <p:cNvPr id="896" name="Google Shape;896;p40"/>
            <p:cNvSpPr/>
            <p:nvPr/>
          </p:nvSpPr>
          <p:spPr>
            <a:xfrm>
              <a:off x="4525761" y="2640723"/>
              <a:ext cx="1141450" cy="1279002"/>
            </a:xfrm>
            <a:custGeom>
              <a:rect b="b" l="l" r="r" t="t"/>
              <a:pathLst>
                <a:path extrusionOk="0" h="281" w="251">
                  <a:moveTo>
                    <a:pt x="95" y="281"/>
                  </a:moveTo>
                  <a:cubicBezTo>
                    <a:pt x="73" y="281"/>
                    <a:pt x="51" y="281"/>
                    <a:pt x="29" y="281"/>
                  </a:cubicBezTo>
                  <a:cubicBezTo>
                    <a:pt x="7" y="280"/>
                    <a:pt x="0" y="269"/>
                    <a:pt x="11" y="250"/>
                  </a:cubicBezTo>
                  <a:cubicBezTo>
                    <a:pt x="53" y="174"/>
                    <a:pt x="96" y="99"/>
                    <a:pt x="138" y="24"/>
                  </a:cubicBezTo>
                  <a:cubicBezTo>
                    <a:pt x="152" y="0"/>
                    <a:pt x="168" y="0"/>
                    <a:pt x="182" y="23"/>
                  </a:cubicBezTo>
                  <a:cubicBezTo>
                    <a:pt x="202" y="58"/>
                    <a:pt x="222" y="94"/>
                    <a:pt x="243" y="129"/>
                  </a:cubicBezTo>
                  <a:cubicBezTo>
                    <a:pt x="251" y="142"/>
                    <a:pt x="250" y="155"/>
                    <a:pt x="242" y="168"/>
                  </a:cubicBezTo>
                  <a:cubicBezTo>
                    <a:pt x="223" y="200"/>
                    <a:pt x="205" y="232"/>
                    <a:pt x="187" y="265"/>
                  </a:cubicBezTo>
                  <a:cubicBezTo>
                    <a:pt x="180" y="276"/>
                    <a:pt x="172" y="281"/>
                    <a:pt x="159" y="281"/>
                  </a:cubicBezTo>
                  <a:cubicBezTo>
                    <a:pt x="138" y="280"/>
                    <a:pt x="117" y="281"/>
                    <a:pt x="95" y="281"/>
                  </a:cubicBezTo>
                  <a:close/>
                </a:path>
              </a:pathLst>
            </a:cu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897" name="Google Shape;897;p40"/>
            <p:cNvGrpSpPr/>
            <p:nvPr/>
          </p:nvGrpSpPr>
          <p:grpSpPr>
            <a:xfrm>
              <a:off x="5029645" y="3282637"/>
              <a:ext cx="299716" cy="300008"/>
              <a:chOff x="5240338" y="2657475"/>
              <a:chExt cx="1630363" cy="1631951"/>
            </a:xfrm>
          </p:grpSpPr>
          <p:sp>
            <p:nvSpPr>
              <p:cNvPr id="898" name="Google Shape;898;p40"/>
              <p:cNvSpPr/>
              <p:nvPr/>
            </p:nvSpPr>
            <p:spPr>
              <a:xfrm>
                <a:off x="5240338" y="2735263"/>
                <a:ext cx="1552575" cy="1554163"/>
              </a:xfrm>
              <a:custGeom>
                <a:rect b="b" l="l" r="r" t="t"/>
                <a:pathLst>
                  <a:path extrusionOk="0" h="519" w="517">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99" name="Google Shape;899;p40"/>
              <p:cNvSpPr/>
              <p:nvPr/>
            </p:nvSpPr>
            <p:spPr>
              <a:xfrm>
                <a:off x="5618163" y="3103563"/>
                <a:ext cx="793750" cy="793750"/>
              </a:xfrm>
              <a:custGeom>
                <a:rect b="b" l="l" r="r" t="t"/>
                <a:pathLst>
                  <a:path extrusionOk="0" h="265" w="264">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00" name="Google Shape;900;p40"/>
              <p:cNvSpPr/>
              <p:nvPr/>
            </p:nvSpPr>
            <p:spPr>
              <a:xfrm>
                <a:off x="6018213" y="2657475"/>
                <a:ext cx="852488" cy="850900"/>
              </a:xfrm>
              <a:custGeom>
                <a:rect b="b" l="l" r="r" t="t"/>
                <a:pathLst>
                  <a:path extrusionOk="0" h="284" w="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01" name="Google Shape;901;p40"/>
              <p:cNvSpPr/>
              <p:nvPr/>
            </p:nvSpPr>
            <p:spPr>
              <a:xfrm>
                <a:off x="5907088" y="3403600"/>
                <a:ext cx="222250" cy="219075"/>
              </a:xfrm>
              <a:custGeom>
                <a:rect b="b" l="l" r="r" t="t"/>
                <a:pathLst>
                  <a:path extrusionOk="0" h="73" w="74">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grpSp>
        <p:nvGrpSpPr>
          <p:cNvPr id="902" name="Google Shape;902;p40"/>
          <p:cNvGrpSpPr/>
          <p:nvPr/>
        </p:nvGrpSpPr>
        <p:grpSpPr>
          <a:xfrm>
            <a:off x="712044" y="2090470"/>
            <a:ext cx="2370017" cy="903734"/>
            <a:chOff x="1221767" y="2192338"/>
            <a:chExt cx="2370017" cy="903734"/>
          </a:xfrm>
        </p:grpSpPr>
        <p:sp>
          <p:nvSpPr>
            <p:cNvPr id="903" name="Google Shape;903;p40"/>
            <p:cNvSpPr/>
            <p:nvPr/>
          </p:nvSpPr>
          <p:spPr>
            <a:xfrm>
              <a:off x="2713017" y="2192338"/>
              <a:ext cx="878767"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800">
                  <a:solidFill>
                    <a:srgbClr val="7F7F7F"/>
                  </a:solidFill>
                  <a:latin typeface="Candara"/>
                  <a:ea typeface="Candara"/>
                  <a:cs typeface="Candara"/>
                  <a:sym typeface="Candara"/>
                </a:rPr>
                <a:t>Energy</a:t>
              </a:r>
              <a:endParaRPr b="1" sz="1800">
                <a:solidFill>
                  <a:srgbClr val="7F7F7F"/>
                </a:solidFill>
                <a:latin typeface="Candara"/>
                <a:ea typeface="Candara"/>
                <a:cs typeface="Candara"/>
                <a:sym typeface="Candara"/>
              </a:endParaRPr>
            </a:p>
          </p:txBody>
        </p:sp>
        <p:sp>
          <p:nvSpPr>
            <p:cNvPr id="904" name="Google Shape;904;p40"/>
            <p:cNvSpPr/>
            <p:nvPr/>
          </p:nvSpPr>
          <p:spPr>
            <a:xfrm>
              <a:off x="1221767" y="2523608"/>
              <a:ext cx="2370017" cy="572464"/>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200">
                  <a:solidFill>
                    <a:srgbClr val="7F7F7F"/>
                  </a:solidFill>
                  <a:latin typeface="Candara"/>
                  <a:ea typeface="Candara"/>
                  <a:cs typeface="Candara"/>
                  <a:sym typeface="Candara"/>
                </a:rPr>
                <a:t>Be an encourager, the world has enough critics already.</a:t>
              </a:r>
              <a:endParaRPr sz="1200">
                <a:solidFill>
                  <a:srgbClr val="7F7F7F"/>
                </a:solidFill>
                <a:latin typeface="Candara"/>
                <a:ea typeface="Candara"/>
                <a:cs typeface="Candara"/>
                <a:sym typeface="Candara"/>
              </a:endParaRPr>
            </a:p>
          </p:txBody>
        </p:sp>
      </p:grpSp>
      <p:grpSp>
        <p:nvGrpSpPr>
          <p:cNvPr id="905" name="Google Shape;905;p40"/>
          <p:cNvGrpSpPr/>
          <p:nvPr/>
        </p:nvGrpSpPr>
        <p:grpSpPr>
          <a:xfrm>
            <a:off x="9109939" y="2090470"/>
            <a:ext cx="2370017" cy="903734"/>
            <a:chOff x="3106598" y="5073134"/>
            <a:chExt cx="2370017" cy="903734"/>
          </a:xfrm>
        </p:grpSpPr>
        <p:sp>
          <p:nvSpPr>
            <p:cNvPr id="906" name="Google Shape;906;p40"/>
            <p:cNvSpPr/>
            <p:nvPr/>
          </p:nvSpPr>
          <p:spPr>
            <a:xfrm>
              <a:off x="3106598" y="5073134"/>
              <a:ext cx="115929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Education</a:t>
              </a:r>
              <a:endParaRPr b="1" sz="1800">
                <a:solidFill>
                  <a:srgbClr val="7F7F7F"/>
                </a:solidFill>
                <a:latin typeface="Candara"/>
                <a:ea typeface="Candara"/>
                <a:cs typeface="Candara"/>
                <a:sym typeface="Candara"/>
              </a:endParaRPr>
            </a:p>
          </p:txBody>
        </p:sp>
        <p:sp>
          <p:nvSpPr>
            <p:cNvPr id="907" name="Google Shape;907;p40"/>
            <p:cNvSpPr/>
            <p:nvPr/>
          </p:nvSpPr>
          <p:spPr>
            <a:xfrm>
              <a:off x="3106598" y="5404404"/>
              <a:ext cx="2370017" cy="57246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200">
                  <a:solidFill>
                    <a:srgbClr val="7F7F7F"/>
                  </a:solidFill>
                  <a:latin typeface="Candara"/>
                  <a:ea typeface="Candara"/>
                  <a:cs typeface="Candara"/>
                  <a:sym typeface="Candara"/>
                </a:rPr>
                <a:t>Always give your best never worry for results.</a:t>
              </a:r>
              <a:endParaRPr sz="1200">
                <a:solidFill>
                  <a:srgbClr val="7F7F7F"/>
                </a:solidFill>
                <a:latin typeface="Candara"/>
                <a:ea typeface="Candara"/>
                <a:cs typeface="Candara"/>
                <a:sym typeface="Candara"/>
              </a:endParaRPr>
            </a:p>
          </p:txBody>
        </p:sp>
      </p:grpSp>
      <p:grpSp>
        <p:nvGrpSpPr>
          <p:cNvPr id="908" name="Google Shape;908;p40"/>
          <p:cNvGrpSpPr/>
          <p:nvPr/>
        </p:nvGrpSpPr>
        <p:grpSpPr>
          <a:xfrm>
            <a:off x="712044" y="3523528"/>
            <a:ext cx="2370017" cy="903734"/>
            <a:chOff x="1221767" y="2192338"/>
            <a:chExt cx="2370017" cy="903734"/>
          </a:xfrm>
        </p:grpSpPr>
        <p:sp>
          <p:nvSpPr>
            <p:cNvPr id="909" name="Google Shape;909;p40"/>
            <p:cNvSpPr/>
            <p:nvPr/>
          </p:nvSpPr>
          <p:spPr>
            <a:xfrm>
              <a:off x="2644088" y="2192338"/>
              <a:ext cx="947696"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800">
                  <a:solidFill>
                    <a:srgbClr val="7F7F7F"/>
                  </a:solidFill>
                  <a:latin typeface="Candara"/>
                  <a:ea typeface="Candara"/>
                  <a:cs typeface="Candara"/>
                  <a:sym typeface="Candara"/>
                </a:rPr>
                <a:t>Fashion</a:t>
              </a:r>
              <a:endParaRPr b="1" sz="1800">
                <a:solidFill>
                  <a:srgbClr val="7F7F7F"/>
                </a:solidFill>
                <a:latin typeface="Candara"/>
                <a:ea typeface="Candara"/>
                <a:cs typeface="Candara"/>
                <a:sym typeface="Candara"/>
              </a:endParaRPr>
            </a:p>
          </p:txBody>
        </p:sp>
        <p:sp>
          <p:nvSpPr>
            <p:cNvPr id="910" name="Google Shape;910;p40"/>
            <p:cNvSpPr/>
            <p:nvPr/>
          </p:nvSpPr>
          <p:spPr>
            <a:xfrm>
              <a:off x="1221767" y="2523608"/>
              <a:ext cx="2370017" cy="572464"/>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200">
                  <a:solidFill>
                    <a:srgbClr val="7F7F7F"/>
                  </a:solidFill>
                  <a:latin typeface="Candara"/>
                  <a:ea typeface="Candara"/>
                  <a:cs typeface="Candara"/>
                  <a:sym typeface="Candara"/>
                </a:rPr>
                <a:t>Always give your best never worry for results.</a:t>
              </a:r>
              <a:endParaRPr sz="1200">
                <a:solidFill>
                  <a:srgbClr val="7F7F7F"/>
                </a:solidFill>
                <a:latin typeface="Candara"/>
                <a:ea typeface="Candara"/>
                <a:cs typeface="Candara"/>
                <a:sym typeface="Candara"/>
              </a:endParaRPr>
            </a:p>
          </p:txBody>
        </p:sp>
      </p:grpSp>
      <p:grpSp>
        <p:nvGrpSpPr>
          <p:cNvPr id="911" name="Google Shape;911;p40"/>
          <p:cNvGrpSpPr/>
          <p:nvPr/>
        </p:nvGrpSpPr>
        <p:grpSpPr>
          <a:xfrm>
            <a:off x="9109939" y="3523528"/>
            <a:ext cx="2370017" cy="903734"/>
            <a:chOff x="3106598" y="5073134"/>
            <a:chExt cx="2370017" cy="903734"/>
          </a:xfrm>
        </p:grpSpPr>
        <p:sp>
          <p:nvSpPr>
            <p:cNvPr id="912" name="Google Shape;912;p40"/>
            <p:cNvSpPr/>
            <p:nvPr/>
          </p:nvSpPr>
          <p:spPr>
            <a:xfrm>
              <a:off x="3106598" y="5073134"/>
              <a:ext cx="78579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Public</a:t>
              </a:r>
              <a:endParaRPr b="1" sz="1800">
                <a:solidFill>
                  <a:srgbClr val="7F7F7F"/>
                </a:solidFill>
                <a:latin typeface="Candara"/>
                <a:ea typeface="Candara"/>
                <a:cs typeface="Candara"/>
                <a:sym typeface="Candara"/>
              </a:endParaRPr>
            </a:p>
          </p:txBody>
        </p:sp>
        <p:sp>
          <p:nvSpPr>
            <p:cNvPr id="913" name="Google Shape;913;p40"/>
            <p:cNvSpPr/>
            <p:nvPr/>
          </p:nvSpPr>
          <p:spPr>
            <a:xfrm>
              <a:off x="3106598" y="5404404"/>
              <a:ext cx="2370017" cy="57246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200">
                  <a:solidFill>
                    <a:srgbClr val="7F7F7F"/>
                  </a:solidFill>
                  <a:latin typeface="Candara"/>
                  <a:ea typeface="Candara"/>
                  <a:cs typeface="Candara"/>
                  <a:sym typeface="Candara"/>
                </a:rPr>
                <a:t>Be an encourager, the world has enough critics already.</a:t>
              </a:r>
              <a:endParaRPr sz="1200">
                <a:solidFill>
                  <a:srgbClr val="7F7F7F"/>
                </a:solidFill>
                <a:latin typeface="Candara"/>
                <a:ea typeface="Candara"/>
                <a:cs typeface="Candara"/>
                <a:sym typeface="Candara"/>
              </a:endParaRPr>
            </a:p>
          </p:txBody>
        </p:sp>
      </p:grpSp>
      <p:grpSp>
        <p:nvGrpSpPr>
          <p:cNvPr id="914" name="Google Shape;914;p40"/>
          <p:cNvGrpSpPr/>
          <p:nvPr/>
        </p:nvGrpSpPr>
        <p:grpSpPr>
          <a:xfrm>
            <a:off x="712044" y="4956587"/>
            <a:ext cx="2370017" cy="903734"/>
            <a:chOff x="1221767" y="2192338"/>
            <a:chExt cx="2370017" cy="903734"/>
          </a:xfrm>
        </p:grpSpPr>
        <p:sp>
          <p:nvSpPr>
            <p:cNvPr id="915" name="Google Shape;915;p40"/>
            <p:cNvSpPr/>
            <p:nvPr/>
          </p:nvSpPr>
          <p:spPr>
            <a:xfrm>
              <a:off x="2647295" y="2192338"/>
              <a:ext cx="944489"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800">
                  <a:solidFill>
                    <a:srgbClr val="7F7F7F"/>
                  </a:solidFill>
                  <a:latin typeface="Candara"/>
                  <a:ea typeface="Candara"/>
                  <a:cs typeface="Candara"/>
                  <a:sym typeface="Candara"/>
                </a:rPr>
                <a:t>Finance</a:t>
              </a:r>
              <a:endParaRPr b="1" sz="1800">
                <a:solidFill>
                  <a:srgbClr val="7F7F7F"/>
                </a:solidFill>
                <a:latin typeface="Candara"/>
                <a:ea typeface="Candara"/>
                <a:cs typeface="Candara"/>
                <a:sym typeface="Candara"/>
              </a:endParaRPr>
            </a:p>
          </p:txBody>
        </p:sp>
        <p:sp>
          <p:nvSpPr>
            <p:cNvPr id="916" name="Google Shape;916;p40"/>
            <p:cNvSpPr/>
            <p:nvPr/>
          </p:nvSpPr>
          <p:spPr>
            <a:xfrm>
              <a:off x="1221767" y="2523608"/>
              <a:ext cx="2370017" cy="572464"/>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lang="en-US" sz="1200">
                  <a:solidFill>
                    <a:srgbClr val="7F7F7F"/>
                  </a:solidFill>
                  <a:latin typeface="Candara"/>
                  <a:ea typeface="Candara"/>
                  <a:cs typeface="Candara"/>
                  <a:sym typeface="Candara"/>
                </a:rPr>
                <a:t>Always give your best never worry for results.</a:t>
              </a:r>
              <a:endParaRPr sz="1200">
                <a:solidFill>
                  <a:srgbClr val="7F7F7F"/>
                </a:solidFill>
                <a:latin typeface="Candara"/>
                <a:ea typeface="Candara"/>
                <a:cs typeface="Candara"/>
                <a:sym typeface="Candara"/>
              </a:endParaRPr>
            </a:p>
          </p:txBody>
        </p:sp>
      </p:grpSp>
      <p:grpSp>
        <p:nvGrpSpPr>
          <p:cNvPr id="917" name="Google Shape;917;p40"/>
          <p:cNvGrpSpPr/>
          <p:nvPr/>
        </p:nvGrpSpPr>
        <p:grpSpPr>
          <a:xfrm>
            <a:off x="9109939" y="4956587"/>
            <a:ext cx="2370017" cy="903734"/>
            <a:chOff x="3106598" y="5073134"/>
            <a:chExt cx="2370017" cy="903734"/>
          </a:xfrm>
        </p:grpSpPr>
        <p:sp>
          <p:nvSpPr>
            <p:cNvPr id="918" name="Google Shape;918;p40"/>
            <p:cNvSpPr/>
            <p:nvPr/>
          </p:nvSpPr>
          <p:spPr>
            <a:xfrm>
              <a:off x="3106598" y="5073134"/>
              <a:ext cx="64312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F7F7F"/>
                  </a:solidFill>
                  <a:latin typeface="Candara"/>
                  <a:ea typeface="Candara"/>
                  <a:cs typeface="Candara"/>
                  <a:sym typeface="Candara"/>
                </a:rPr>
                <a:t>NGO</a:t>
              </a:r>
              <a:endParaRPr b="1" sz="1800">
                <a:solidFill>
                  <a:srgbClr val="7F7F7F"/>
                </a:solidFill>
                <a:latin typeface="Candara"/>
                <a:ea typeface="Candara"/>
                <a:cs typeface="Candara"/>
                <a:sym typeface="Candara"/>
              </a:endParaRPr>
            </a:p>
          </p:txBody>
        </p:sp>
        <p:sp>
          <p:nvSpPr>
            <p:cNvPr id="919" name="Google Shape;919;p40"/>
            <p:cNvSpPr/>
            <p:nvPr/>
          </p:nvSpPr>
          <p:spPr>
            <a:xfrm>
              <a:off x="3106598" y="5404404"/>
              <a:ext cx="2370017" cy="57246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200">
                  <a:solidFill>
                    <a:srgbClr val="7F7F7F"/>
                  </a:solidFill>
                  <a:latin typeface="Candara"/>
                  <a:ea typeface="Candara"/>
                  <a:cs typeface="Candara"/>
                  <a:sym typeface="Candara"/>
                </a:rPr>
                <a:t>Always give your best never worry for results.</a:t>
              </a:r>
              <a:endParaRPr sz="1200">
                <a:solidFill>
                  <a:srgbClr val="7F7F7F"/>
                </a:solidFill>
                <a:latin typeface="Candara"/>
                <a:ea typeface="Candara"/>
                <a:cs typeface="Candara"/>
                <a:sym typeface="Candara"/>
              </a:endParaRPr>
            </a:p>
          </p:txBody>
        </p:sp>
      </p:grpSp>
      <p:grpSp>
        <p:nvGrpSpPr>
          <p:cNvPr id="920" name="Google Shape;920;p40"/>
          <p:cNvGrpSpPr/>
          <p:nvPr/>
        </p:nvGrpSpPr>
        <p:grpSpPr>
          <a:xfrm>
            <a:off x="3357703" y="2263772"/>
            <a:ext cx="503010" cy="503010"/>
            <a:chOff x="3357703" y="2289176"/>
            <a:chExt cx="503010" cy="503010"/>
          </a:xfrm>
        </p:grpSpPr>
        <p:sp>
          <p:nvSpPr>
            <p:cNvPr id="921" name="Google Shape;921;p40"/>
            <p:cNvSpPr/>
            <p:nvPr/>
          </p:nvSpPr>
          <p:spPr>
            <a:xfrm>
              <a:off x="3357703" y="2289176"/>
              <a:ext cx="503010" cy="503010"/>
            </a:xfrm>
            <a:prstGeom prst="ellipse">
              <a:avLst/>
            </a:prstGeom>
            <a:solidFill>
              <a:srgbClr val="F58C65"/>
            </a:solidFill>
            <a:ln cap="flat" cmpd="sng" w="381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922" name="Google Shape;922;p40"/>
            <p:cNvSpPr/>
            <p:nvPr/>
          </p:nvSpPr>
          <p:spPr>
            <a:xfrm>
              <a:off x="3581080" y="2460314"/>
              <a:ext cx="56257" cy="160734"/>
            </a:xfrm>
            <a:custGeom>
              <a:rect b="b" l="l" r="r" t="t"/>
              <a:pathLst>
                <a:path extrusionOk="0" h="160734" w="56257">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923" name="Google Shape;923;p40"/>
          <p:cNvGrpSpPr/>
          <p:nvPr/>
        </p:nvGrpSpPr>
        <p:grpSpPr>
          <a:xfrm>
            <a:off x="3359649" y="3671775"/>
            <a:ext cx="503010" cy="503010"/>
            <a:chOff x="3359649" y="3697179"/>
            <a:chExt cx="503010" cy="503010"/>
          </a:xfrm>
        </p:grpSpPr>
        <p:sp>
          <p:nvSpPr>
            <p:cNvPr id="924" name="Google Shape;924;p40"/>
            <p:cNvSpPr/>
            <p:nvPr/>
          </p:nvSpPr>
          <p:spPr>
            <a:xfrm>
              <a:off x="3359649" y="3697179"/>
              <a:ext cx="503010" cy="503010"/>
            </a:xfrm>
            <a:prstGeom prst="ellipse">
              <a:avLst/>
            </a:prstGeom>
            <a:solidFill>
              <a:srgbClr val="5E8A43"/>
            </a:solidFill>
            <a:ln cap="flat" cmpd="sng" w="381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925" name="Google Shape;925;p40"/>
            <p:cNvSpPr/>
            <p:nvPr/>
          </p:nvSpPr>
          <p:spPr>
            <a:xfrm>
              <a:off x="3554737" y="3867357"/>
              <a:ext cx="108942" cy="162653"/>
            </a:xfrm>
            <a:custGeom>
              <a:rect b="b" l="l" r="r" t="t"/>
              <a:pathLst>
                <a:path extrusionOk="0" h="162653" w="108942">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926" name="Google Shape;926;p40"/>
          <p:cNvGrpSpPr/>
          <p:nvPr/>
        </p:nvGrpSpPr>
        <p:grpSpPr>
          <a:xfrm>
            <a:off x="8355625" y="2263772"/>
            <a:ext cx="503010" cy="503010"/>
            <a:chOff x="8355625" y="2289176"/>
            <a:chExt cx="503010" cy="503010"/>
          </a:xfrm>
        </p:grpSpPr>
        <p:sp>
          <p:nvSpPr>
            <p:cNvPr id="927" name="Google Shape;927;p40"/>
            <p:cNvSpPr/>
            <p:nvPr/>
          </p:nvSpPr>
          <p:spPr>
            <a:xfrm>
              <a:off x="8355625" y="2289176"/>
              <a:ext cx="503010" cy="503010"/>
            </a:xfrm>
            <a:prstGeom prst="ellipse">
              <a:avLst/>
            </a:prstGeom>
            <a:solidFill>
              <a:srgbClr val="5E8A43"/>
            </a:solidFill>
            <a:ln cap="flat" cmpd="sng" w="381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928" name="Google Shape;928;p40"/>
            <p:cNvSpPr/>
            <p:nvPr/>
          </p:nvSpPr>
          <p:spPr>
            <a:xfrm>
              <a:off x="8555498" y="2447830"/>
              <a:ext cx="107156" cy="160734"/>
            </a:xfrm>
            <a:custGeom>
              <a:rect b="b" l="l" r="r" t="t"/>
              <a:pathLst>
                <a:path extrusionOk="0" h="160734" w="107156">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929" name="Google Shape;929;p40"/>
          <p:cNvGrpSpPr/>
          <p:nvPr/>
        </p:nvGrpSpPr>
        <p:grpSpPr>
          <a:xfrm>
            <a:off x="8355625" y="5141253"/>
            <a:ext cx="503010" cy="503010"/>
            <a:chOff x="8355625" y="5166657"/>
            <a:chExt cx="503010" cy="503010"/>
          </a:xfrm>
        </p:grpSpPr>
        <p:sp>
          <p:nvSpPr>
            <p:cNvPr id="930" name="Google Shape;930;p40"/>
            <p:cNvSpPr/>
            <p:nvPr/>
          </p:nvSpPr>
          <p:spPr>
            <a:xfrm>
              <a:off x="8355625" y="5166657"/>
              <a:ext cx="503010" cy="503010"/>
            </a:xfrm>
            <a:prstGeom prst="ellipse">
              <a:avLst/>
            </a:prstGeom>
            <a:solidFill>
              <a:srgbClr val="5E8A43"/>
            </a:solidFill>
            <a:ln cap="flat" cmpd="sng" w="381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931" name="Google Shape;931;p40"/>
            <p:cNvSpPr/>
            <p:nvPr/>
          </p:nvSpPr>
          <p:spPr>
            <a:xfrm>
              <a:off x="8550873" y="5336902"/>
              <a:ext cx="108942" cy="162520"/>
            </a:xfrm>
            <a:custGeom>
              <a:rect b="b" l="l" r="r" t="t"/>
              <a:pathLst>
                <a:path extrusionOk="0" h="162520" w="108942">
                  <a:moveTo>
                    <a:pt x="58936" y="0"/>
                  </a:moveTo>
                  <a:cubicBezTo>
                    <a:pt x="85725" y="1190"/>
                    <a:pt x="101501" y="14287"/>
                    <a:pt x="106263" y="39290"/>
                  </a:cubicBezTo>
                  <a:lnTo>
                    <a:pt x="91083" y="39290"/>
                  </a:lnTo>
                  <a:cubicBezTo>
                    <a:pt x="86916" y="21431"/>
                    <a:pt x="76795" y="12204"/>
                    <a:pt x="60722" y="11608"/>
                  </a:cubicBezTo>
                  <a:cubicBezTo>
                    <a:pt x="30956" y="11013"/>
                    <a:pt x="15776" y="35421"/>
                    <a:pt x="15180" y="84832"/>
                  </a:cubicBezTo>
                  <a:cubicBezTo>
                    <a:pt x="25896" y="68163"/>
                    <a:pt x="39886" y="59829"/>
                    <a:pt x="57150" y="59829"/>
                  </a:cubicBezTo>
                  <a:cubicBezTo>
                    <a:pt x="90487" y="61019"/>
                    <a:pt x="107751" y="78283"/>
                    <a:pt x="108942" y="111621"/>
                  </a:cubicBezTo>
                  <a:cubicBezTo>
                    <a:pt x="107751" y="144363"/>
                    <a:pt x="90487" y="161329"/>
                    <a:pt x="57150" y="162520"/>
                  </a:cubicBezTo>
                  <a:cubicBezTo>
                    <a:pt x="19050" y="161925"/>
                    <a:pt x="0" y="136624"/>
                    <a:pt x="0" y="86618"/>
                  </a:cubicBezTo>
                  <a:cubicBezTo>
                    <a:pt x="1191" y="30063"/>
                    <a:pt x="20836" y="1190"/>
                    <a:pt x="58936" y="0"/>
                  </a:cubicBezTo>
                  <a:close/>
                  <a:moveTo>
                    <a:pt x="57150" y="72330"/>
                  </a:moveTo>
                  <a:cubicBezTo>
                    <a:pt x="33933" y="74116"/>
                    <a:pt x="21729" y="87213"/>
                    <a:pt x="20538" y="111621"/>
                  </a:cubicBezTo>
                  <a:cubicBezTo>
                    <a:pt x="21729" y="137815"/>
                    <a:pt x="33933" y="151209"/>
                    <a:pt x="57150" y="151804"/>
                  </a:cubicBezTo>
                  <a:cubicBezTo>
                    <a:pt x="79772" y="151209"/>
                    <a:pt x="91976" y="137517"/>
                    <a:pt x="93762" y="110728"/>
                  </a:cubicBezTo>
                  <a:cubicBezTo>
                    <a:pt x="93166" y="85725"/>
                    <a:pt x="80962" y="72925"/>
                    <a:pt x="57150" y="7233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932" name="Google Shape;932;p40"/>
          <p:cNvGrpSpPr/>
          <p:nvPr/>
        </p:nvGrpSpPr>
        <p:grpSpPr>
          <a:xfrm>
            <a:off x="8357571" y="3671775"/>
            <a:ext cx="503010" cy="503010"/>
            <a:chOff x="8357571" y="3697179"/>
            <a:chExt cx="503010" cy="503010"/>
          </a:xfrm>
        </p:grpSpPr>
        <p:sp>
          <p:nvSpPr>
            <p:cNvPr id="933" name="Google Shape;933;p40"/>
            <p:cNvSpPr/>
            <p:nvPr/>
          </p:nvSpPr>
          <p:spPr>
            <a:xfrm>
              <a:off x="8357571" y="3697179"/>
              <a:ext cx="503010" cy="503010"/>
            </a:xfrm>
            <a:prstGeom prst="ellipse">
              <a:avLst/>
            </a:prstGeom>
            <a:solidFill>
              <a:srgbClr val="F58C65"/>
            </a:solidFill>
            <a:ln cap="flat" cmpd="sng" w="381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934" name="Google Shape;934;p40"/>
            <p:cNvSpPr/>
            <p:nvPr/>
          </p:nvSpPr>
          <p:spPr>
            <a:xfrm>
              <a:off x="8550873" y="3867357"/>
              <a:ext cx="110728" cy="159841"/>
            </a:xfrm>
            <a:custGeom>
              <a:rect b="b" l="l" r="r" t="t"/>
              <a:pathLst>
                <a:path extrusionOk="0" h="159841" w="110728">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935" name="Google Shape;935;p40"/>
          <p:cNvGrpSpPr/>
          <p:nvPr/>
        </p:nvGrpSpPr>
        <p:grpSpPr>
          <a:xfrm>
            <a:off x="3357703" y="5141253"/>
            <a:ext cx="503010" cy="503010"/>
            <a:chOff x="3357703" y="5166657"/>
            <a:chExt cx="503010" cy="503010"/>
          </a:xfrm>
        </p:grpSpPr>
        <p:sp>
          <p:nvSpPr>
            <p:cNvPr id="936" name="Google Shape;936;p40"/>
            <p:cNvSpPr/>
            <p:nvPr/>
          </p:nvSpPr>
          <p:spPr>
            <a:xfrm>
              <a:off x="3357703" y="5166657"/>
              <a:ext cx="503010" cy="503010"/>
            </a:xfrm>
            <a:prstGeom prst="ellipse">
              <a:avLst/>
            </a:prstGeom>
            <a:solidFill>
              <a:srgbClr val="F58C65"/>
            </a:solidFill>
            <a:ln cap="flat" cmpd="sng" w="381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937" name="Google Shape;937;p40"/>
            <p:cNvSpPr/>
            <p:nvPr/>
          </p:nvSpPr>
          <p:spPr>
            <a:xfrm>
              <a:off x="3554737" y="5339921"/>
              <a:ext cx="108049" cy="161627"/>
            </a:xfrm>
            <a:custGeom>
              <a:rect b="b" l="l" r="r" t="t"/>
              <a:pathLst>
                <a:path extrusionOk="0" h="161627" w="108049">
                  <a:moveTo>
                    <a:pt x="18752" y="0"/>
                  </a:moveTo>
                  <a:lnTo>
                    <a:pt x="99119" y="0"/>
                  </a:lnTo>
                  <a:lnTo>
                    <a:pt x="99119" y="12501"/>
                  </a:lnTo>
                  <a:lnTo>
                    <a:pt x="31254" y="12501"/>
                  </a:lnTo>
                  <a:lnTo>
                    <a:pt x="21431" y="66972"/>
                  </a:lnTo>
                  <a:cubicBezTo>
                    <a:pt x="32147" y="59829"/>
                    <a:pt x="43755" y="56257"/>
                    <a:pt x="56257" y="56257"/>
                  </a:cubicBezTo>
                  <a:cubicBezTo>
                    <a:pt x="88404" y="58638"/>
                    <a:pt x="105668" y="76497"/>
                    <a:pt x="108049" y="109835"/>
                  </a:cubicBezTo>
                  <a:cubicBezTo>
                    <a:pt x="105668" y="142577"/>
                    <a:pt x="88404" y="159841"/>
                    <a:pt x="56257" y="161627"/>
                  </a:cubicBezTo>
                  <a:cubicBezTo>
                    <a:pt x="20538" y="161627"/>
                    <a:pt x="1786" y="147042"/>
                    <a:pt x="0" y="117872"/>
                  </a:cubicBezTo>
                  <a:lnTo>
                    <a:pt x="14287" y="117872"/>
                  </a:lnTo>
                  <a:cubicBezTo>
                    <a:pt x="17859" y="139898"/>
                    <a:pt x="31254" y="150911"/>
                    <a:pt x="54471" y="150911"/>
                  </a:cubicBezTo>
                  <a:cubicBezTo>
                    <a:pt x="78284" y="149721"/>
                    <a:pt x="91083" y="136029"/>
                    <a:pt x="92869" y="109835"/>
                  </a:cubicBezTo>
                  <a:cubicBezTo>
                    <a:pt x="91083" y="84236"/>
                    <a:pt x="77688" y="70544"/>
                    <a:pt x="52685" y="68758"/>
                  </a:cubicBezTo>
                  <a:cubicBezTo>
                    <a:pt x="37207" y="68758"/>
                    <a:pt x="25598" y="74414"/>
                    <a:pt x="17859" y="85725"/>
                  </a:cubicBezTo>
                  <a:lnTo>
                    <a:pt x="6251" y="83939"/>
                  </a:lnTo>
                  <a:lnTo>
                    <a:pt x="1875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938" name="Google Shape;938;p40"/>
          <p:cNvSpPr/>
          <p:nvPr/>
        </p:nvSpPr>
        <p:spPr>
          <a:xfrm>
            <a:off x="5914873" y="3593702"/>
            <a:ext cx="466242" cy="644678"/>
          </a:xfrm>
          <a:custGeom>
            <a:rect b="b" l="l" r="r" t="t"/>
            <a:pathLst>
              <a:path extrusionOk="0" h="288" w="210">
                <a:moveTo>
                  <a:pt x="203" y="12"/>
                </a:moveTo>
                <a:cubicBezTo>
                  <a:pt x="194" y="21"/>
                  <a:pt x="194" y="21"/>
                  <a:pt x="194" y="21"/>
                </a:cubicBezTo>
                <a:cubicBezTo>
                  <a:pt x="196" y="24"/>
                  <a:pt x="197" y="28"/>
                  <a:pt x="197" y="33"/>
                </a:cubicBezTo>
                <a:cubicBezTo>
                  <a:pt x="197" y="38"/>
                  <a:pt x="195" y="44"/>
                  <a:pt x="191" y="48"/>
                </a:cubicBezTo>
                <a:cubicBezTo>
                  <a:pt x="187" y="52"/>
                  <a:pt x="182" y="54"/>
                  <a:pt x="176" y="54"/>
                </a:cubicBezTo>
                <a:cubicBezTo>
                  <a:pt x="167" y="54"/>
                  <a:pt x="156" y="47"/>
                  <a:pt x="148" y="35"/>
                </a:cubicBezTo>
                <a:cubicBezTo>
                  <a:pt x="137" y="20"/>
                  <a:pt x="137" y="20"/>
                  <a:pt x="137" y="20"/>
                </a:cubicBezTo>
                <a:cubicBezTo>
                  <a:pt x="126" y="6"/>
                  <a:pt x="115" y="0"/>
                  <a:pt x="103" y="0"/>
                </a:cubicBezTo>
                <a:cubicBezTo>
                  <a:pt x="93" y="0"/>
                  <a:pt x="85" y="3"/>
                  <a:pt x="79" y="9"/>
                </a:cubicBezTo>
                <a:cubicBezTo>
                  <a:pt x="73" y="15"/>
                  <a:pt x="70" y="23"/>
                  <a:pt x="70" y="32"/>
                </a:cubicBezTo>
                <a:cubicBezTo>
                  <a:pt x="70" y="32"/>
                  <a:pt x="70" y="44"/>
                  <a:pt x="70" y="52"/>
                </a:cubicBezTo>
                <a:cubicBezTo>
                  <a:pt x="55" y="52"/>
                  <a:pt x="55" y="52"/>
                  <a:pt x="55" y="52"/>
                </a:cubicBezTo>
                <a:cubicBezTo>
                  <a:pt x="27" y="52"/>
                  <a:pt x="0" y="79"/>
                  <a:pt x="0" y="107"/>
                </a:cubicBezTo>
                <a:cubicBezTo>
                  <a:pt x="0" y="212"/>
                  <a:pt x="0" y="212"/>
                  <a:pt x="0" y="212"/>
                </a:cubicBezTo>
                <a:cubicBezTo>
                  <a:pt x="0" y="214"/>
                  <a:pt x="0" y="215"/>
                  <a:pt x="0" y="217"/>
                </a:cubicBezTo>
                <a:cubicBezTo>
                  <a:pt x="3" y="257"/>
                  <a:pt x="36" y="288"/>
                  <a:pt x="76" y="288"/>
                </a:cubicBezTo>
                <a:cubicBezTo>
                  <a:pt x="116" y="288"/>
                  <a:pt x="149" y="257"/>
                  <a:pt x="151" y="217"/>
                </a:cubicBezTo>
                <a:cubicBezTo>
                  <a:pt x="152" y="215"/>
                  <a:pt x="152" y="214"/>
                  <a:pt x="152" y="212"/>
                </a:cubicBezTo>
                <a:cubicBezTo>
                  <a:pt x="152" y="107"/>
                  <a:pt x="152" y="107"/>
                  <a:pt x="152" y="107"/>
                </a:cubicBezTo>
                <a:cubicBezTo>
                  <a:pt x="152" y="79"/>
                  <a:pt x="125" y="52"/>
                  <a:pt x="97" y="52"/>
                </a:cubicBezTo>
                <a:cubicBezTo>
                  <a:pt x="82" y="52"/>
                  <a:pt x="82" y="52"/>
                  <a:pt x="82" y="52"/>
                </a:cubicBezTo>
                <a:cubicBezTo>
                  <a:pt x="82" y="44"/>
                  <a:pt x="82" y="33"/>
                  <a:pt x="82" y="33"/>
                </a:cubicBezTo>
                <a:cubicBezTo>
                  <a:pt x="82" y="27"/>
                  <a:pt x="85" y="22"/>
                  <a:pt x="88" y="18"/>
                </a:cubicBezTo>
                <a:cubicBezTo>
                  <a:pt x="92" y="13"/>
                  <a:pt x="97" y="11"/>
                  <a:pt x="103" y="11"/>
                </a:cubicBezTo>
                <a:cubicBezTo>
                  <a:pt x="103" y="11"/>
                  <a:pt x="103" y="11"/>
                  <a:pt x="103" y="11"/>
                </a:cubicBezTo>
                <a:cubicBezTo>
                  <a:pt x="113" y="11"/>
                  <a:pt x="124" y="18"/>
                  <a:pt x="131" y="30"/>
                </a:cubicBezTo>
                <a:cubicBezTo>
                  <a:pt x="143" y="45"/>
                  <a:pt x="143" y="45"/>
                  <a:pt x="143" y="45"/>
                </a:cubicBezTo>
                <a:cubicBezTo>
                  <a:pt x="153" y="59"/>
                  <a:pt x="164" y="65"/>
                  <a:pt x="177" y="65"/>
                </a:cubicBezTo>
                <a:cubicBezTo>
                  <a:pt x="187" y="65"/>
                  <a:pt x="194" y="62"/>
                  <a:pt x="200" y="56"/>
                </a:cubicBezTo>
                <a:cubicBezTo>
                  <a:pt x="207" y="50"/>
                  <a:pt x="210" y="42"/>
                  <a:pt x="210" y="33"/>
                </a:cubicBezTo>
                <a:cubicBezTo>
                  <a:pt x="210" y="24"/>
                  <a:pt x="207" y="18"/>
                  <a:pt x="203" y="12"/>
                </a:cubicBezTo>
                <a:close/>
                <a:moveTo>
                  <a:pt x="22" y="113"/>
                </a:moveTo>
                <a:cubicBezTo>
                  <a:pt x="22" y="92"/>
                  <a:pt x="40" y="74"/>
                  <a:pt x="61" y="74"/>
                </a:cubicBezTo>
                <a:cubicBezTo>
                  <a:pt x="67" y="74"/>
                  <a:pt x="67" y="74"/>
                  <a:pt x="67" y="74"/>
                </a:cubicBezTo>
                <a:cubicBezTo>
                  <a:pt x="67" y="151"/>
                  <a:pt x="67" y="151"/>
                  <a:pt x="67" y="151"/>
                </a:cubicBezTo>
                <a:cubicBezTo>
                  <a:pt x="22" y="151"/>
                  <a:pt x="22" y="151"/>
                  <a:pt x="22" y="151"/>
                </a:cubicBezTo>
                <a:lnTo>
                  <a:pt x="22" y="113"/>
                </a:lnTo>
                <a:close/>
                <a:moveTo>
                  <a:pt x="131" y="113"/>
                </a:moveTo>
                <a:cubicBezTo>
                  <a:pt x="131" y="151"/>
                  <a:pt x="131" y="151"/>
                  <a:pt x="131" y="151"/>
                </a:cubicBezTo>
                <a:cubicBezTo>
                  <a:pt x="84" y="151"/>
                  <a:pt x="84" y="151"/>
                  <a:pt x="84" y="151"/>
                </a:cubicBezTo>
                <a:cubicBezTo>
                  <a:pt x="84" y="74"/>
                  <a:pt x="84" y="74"/>
                  <a:pt x="84" y="74"/>
                </a:cubicBezTo>
                <a:cubicBezTo>
                  <a:pt x="92" y="74"/>
                  <a:pt x="92" y="74"/>
                  <a:pt x="92" y="74"/>
                </a:cubicBezTo>
                <a:cubicBezTo>
                  <a:pt x="113" y="74"/>
                  <a:pt x="131" y="92"/>
                  <a:pt x="131" y="113"/>
                </a:cubicBezTo>
                <a:close/>
              </a:path>
            </a:pathLst>
          </a:cu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939" name="Google Shape;939;p40"/>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0" i="0" lang="en-US" sz="2800" u="none" cap="none" strike="noStrike">
                <a:solidFill>
                  <a:srgbClr val="7F7F7F"/>
                </a:solidFill>
                <a:latin typeface="Candara"/>
                <a:ea typeface="Candara"/>
                <a:cs typeface="Candara"/>
                <a:sym typeface="Candara"/>
              </a:rPr>
              <a:t>Advertisement</a:t>
            </a:r>
            <a:endParaRPr b="0"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250"/>
                                        <p:tgtEl>
                                          <p:spTgt spid="895"/>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250"/>
                                        <p:tgtEl>
                                          <p:spTgt spid="8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250"/>
                                        <p:tgtEl>
                                          <p:spTgt spid="884"/>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250"/>
                                        <p:tgtEl>
                                          <p:spTgt spid="8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250"/>
                                        <p:tgtEl>
                                          <p:spTgt spid="878"/>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250"/>
                                        <p:tgtEl>
                                          <p:spTgt spid="88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250"/>
                                        <p:tgtEl>
                                          <p:spTgt spid="938"/>
                                        </p:tgtEl>
                                      </p:cBhvr>
                                    </p:animEffect>
                                  </p:childTnLst>
                                </p:cTn>
                              </p:par>
                              <p:par>
                                <p:cTn fill="hold" nodeType="withEffect" presetClass="entr" presetID="2" presetSubtype="4">
                                  <p:stCondLst>
                                    <p:cond delay="250"/>
                                  </p:stCondLst>
                                  <p:childTnLst>
                                    <p:set>
                                      <p:cBhvr>
                                        <p:cTn dur="1" fill="hold">
                                          <p:stCondLst>
                                            <p:cond delay="0"/>
                                          </p:stCondLst>
                                        </p:cTn>
                                        <p:tgtEl>
                                          <p:spTgt spid="920"/>
                                        </p:tgtEl>
                                        <p:attrNameLst>
                                          <p:attrName>style.visibility</p:attrName>
                                        </p:attrNameLst>
                                      </p:cBhvr>
                                      <p:to>
                                        <p:strVal val="visible"/>
                                      </p:to>
                                    </p:set>
                                    <p:anim calcmode="lin" valueType="num">
                                      <p:cBhvr additive="base">
                                        <p:cTn dur="250"/>
                                        <p:tgtEl>
                                          <p:spTgt spid="9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926"/>
                                        </p:tgtEl>
                                        <p:attrNameLst>
                                          <p:attrName>style.visibility</p:attrName>
                                        </p:attrNameLst>
                                      </p:cBhvr>
                                      <p:to>
                                        <p:strVal val="visible"/>
                                      </p:to>
                                    </p:set>
                                    <p:anim calcmode="lin" valueType="num">
                                      <p:cBhvr additive="base">
                                        <p:cTn dur="250"/>
                                        <p:tgtEl>
                                          <p:spTgt spid="9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923"/>
                                        </p:tgtEl>
                                        <p:attrNameLst>
                                          <p:attrName>style.visibility</p:attrName>
                                        </p:attrNameLst>
                                      </p:cBhvr>
                                      <p:to>
                                        <p:strVal val="visible"/>
                                      </p:to>
                                    </p:set>
                                    <p:anim calcmode="lin" valueType="num">
                                      <p:cBhvr additive="base">
                                        <p:cTn dur="250"/>
                                        <p:tgtEl>
                                          <p:spTgt spid="9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932"/>
                                        </p:tgtEl>
                                        <p:attrNameLst>
                                          <p:attrName>style.visibility</p:attrName>
                                        </p:attrNameLst>
                                      </p:cBhvr>
                                      <p:to>
                                        <p:strVal val="visible"/>
                                      </p:to>
                                    </p:set>
                                    <p:anim calcmode="lin" valueType="num">
                                      <p:cBhvr additive="base">
                                        <p:cTn dur="250"/>
                                        <p:tgtEl>
                                          <p:spTgt spid="9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935"/>
                                        </p:tgtEl>
                                        <p:attrNameLst>
                                          <p:attrName>style.visibility</p:attrName>
                                        </p:attrNameLst>
                                      </p:cBhvr>
                                      <p:to>
                                        <p:strVal val="visible"/>
                                      </p:to>
                                    </p:set>
                                    <p:anim calcmode="lin" valueType="num">
                                      <p:cBhvr additive="base">
                                        <p:cTn dur="250"/>
                                        <p:tgtEl>
                                          <p:spTgt spid="9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929"/>
                                        </p:tgtEl>
                                        <p:attrNameLst>
                                          <p:attrName>style.visibility</p:attrName>
                                        </p:attrNameLst>
                                      </p:cBhvr>
                                      <p:to>
                                        <p:strVal val="visible"/>
                                      </p:to>
                                    </p:set>
                                    <p:anim calcmode="lin" valueType="num">
                                      <p:cBhvr additive="base">
                                        <p:cTn dur="250"/>
                                        <p:tgtEl>
                                          <p:spTgt spid="929"/>
                                        </p:tgtEl>
                                        <p:attrNameLst>
                                          <p:attrName>ppt_y</p:attrName>
                                        </p:attrNameLst>
                                      </p:cBhvr>
                                      <p:tavLst>
                                        <p:tav fmla="" tm="0">
                                          <p:val>
                                            <p:strVal val="#ppt_y+1"/>
                                          </p:val>
                                        </p:tav>
                                        <p:tav fmla="" tm="100000">
                                          <p:val>
                                            <p:strVal val="#ppt_y"/>
                                          </p:val>
                                        </p:tav>
                                      </p:tavLst>
                                    </p:anim>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250"/>
                                        <p:tgtEl>
                                          <p:spTgt spid="90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250"/>
                                        <p:tgtEl>
                                          <p:spTgt spid="905"/>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250"/>
                                        <p:tgtEl>
                                          <p:spTgt spid="90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250"/>
                                        <p:tgtEl>
                                          <p:spTgt spid="911"/>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250"/>
                                        <p:tgtEl>
                                          <p:spTgt spid="91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17"/>
                                        </p:tgtEl>
                                        <p:attrNameLst>
                                          <p:attrName>style.visibility</p:attrName>
                                        </p:attrNameLst>
                                      </p:cBhvr>
                                      <p:to>
                                        <p:strVal val="visible"/>
                                      </p:to>
                                    </p:set>
                                    <p:animEffect filter="fade" transition="in">
                                      <p:cBhvr>
                                        <p:cTn dur="250"/>
                                        <p:tgtEl>
                                          <p:spTgt spid="9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4" name="Shape 944"/>
        <p:cNvGrpSpPr/>
        <p:nvPr/>
      </p:nvGrpSpPr>
      <p:grpSpPr>
        <a:xfrm>
          <a:off x="0" y="0"/>
          <a:ext cx="0" cy="0"/>
          <a:chOff x="0" y="0"/>
          <a:chExt cx="0" cy="0"/>
        </a:xfrm>
      </p:grpSpPr>
      <p:sp>
        <p:nvSpPr>
          <p:cNvPr id="945" name="Google Shape;945;p41"/>
          <p:cNvSpPr txBox="1"/>
          <p:nvPr/>
        </p:nvSpPr>
        <p:spPr>
          <a:xfrm>
            <a:off x="1715022" y="2738059"/>
            <a:ext cx="9011036" cy="9866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0">
                <a:solidFill>
                  <a:srgbClr val="F58C65"/>
                </a:solidFill>
                <a:latin typeface="Candara"/>
                <a:ea typeface="Candara"/>
                <a:cs typeface="Candara"/>
                <a:sym typeface="Candara"/>
              </a:rPr>
              <a:t>THANK </a:t>
            </a:r>
            <a:r>
              <a:rPr b="1" lang="en-US" sz="8000">
                <a:solidFill>
                  <a:srgbClr val="5E8A43"/>
                </a:solidFill>
                <a:latin typeface="Candara"/>
                <a:ea typeface="Candara"/>
                <a:cs typeface="Candara"/>
                <a:sym typeface="Candara"/>
              </a:rPr>
              <a:t>YOU !</a:t>
            </a:r>
            <a:endParaRPr b="1" sz="8000">
              <a:solidFill>
                <a:srgbClr val="5E8A43"/>
              </a:solidFill>
              <a:latin typeface="Candara"/>
              <a:ea typeface="Candara"/>
              <a:cs typeface="Candara"/>
              <a:sym typeface="Candara"/>
            </a:endParaRPr>
          </a:p>
        </p:txBody>
      </p:sp>
      <p:sp>
        <p:nvSpPr>
          <p:cNvPr id="946" name="Google Shape;946;p41"/>
          <p:cNvSpPr txBox="1"/>
          <p:nvPr/>
        </p:nvSpPr>
        <p:spPr>
          <a:xfrm>
            <a:off x="0" y="3856107"/>
            <a:ext cx="12190413" cy="4870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F7F7F"/>
              </a:buClr>
              <a:buSzPts val="4000"/>
              <a:buFont typeface="Candara"/>
              <a:buNone/>
            </a:pPr>
            <a:r>
              <a:rPr b="0" lang="en-US" sz="4000">
                <a:solidFill>
                  <a:srgbClr val="7F7F7F"/>
                </a:solidFill>
                <a:latin typeface="Candara"/>
                <a:ea typeface="Candara"/>
                <a:cs typeface="Candara"/>
                <a:sym typeface="Candara"/>
              </a:rPr>
              <a:t>Floral Atmospheric PTT Backgrounds</a:t>
            </a:r>
            <a:endParaRPr b="0" sz="4000">
              <a:solidFill>
                <a:srgbClr val="7F7F7F"/>
              </a:solidFill>
              <a:latin typeface="Candara"/>
              <a:ea typeface="Candara"/>
              <a:cs typeface="Candara"/>
              <a:sym typeface="Candara"/>
            </a:endParaRPr>
          </a:p>
        </p:txBody>
      </p:sp>
      <p:grpSp>
        <p:nvGrpSpPr>
          <p:cNvPr id="947" name="Google Shape;947;p41"/>
          <p:cNvGrpSpPr/>
          <p:nvPr/>
        </p:nvGrpSpPr>
        <p:grpSpPr>
          <a:xfrm>
            <a:off x="5433010" y="4609549"/>
            <a:ext cx="1575059" cy="160804"/>
            <a:chOff x="5548426" y="3343939"/>
            <a:chExt cx="833173" cy="85061"/>
          </a:xfrm>
        </p:grpSpPr>
        <p:sp>
          <p:nvSpPr>
            <p:cNvPr id="948" name="Google Shape;948;p41"/>
            <p:cNvSpPr/>
            <p:nvPr/>
          </p:nvSpPr>
          <p:spPr>
            <a:xfrm>
              <a:off x="5548426" y="3343939"/>
              <a:ext cx="85061" cy="85061"/>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949" name="Google Shape;949;p41"/>
            <p:cNvSpPr/>
            <p:nvPr/>
          </p:nvSpPr>
          <p:spPr>
            <a:xfrm>
              <a:off x="5698049" y="3343939"/>
              <a:ext cx="85061" cy="85061"/>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950" name="Google Shape;950;p41"/>
            <p:cNvSpPr/>
            <p:nvPr/>
          </p:nvSpPr>
          <p:spPr>
            <a:xfrm>
              <a:off x="5847671" y="3343939"/>
              <a:ext cx="85061" cy="85061"/>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951" name="Google Shape;951;p41"/>
            <p:cNvSpPr/>
            <p:nvPr/>
          </p:nvSpPr>
          <p:spPr>
            <a:xfrm>
              <a:off x="5997294" y="3343939"/>
              <a:ext cx="85061" cy="85061"/>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952" name="Google Shape;952;p41"/>
            <p:cNvSpPr/>
            <p:nvPr/>
          </p:nvSpPr>
          <p:spPr>
            <a:xfrm>
              <a:off x="6146917" y="3343939"/>
              <a:ext cx="85061" cy="85061"/>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953" name="Google Shape;953;p41"/>
            <p:cNvSpPr/>
            <p:nvPr/>
          </p:nvSpPr>
          <p:spPr>
            <a:xfrm>
              <a:off x="6296538" y="3343939"/>
              <a:ext cx="85061" cy="85061"/>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pic>
        <p:nvPicPr>
          <p:cNvPr descr="C:\Users\Administrator\Desktop\bt101\10101.png" id="954" name="Google Shape;954;p41"/>
          <p:cNvPicPr preferRelativeResize="0"/>
          <p:nvPr/>
        </p:nvPicPr>
        <p:blipFill rotWithShape="1">
          <a:blip r:embed="rId4">
            <a:alphaModFix/>
          </a:blip>
          <a:srcRect b="0" l="0" r="0" t="0"/>
          <a:stretch/>
        </p:blipFill>
        <p:spPr>
          <a:xfrm flipH="1" rot="10800000">
            <a:off x="3386820" y="1664137"/>
            <a:ext cx="5518672" cy="1150034"/>
          </a:xfrm>
          <a:prstGeom prst="rect">
            <a:avLst/>
          </a:prstGeom>
          <a:noFill/>
          <a:ln>
            <a:noFill/>
          </a:ln>
        </p:spPr>
      </p:pic>
      <p:sp>
        <p:nvSpPr>
          <p:cNvPr id="955" name="Google Shape;955;p41"/>
          <p:cNvSpPr txBox="1"/>
          <p:nvPr/>
        </p:nvSpPr>
        <p:spPr>
          <a:xfrm>
            <a:off x="3313826" y="4793161"/>
            <a:ext cx="5813429" cy="4870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F7F7F"/>
              </a:buClr>
              <a:buSzPts val="1400"/>
              <a:buFont typeface="Candara"/>
              <a:buNone/>
            </a:pPr>
            <a:r>
              <a:rPr b="0" lang="en-US" sz="1400">
                <a:solidFill>
                  <a:srgbClr val="7F7F7F"/>
                </a:solidFill>
                <a:latin typeface="Candara"/>
                <a:ea typeface="Candara"/>
                <a:cs typeface="Candara"/>
                <a:sym typeface="Candara"/>
              </a:rPr>
              <a:t>www.freepptbackgrounds.net</a:t>
            </a:r>
            <a:endParaRPr b="0" sz="1400">
              <a:solidFill>
                <a:srgbClr val="7F7F7F"/>
              </a:solidFill>
              <a:latin typeface="Candara"/>
              <a:ea typeface="Candara"/>
              <a:cs typeface="Candara"/>
              <a:sym typeface="Candara"/>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54"/>
                                        </p:tgtEl>
                                        <p:attrNameLst>
                                          <p:attrName>style.visibility</p:attrName>
                                        </p:attrNameLst>
                                      </p:cBhvr>
                                      <p:to>
                                        <p:strVal val="visible"/>
                                      </p:to>
                                    </p:set>
                                    <p:anim calcmode="lin" valueType="num">
                                      <p:cBhvr additive="base">
                                        <p:cTn dur="750"/>
                                        <p:tgtEl>
                                          <p:spTgt spid="954"/>
                                        </p:tgtEl>
                                        <p:attrNameLst>
                                          <p:attrName>ppt_w</p:attrName>
                                        </p:attrNameLst>
                                      </p:cBhvr>
                                      <p:tavLst>
                                        <p:tav fmla="" tm="0">
                                          <p:val>
                                            <p:strVal val="0"/>
                                          </p:val>
                                        </p:tav>
                                        <p:tav fmla="" tm="100000">
                                          <p:val>
                                            <p:strVal val="#ppt_w"/>
                                          </p:val>
                                        </p:tav>
                                      </p:tavLst>
                                    </p:anim>
                                    <p:anim calcmode="lin" valueType="num">
                                      <p:cBhvr additive="base">
                                        <p:cTn dur="750"/>
                                        <p:tgtEl>
                                          <p:spTgt spid="95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750"/>
                                  </p:stCondLst>
                                  <p:childTnLst>
                                    <p:set>
                                      <p:cBhvr>
                                        <p:cTn dur="1" fill="hold">
                                          <p:stCondLst>
                                            <p:cond delay="0"/>
                                          </p:stCondLst>
                                        </p:cTn>
                                        <p:tgtEl>
                                          <p:spTgt spid="945"/>
                                        </p:tgtEl>
                                        <p:attrNameLst>
                                          <p:attrName>style.visibility</p:attrName>
                                        </p:attrNameLst>
                                      </p:cBhvr>
                                      <p:to>
                                        <p:strVal val="visible"/>
                                      </p:to>
                                    </p:set>
                                    <p:animEffect filter="fade" transition="in">
                                      <p:cBhvr>
                                        <p:cTn dur="1000"/>
                                        <p:tgtEl>
                                          <p:spTgt spid="94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500"/>
                                        <p:tgtEl>
                                          <p:spTgt spid="946"/>
                                        </p:tgtEl>
                                      </p:cBhvr>
                                    </p:animEffect>
                                  </p:childTnLst>
                                </p:cTn>
                              </p:par>
                              <p:par>
                                <p:cTn fill="hold" nodeType="with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750"/>
                                        <p:tgtEl>
                                          <p:spTgt spid="947"/>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500"/>
                                        <p:tgtEl>
                                          <p:spTgt spid="9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grpSp>
        <p:nvGrpSpPr>
          <p:cNvPr id="130" name="Google Shape;130;p17"/>
          <p:cNvGrpSpPr/>
          <p:nvPr/>
        </p:nvGrpSpPr>
        <p:grpSpPr>
          <a:xfrm>
            <a:off x="2375168" y="2394663"/>
            <a:ext cx="7441947" cy="1972166"/>
            <a:chOff x="2348030" y="2985844"/>
            <a:chExt cx="3360405" cy="890531"/>
          </a:xfrm>
        </p:grpSpPr>
        <p:sp>
          <p:nvSpPr>
            <p:cNvPr id="131" name="Google Shape;131;p17"/>
            <p:cNvSpPr/>
            <p:nvPr/>
          </p:nvSpPr>
          <p:spPr>
            <a:xfrm>
              <a:off x="2348030" y="2985844"/>
              <a:ext cx="890531" cy="890531"/>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7200" u="none" cap="none" strike="noStrike">
                  <a:solidFill>
                    <a:schemeClr val="lt1"/>
                  </a:solidFill>
                  <a:latin typeface="Candara"/>
                  <a:ea typeface="Candara"/>
                  <a:cs typeface="Candara"/>
                  <a:sym typeface="Candara"/>
                </a:rPr>
                <a:t>1</a:t>
              </a:r>
              <a:endParaRPr b="0" i="0" sz="7200" u="none" cap="none" strike="noStrike">
                <a:solidFill>
                  <a:schemeClr val="lt1"/>
                </a:solidFill>
                <a:latin typeface="Candara"/>
                <a:ea typeface="Candara"/>
                <a:cs typeface="Candara"/>
                <a:sym typeface="Candara"/>
              </a:endParaRPr>
            </a:p>
          </p:txBody>
        </p:sp>
        <p:grpSp>
          <p:nvGrpSpPr>
            <p:cNvPr id="132" name="Google Shape;132;p17"/>
            <p:cNvGrpSpPr/>
            <p:nvPr/>
          </p:nvGrpSpPr>
          <p:grpSpPr>
            <a:xfrm>
              <a:off x="3244296" y="3199399"/>
              <a:ext cx="2464139" cy="463420"/>
              <a:chOff x="3637775" y="1432965"/>
              <a:chExt cx="2464139" cy="463420"/>
            </a:xfrm>
          </p:grpSpPr>
          <p:sp>
            <p:nvSpPr>
              <p:cNvPr id="133" name="Google Shape;133;p17"/>
              <p:cNvSpPr/>
              <p:nvPr/>
            </p:nvSpPr>
            <p:spPr>
              <a:xfrm>
                <a:off x="3637775" y="1432965"/>
                <a:ext cx="2464139" cy="463420"/>
              </a:xfrm>
              <a:prstGeom prst="chevron">
                <a:avLst>
                  <a:gd fmla="val 50000" name="adj"/>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000000"/>
                  </a:solidFill>
                  <a:latin typeface="Candara"/>
                  <a:ea typeface="Candara"/>
                  <a:cs typeface="Candara"/>
                  <a:sym typeface="Candara"/>
                </a:endParaRPr>
              </a:p>
            </p:txBody>
          </p:sp>
          <p:sp>
            <p:nvSpPr>
              <p:cNvPr id="134" name="Google Shape;134;p17"/>
              <p:cNvSpPr/>
              <p:nvPr/>
            </p:nvSpPr>
            <p:spPr>
              <a:xfrm>
                <a:off x="4450246" y="1491195"/>
                <a:ext cx="858613" cy="3196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FFFFFF"/>
                    </a:solidFill>
                    <a:latin typeface="Candara"/>
                    <a:ea typeface="Candara"/>
                    <a:cs typeface="Candara"/>
                    <a:sym typeface="Candara"/>
                  </a:rPr>
                  <a:t>ACCEPT</a:t>
                </a:r>
                <a:endParaRPr b="1" i="0" sz="4000" u="none" cap="none" strike="noStrike">
                  <a:solidFill>
                    <a:srgbClr val="FFFFFF"/>
                  </a:solidFill>
                  <a:latin typeface="Candara"/>
                  <a:ea typeface="Candara"/>
                  <a:cs typeface="Candara"/>
                  <a:sym typeface="Candara"/>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pSp>
        <p:nvGrpSpPr>
          <p:cNvPr id="140" name="Google Shape;140;p18"/>
          <p:cNvGrpSpPr/>
          <p:nvPr/>
        </p:nvGrpSpPr>
        <p:grpSpPr>
          <a:xfrm>
            <a:off x="209550" y="477513"/>
            <a:ext cx="4730750" cy="630560"/>
            <a:chOff x="2406650" y="569414"/>
            <a:chExt cx="4730750" cy="630560"/>
          </a:xfrm>
        </p:grpSpPr>
        <p:sp>
          <p:nvSpPr>
            <p:cNvPr id="141" name="Google Shape;141;p18"/>
            <p:cNvSpPr txBox="1"/>
            <p:nvPr/>
          </p:nvSpPr>
          <p:spPr>
            <a:xfrm>
              <a:off x="2444750" y="569414"/>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Accept</a:t>
              </a:r>
              <a:endParaRPr b="1" i="0" sz="2800" u="none" cap="none" strike="noStrike">
                <a:solidFill>
                  <a:srgbClr val="7F7F7F"/>
                </a:solidFill>
                <a:latin typeface="Candara"/>
                <a:ea typeface="Candara"/>
                <a:cs typeface="Candara"/>
                <a:sym typeface="Candara"/>
              </a:endParaRPr>
            </a:p>
          </p:txBody>
        </p:sp>
        <p:sp>
          <p:nvSpPr>
            <p:cNvPr id="142" name="Google Shape;142;p18"/>
            <p:cNvSpPr/>
            <p:nvPr/>
          </p:nvSpPr>
          <p:spPr>
            <a:xfrm>
              <a:off x="2406650" y="1101901"/>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grpSp>
      <p:grpSp>
        <p:nvGrpSpPr>
          <p:cNvPr id="143" name="Google Shape;143;p18"/>
          <p:cNvGrpSpPr/>
          <p:nvPr/>
        </p:nvGrpSpPr>
        <p:grpSpPr>
          <a:xfrm>
            <a:off x="501217" y="1606550"/>
            <a:ext cx="11244387" cy="5019948"/>
            <a:chOff x="533400" y="1428750"/>
            <a:chExt cx="8092440" cy="3612791"/>
          </a:xfrm>
        </p:grpSpPr>
        <p:sp>
          <p:nvSpPr>
            <p:cNvPr id="144" name="Google Shape;144;p18"/>
            <p:cNvSpPr/>
            <p:nvPr/>
          </p:nvSpPr>
          <p:spPr>
            <a:xfrm>
              <a:off x="4419600" y="1428750"/>
              <a:ext cx="4191000" cy="17526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145" name="Google Shape;145;p18"/>
            <p:cNvSpPr/>
            <p:nvPr/>
          </p:nvSpPr>
          <p:spPr>
            <a:xfrm>
              <a:off x="533400" y="1428750"/>
              <a:ext cx="3886200" cy="1752600"/>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
          <p:nvSpPr>
            <p:cNvPr id="146" name="Google Shape;146;p18"/>
            <p:cNvSpPr/>
            <p:nvPr/>
          </p:nvSpPr>
          <p:spPr>
            <a:xfrm>
              <a:off x="1089641" y="3313276"/>
              <a:ext cx="716318" cy="720428"/>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800" u="none" cap="none" strike="noStrike">
                <a:solidFill>
                  <a:schemeClr val="lt1"/>
                </a:solidFill>
                <a:latin typeface="Candara"/>
                <a:ea typeface="Candara"/>
                <a:cs typeface="Candara"/>
                <a:sym typeface="Candara"/>
              </a:endParaRPr>
            </a:p>
          </p:txBody>
        </p:sp>
        <p:sp>
          <p:nvSpPr>
            <p:cNvPr id="147" name="Google Shape;147;p18"/>
            <p:cNvSpPr txBox="1"/>
            <p:nvPr/>
          </p:nvSpPr>
          <p:spPr>
            <a:xfrm>
              <a:off x="533400" y="4033704"/>
              <a:ext cx="1828800" cy="1007837"/>
            </a:xfrm>
            <a:prstGeom prst="rect">
              <a:avLst/>
            </a:prstGeom>
            <a:noFill/>
            <a:ln>
              <a:noFill/>
            </a:ln>
          </p:spPr>
          <p:txBody>
            <a:bodyPr anchorCtr="0" anchor="t" bIns="22850" lIns="45700" spcFirstLastPara="1" rIns="45700" wrap="square" tIns="22850">
              <a:noAutofit/>
            </a:bodyPr>
            <a:lstStyle/>
            <a:p>
              <a:pPr indent="0" lvl="0" marL="0" marR="0" rtl="0" algn="ctr">
                <a:lnSpc>
                  <a:spcPct val="200000"/>
                </a:lnSpc>
                <a:spcBef>
                  <a:spcPts val="0"/>
                </a:spcBef>
                <a:spcAft>
                  <a:spcPts val="0"/>
                </a:spcAft>
                <a:buNone/>
              </a:pPr>
              <a:r>
                <a:rPr b="1" i="0" lang="en-US" sz="2000" u="none" cap="none" strike="noStrike">
                  <a:solidFill>
                    <a:srgbClr val="7F7F7F"/>
                  </a:solidFill>
                  <a:latin typeface="Candara"/>
                  <a:ea typeface="Candara"/>
                  <a:cs typeface="Candara"/>
                  <a:sym typeface="Candara"/>
                </a:rPr>
                <a:t>Authorize</a:t>
              </a:r>
              <a:endParaRPr b="1" i="0" sz="2000" u="none" cap="none" strike="noStrike">
                <a:solidFill>
                  <a:srgbClr val="7F7F7F"/>
                </a:solidFill>
                <a:latin typeface="Candara"/>
                <a:ea typeface="Candara"/>
                <a:cs typeface="Candara"/>
                <a:sym typeface="Candara"/>
              </a:endParaRPr>
            </a:p>
            <a:p>
              <a:pPr indent="0" lvl="0" marL="0" marR="0" rtl="0" algn="ctr">
                <a:lnSpc>
                  <a:spcPct val="200000"/>
                </a:lnSpc>
                <a:spcBef>
                  <a:spcPts val="0"/>
                </a:spcBef>
                <a:spcAft>
                  <a:spcPts val="0"/>
                </a:spcAft>
                <a:buNone/>
              </a:pPr>
              <a:r>
                <a:rPr b="0" i="0" lang="en-US" sz="1200" u="none" cap="none" strike="noStrike">
                  <a:solidFill>
                    <a:srgbClr val="7F7F7F"/>
                  </a:solidFill>
                  <a:latin typeface="Candara"/>
                  <a:ea typeface="Candara"/>
                  <a:cs typeface="Candara"/>
                  <a:sym typeface="Candara"/>
                </a:rPr>
                <a:t>I hope and I believe that this Template will your Time, </a:t>
              </a:r>
              <a:endParaRPr/>
            </a:p>
          </p:txBody>
        </p:sp>
        <p:sp>
          <p:nvSpPr>
            <p:cNvPr id="148" name="Google Shape;148;p18"/>
            <p:cNvSpPr/>
            <p:nvPr/>
          </p:nvSpPr>
          <p:spPr>
            <a:xfrm>
              <a:off x="3147041" y="3313276"/>
              <a:ext cx="716318" cy="720428"/>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800" u="none" cap="none" strike="noStrike">
                <a:solidFill>
                  <a:schemeClr val="lt1"/>
                </a:solidFill>
                <a:latin typeface="Candara"/>
                <a:ea typeface="Candara"/>
                <a:cs typeface="Candara"/>
                <a:sym typeface="Candara"/>
              </a:endParaRPr>
            </a:p>
          </p:txBody>
        </p:sp>
        <p:sp>
          <p:nvSpPr>
            <p:cNvPr id="149" name="Google Shape;149;p18"/>
            <p:cNvSpPr txBox="1"/>
            <p:nvPr/>
          </p:nvSpPr>
          <p:spPr>
            <a:xfrm>
              <a:off x="2590800" y="4033704"/>
              <a:ext cx="1828800" cy="609133"/>
            </a:xfrm>
            <a:prstGeom prst="rect">
              <a:avLst/>
            </a:prstGeom>
            <a:noFill/>
            <a:ln>
              <a:noFill/>
            </a:ln>
          </p:spPr>
          <p:txBody>
            <a:bodyPr anchorCtr="0" anchor="t" bIns="22850" lIns="45700" spcFirstLastPara="1" rIns="45700" wrap="square" tIns="22850">
              <a:noAutofit/>
            </a:bodyPr>
            <a:lstStyle/>
            <a:p>
              <a:pPr indent="0" lvl="0" marL="0" marR="0" rtl="0" algn="ctr">
                <a:lnSpc>
                  <a:spcPct val="200000"/>
                </a:lnSpc>
                <a:spcBef>
                  <a:spcPts val="0"/>
                </a:spcBef>
                <a:spcAft>
                  <a:spcPts val="0"/>
                </a:spcAft>
                <a:buNone/>
              </a:pPr>
              <a:r>
                <a:rPr b="1" i="0" lang="en-US" sz="2000" u="none" cap="none" strike="noStrike">
                  <a:solidFill>
                    <a:srgbClr val="7F7F7F"/>
                  </a:solidFill>
                  <a:latin typeface="Candara"/>
                  <a:ea typeface="Candara"/>
                  <a:cs typeface="Candara"/>
                  <a:sym typeface="Candara"/>
                </a:rPr>
                <a:t>Ultimate Time</a:t>
              </a:r>
              <a:endParaRPr/>
            </a:p>
            <a:p>
              <a:pPr indent="0" lvl="0" marL="0" marR="0" rtl="0" algn="ctr">
                <a:spcBef>
                  <a:spcPts val="0"/>
                </a:spcBef>
                <a:spcAft>
                  <a:spcPts val="0"/>
                </a:spcAft>
                <a:buNone/>
              </a:pPr>
              <a:r>
                <a:rPr b="0" i="0" lang="en-US" sz="1200" u="none" cap="none" strike="noStrike">
                  <a:solidFill>
                    <a:srgbClr val="7F7F7F"/>
                  </a:solidFill>
                  <a:latin typeface="Candara"/>
                  <a:ea typeface="Candara"/>
                  <a:cs typeface="Candara"/>
                  <a:sym typeface="Candara"/>
                </a:rPr>
                <a:t>Show and explain your  web</a:t>
              </a:r>
              <a:endParaRPr/>
            </a:p>
          </p:txBody>
        </p:sp>
        <p:sp>
          <p:nvSpPr>
            <p:cNvPr id="150" name="Google Shape;150;p18"/>
            <p:cNvSpPr/>
            <p:nvPr/>
          </p:nvSpPr>
          <p:spPr>
            <a:xfrm>
              <a:off x="5295881" y="3313276"/>
              <a:ext cx="716318" cy="720428"/>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800" u="none" cap="none" strike="noStrike">
                <a:solidFill>
                  <a:schemeClr val="lt1"/>
                </a:solidFill>
                <a:latin typeface="Candara"/>
                <a:ea typeface="Candara"/>
                <a:cs typeface="Candara"/>
                <a:sym typeface="Candara"/>
              </a:endParaRPr>
            </a:p>
          </p:txBody>
        </p:sp>
        <p:sp>
          <p:nvSpPr>
            <p:cNvPr id="151" name="Google Shape;151;p18"/>
            <p:cNvSpPr txBox="1"/>
            <p:nvPr/>
          </p:nvSpPr>
          <p:spPr>
            <a:xfrm>
              <a:off x="4739640" y="4033704"/>
              <a:ext cx="1828800" cy="1007837"/>
            </a:xfrm>
            <a:prstGeom prst="rect">
              <a:avLst/>
            </a:prstGeom>
            <a:noFill/>
            <a:ln>
              <a:noFill/>
            </a:ln>
          </p:spPr>
          <p:txBody>
            <a:bodyPr anchorCtr="0" anchor="t" bIns="22850" lIns="45700" spcFirstLastPara="1" rIns="45700" wrap="square" tIns="22850">
              <a:noAutofit/>
            </a:bodyPr>
            <a:lstStyle/>
            <a:p>
              <a:pPr indent="0" lvl="0" marL="0" marR="0" rtl="0" algn="ctr">
                <a:lnSpc>
                  <a:spcPct val="200000"/>
                </a:lnSpc>
                <a:spcBef>
                  <a:spcPts val="0"/>
                </a:spcBef>
                <a:spcAft>
                  <a:spcPts val="0"/>
                </a:spcAft>
                <a:buNone/>
              </a:pPr>
              <a:r>
                <a:rPr b="1" i="0" lang="en-US" sz="2000" u="none" cap="none" strike="noStrike">
                  <a:solidFill>
                    <a:srgbClr val="7F7F7F"/>
                  </a:solidFill>
                  <a:latin typeface="Candara"/>
                  <a:ea typeface="Candara"/>
                  <a:cs typeface="Candara"/>
                  <a:sym typeface="Candara"/>
                </a:rPr>
                <a:t>Approve</a:t>
              </a:r>
              <a:endParaRPr b="1" i="0" sz="2000" u="none" cap="none" strike="noStrike">
                <a:solidFill>
                  <a:srgbClr val="7F7F7F"/>
                </a:solidFill>
                <a:latin typeface="Candara"/>
                <a:ea typeface="Candara"/>
                <a:cs typeface="Candara"/>
                <a:sym typeface="Candara"/>
              </a:endParaRPr>
            </a:p>
            <a:p>
              <a:pPr indent="0" lvl="0" marL="0" marR="0" rtl="0" algn="ctr">
                <a:lnSpc>
                  <a:spcPct val="200000"/>
                </a:lnSpc>
                <a:spcBef>
                  <a:spcPts val="0"/>
                </a:spcBef>
                <a:spcAft>
                  <a:spcPts val="0"/>
                </a:spcAft>
                <a:buNone/>
              </a:pPr>
              <a:r>
                <a:rPr b="0" i="0" lang="en-US" sz="1200" u="none" cap="none" strike="noStrike">
                  <a:solidFill>
                    <a:srgbClr val="7F7F7F"/>
                  </a:solidFill>
                  <a:latin typeface="Candara"/>
                  <a:ea typeface="Candara"/>
                  <a:cs typeface="Candara"/>
                  <a:sym typeface="Candara"/>
                </a:rPr>
                <a:t>A complex idea can be conveyed with just a single</a:t>
              </a:r>
              <a:endParaRPr/>
            </a:p>
          </p:txBody>
        </p:sp>
        <p:sp>
          <p:nvSpPr>
            <p:cNvPr id="152" name="Google Shape;152;p18"/>
            <p:cNvSpPr/>
            <p:nvPr/>
          </p:nvSpPr>
          <p:spPr>
            <a:xfrm>
              <a:off x="7353281" y="3313276"/>
              <a:ext cx="716318" cy="720428"/>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800" u="none" cap="none" strike="noStrike">
                <a:solidFill>
                  <a:schemeClr val="lt1"/>
                </a:solidFill>
                <a:latin typeface="Candara"/>
                <a:ea typeface="Candara"/>
                <a:cs typeface="Candara"/>
                <a:sym typeface="Candara"/>
              </a:endParaRPr>
            </a:p>
          </p:txBody>
        </p:sp>
        <p:sp>
          <p:nvSpPr>
            <p:cNvPr id="153" name="Google Shape;153;p18"/>
            <p:cNvSpPr txBox="1"/>
            <p:nvPr/>
          </p:nvSpPr>
          <p:spPr>
            <a:xfrm>
              <a:off x="6797040" y="4033704"/>
              <a:ext cx="1828800" cy="742034"/>
            </a:xfrm>
            <a:prstGeom prst="rect">
              <a:avLst/>
            </a:prstGeom>
            <a:noFill/>
            <a:ln>
              <a:noFill/>
            </a:ln>
          </p:spPr>
          <p:txBody>
            <a:bodyPr anchorCtr="0" anchor="t" bIns="22850" lIns="45700" spcFirstLastPara="1" rIns="45700" wrap="square" tIns="22850">
              <a:noAutofit/>
            </a:bodyPr>
            <a:lstStyle/>
            <a:p>
              <a:pPr indent="0" lvl="0" marL="0" marR="0" rtl="0" algn="ctr">
                <a:lnSpc>
                  <a:spcPct val="200000"/>
                </a:lnSpc>
                <a:spcBef>
                  <a:spcPts val="0"/>
                </a:spcBef>
                <a:spcAft>
                  <a:spcPts val="0"/>
                </a:spcAft>
                <a:buNone/>
              </a:pPr>
              <a:r>
                <a:rPr b="1" i="0" lang="en-US" sz="2000" u="none" cap="none" strike="noStrike">
                  <a:solidFill>
                    <a:srgbClr val="7F7F7F"/>
                  </a:solidFill>
                  <a:latin typeface="Candara"/>
                  <a:ea typeface="Candara"/>
                  <a:cs typeface="Candara"/>
                  <a:sym typeface="Candara"/>
                </a:rPr>
                <a:t>Bill</a:t>
              </a:r>
              <a:endParaRPr b="1" i="0" sz="2000" u="none" cap="none" strike="noStrike">
                <a:solidFill>
                  <a:srgbClr val="7F7F7F"/>
                </a:solidFill>
                <a:latin typeface="Candara"/>
                <a:ea typeface="Candara"/>
                <a:cs typeface="Candara"/>
                <a:sym typeface="Candara"/>
              </a:endParaRPr>
            </a:p>
            <a:p>
              <a:pPr indent="0" lvl="0" marL="0" marR="0" rtl="0" algn="ctr">
                <a:lnSpc>
                  <a:spcPct val="200000"/>
                </a:lnSpc>
                <a:spcBef>
                  <a:spcPts val="0"/>
                </a:spcBef>
                <a:spcAft>
                  <a:spcPts val="0"/>
                </a:spcAft>
                <a:buNone/>
              </a:pPr>
              <a:r>
                <a:rPr b="0" i="0" lang="en-US" sz="1200" u="none" cap="none" strike="noStrike">
                  <a:solidFill>
                    <a:srgbClr val="7F7F7F"/>
                  </a:solidFill>
                  <a:latin typeface="Candara"/>
                  <a:ea typeface="Candara"/>
                  <a:cs typeface="Candara"/>
                  <a:sym typeface="Candara"/>
                </a:rPr>
                <a:t>Show and explain your  web</a:t>
              </a:r>
              <a:endParaRPr/>
            </a:p>
          </p:txBody>
        </p:sp>
        <p:sp>
          <p:nvSpPr>
            <p:cNvPr id="154" name="Google Shape;154;p18"/>
            <p:cNvSpPr txBox="1"/>
            <p:nvPr/>
          </p:nvSpPr>
          <p:spPr>
            <a:xfrm>
              <a:off x="733993" y="1733550"/>
              <a:ext cx="3533207" cy="1007837"/>
            </a:xfrm>
            <a:prstGeom prst="rect">
              <a:avLst/>
            </a:prstGeom>
            <a:noFill/>
            <a:ln>
              <a:noFill/>
            </a:ln>
          </p:spPr>
          <p:txBody>
            <a:bodyPr anchorCtr="0" anchor="t" bIns="22850" lIns="45700" spcFirstLastPara="1" rIns="45700" wrap="square" tIns="22850">
              <a:noAutofit/>
            </a:bodyPr>
            <a:lstStyle/>
            <a:p>
              <a:pPr indent="0" lvl="0" marL="0" marR="0" rtl="0" algn="r">
                <a:spcBef>
                  <a:spcPts val="0"/>
                </a:spcBef>
                <a:spcAft>
                  <a:spcPts val="0"/>
                </a:spcAft>
                <a:buNone/>
              </a:pPr>
              <a:r>
                <a:rPr b="1" i="0" lang="en-US" sz="2400" u="none" cap="none" strike="noStrike">
                  <a:solidFill>
                    <a:schemeClr val="lt1"/>
                  </a:solidFill>
                  <a:latin typeface="Candara"/>
                  <a:ea typeface="Candara"/>
                  <a:cs typeface="Candara"/>
                  <a:sym typeface="Candara"/>
                </a:rPr>
                <a:t>Fixing Fixture</a:t>
              </a:r>
              <a:endParaRPr/>
            </a:p>
            <a:p>
              <a:pPr indent="0" lvl="0" marL="0" marR="0" rtl="0" algn="r">
                <a:spcBef>
                  <a:spcPts val="0"/>
                </a:spcBef>
                <a:spcAft>
                  <a:spcPts val="0"/>
                </a:spcAft>
                <a:buNone/>
              </a:pPr>
              <a:r>
                <a:t/>
              </a:r>
              <a:endParaRPr b="0" i="0" sz="1600" u="none" cap="none" strike="noStrike">
                <a:solidFill>
                  <a:schemeClr val="lt1"/>
                </a:solidFill>
                <a:latin typeface="Candara"/>
                <a:ea typeface="Candara"/>
                <a:cs typeface="Candara"/>
                <a:sym typeface="Candara"/>
              </a:endParaRPr>
            </a:p>
            <a:p>
              <a:pPr indent="0" lvl="0" marL="0" marR="0" rtl="0" algn="r">
                <a:spcBef>
                  <a:spcPts val="0"/>
                </a:spcBef>
                <a:spcAft>
                  <a:spcPts val="0"/>
                </a:spcAft>
                <a:buNone/>
              </a:pPr>
              <a:r>
                <a:rPr b="0" i="0" lang="en-US" sz="1600" u="none" cap="none" strike="noStrike">
                  <a:solidFill>
                    <a:schemeClr val="lt1"/>
                  </a:solidFill>
                  <a:latin typeface="Candara"/>
                  <a:ea typeface="Candara"/>
                  <a:cs typeface="Candara"/>
                  <a:sym typeface="Candara"/>
                </a:rPr>
                <a:t>A complex idea can be conveyed with just a single still image, namely making it possible to absorb large amounts of data quickly.</a:t>
              </a:r>
              <a:endParaRPr/>
            </a:p>
          </p:txBody>
        </p:sp>
        <p:grpSp>
          <p:nvGrpSpPr>
            <p:cNvPr id="155" name="Google Shape;155;p18"/>
            <p:cNvGrpSpPr/>
            <p:nvPr/>
          </p:nvGrpSpPr>
          <p:grpSpPr>
            <a:xfrm>
              <a:off x="1246889" y="3469071"/>
              <a:ext cx="401822" cy="404317"/>
              <a:chOff x="7971783" y="2080670"/>
              <a:chExt cx="401822" cy="404317"/>
            </a:xfrm>
          </p:grpSpPr>
          <p:sp>
            <p:nvSpPr>
              <p:cNvPr id="156" name="Google Shape;156;p18"/>
              <p:cNvSpPr/>
              <p:nvPr/>
            </p:nvSpPr>
            <p:spPr>
              <a:xfrm>
                <a:off x="7971783" y="2080670"/>
                <a:ext cx="401822" cy="404317"/>
              </a:xfrm>
              <a:custGeom>
                <a:rect b="b" l="l" r="r" t="t"/>
                <a:pathLst>
                  <a:path extrusionOk="0" h="121" w="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57" name="Google Shape;157;p18"/>
              <p:cNvSpPr/>
              <p:nvPr/>
            </p:nvSpPr>
            <p:spPr>
              <a:xfrm>
                <a:off x="8079103" y="2178006"/>
                <a:ext cx="139764" cy="199662"/>
              </a:xfrm>
              <a:custGeom>
                <a:rect b="b" l="l" r="r" t="t"/>
                <a:pathLst>
                  <a:path extrusionOk="0" h="60" w="42">
                    <a:moveTo>
                      <a:pt x="42" y="60"/>
                    </a:moveTo>
                    <a:cubicBezTo>
                      <a:pt x="42" y="0"/>
                      <a:pt x="42" y="0"/>
                      <a:pt x="42" y="0"/>
                    </a:cubicBezTo>
                    <a:cubicBezTo>
                      <a:pt x="0" y="42"/>
                      <a:pt x="0" y="42"/>
                      <a:pt x="0" y="42"/>
                    </a:cubicBezTo>
                    <a:cubicBezTo>
                      <a:pt x="29" y="42"/>
                      <a:pt x="42" y="60"/>
                      <a:pt x="42" y="6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158" name="Google Shape;158;p18"/>
            <p:cNvGrpSpPr/>
            <p:nvPr/>
          </p:nvGrpSpPr>
          <p:grpSpPr>
            <a:xfrm>
              <a:off x="3352800" y="3512748"/>
              <a:ext cx="389342" cy="339426"/>
              <a:chOff x="7540014" y="4306907"/>
              <a:chExt cx="389342" cy="339426"/>
            </a:xfrm>
          </p:grpSpPr>
          <p:sp>
            <p:nvSpPr>
              <p:cNvPr id="159" name="Google Shape;159;p18"/>
              <p:cNvSpPr/>
              <p:nvPr/>
            </p:nvSpPr>
            <p:spPr>
              <a:xfrm>
                <a:off x="7799575" y="4409234"/>
                <a:ext cx="102328" cy="102328"/>
              </a:xfrm>
              <a:custGeom>
                <a:rect b="b" l="l" r="r" t="t"/>
                <a:pathLst>
                  <a:path extrusionOk="0" h="41" w="41">
                    <a:moveTo>
                      <a:pt x="0" y="39"/>
                    </a:moveTo>
                    <a:lnTo>
                      <a:pt x="3" y="41"/>
                    </a:lnTo>
                    <a:lnTo>
                      <a:pt x="41" y="3"/>
                    </a:lnTo>
                    <a:lnTo>
                      <a:pt x="39" y="0"/>
                    </a:lnTo>
                    <a:lnTo>
                      <a:pt x="0" y="3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0" name="Google Shape;160;p18"/>
              <p:cNvSpPr/>
              <p:nvPr/>
            </p:nvSpPr>
            <p:spPr>
              <a:xfrm>
                <a:off x="7777112" y="4381780"/>
                <a:ext cx="109814" cy="114806"/>
              </a:xfrm>
              <a:custGeom>
                <a:rect b="b" l="l" r="r" t="t"/>
                <a:pathLst>
                  <a:path extrusionOk="0" h="46" w="44">
                    <a:moveTo>
                      <a:pt x="37" y="0"/>
                    </a:moveTo>
                    <a:lnTo>
                      <a:pt x="0" y="39"/>
                    </a:lnTo>
                    <a:lnTo>
                      <a:pt x="6" y="46"/>
                    </a:lnTo>
                    <a:lnTo>
                      <a:pt x="44" y="8"/>
                    </a:lnTo>
                    <a:lnTo>
                      <a:pt x="3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1" name="Google Shape;161;p18"/>
              <p:cNvSpPr/>
              <p:nvPr/>
            </p:nvSpPr>
            <p:spPr>
              <a:xfrm>
                <a:off x="7757146" y="4366805"/>
                <a:ext cx="104823" cy="104823"/>
              </a:xfrm>
              <a:custGeom>
                <a:rect b="b" l="l" r="r" t="t"/>
                <a:pathLst>
                  <a:path extrusionOk="0" h="42" w="42">
                    <a:moveTo>
                      <a:pt x="0" y="38"/>
                    </a:moveTo>
                    <a:lnTo>
                      <a:pt x="4" y="42"/>
                    </a:lnTo>
                    <a:lnTo>
                      <a:pt x="42" y="4"/>
                    </a:lnTo>
                    <a:lnTo>
                      <a:pt x="38" y="0"/>
                    </a:lnTo>
                    <a:lnTo>
                      <a:pt x="0" y="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2" name="Google Shape;162;p18"/>
              <p:cNvSpPr/>
              <p:nvPr/>
            </p:nvSpPr>
            <p:spPr>
              <a:xfrm>
                <a:off x="7729693" y="4469133"/>
                <a:ext cx="69882" cy="69882"/>
              </a:xfrm>
              <a:custGeom>
                <a:rect b="b" l="l" r="r" t="t"/>
                <a:pathLst>
                  <a:path extrusionOk="0" h="28" w="28">
                    <a:moveTo>
                      <a:pt x="28" y="20"/>
                    </a:moveTo>
                    <a:lnTo>
                      <a:pt x="8" y="0"/>
                    </a:lnTo>
                    <a:lnTo>
                      <a:pt x="0" y="20"/>
                    </a:lnTo>
                    <a:lnTo>
                      <a:pt x="9" y="28"/>
                    </a:lnTo>
                    <a:lnTo>
                      <a:pt x="28" y="2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3" name="Google Shape;163;p18"/>
              <p:cNvSpPr/>
              <p:nvPr/>
            </p:nvSpPr>
            <p:spPr>
              <a:xfrm>
                <a:off x="7712222" y="4526535"/>
                <a:ext cx="34941" cy="32446"/>
              </a:xfrm>
              <a:custGeom>
                <a:rect b="b" l="l" r="r" t="t"/>
                <a:pathLst>
                  <a:path extrusionOk="0" h="13" w="14">
                    <a:moveTo>
                      <a:pt x="0" y="13"/>
                    </a:moveTo>
                    <a:lnTo>
                      <a:pt x="14" y="6"/>
                    </a:lnTo>
                    <a:lnTo>
                      <a:pt x="6" y="0"/>
                    </a:lnTo>
                    <a:lnTo>
                      <a:pt x="0" y="1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4" name="Google Shape;164;p18"/>
              <p:cNvSpPr/>
              <p:nvPr/>
            </p:nvSpPr>
            <p:spPr>
              <a:xfrm>
                <a:off x="7859474" y="4341848"/>
                <a:ext cx="69882" cy="69882"/>
              </a:xfrm>
              <a:custGeom>
                <a:rect b="b" l="l" r="r" t="t"/>
                <a:pathLst>
                  <a:path extrusionOk="0" h="28" w="28">
                    <a:moveTo>
                      <a:pt x="7" y="0"/>
                    </a:moveTo>
                    <a:lnTo>
                      <a:pt x="0" y="8"/>
                    </a:lnTo>
                    <a:lnTo>
                      <a:pt x="20" y="28"/>
                    </a:lnTo>
                    <a:lnTo>
                      <a:pt x="28" y="20"/>
                    </a:lnTo>
                    <a:lnTo>
                      <a:pt x="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5" name="Google Shape;165;p18"/>
              <p:cNvSpPr/>
              <p:nvPr/>
            </p:nvSpPr>
            <p:spPr>
              <a:xfrm>
                <a:off x="7540014" y="4306907"/>
                <a:ext cx="279527" cy="339426"/>
              </a:xfrm>
              <a:custGeom>
                <a:rect b="b" l="l" r="r" t="t"/>
                <a:pathLst>
                  <a:path extrusionOk="0"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6" name="Google Shape;166;p18"/>
              <p:cNvSpPr/>
              <p:nvPr/>
            </p:nvSpPr>
            <p:spPr>
              <a:xfrm>
                <a:off x="7589930" y="4421713"/>
                <a:ext cx="109814" cy="1747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7" name="Google Shape;167;p18"/>
              <p:cNvSpPr/>
              <p:nvPr/>
            </p:nvSpPr>
            <p:spPr>
              <a:xfrm>
                <a:off x="7589930" y="4461645"/>
                <a:ext cx="109814" cy="1747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8" name="Google Shape;168;p18"/>
              <p:cNvSpPr/>
              <p:nvPr/>
            </p:nvSpPr>
            <p:spPr>
              <a:xfrm>
                <a:off x="7589930" y="4506569"/>
                <a:ext cx="109814" cy="149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9" name="Google Shape;169;p18"/>
              <p:cNvSpPr/>
              <p:nvPr/>
            </p:nvSpPr>
            <p:spPr>
              <a:xfrm>
                <a:off x="7589930" y="4548998"/>
                <a:ext cx="109814" cy="1747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170" name="Google Shape;170;p18"/>
            <p:cNvGrpSpPr/>
            <p:nvPr/>
          </p:nvGrpSpPr>
          <p:grpSpPr>
            <a:xfrm>
              <a:off x="7522544" y="3490286"/>
              <a:ext cx="379359" cy="376864"/>
              <a:chOff x="6853673" y="3715407"/>
              <a:chExt cx="379359" cy="376864"/>
            </a:xfrm>
          </p:grpSpPr>
          <p:sp>
            <p:nvSpPr>
              <p:cNvPr id="171" name="Google Shape;171;p18"/>
              <p:cNvSpPr/>
              <p:nvPr/>
            </p:nvSpPr>
            <p:spPr>
              <a:xfrm>
                <a:off x="6853673" y="3715407"/>
                <a:ext cx="379359" cy="376864"/>
              </a:xfrm>
              <a:custGeom>
                <a:rect b="b" l="l" r="r" t="t"/>
                <a:pathLst>
                  <a:path extrusionOk="0"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72" name="Google Shape;172;p18"/>
              <p:cNvSpPr/>
              <p:nvPr/>
            </p:nvSpPr>
            <p:spPr>
              <a:xfrm>
                <a:off x="6998429" y="3987447"/>
                <a:ext cx="22463" cy="4242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73" name="Google Shape;173;p18"/>
              <p:cNvSpPr/>
              <p:nvPr/>
            </p:nvSpPr>
            <p:spPr>
              <a:xfrm>
                <a:off x="7033370" y="3987447"/>
                <a:ext cx="19966" cy="4242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74" name="Google Shape;174;p18"/>
              <p:cNvSpPr/>
              <p:nvPr/>
            </p:nvSpPr>
            <p:spPr>
              <a:xfrm>
                <a:off x="7068311" y="3987447"/>
                <a:ext cx="19966" cy="4242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75" name="Google Shape;175;p18"/>
              <p:cNvSpPr/>
              <p:nvPr/>
            </p:nvSpPr>
            <p:spPr>
              <a:xfrm>
                <a:off x="6970976" y="3822725"/>
                <a:ext cx="82362" cy="84857"/>
              </a:xfrm>
              <a:custGeom>
                <a:rect b="b" l="l" r="r" t="t"/>
                <a:pathLst>
                  <a:path extrusionOk="0"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76" name="Google Shape;176;p18"/>
              <p:cNvSpPr/>
              <p:nvPr/>
            </p:nvSpPr>
            <p:spPr>
              <a:xfrm>
                <a:off x="6921060" y="3987447"/>
                <a:ext cx="22463" cy="19966"/>
              </a:xfrm>
              <a:custGeom>
                <a:rect b="b" l="l" r="r" t="t"/>
                <a:pathLst>
                  <a:path extrusionOk="0" h="8" w="9">
                    <a:moveTo>
                      <a:pt x="0" y="6"/>
                    </a:moveTo>
                    <a:lnTo>
                      <a:pt x="3" y="8"/>
                    </a:lnTo>
                    <a:lnTo>
                      <a:pt x="9" y="1"/>
                    </a:lnTo>
                    <a:lnTo>
                      <a:pt x="7" y="0"/>
                    </a:lnTo>
                    <a:lnTo>
                      <a:pt x="0"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77" name="Google Shape;177;p18"/>
              <p:cNvSpPr/>
              <p:nvPr/>
            </p:nvSpPr>
            <p:spPr>
              <a:xfrm>
                <a:off x="6901094" y="3942523"/>
                <a:ext cx="27454" cy="14975"/>
              </a:xfrm>
              <a:custGeom>
                <a:rect b="b" l="l" r="r" t="t"/>
                <a:pathLst>
                  <a:path extrusionOk="0" h="6" w="11">
                    <a:moveTo>
                      <a:pt x="9" y="0"/>
                    </a:moveTo>
                    <a:lnTo>
                      <a:pt x="0" y="3"/>
                    </a:lnTo>
                    <a:lnTo>
                      <a:pt x="1" y="6"/>
                    </a:lnTo>
                    <a:lnTo>
                      <a:pt x="11" y="3"/>
                    </a:lnTo>
                    <a:lnTo>
                      <a:pt x="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78" name="Google Shape;178;p18"/>
              <p:cNvSpPr/>
              <p:nvPr/>
            </p:nvSpPr>
            <p:spPr>
              <a:xfrm>
                <a:off x="6933538" y="3790281"/>
                <a:ext cx="19966" cy="22463"/>
              </a:xfrm>
              <a:custGeom>
                <a:rect b="b" l="l" r="r" t="t"/>
                <a:pathLst>
                  <a:path extrusionOk="0" h="9" w="8">
                    <a:moveTo>
                      <a:pt x="0" y="3"/>
                    </a:moveTo>
                    <a:lnTo>
                      <a:pt x="7" y="9"/>
                    </a:lnTo>
                    <a:lnTo>
                      <a:pt x="8" y="7"/>
                    </a:lnTo>
                    <a:lnTo>
                      <a:pt x="2" y="0"/>
                    </a:lnTo>
                    <a:lnTo>
                      <a:pt x="0"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79" name="Google Shape;179;p18"/>
              <p:cNvSpPr/>
              <p:nvPr/>
            </p:nvSpPr>
            <p:spPr>
              <a:xfrm>
                <a:off x="6903589" y="3840196"/>
                <a:ext cx="27454" cy="12480"/>
              </a:xfrm>
              <a:custGeom>
                <a:rect b="b" l="l" r="r" t="t"/>
                <a:pathLst>
                  <a:path extrusionOk="0" h="5" w="11">
                    <a:moveTo>
                      <a:pt x="11" y="3"/>
                    </a:moveTo>
                    <a:lnTo>
                      <a:pt x="2" y="0"/>
                    </a:lnTo>
                    <a:lnTo>
                      <a:pt x="0" y="3"/>
                    </a:lnTo>
                    <a:lnTo>
                      <a:pt x="10" y="5"/>
                    </a:lnTo>
                    <a:lnTo>
                      <a:pt x="11"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80" name="Google Shape;180;p18"/>
              <p:cNvSpPr/>
              <p:nvPr/>
            </p:nvSpPr>
            <p:spPr>
              <a:xfrm>
                <a:off x="7040858" y="3750348"/>
                <a:ext cx="7488" cy="22463"/>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81" name="Google Shape;181;p18"/>
              <p:cNvSpPr/>
              <p:nvPr/>
            </p:nvSpPr>
            <p:spPr>
              <a:xfrm>
                <a:off x="6973471" y="3760331"/>
                <a:ext cx="17471" cy="22463"/>
              </a:xfrm>
              <a:custGeom>
                <a:rect b="b" l="l" r="r" t="t"/>
                <a:pathLst>
                  <a:path extrusionOk="0" h="9" w="7">
                    <a:moveTo>
                      <a:pt x="7" y="8"/>
                    </a:moveTo>
                    <a:lnTo>
                      <a:pt x="3" y="0"/>
                    </a:lnTo>
                    <a:lnTo>
                      <a:pt x="0" y="2"/>
                    </a:lnTo>
                    <a:lnTo>
                      <a:pt x="4" y="9"/>
                    </a:lnTo>
                    <a:lnTo>
                      <a:pt x="7"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82" name="Google Shape;182;p18"/>
              <p:cNvSpPr/>
              <p:nvPr/>
            </p:nvSpPr>
            <p:spPr>
              <a:xfrm>
                <a:off x="7088277" y="3760331"/>
                <a:ext cx="12480" cy="27454"/>
              </a:xfrm>
              <a:custGeom>
                <a:rect b="b" l="l" r="r" t="t"/>
                <a:pathLst>
                  <a:path extrusionOk="0" h="11" w="5">
                    <a:moveTo>
                      <a:pt x="0" y="9"/>
                    </a:moveTo>
                    <a:lnTo>
                      <a:pt x="2" y="11"/>
                    </a:lnTo>
                    <a:lnTo>
                      <a:pt x="5" y="2"/>
                    </a:lnTo>
                    <a:lnTo>
                      <a:pt x="2" y="0"/>
                    </a:lnTo>
                    <a:lnTo>
                      <a:pt x="0"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83" name="Google Shape;183;p18"/>
              <p:cNvSpPr/>
              <p:nvPr/>
            </p:nvSpPr>
            <p:spPr>
              <a:xfrm>
                <a:off x="7130706" y="3987447"/>
                <a:ext cx="22463" cy="19966"/>
              </a:xfrm>
              <a:custGeom>
                <a:rect b="b" l="l" r="r" t="t"/>
                <a:pathLst>
                  <a:path extrusionOk="0" h="8" w="9">
                    <a:moveTo>
                      <a:pt x="0" y="1"/>
                    </a:moveTo>
                    <a:lnTo>
                      <a:pt x="8" y="8"/>
                    </a:lnTo>
                    <a:lnTo>
                      <a:pt x="9" y="6"/>
                    </a:lnTo>
                    <a:lnTo>
                      <a:pt x="3" y="0"/>
                    </a:lnTo>
                    <a:lnTo>
                      <a:pt x="0" y="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84" name="Google Shape;184;p18"/>
              <p:cNvSpPr/>
              <p:nvPr/>
            </p:nvSpPr>
            <p:spPr>
              <a:xfrm>
                <a:off x="7158159" y="3942523"/>
                <a:ext cx="24958" cy="14975"/>
              </a:xfrm>
              <a:custGeom>
                <a:rect b="b" l="l" r="r" t="t"/>
                <a:pathLst>
                  <a:path extrusionOk="0" h="6" w="10">
                    <a:moveTo>
                      <a:pt x="0" y="3"/>
                    </a:moveTo>
                    <a:lnTo>
                      <a:pt x="9" y="6"/>
                    </a:lnTo>
                    <a:lnTo>
                      <a:pt x="10" y="3"/>
                    </a:lnTo>
                    <a:lnTo>
                      <a:pt x="1" y="0"/>
                    </a:lnTo>
                    <a:lnTo>
                      <a:pt x="0"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85" name="Google Shape;185;p18"/>
              <p:cNvSpPr/>
              <p:nvPr/>
            </p:nvSpPr>
            <p:spPr>
              <a:xfrm>
                <a:off x="7128209" y="3790281"/>
                <a:ext cx="22463" cy="22463"/>
              </a:xfrm>
              <a:custGeom>
                <a:rect b="b" l="l" r="r" t="t"/>
                <a:pathLst>
                  <a:path extrusionOk="0" h="9" w="9">
                    <a:moveTo>
                      <a:pt x="9" y="3"/>
                    </a:moveTo>
                    <a:lnTo>
                      <a:pt x="8" y="0"/>
                    </a:lnTo>
                    <a:lnTo>
                      <a:pt x="0" y="7"/>
                    </a:lnTo>
                    <a:lnTo>
                      <a:pt x="2" y="9"/>
                    </a:lnTo>
                    <a:lnTo>
                      <a:pt x="9"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86" name="Google Shape;186;p18"/>
              <p:cNvSpPr/>
              <p:nvPr/>
            </p:nvSpPr>
            <p:spPr>
              <a:xfrm>
                <a:off x="7153167" y="3840196"/>
                <a:ext cx="27454" cy="12480"/>
              </a:xfrm>
              <a:custGeom>
                <a:rect b="b" l="l" r="r" t="t"/>
                <a:pathLst>
                  <a:path extrusionOk="0" h="5" w="11">
                    <a:moveTo>
                      <a:pt x="10" y="0"/>
                    </a:moveTo>
                    <a:lnTo>
                      <a:pt x="0" y="3"/>
                    </a:lnTo>
                    <a:lnTo>
                      <a:pt x="2" y="5"/>
                    </a:lnTo>
                    <a:lnTo>
                      <a:pt x="11" y="3"/>
                    </a:lnTo>
                    <a:lnTo>
                      <a:pt x="1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87" name="Google Shape;187;p18"/>
              <p:cNvSpPr/>
              <p:nvPr/>
            </p:nvSpPr>
            <p:spPr>
              <a:xfrm>
                <a:off x="6893606" y="3890112"/>
                <a:ext cx="24958" cy="74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88" name="Google Shape;188;p18"/>
              <p:cNvSpPr/>
              <p:nvPr/>
            </p:nvSpPr>
            <p:spPr>
              <a:xfrm>
                <a:off x="7170638" y="3892607"/>
                <a:ext cx="27454" cy="74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189" name="Google Shape;189;p18"/>
            <p:cNvGrpSpPr/>
            <p:nvPr/>
          </p:nvGrpSpPr>
          <p:grpSpPr>
            <a:xfrm>
              <a:off x="5504293" y="3514497"/>
              <a:ext cx="299494" cy="389342"/>
              <a:chOff x="6421904" y="4798576"/>
              <a:chExt cx="299494" cy="389342"/>
            </a:xfrm>
          </p:grpSpPr>
          <p:sp>
            <p:nvSpPr>
              <p:cNvPr id="190" name="Google Shape;190;p18"/>
              <p:cNvSpPr/>
              <p:nvPr/>
            </p:nvSpPr>
            <p:spPr>
              <a:xfrm>
                <a:off x="6421904" y="4910886"/>
                <a:ext cx="299494" cy="277032"/>
              </a:xfrm>
              <a:custGeom>
                <a:rect b="b" l="l" r="r" t="t"/>
                <a:pathLst>
                  <a:path extrusionOk="0" h="83" w="90">
                    <a:moveTo>
                      <a:pt x="45" y="83"/>
                    </a:moveTo>
                    <a:cubicBezTo>
                      <a:pt x="90" y="59"/>
                      <a:pt x="90" y="0"/>
                      <a:pt x="90" y="0"/>
                    </a:cubicBezTo>
                    <a:cubicBezTo>
                      <a:pt x="0" y="0"/>
                      <a:pt x="0" y="0"/>
                      <a:pt x="0" y="0"/>
                    </a:cubicBezTo>
                    <a:cubicBezTo>
                      <a:pt x="0" y="0"/>
                      <a:pt x="0" y="59"/>
                      <a:pt x="45" y="8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91" name="Google Shape;191;p18"/>
              <p:cNvSpPr/>
              <p:nvPr/>
            </p:nvSpPr>
            <p:spPr>
              <a:xfrm>
                <a:off x="6421904" y="4798576"/>
                <a:ext cx="299494" cy="94840"/>
              </a:xfrm>
              <a:custGeom>
                <a:rect b="b" l="l" r="r" t="t"/>
                <a:pathLst>
                  <a:path extrusionOk="0" h="29"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198" name="Google Shape;198;p19"/>
          <p:cNvGrpSpPr/>
          <p:nvPr/>
        </p:nvGrpSpPr>
        <p:grpSpPr>
          <a:xfrm>
            <a:off x="1115616" y="1572996"/>
            <a:ext cx="10344292" cy="4598196"/>
            <a:chOff x="1115616" y="1294604"/>
            <a:chExt cx="7246909" cy="3221362"/>
          </a:xfrm>
        </p:grpSpPr>
        <p:grpSp>
          <p:nvGrpSpPr>
            <p:cNvPr id="199" name="Google Shape;199;p19"/>
            <p:cNvGrpSpPr/>
            <p:nvPr/>
          </p:nvGrpSpPr>
          <p:grpSpPr>
            <a:xfrm>
              <a:off x="1115616" y="1294604"/>
              <a:ext cx="3181350" cy="3132535"/>
              <a:chOff x="0" y="0"/>
              <a:chExt cx="3725013" cy="3667701"/>
            </a:xfrm>
          </p:grpSpPr>
          <p:grpSp>
            <p:nvGrpSpPr>
              <p:cNvPr id="200" name="Google Shape;200;p19"/>
              <p:cNvGrpSpPr/>
              <p:nvPr/>
            </p:nvGrpSpPr>
            <p:grpSpPr>
              <a:xfrm>
                <a:off x="0" y="0"/>
                <a:ext cx="3725013" cy="3667701"/>
                <a:chOff x="0" y="0"/>
                <a:chExt cx="3725013" cy="3667701"/>
              </a:xfrm>
            </p:grpSpPr>
            <p:sp>
              <p:nvSpPr>
                <p:cNvPr id="201" name="Google Shape;201;p19"/>
                <p:cNvSpPr/>
                <p:nvPr/>
              </p:nvSpPr>
              <p:spPr>
                <a:xfrm>
                  <a:off x="0" y="0"/>
                  <a:ext cx="1855343" cy="2020101"/>
                </a:xfrm>
                <a:custGeom>
                  <a:rect b="b" l="l" r="r" t="t"/>
                  <a:pathLst>
                    <a:path extrusionOk="0" h="282" w="259">
                      <a:moveTo>
                        <a:pt x="259" y="282"/>
                      </a:moveTo>
                      <a:lnTo>
                        <a:pt x="259" y="0"/>
                      </a:lnTo>
                      <a:lnTo>
                        <a:pt x="129" y="98"/>
                      </a:lnTo>
                      <a:lnTo>
                        <a:pt x="0" y="196"/>
                      </a:lnTo>
                      <a:lnTo>
                        <a:pt x="259" y="282"/>
                      </a:lnTo>
                      <a:close/>
                    </a:path>
                  </a:pathLst>
                </a:cu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ndara"/>
                    <a:ea typeface="Candara"/>
                    <a:cs typeface="Candara"/>
                    <a:sym typeface="Candara"/>
                  </a:endParaRPr>
                </a:p>
              </p:txBody>
            </p:sp>
            <p:sp>
              <p:nvSpPr>
                <p:cNvPr id="202" name="Google Shape;202;p19"/>
                <p:cNvSpPr/>
                <p:nvPr/>
              </p:nvSpPr>
              <p:spPr>
                <a:xfrm>
                  <a:off x="1855343" y="0"/>
                  <a:ext cx="1869670" cy="2020101"/>
                </a:xfrm>
                <a:custGeom>
                  <a:rect b="b" l="l" r="r" t="t"/>
                  <a:pathLst>
                    <a:path extrusionOk="0" h="282" w="261">
                      <a:moveTo>
                        <a:pt x="0" y="0"/>
                      </a:moveTo>
                      <a:lnTo>
                        <a:pt x="0" y="282"/>
                      </a:lnTo>
                      <a:lnTo>
                        <a:pt x="261" y="196"/>
                      </a:lnTo>
                      <a:lnTo>
                        <a:pt x="132" y="98"/>
                      </a:lnTo>
                      <a:lnTo>
                        <a:pt x="0" y="0"/>
                      </a:lnTo>
                      <a:close/>
                    </a:path>
                  </a:pathLst>
                </a:custGeom>
                <a:solidFill>
                  <a:srgbClr val="5E8A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ndara"/>
                    <a:ea typeface="Candara"/>
                    <a:cs typeface="Candara"/>
                    <a:sym typeface="Candara"/>
                  </a:endParaRPr>
                </a:p>
              </p:txBody>
            </p:sp>
            <p:sp>
              <p:nvSpPr>
                <p:cNvPr id="203" name="Google Shape;203;p19"/>
                <p:cNvSpPr/>
                <p:nvPr/>
              </p:nvSpPr>
              <p:spPr>
                <a:xfrm>
                  <a:off x="1855343" y="1404042"/>
                  <a:ext cx="1869670" cy="2263659"/>
                </a:xfrm>
                <a:custGeom>
                  <a:rect b="b" l="l" r="r" t="t"/>
                  <a:pathLst>
                    <a:path extrusionOk="0" h="316" w="261">
                      <a:moveTo>
                        <a:pt x="261" y="0"/>
                      </a:moveTo>
                      <a:lnTo>
                        <a:pt x="0" y="86"/>
                      </a:lnTo>
                      <a:lnTo>
                        <a:pt x="160" y="316"/>
                      </a:lnTo>
                      <a:lnTo>
                        <a:pt x="211" y="158"/>
                      </a:lnTo>
                      <a:lnTo>
                        <a:pt x="261" y="0"/>
                      </a:lnTo>
                      <a:close/>
                    </a:path>
                  </a:pathLst>
                </a:cu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ndara"/>
                    <a:ea typeface="Candara"/>
                    <a:cs typeface="Candara"/>
                    <a:sym typeface="Candara"/>
                  </a:endParaRPr>
                </a:p>
              </p:txBody>
            </p:sp>
            <p:sp>
              <p:nvSpPr>
                <p:cNvPr id="204" name="Google Shape;204;p19"/>
                <p:cNvSpPr/>
                <p:nvPr/>
              </p:nvSpPr>
              <p:spPr>
                <a:xfrm>
                  <a:off x="702021" y="2020101"/>
                  <a:ext cx="2299479" cy="1647600"/>
                </a:xfrm>
                <a:custGeom>
                  <a:rect b="b" l="l" r="r" t="t"/>
                  <a:pathLst>
                    <a:path extrusionOk="0" h="230" w="321">
                      <a:moveTo>
                        <a:pt x="321" y="230"/>
                      </a:moveTo>
                      <a:lnTo>
                        <a:pt x="161" y="0"/>
                      </a:lnTo>
                      <a:lnTo>
                        <a:pt x="0" y="230"/>
                      </a:lnTo>
                      <a:lnTo>
                        <a:pt x="161" y="230"/>
                      </a:lnTo>
                      <a:lnTo>
                        <a:pt x="321" y="230"/>
                      </a:lnTo>
                      <a:close/>
                    </a:path>
                  </a:pathLst>
                </a:custGeom>
                <a:solidFill>
                  <a:srgbClr val="F58C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ndara"/>
                    <a:ea typeface="Candara"/>
                    <a:cs typeface="Candara"/>
                    <a:sym typeface="Candara"/>
                  </a:endParaRPr>
                </a:p>
              </p:txBody>
            </p:sp>
            <p:sp>
              <p:nvSpPr>
                <p:cNvPr id="205" name="Google Shape;205;p19"/>
                <p:cNvSpPr/>
                <p:nvPr/>
              </p:nvSpPr>
              <p:spPr>
                <a:xfrm>
                  <a:off x="0" y="1404042"/>
                  <a:ext cx="1855343" cy="2263659"/>
                </a:xfrm>
                <a:custGeom>
                  <a:rect b="b" l="l" r="r" t="t"/>
                  <a:pathLst>
                    <a:path extrusionOk="0" h="316" w="259">
                      <a:moveTo>
                        <a:pt x="98" y="316"/>
                      </a:moveTo>
                      <a:lnTo>
                        <a:pt x="259" y="86"/>
                      </a:lnTo>
                      <a:lnTo>
                        <a:pt x="0" y="0"/>
                      </a:lnTo>
                      <a:lnTo>
                        <a:pt x="50" y="158"/>
                      </a:lnTo>
                      <a:lnTo>
                        <a:pt x="98" y="316"/>
                      </a:lnTo>
                      <a:close/>
                    </a:path>
                  </a:pathLst>
                </a:custGeom>
                <a:solidFill>
                  <a:srgbClr val="5E8A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ndara"/>
                    <a:ea typeface="Candara"/>
                    <a:cs typeface="Candara"/>
                    <a:sym typeface="Candara"/>
                  </a:endParaRPr>
                </a:p>
              </p:txBody>
            </p:sp>
          </p:grpSp>
          <p:pic>
            <p:nvPicPr>
              <p:cNvPr id="206" name="Google Shape;206;p19"/>
              <p:cNvPicPr preferRelativeResize="0"/>
              <p:nvPr/>
            </p:nvPicPr>
            <p:blipFill rotWithShape="1">
              <a:blip r:embed="rId3">
                <a:alphaModFix/>
              </a:blip>
              <a:srcRect b="0" l="0" r="0" t="0"/>
              <a:stretch/>
            </p:blipFill>
            <p:spPr>
              <a:xfrm>
                <a:off x="2194017" y="1010050"/>
                <a:ext cx="416768" cy="416768"/>
              </a:xfrm>
              <a:prstGeom prst="rect">
                <a:avLst/>
              </a:prstGeom>
              <a:noFill/>
              <a:ln>
                <a:noFill/>
              </a:ln>
            </p:spPr>
          </p:pic>
          <p:pic>
            <p:nvPicPr>
              <p:cNvPr id="207" name="Google Shape;207;p19"/>
              <p:cNvPicPr preferRelativeResize="0"/>
              <p:nvPr/>
            </p:nvPicPr>
            <p:blipFill rotWithShape="1">
              <a:blip r:embed="rId4">
                <a:alphaModFix/>
              </a:blip>
              <a:srcRect b="0" l="0" r="0" t="0"/>
              <a:stretch/>
            </p:blipFill>
            <p:spPr>
              <a:xfrm>
                <a:off x="2440279" y="2054285"/>
                <a:ext cx="415025" cy="415025"/>
              </a:xfrm>
              <a:prstGeom prst="rect">
                <a:avLst/>
              </a:prstGeom>
              <a:noFill/>
              <a:ln>
                <a:noFill/>
              </a:ln>
            </p:spPr>
          </p:pic>
          <p:pic>
            <p:nvPicPr>
              <p:cNvPr id="208" name="Google Shape;208;p19"/>
              <p:cNvPicPr preferRelativeResize="0"/>
              <p:nvPr/>
            </p:nvPicPr>
            <p:blipFill rotWithShape="1">
              <a:blip r:embed="rId5">
                <a:alphaModFix/>
              </a:blip>
              <a:srcRect b="0" l="0" r="0" t="0"/>
              <a:stretch/>
            </p:blipFill>
            <p:spPr>
              <a:xfrm>
                <a:off x="1600584" y="2683307"/>
                <a:ext cx="411010" cy="411010"/>
              </a:xfrm>
              <a:prstGeom prst="rect">
                <a:avLst/>
              </a:prstGeom>
              <a:noFill/>
              <a:ln>
                <a:noFill/>
              </a:ln>
            </p:spPr>
          </p:pic>
          <p:pic>
            <p:nvPicPr>
              <p:cNvPr id="209" name="Google Shape;209;p19"/>
              <p:cNvPicPr preferRelativeResize="0"/>
              <p:nvPr/>
            </p:nvPicPr>
            <p:blipFill rotWithShape="1">
              <a:blip r:embed="rId6">
                <a:alphaModFix/>
              </a:blip>
              <a:srcRect b="0" l="0" r="0" t="0"/>
              <a:stretch/>
            </p:blipFill>
            <p:spPr>
              <a:xfrm>
                <a:off x="669158" y="1957035"/>
                <a:ext cx="609524" cy="609524"/>
              </a:xfrm>
              <a:prstGeom prst="rect">
                <a:avLst/>
              </a:prstGeom>
              <a:noFill/>
              <a:ln>
                <a:noFill/>
              </a:ln>
            </p:spPr>
          </p:pic>
          <p:pic>
            <p:nvPicPr>
              <p:cNvPr id="210" name="Google Shape;210;p19"/>
              <p:cNvPicPr preferRelativeResize="0"/>
              <p:nvPr/>
            </p:nvPicPr>
            <p:blipFill rotWithShape="1">
              <a:blip r:embed="rId7">
                <a:alphaModFix/>
              </a:blip>
              <a:srcRect b="0" l="0" r="0" t="0"/>
              <a:stretch/>
            </p:blipFill>
            <p:spPr>
              <a:xfrm>
                <a:off x="1070362" y="984835"/>
                <a:ext cx="435092" cy="435092"/>
              </a:xfrm>
              <a:prstGeom prst="rect">
                <a:avLst/>
              </a:prstGeom>
              <a:noFill/>
              <a:ln>
                <a:noFill/>
              </a:ln>
            </p:spPr>
          </p:pic>
        </p:grpSp>
        <p:cxnSp>
          <p:nvCxnSpPr>
            <p:cNvPr id="211" name="Google Shape;211;p19"/>
            <p:cNvCxnSpPr/>
            <p:nvPr/>
          </p:nvCxnSpPr>
          <p:spPr>
            <a:xfrm>
              <a:off x="4474093" y="1391766"/>
              <a:ext cx="0" cy="3124200"/>
            </a:xfrm>
            <a:prstGeom prst="straightConnector1">
              <a:avLst/>
            </a:prstGeom>
            <a:noFill/>
            <a:ln cap="flat" cmpd="sng" w="9525">
              <a:solidFill>
                <a:srgbClr val="D8D8D8"/>
              </a:solidFill>
              <a:prstDash val="dash"/>
              <a:miter lim="800000"/>
              <a:headEnd len="sm" w="sm" type="none"/>
              <a:tailEnd len="sm" w="sm" type="none"/>
            </a:ln>
          </p:spPr>
        </p:cxnSp>
        <p:grpSp>
          <p:nvGrpSpPr>
            <p:cNvPr id="212" name="Google Shape;212;p19"/>
            <p:cNvGrpSpPr/>
            <p:nvPr/>
          </p:nvGrpSpPr>
          <p:grpSpPr>
            <a:xfrm>
              <a:off x="4868066" y="1389434"/>
              <a:ext cx="850106" cy="377429"/>
              <a:chOff x="0" y="0"/>
              <a:chExt cx="1131895" cy="504056"/>
            </a:xfrm>
          </p:grpSpPr>
          <p:sp>
            <p:nvSpPr>
              <p:cNvPr id="213" name="Google Shape;213;p19"/>
              <p:cNvSpPr/>
              <p:nvPr/>
            </p:nvSpPr>
            <p:spPr>
              <a:xfrm>
                <a:off x="0" y="0"/>
                <a:ext cx="1080120" cy="504056"/>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ndara"/>
                  <a:ea typeface="Candara"/>
                  <a:cs typeface="Candara"/>
                  <a:sym typeface="Candara"/>
                </a:endParaRPr>
              </a:p>
            </p:txBody>
          </p:sp>
          <p:sp>
            <p:nvSpPr>
              <p:cNvPr id="214" name="Google Shape;214;p19"/>
              <p:cNvSpPr/>
              <p:nvPr/>
            </p:nvSpPr>
            <p:spPr>
              <a:xfrm>
                <a:off x="51774" y="41772"/>
                <a:ext cx="1080121" cy="3743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ndara"/>
                    <a:ea typeface="Candara"/>
                    <a:cs typeface="Candara"/>
                    <a:sym typeface="Candara"/>
                  </a:rPr>
                  <a:t>01</a:t>
                </a:r>
                <a:endParaRPr b="1" sz="2000">
                  <a:solidFill>
                    <a:schemeClr val="lt1"/>
                  </a:solidFill>
                  <a:latin typeface="Candara"/>
                  <a:ea typeface="Candara"/>
                  <a:cs typeface="Candara"/>
                  <a:sym typeface="Candara"/>
                </a:endParaRPr>
              </a:p>
            </p:txBody>
          </p:sp>
        </p:grpSp>
        <p:sp>
          <p:nvSpPr>
            <p:cNvPr id="215" name="Google Shape;215;p19"/>
            <p:cNvSpPr/>
            <p:nvPr/>
          </p:nvSpPr>
          <p:spPr>
            <a:xfrm>
              <a:off x="5860203" y="1347614"/>
              <a:ext cx="2502322" cy="497002"/>
            </a:xfrm>
            <a:prstGeom prst="rect">
              <a:avLst/>
            </a:prstGeom>
            <a:noFill/>
            <a:ln>
              <a:noFill/>
            </a:ln>
          </p:spPr>
          <p:txBody>
            <a:bodyPr anchorCtr="0" anchor="t" bIns="34275" lIns="68575" spcFirstLastPara="1" rIns="68575" wrap="square" tIns="34275">
              <a:noAutofit/>
            </a:bodyPr>
            <a:lstStyle/>
            <a:p>
              <a:pPr indent="0" lvl="0" marL="0" marR="0" rtl="0" algn="l">
                <a:lnSpc>
                  <a:spcPct val="130000"/>
                </a:lnSpc>
                <a:spcBef>
                  <a:spcPts val="0"/>
                </a:spcBef>
                <a:spcAft>
                  <a:spcPts val="0"/>
                </a:spcAft>
                <a:buNone/>
              </a:pPr>
              <a:r>
                <a:rPr lang="en-US" sz="1600">
                  <a:solidFill>
                    <a:srgbClr val="7F7F7F"/>
                  </a:solidFill>
                  <a:latin typeface="Candara"/>
                  <a:ea typeface="Candara"/>
                  <a:cs typeface="Candara"/>
                  <a:sym typeface="Candara"/>
                </a:rPr>
                <a:t>Show and explain your  web, app or software  projects using these</a:t>
              </a:r>
              <a:endParaRPr/>
            </a:p>
          </p:txBody>
        </p:sp>
        <p:grpSp>
          <p:nvGrpSpPr>
            <p:cNvPr id="216" name="Google Shape;216;p19"/>
            <p:cNvGrpSpPr/>
            <p:nvPr/>
          </p:nvGrpSpPr>
          <p:grpSpPr>
            <a:xfrm>
              <a:off x="4868066" y="2051360"/>
              <a:ext cx="850106" cy="377429"/>
              <a:chOff x="0" y="0"/>
              <a:chExt cx="1131895" cy="504056"/>
            </a:xfrm>
          </p:grpSpPr>
          <p:sp>
            <p:nvSpPr>
              <p:cNvPr id="217" name="Google Shape;217;p19"/>
              <p:cNvSpPr/>
              <p:nvPr/>
            </p:nvSpPr>
            <p:spPr>
              <a:xfrm>
                <a:off x="0" y="0"/>
                <a:ext cx="1080120" cy="504056"/>
              </a:xfrm>
              <a:prstGeom prst="rect">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7F7F7F"/>
                  </a:solidFill>
                  <a:latin typeface="Candara"/>
                  <a:ea typeface="Candara"/>
                  <a:cs typeface="Candara"/>
                  <a:sym typeface="Candara"/>
                </a:endParaRPr>
              </a:p>
            </p:txBody>
          </p:sp>
          <p:sp>
            <p:nvSpPr>
              <p:cNvPr id="218" name="Google Shape;218;p19"/>
              <p:cNvSpPr/>
              <p:nvPr/>
            </p:nvSpPr>
            <p:spPr>
              <a:xfrm>
                <a:off x="51774" y="41772"/>
                <a:ext cx="1080121" cy="3743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ndara"/>
                    <a:ea typeface="Candara"/>
                    <a:cs typeface="Candara"/>
                    <a:sym typeface="Candara"/>
                  </a:rPr>
                  <a:t>02</a:t>
                </a:r>
                <a:endParaRPr b="1" sz="2000">
                  <a:solidFill>
                    <a:schemeClr val="lt1"/>
                  </a:solidFill>
                  <a:latin typeface="Candara"/>
                  <a:ea typeface="Candara"/>
                  <a:cs typeface="Candara"/>
                  <a:sym typeface="Candara"/>
                </a:endParaRPr>
              </a:p>
            </p:txBody>
          </p:sp>
        </p:grpSp>
        <p:sp>
          <p:nvSpPr>
            <p:cNvPr id="219" name="Google Shape;219;p19"/>
            <p:cNvSpPr/>
            <p:nvPr/>
          </p:nvSpPr>
          <p:spPr>
            <a:xfrm>
              <a:off x="5860203" y="2009540"/>
              <a:ext cx="2502322" cy="497002"/>
            </a:xfrm>
            <a:prstGeom prst="rect">
              <a:avLst/>
            </a:prstGeom>
            <a:noFill/>
            <a:ln>
              <a:noFill/>
            </a:ln>
          </p:spPr>
          <p:txBody>
            <a:bodyPr anchorCtr="0" anchor="t" bIns="34275" lIns="68575" spcFirstLastPara="1" rIns="68575" wrap="square" tIns="34275">
              <a:noAutofit/>
            </a:bodyPr>
            <a:lstStyle/>
            <a:p>
              <a:pPr indent="0" lvl="0" marL="0" marR="0" rtl="0" algn="l">
                <a:lnSpc>
                  <a:spcPct val="130000"/>
                </a:lnSpc>
                <a:spcBef>
                  <a:spcPts val="0"/>
                </a:spcBef>
                <a:spcAft>
                  <a:spcPts val="0"/>
                </a:spcAft>
                <a:buNone/>
              </a:pPr>
              <a:r>
                <a:rPr lang="en-US" sz="1600">
                  <a:solidFill>
                    <a:srgbClr val="7F7F7F"/>
                  </a:solidFill>
                  <a:latin typeface="Candara"/>
                  <a:ea typeface="Candara"/>
                  <a:cs typeface="Candara"/>
                  <a:sym typeface="Candara"/>
                </a:rPr>
                <a:t>I hope and I believe that this Template will your Time</a:t>
              </a:r>
              <a:endParaRPr/>
            </a:p>
          </p:txBody>
        </p:sp>
        <p:grpSp>
          <p:nvGrpSpPr>
            <p:cNvPr id="220" name="Google Shape;220;p19"/>
            <p:cNvGrpSpPr/>
            <p:nvPr/>
          </p:nvGrpSpPr>
          <p:grpSpPr>
            <a:xfrm>
              <a:off x="4868066" y="2722889"/>
              <a:ext cx="850106" cy="377429"/>
              <a:chOff x="0" y="0"/>
              <a:chExt cx="1131895" cy="504056"/>
            </a:xfrm>
          </p:grpSpPr>
          <p:sp>
            <p:nvSpPr>
              <p:cNvPr id="221" name="Google Shape;221;p19"/>
              <p:cNvSpPr/>
              <p:nvPr/>
            </p:nvSpPr>
            <p:spPr>
              <a:xfrm>
                <a:off x="0" y="0"/>
                <a:ext cx="1080120" cy="504056"/>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7F7F7F"/>
                  </a:solidFill>
                  <a:latin typeface="Candara"/>
                  <a:ea typeface="Candara"/>
                  <a:cs typeface="Candara"/>
                  <a:sym typeface="Candara"/>
                </a:endParaRPr>
              </a:p>
            </p:txBody>
          </p:sp>
          <p:sp>
            <p:nvSpPr>
              <p:cNvPr id="222" name="Google Shape;222;p19"/>
              <p:cNvSpPr/>
              <p:nvPr/>
            </p:nvSpPr>
            <p:spPr>
              <a:xfrm>
                <a:off x="51774" y="41772"/>
                <a:ext cx="1080121" cy="3743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ndara"/>
                    <a:ea typeface="Candara"/>
                    <a:cs typeface="Candara"/>
                    <a:sym typeface="Candara"/>
                  </a:rPr>
                  <a:t>03</a:t>
                </a:r>
                <a:endParaRPr b="1" sz="2000">
                  <a:solidFill>
                    <a:schemeClr val="lt1"/>
                  </a:solidFill>
                  <a:latin typeface="Candara"/>
                  <a:ea typeface="Candara"/>
                  <a:cs typeface="Candara"/>
                  <a:sym typeface="Candara"/>
                </a:endParaRPr>
              </a:p>
            </p:txBody>
          </p:sp>
        </p:grpSp>
        <p:sp>
          <p:nvSpPr>
            <p:cNvPr id="223" name="Google Shape;223;p19"/>
            <p:cNvSpPr/>
            <p:nvPr/>
          </p:nvSpPr>
          <p:spPr>
            <a:xfrm>
              <a:off x="5860203" y="2681069"/>
              <a:ext cx="2502322" cy="272758"/>
            </a:xfrm>
            <a:prstGeom prst="rect">
              <a:avLst/>
            </a:prstGeom>
            <a:noFill/>
            <a:ln>
              <a:noFill/>
            </a:ln>
          </p:spPr>
          <p:txBody>
            <a:bodyPr anchorCtr="0" anchor="t" bIns="34275" lIns="68575" spcFirstLastPara="1" rIns="68575" wrap="square" tIns="34275">
              <a:noAutofit/>
            </a:bodyPr>
            <a:lstStyle/>
            <a:p>
              <a:pPr indent="0" lvl="0" marL="0" marR="0" rtl="0" algn="l">
                <a:lnSpc>
                  <a:spcPct val="130000"/>
                </a:lnSpc>
                <a:spcBef>
                  <a:spcPts val="0"/>
                </a:spcBef>
                <a:spcAft>
                  <a:spcPts val="0"/>
                </a:spcAft>
                <a:buNone/>
              </a:pPr>
              <a:r>
                <a:rPr lang="en-US" sz="1600">
                  <a:solidFill>
                    <a:srgbClr val="7F7F7F"/>
                  </a:solidFill>
                  <a:latin typeface="Candara"/>
                  <a:ea typeface="Candara"/>
                  <a:cs typeface="Candara"/>
                  <a:sym typeface="Candara"/>
                </a:rPr>
                <a:t>Easy to change colors, photos and Text.</a:t>
              </a:r>
              <a:endParaRPr/>
            </a:p>
          </p:txBody>
        </p:sp>
        <p:grpSp>
          <p:nvGrpSpPr>
            <p:cNvPr id="224" name="Google Shape;224;p19"/>
            <p:cNvGrpSpPr/>
            <p:nvPr/>
          </p:nvGrpSpPr>
          <p:grpSpPr>
            <a:xfrm>
              <a:off x="4868066" y="3370961"/>
              <a:ext cx="850106" cy="377429"/>
              <a:chOff x="0" y="0"/>
              <a:chExt cx="1131895" cy="504056"/>
            </a:xfrm>
          </p:grpSpPr>
          <p:sp>
            <p:nvSpPr>
              <p:cNvPr id="225" name="Google Shape;225;p19"/>
              <p:cNvSpPr/>
              <p:nvPr/>
            </p:nvSpPr>
            <p:spPr>
              <a:xfrm>
                <a:off x="0" y="0"/>
                <a:ext cx="1080120" cy="504056"/>
              </a:xfrm>
              <a:prstGeom prst="rect">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7F7F7F"/>
                  </a:solidFill>
                  <a:latin typeface="Candara"/>
                  <a:ea typeface="Candara"/>
                  <a:cs typeface="Candara"/>
                  <a:sym typeface="Candara"/>
                </a:endParaRPr>
              </a:p>
            </p:txBody>
          </p:sp>
          <p:sp>
            <p:nvSpPr>
              <p:cNvPr id="226" name="Google Shape;226;p19"/>
              <p:cNvSpPr/>
              <p:nvPr/>
            </p:nvSpPr>
            <p:spPr>
              <a:xfrm>
                <a:off x="51774" y="41772"/>
                <a:ext cx="1080121" cy="3743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ndara"/>
                    <a:ea typeface="Candara"/>
                    <a:cs typeface="Candara"/>
                    <a:sym typeface="Candara"/>
                  </a:rPr>
                  <a:t>04</a:t>
                </a:r>
                <a:endParaRPr b="1" sz="2000">
                  <a:solidFill>
                    <a:schemeClr val="lt1"/>
                  </a:solidFill>
                  <a:latin typeface="Candara"/>
                  <a:ea typeface="Candara"/>
                  <a:cs typeface="Candara"/>
                  <a:sym typeface="Candara"/>
                </a:endParaRPr>
              </a:p>
            </p:txBody>
          </p:sp>
        </p:grpSp>
        <p:sp>
          <p:nvSpPr>
            <p:cNvPr id="227" name="Google Shape;227;p19"/>
            <p:cNvSpPr/>
            <p:nvPr/>
          </p:nvSpPr>
          <p:spPr>
            <a:xfrm>
              <a:off x="5860203" y="3329141"/>
              <a:ext cx="2502322" cy="497002"/>
            </a:xfrm>
            <a:prstGeom prst="rect">
              <a:avLst/>
            </a:prstGeom>
            <a:noFill/>
            <a:ln>
              <a:noFill/>
            </a:ln>
          </p:spPr>
          <p:txBody>
            <a:bodyPr anchorCtr="0" anchor="t" bIns="34275" lIns="68575" spcFirstLastPara="1" rIns="68575" wrap="square" tIns="34275">
              <a:noAutofit/>
            </a:bodyPr>
            <a:lstStyle/>
            <a:p>
              <a:pPr indent="0" lvl="0" marL="0" marR="0" rtl="0" algn="l">
                <a:lnSpc>
                  <a:spcPct val="130000"/>
                </a:lnSpc>
                <a:spcBef>
                  <a:spcPts val="0"/>
                </a:spcBef>
                <a:spcAft>
                  <a:spcPts val="0"/>
                </a:spcAft>
                <a:buNone/>
              </a:pPr>
              <a:r>
                <a:rPr lang="en-US" sz="1600">
                  <a:solidFill>
                    <a:srgbClr val="7F7F7F"/>
                  </a:solidFill>
                  <a:latin typeface="Candara"/>
                  <a:ea typeface="Candara"/>
                  <a:cs typeface="Candara"/>
                  <a:sym typeface="Candara"/>
                </a:rPr>
                <a:t>Show and explain your  web, app or software  projects using these</a:t>
              </a:r>
              <a:endParaRPr/>
            </a:p>
          </p:txBody>
        </p:sp>
        <p:grpSp>
          <p:nvGrpSpPr>
            <p:cNvPr id="228" name="Google Shape;228;p19"/>
            <p:cNvGrpSpPr/>
            <p:nvPr/>
          </p:nvGrpSpPr>
          <p:grpSpPr>
            <a:xfrm>
              <a:off x="4868066" y="4028723"/>
              <a:ext cx="850106" cy="377429"/>
              <a:chOff x="0" y="0"/>
              <a:chExt cx="1131895" cy="504056"/>
            </a:xfrm>
          </p:grpSpPr>
          <p:sp>
            <p:nvSpPr>
              <p:cNvPr id="229" name="Google Shape;229;p19"/>
              <p:cNvSpPr/>
              <p:nvPr/>
            </p:nvSpPr>
            <p:spPr>
              <a:xfrm>
                <a:off x="0" y="0"/>
                <a:ext cx="1080120" cy="504056"/>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7F7F7F"/>
                  </a:solidFill>
                  <a:latin typeface="Candara"/>
                  <a:ea typeface="Candara"/>
                  <a:cs typeface="Candara"/>
                  <a:sym typeface="Candara"/>
                </a:endParaRPr>
              </a:p>
            </p:txBody>
          </p:sp>
          <p:sp>
            <p:nvSpPr>
              <p:cNvPr id="230" name="Google Shape;230;p19"/>
              <p:cNvSpPr/>
              <p:nvPr/>
            </p:nvSpPr>
            <p:spPr>
              <a:xfrm>
                <a:off x="51774" y="41772"/>
                <a:ext cx="1080121" cy="3743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ndara"/>
                    <a:ea typeface="Candara"/>
                    <a:cs typeface="Candara"/>
                    <a:sym typeface="Candara"/>
                  </a:rPr>
                  <a:t>05</a:t>
                </a:r>
                <a:endParaRPr b="1" sz="2000">
                  <a:solidFill>
                    <a:schemeClr val="lt1"/>
                  </a:solidFill>
                  <a:latin typeface="Candara"/>
                  <a:ea typeface="Candara"/>
                  <a:cs typeface="Candara"/>
                  <a:sym typeface="Candara"/>
                </a:endParaRPr>
              </a:p>
            </p:txBody>
          </p:sp>
        </p:grpSp>
        <p:sp>
          <p:nvSpPr>
            <p:cNvPr id="231" name="Google Shape;231;p19"/>
            <p:cNvSpPr/>
            <p:nvPr/>
          </p:nvSpPr>
          <p:spPr>
            <a:xfrm>
              <a:off x="5860203" y="3986903"/>
              <a:ext cx="2502322" cy="497002"/>
            </a:xfrm>
            <a:prstGeom prst="rect">
              <a:avLst/>
            </a:prstGeom>
            <a:noFill/>
            <a:ln>
              <a:noFill/>
            </a:ln>
          </p:spPr>
          <p:txBody>
            <a:bodyPr anchorCtr="0" anchor="t" bIns="34275" lIns="68575" spcFirstLastPara="1" rIns="68575" wrap="square" tIns="34275">
              <a:noAutofit/>
            </a:bodyPr>
            <a:lstStyle/>
            <a:p>
              <a:pPr indent="0" lvl="0" marL="0" marR="0" rtl="0" algn="l">
                <a:lnSpc>
                  <a:spcPct val="130000"/>
                </a:lnSpc>
                <a:spcBef>
                  <a:spcPts val="0"/>
                </a:spcBef>
                <a:spcAft>
                  <a:spcPts val="0"/>
                </a:spcAft>
                <a:buNone/>
              </a:pPr>
              <a:r>
                <a:rPr lang="en-US" sz="1600">
                  <a:solidFill>
                    <a:srgbClr val="7F7F7F"/>
                  </a:solidFill>
                  <a:latin typeface="Candara"/>
                  <a:ea typeface="Candara"/>
                  <a:cs typeface="Candara"/>
                  <a:sym typeface="Candara"/>
                </a:rPr>
                <a:t>I hope and I believe that this Template will your Time</a:t>
              </a:r>
              <a:endParaRPr/>
            </a:p>
          </p:txBody>
        </p:sp>
      </p:grpSp>
      <p:sp>
        <p:nvSpPr>
          <p:cNvPr id="232" name="Google Shape;232;p19"/>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Accept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0"/>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39" name="Google Shape;239;p20"/>
          <p:cNvSpPr/>
          <p:nvPr/>
        </p:nvSpPr>
        <p:spPr>
          <a:xfrm rot="8104478">
            <a:off x="1054068" y="1983076"/>
            <a:ext cx="2180145" cy="2180145"/>
          </a:xfrm>
          <a:prstGeom prst="teardrop">
            <a:avLst>
              <a:gd fmla="val 143820" name="adj"/>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40" name="Google Shape;240;p20"/>
          <p:cNvSpPr/>
          <p:nvPr/>
        </p:nvSpPr>
        <p:spPr>
          <a:xfrm rot="8104478">
            <a:off x="3670527" y="1997144"/>
            <a:ext cx="2180145" cy="2180145"/>
          </a:xfrm>
          <a:prstGeom prst="teardrop">
            <a:avLst>
              <a:gd fmla="val 143820" name="adj"/>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41" name="Google Shape;241;p20"/>
          <p:cNvSpPr/>
          <p:nvPr/>
        </p:nvSpPr>
        <p:spPr>
          <a:xfrm rot="8104478">
            <a:off x="6282940" y="1997144"/>
            <a:ext cx="2180145" cy="2180145"/>
          </a:xfrm>
          <a:prstGeom prst="teardrop">
            <a:avLst>
              <a:gd fmla="val 143820" name="adj"/>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42" name="Google Shape;242;p20"/>
          <p:cNvSpPr/>
          <p:nvPr/>
        </p:nvSpPr>
        <p:spPr>
          <a:xfrm rot="8104478">
            <a:off x="8900733" y="1997144"/>
            <a:ext cx="2180145" cy="2180145"/>
          </a:xfrm>
          <a:prstGeom prst="teardrop">
            <a:avLst>
              <a:gd fmla="val 143820" name="adj"/>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243" name="Google Shape;243;p20"/>
          <p:cNvGrpSpPr/>
          <p:nvPr/>
        </p:nvGrpSpPr>
        <p:grpSpPr>
          <a:xfrm>
            <a:off x="1956442" y="3780251"/>
            <a:ext cx="452644" cy="474518"/>
            <a:chOff x="7002627" y="828237"/>
            <a:chExt cx="444696" cy="466185"/>
          </a:xfrm>
        </p:grpSpPr>
        <p:sp>
          <p:nvSpPr>
            <p:cNvPr id="244" name="Google Shape;244;p20"/>
            <p:cNvSpPr/>
            <p:nvPr/>
          </p:nvSpPr>
          <p:spPr>
            <a:xfrm>
              <a:off x="7133420" y="1073942"/>
              <a:ext cx="88753" cy="87818"/>
            </a:xfrm>
            <a:custGeom>
              <a:rect b="b" l="l" r="r" t="t"/>
              <a:pathLst>
                <a:path extrusionOk="0" h="40" w="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45" name="Google Shape;245;p20"/>
            <p:cNvSpPr/>
            <p:nvPr/>
          </p:nvSpPr>
          <p:spPr>
            <a:xfrm>
              <a:off x="7002627" y="943149"/>
              <a:ext cx="351273" cy="351273"/>
            </a:xfrm>
            <a:custGeom>
              <a:rect b="b" l="l" r="r" t="t"/>
              <a:pathLst>
                <a:path extrusionOk="0" h="159" w="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46" name="Google Shape;246;p20"/>
            <p:cNvSpPr/>
            <p:nvPr/>
          </p:nvSpPr>
          <p:spPr>
            <a:xfrm>
              <a:off x="7177329" y="1049652"/>
              <a:ext cx="66331" cy="68199"/>
            </a:xfrm>
            <a:custGeom>
              <a:rect b="b" l="l" r="r" t="t"/>
              <a:pathLst>
                <a:path extrusionOk="0" h="73" w="71">
                  <a:moveTo>
                    <a:pt x="71" y="30"/>
                  </a:moveTo>
                  <a:lnTo>
                    <a:pt x="38" y="0"/>
                  </a:lnTo>
                  <a:lnTo>
                    <a:pt x="19" y="19"/>
                  </a:lnTo>
                  <a:lnTo>
                    <a:pt x="0" y="73"/>
                  </a:lnTo>
                  <a:lnTo>
                    <a:pt x="55" y="49"/>
                  </a:lnTo>
                  <a:lnTo>
                    <a:pt x="71" y="30"/>
                  </a:ln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47" name="Google Shape;247;p20"/>
            <p:cNvSpPr/>
            <p:nvPr/>
          </p:nvSpPr>
          <p:spPr>
            <a:xfrm>
              <a:off x="7219370" y="916990"/>
              <a:ext cx="143873" cy="152281"/>
            </a:xfrm>
            <a:custGeom>
              <a:rect b="b" l="l" r="r" t="t"/>
              <a:pathLst>
                <a:path extrusionOk="0" h="163" w="154">
                  <a:moveTo>
                    <a:pt x="121" y="0"/>
                  </a:moveTo>
                  <a:lnTo>
                    <a:pt x="0" y="132"/>
                  </a:lnTo>
                  <a:lnTo>
                    <a:pt x="33" y="163"/>
                  </a:lnTo>
                  <a:lnTo>
                    <a:pt x="154" y="31"/>
                  </a:lnTo>
                  <a:lnTo>
                    <a:pt x="121" y="35"/>
                  </a:lnTo>
                  <a:lnTo>
                    <a:pt x="121" y="0"/>
                  </a:ln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48" name="Google Shape;248;p20"/>
            <p:cNvSpPr/>
            <p:nvPr/>
          </p:nvSpPr>
          <p:spPr>
            <a:xfrm>
              <a:off x="7338952" y="883357"/>
              <a:ext cx="56988" cy="59791"/>
            </a:xfrm>
            <a:custGeom>
              <a:rect b="b" l="l" r="r" t="t"/>
              <a:pathLst>
                <a:path extrusionOk="0" h="64" w="61">
                  <a:moveTo>
                    <a:pt x="14" y="48"/>
                  </a:moveTo>
                  <a:lnTo>
                    <a:pt x="14" y="12"/>
                  </a:lnTo>
                  <a:lnTo>
                    <a:pt x="0" y="0"/>
                  </a:lnTo>
                  <a:lnTo>
                    <a:pt x="0" y="0"/>
                  </a:lnTo>
                  <a:lnTo>
                    <a:pt x="0" y="64"/>
                  </a:lnTo>
                  <a:lnTo>
                    <a:pt x="61" y="55"/>
                  </a:lnTo>
                  <a:lnTo>
                    <a:pt x="61" y="55"/>
                  </a:lnTo>
                  <a:lnTo>
                    <a:pt x="50" y="43"/>
                  </a:lnTo>
                  <a:lnTo>
                    <a:pt x="14" y="48"/>
                  </a:ln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49" name="Google Shape;249;p20"/>
            <p:cNvSpPr/>
            <p:nvPr/>
          </p:nvSpPr>
          <p:spPr>
            <a:xfrm>
              <a:off x="7363242" y="855330"/>
              <a:ext cx="59791" cy="61660"/>
            </a:xfrm>
            <a:custGeom>
              <a:rect b="b" l="l" r="r" t="t"/>
              <a:pathLst>
                <a:path extrusionOk="0" h="66" w="64">
                  <a:moveTo>
                    <a:pt x="14" y="49"/>
                  </a:moveTo>
                  <a:lnTo>
                    <a:pt x="14" y="11"/>
                  </a:lnTo>
                  <a:lnTo>
                    <a:pt x="2" y="0"/>
                  </a:lnTo>
                  <a:lnTo>
                    <a:pt x="2" y="0"/>
                  </a:lnTo>
                  <a:lnTo>
                    <a:pt x="0" y="66"/>
                  </a:lnTo>
                  <a:lnTo>
                    <a:pt x="64" y="56"/>
                  </a:lnTo>
                  <a:lnTo>
                    <a:pt x="64" y="56"/>
                  </a:lnTo>
                  <a:lnTo>
                    <a:pt x="50" y="44"/>
                  </a:lnTo>
                  <a:lnTo>
                    <a:pt x="14" y="49"/>
                  </a:ln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50" name="Google Shape;250;p20"/>
            <p:cNvSpPr/>
            <p:nvPr/>
          </p:nvSpPr>
          <p:spPr>
            <a:xfrm>
              <a:off x="7067089" y="1009479"/>
              <a:ext cx="220480" cy="218612"/>
            </a:xfrm>
            <a:custGeom>
              <a:rect b="b" l="l" r="r" t="t"/>
              <a:pathLst>
                <a:path extrusionOk="0" h="99" w="100">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51" name="Google Shape;251;p20"/>
            <p:cNvSpPr/>
            <p:nvPr/>
          </p:nvSpPr>
          <p:spPr>
            <a:xfrm>
              <a:off x="7389401" y="828237"/>
              <a:ext cx="57923" cy="59791"/>
            </a:xfrm>
            <a:custGeom>
              <a:rect b="b" l="l" r="r" t="t"/>
              <a:pathLst>
                <a:path extrusionOk="0" h="64" w="62">
                  <a:moveTo>
                    <a:pt x="50" y="43"/>
                  </a:moveTo>
                  <a:lnTo>
                    <a:pt x="15" y="47"/>
                  </a:lnTo>
                  <a:lnTo>
                    <a:pt x="15" y="12"/>
                  </a:lnTo>
                  <a:lnTo>
                    <a:pt x="0" y="0"/>
                  </a:lnTo>
                  <a:lnTo>
                    <a:pt x="0" y="0"/>
                  </a:lnTo>
                  <a:lnTo>
                    <a:pt x="0" y="64"/>
                  </a:lnTo>
                  <a:lnTo>
                    <a:pt x="62" y="55"/>
                  </a:lnTo>
                  <a:lnTo>
                    <a:pt x="62" y="55"/>
                  </a:lnTo>
                  <a:lnTo>
                    <a:pt x="50" y="43"/>
                  </a:ln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252" name="Google Shape;252;p20"/>
          <p:cNvSpPr txBox="1"/>
          <p:nvPr/>
        </p:nvSpPr>
        <p:spPr>
          <a:xfrm>
            <a:off x="1451156" y="2400213"/>
            <a:ext cx="1390124" cy="11387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ndara"/>
                <a:ea typeface="Candara"/>
                <a:cs typeface="Candara"/>
                <a:sym typeface="Candara"/>
              </a:rPr>
              <a:t>    </a:t>
            </a:r>
            <a:r>
              <a:rPr b="1" lang="en-US" sz="1800">
                <a:solidFill>
                  <a:schemeClr val="lt1"/>
                </a:solidFill>
                <a:latin typeface="Candara"/>
                <a:ea typeface="Candara"/>
                <a:cs typeface="Candara"/>
                <a:sym typeface="Candara"/>
              </a:rPr>
              <a:t>Approve</a:t>
            </a:r>
            <a:endParaRPr b="1" sz="1800">
              <a:solidFill>
                <a:schemeClr val="lt1"/>
              </a:solidFill>
              <a:latin typeface="Candara"/>
              <a:ea typeface="Candara"/>
              <a:cs typeface="Candara"/>
              <a:sym typeface="Candara"/>
            </a:endParaRPr>
          </a:p>
          <a:p>
            <a:pPr indent="0" lvl="0" marL="0" marR="0" rtl="0" algn="l">
              <a:spcBef>
                <a:spcPts val="0"/>
              </a:spcBef>
              <a:spcAft>
                <a:spcPts val="0"/>
              </a:spcAft>
              <a:buNone/>
            </a:pPr>
            <a:r>
              <a:rPr lang="en-US" sz="1600">
                <a:solidFill>
                  <a:schemeClr val="lt1"/>
                </a:solidFill>
                <a:latin typeface="Candara"/>
                <a:ea typeface="Candara"/>
                <a:cs typeface="Candara"/>
                <a:sym typeface="Candara"/>
              </a:rPr>
              <a:t>You will get a</a:t>
            </a:r>
            <a:endParaRPr sz="1600">
              <a:solidFill>
                <a:schemeClr val="lt1"/>
              </a:solidFill>
              <a:latin typeface="Candara"/>
              <a:ea typeface="Candara"/>
              <a:cs typeface="Candara"/>
              <a:sym typeface="Candara"/>
            </a:endParaRPr>
          </a:p>
          <a:p>
            <a:pPr indent="0" lvl="0" marL="0" marR="0" rtl="0" algn="l">
              <a:spcBef>
                <a:spcPts val="0"/>
              </a:spcBef>
              <a:spcAft>
                <a:spcPts val="0"/>
              </a:spcAft>
              <a:buNone/>
            </a:pPr>
            <a:r>
              <a:rPr lang="en-US" sz="1600">
                <a:solidFill>
                  <a:schemeClr val="lt1"/>
                </a:solidFill>
                <a:latin typeface="Candara"/>
                <a:ea typeface="Candara"/>
                <a:cs typeface="Candara"/>
                <a:sym typeface="Candara"/>
              </a:rPr>
              <a:t> copy of this</a:t>
            </a:r>
            <a:endParaRPr sz="1600">
              <a:solidFill>
                <a:schemeClr val="lt1"/>
              </a:solidFill>
              <a:latin typeface="Candara"/>
              <a:ea typeface="Candara"/>
              <a:cs typeface="Candara"/>
              <a:sym typeface="Candara"/>
            </a:endParaRPr>
          </a:p>
          <a:p>
            <a:pPr indent="0" lvl="0" marL="0" marR="0" rtl="0" algn="l">
              <a:spcBef>
                <a:spcPts val="0"/>
              </a:spcBef>
              <a:spcAft>
                <a:spcPts val="0"/>
              </a:spcAft>
              <a:buNone/>
            </a:pPr>
            <a:r>
              <a:rPr lang="en-US" sz="1600">
                <a:solidFill>
                  <a:schemeClr val="lt1"/>
                </a:solidFill>
                <a:latin typeface="Candara"/>
                <a:ea typeface="Candara"/>
                <a:cs typeface="Candara"/>
                <a:sym typeface="Candara"/>
              </a:rPr>
              <a:t> document on</a:t>
            </a:r>
            <a:endParaRPr/>
          </a:p>
        </p:txBody>
      </p:sp>
      <p:sp>
        <p:nvSpPr>
          <p:cNvPr id="253" name="Google Shape;253;p20"/>
          <p:cNvSpPr/>
          <p:nvPr/>
        </p:nvSpPr>
        <p:spPr>
          <a:xfrm>
            <a:off x="1848718" y="5584873"/>
            <a:ext cx="590843" cy="590843"/>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254" name="Google Shape;254;p20"/>
          <p:cNvGrpSpPr/>
          <p:nvPr/>
        </p:nvGrpSpPr>
        <p:grpSpPr>
          <a:xfrm>
            <a:off x="4562630" y="3827245"/>
            <a:ext cx="404877" cy="435712"/>
            <a:chOff x="7005429" y="4859473"/>
            <a:chExt cx="466184" cy="501686"/>
          </a:xfrm>
        </p:grpSpPr>
        <p:sp>
          <p:nvSpPr>
            <p:cNvPr id="255" name="Google Shape;255;p20"/>
            <p:cNvSpPr/>
            <p:nvPr/>
          </p:nvSpPr>
          <p:spPr>
            <a:xfrm>
              <a:off x="7146499" y="5285485"/>
              <a:ext cx="50449" cy="46712"/>
            </a:xfrm>
            <a:custGeom>
              <a:rect b="b" l="l" r="r" t="t"/>
              <a:pathLst>
                <a:path extrusionOk="0"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56" name="Google Shape;256;p20"/>
            <p:cNvSpPr/>
            <p:nvPr/>
          </p:nvSpPr>
          <p:spPr>
            <a:xfrm>
              <a:off x="7166118" y="5278945"/>
              <a:ext cx="9342" cy="32698"/>
            </a:xfrm>
            <a:prstGeom prst="rect">
              <a:avLst/>
            </a:pr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57" name="Google Shape;257;p20"/>
            <p:cNvSpPr/>
            <p:nvPr/>
          </p:nvSpPr>
          <p:spPr>
            <a:xfrm>
              <a:off x="7044667" y="4940751"/>
              <a:ext cx="260652" cy="260652"/>
            </a:xfrm>
            <a:custGeom>
              <a:rect b="b" l="l" r="r" t="t"/>
              <a:pathLst>
                <a:path extrusionOk="0"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58" name="Google Shape;258;p20"/>
            <p:cNvSpPr/>
            <p:nvPr/>
          </p:nvSpPr>
          <p:spPr>
            <a:xfrm>
              <a:off x="7005429" y="4859473"/>
              <a:ext cx="338194" cy="501686"/>
            </a:xfrm>
            <a:custGeom>
              <a:rect b="b" l="l" r="r" t="t"/>
              <a:pathLst>
                <a:path extrusionOk="0" h="227"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59" name="Google Shape;259;p20"/>
            <p:cNvSpPr/>
            <p:nvPr/>
          </p:nvSpPr>
          <p:spPr>
            <a:xfrm>
              <a:off x="7281029" y="5062202"/>
              <a:ext cx="190584" cy="190584"/>
            </a:xfrm>
            <a:custGeom>
              <a:rect b="b" l="l" r="r" t="t"/>
              <a:pathLst>
                <a:path extrusionOk="0"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260" name="Google Shape;260;p20"/>
          <p:cNvSpPr txBox="1"/>
          <p:nvPr/>
        </p:nvSpPr>
        <p:spPr>
          <a:xfrm>
            <a:off x="4067615" y="2414281"/>
            <a:ext cx="1737079" cy="8925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ndara"/>
                <a:ea typeface="Candara"/>
                <a:cs typeface="Candara"/>
                <a:sym typeface="Candara"/>
              </a:rPr>
              <a:t>Apply</a:t>
            </a:r>
            <a:endParaRPr b="1" sz="2000">
              <a:solidFill>
                <a:schemeClr val="lt1"/>
              </a:solidFill>
              <a:latin typeface="Candara"/>
              <a:ea typeface="Candara"/>
              <a:cs typeface="Candara"/>
              <a:sym typeface="Candara"/>
            </a:endParaRPr>
          </a:p>
          <a:p>
            <a:pPr indent="0" lvl="0" marL="0" marR="0" rtl="0" algn="l">
              <a:spcBef>
                <a:spcPts val="0"/>
              </a:spcBef>
              <a:spcAft>
                <a:spcPts val="0"/>
              </a:spcAft>
              <a:buNone/>
            </a:pPr>
            <a:r>
              <a:rPr lang="en-US" sz="1600">
                <a:solidFill>
                  <a:schemeClr val="lt1"/>
                </a:solidFill>
                <a:latin typeface="Candara"/>
                <a:ea typeface="Candara"/>
                <a:cs typeface="Candara"/>
                <a:sym typeface="Candara"/>
              </a:rPr>
              <a:t>Easy to change </a:t>
            </a:r>
            <a:endParaRPr sz="1600">
              <a:solidFill>
                <a:schemeClr val="lt1"/>
              </a:solidFill>
              <a:latin typeface="Candara"/>
              <a:ea typeface="Candara"/>
              <a:cs typeface="Candara"/>
              <a:sym typeface="Candara"/>
            </a:endParaRPr>
          </a:p>
          <a:p>
            <a:pPr indent="0" lvl="0" marL="0" marR="0" rtl="0" algn="l">
              <a:spcBef>
                <a:spcPts val="0"/>
              </a:spcBef>
              <a:spcAft>
                <a:spcPts val="0"/>
              </a:spcAft>
              <a:buNone/>
            </a:pPr>
            <a:r>
              <a:rPr lang="en-US" sz="1600">
                <a:solidFill>
                  <a:schemeClr val="lt1"/>
                </a:solidFill>
                <a:latin typeface="Candara"/>
                <a:ea typeface="Candara"/>
                <a:cs typeface="Candara"/>
                <a:sym typeface="Candara"/>
              </a:rPr>
              <a:t>, photos and Text.</a:t>
            </a:r>
            <a:endParaRPr/>
          </a:p>
        </p:txBody>
      </p:sp>
      <p:sp>
        <p:nvSpPr>
          <p:cNvPr id="261" name="Google Shape;261;p20"/>
          <p:cNvSpPr/>
          <p:nvPr/>
        </p:nvSpPr>
        <p:spPr>
          <a:xfrm>
            <a:off x="4465177" y="5598941"/>
            <a:ext cx="590843" cy="590843"/>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262" name="Google Shape;262;p20"/>
          <p:cNvGrpSpPr/>
          <p:nvPr/>
        </p:nvGrpSpPr>
        <p:grpSpPr>
          <a:xfrm>
            <a:off x="7133204" y="3789001"/>
            <a:ext cx="574729" cy="436681"/>
            <a:chOff x="4268086" y="4221191"/>
            <a:chExt cx="509646" cy="387231"/>
          </a:xfrm>
        </p:grpSpPr>
        <p:sp>
          <p:nvSpPr>
            <p:cNvPr id="263" name="Google Shape;263;p20"/>
            <p:cNvSpPr/>
            <p:nvPr/>
          </p:nvSpPr>
          <p:spPr>
            <a:xfrm>
              <a:off x="4268086" y="4273030"/>
              <a:ext cx="337890" cy="335392"/>
            </a:xfrm>
            <a:custGeom>
              <a:rect b="b" l="l" r="r" t="t"/>
              <a:pathLst>
                <a:path extrusionOk="0" h="227"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64" name="Google Shape;264;p20"/>
            <p:cNvSpPr/>
            <p:nvPr/>
          </p:nvSpPr>
          <p:spPr>
            <a:xfrm>
              <a:off x="4577871" y="4221191"/>
              <a:ext cx="199861" cy="199861"/>
            </a:xfrm>
            <a:custGeom>
              <a:rect b="b" l="l" r="r" t="t"/>
              <a:pathLst>
                <a:path extrusionOk="0"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265" name="Google Shape;265;p20"/>
          <p:cNvSpPr txBox="1"/>
          <p:nvPr/>
        </p:nvSpPr>
        <p:spPr>
          <a:xfrm>
            <a:off x="6680028" y="2414281"/>
            <a:ext cx="1830950" cy="11387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ndara"/>
                <a:ea typeface="Candara"/>
                <a:cs typeface="Candara"/>
                <a:sym typeface="Candara"/>
              </a:rPr>
              <a:t>Agenda</a:t>
            </a:r>
            <a:endParaRPr b="1" sz="2000">
              <a:solidFill>
                <a:schemeClr val="lt1"/>
              </a:solidFill>
              <a:latin typeface="Candara"/>
              <a:ea typeface="Candara"/>
              <a:cs typeface="Candara"/>
              <a:sym typeface="Candara"/>
            </a:endParaRPr>
          </a:p>
          <a:p>
            <a:pPr indent="0" lvl="0" marL="0" marR="0" rtl="0" algn="l">
              <a:spcBef>
                <a:spcPts val="0"/>
              </a:spcBef>
              <a:spcAft>
                <a:spcPts val="0"/>
              </a:spcAft>
              <a:buNone/>
            </a:pPr>
            <a:r>
              <a:rPr lang="en-US" sz="1600">
                <a:solidFill>
                  <a:schemeClr val="lt1"/>
                </a:solidFill>
                <a:latin typeface="Candara"/>
                <a:ea typeface="Candara"/>
                <a:cs typeface="Candara"/>
                <a:sym typeface="Candara"/>
              </a:rPr>
              <a:t>Click on the button</a:t>
            </a:r>
            <a:endParaRPr sz="1600">
              <a:solidFill>
                <a:schemeClr val="lt1"/>
              </a:solidFill>
              <a:latin typeface="Candara"/>
              <a:ea typeface="Candara"/>
              <a:cs typeface="Candara"/>
              <a:sym typeface="Candara"/>
            </a:endParaRPr>
          </a:p>
          <a:p>
            <a:pPr indent="0" lvl="0" marL="0" marR="0" rtl="0" algn="l">
              <a:spcBef>
                <a:spcPts val="0"/>
              </a:spcBef>
              <a:spcAft>
                <a:spcPts val="0"/>
              </a:spcAft>
              <a:buNone/>
            </a:pPr>
            <a:r>
              <a:rPr lang="en-US" sz="1600">
                <a:solidFill>
                  <a:schemeClr val="lt1"/>
                </a:solidFill>
                <a:latin typeface="Candara"/>
                <a:ea typeface="Candara"/>
                <a:cs typeface="Candara"/>
                <a:sym typeface="Candara"/>
              </a:rPr>
              <a:t>under the</a:t>
            </a:r>
            <a:endParaRPr sz="1600">
              <a:solidFill>
                <a:schemeClr val="lt1"/>
              </a:solidFill>
              <a:latin typeface="Candara"/>
              <a:ea typeface="Candara"/>
              <a:cs typeface="Candara"/>
              <a:sym typeface="Candara"/>
            </a:endParaRPr>
          </a:p>
          <a:p>
            <a:pPr indent="0" lvl="0" marL="0" marR="0" rtl="0" algn="l">
              <a:spcBef>
                <a:spcPts val="0"/>
              </a:spcBef>
              <a:spcAft>
                <a:spcPts val="0"/>
              </a:spcAft>
              <a:buNone/>
            </a:pPr>
            <a:r>
              <a:rPr lang="en-US" sz="1600">
                <a:solidFill>
                  <a:schemeClr val="lt1"/>
                </a:solidFill>
                <a:latin typeface="Candara"/>
                <a:ea typeface="Candara"/>
                <a:cs typeface="Candara"/>
                <a:sym typeface="Candara"/>
              </a:rPr>
              <a:t>presentation</a:t>
            </a:r>
            <a:endParaRPr/>
          </a:p>
        </p:txBody>
      </p:sp>
      <p:sp>
        <p:nvSpPr>
          <p:cNvPr id="266" name="Google Shape;266;p20"/>
          <p:cNvSpPr/>
          <p:nvPr/>
        </p:nvSpPr>
        <p:spPr>
          <a:xfrm>
            <a:off x="7077590" y="5598941"/>
            <a:ext cx="590843" cy="590843"/>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267" name="Google Shape;267;p20"/>
          <p:cNvGrpSpPr/>
          <p:nvPr/>
        </p:nvGrpSpPr>
        <p:grpSpPr>
          <a:xfrm>
            <a:off x="9807597" y="3754303"/>
            <a:ext cx="574729" cy="484386"/>
            <a:chOff x="3526102" y="915987"/>
            <a:chExt cx="560236" cy="472172"/>
          </a:xfrm>
        </p:grpSpPr>
        <p:sp>
          <p:nvSpPr>
            <p:cNvPr id="268" name="Google Shape;268;p20"/>
            <p:cNvSpPr/>
            <p:nvPr/>
          </p:nvSpPr>
          <p:spPr>
            <a:xfrm>
              <a:off x="3526102" y="992809"/>
              <a:ext cx="370992" cy="249202"/>
            </a:xfrm>
            <a:custGeom>
              <a:rect b="b" l="l" r="r" t="t"/>
              <a:pathLst>
                <a:path extrusionOk="0" h="399" w="594">
                  <a:moveTo>
                    <a:pt x="594" y="0"/>
                  </a:moveTo>
                  <a:lnTo>
                    <a:pt x="0" y="82"/>
                  </a:lnTo>
                  <a:lnTo>
                    <a:pt x="59" y="399"/>
                  </a:lnTo>
                  <a:lnTo>
                    <a:pt x="454" y="399"/>
                  </a:lnTo>
                  <a:lnTo>
                    <a:pt x="594" y="0"/>
                  </a:ln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69" name="Google Shape;269;p20"/>
            <p:cNvSpPr/>
            <p:nvPr/>
          </p:nvSpPr>
          <p:spPr>
            <a:xfrm>
              <a:off x="3569197" y="915987"/>
              <a:ext cx="517141" cy="382234"/>
            </a:xfrm>
            <a:custGeom>
              <a:rect b="b" l="l" r="r" t="t"/>
              <a:pathLst>
                <a:path extrusionOk="0" h="259" w="350">
                  <a:moveTo>
                    <a:pt x="339" y="0"/>
                  </a:moveTo>
                  <a:cubicBezTo>
                    <a:pt x="271" y="0"/>
                    <a:pt x="271" y="0"/>
                    <a:pt x="271" y="0"/>
                  </a:cubicBezTo>
                  <a:cubicBezTo>
                    <a:pt x="271" y="0"/>
                    <a:pt x="271" y="0"/>
                    <a:pt x="271" y="0"/>
                  </a:cubicBezTo>
                  <a:cubicBezTo>
                    <a:pt x="270" y="0"/>
                    <a:pt x="269" y="1"/>
                    <a:pt x="269" y="1"/>
                  </a:cubicBezTo>
                  <a:cubicBezTo>
                    <a:pt x="268" y="1"/>
                    <a:pt x="267" y="1"/>
                    <a:pt x="267" y="1"/>
                  </a:cubicBezTo>
                  <a:cubicBezTo>
                    <a:pt x="266" y="1"/>
                    <a:pt x="266" y="2"/>
                    <a:pt x="265" y="2"/>
                  </a:cubicBezTo>
                  <a:cubicBezTo>
                    <a:pt x="265" y="3"/>
                    <a:pt x="264" y="3"/>
                    <a:pt x="264" y="3"/>
                  </a:cubicBezTo>
                  <a:cubicBezTo>
                    <a:pt x="263" y="4"/>
                    <a:pt x="263" y="4"/>
                    <a:pt x="263" y="5"/>
                  </a:cubicBezTo>
                  <a:cubicBezTo>
                    <a:pt x="262" y="6"/>
                    <a:pt x="262" y="6"/>
                    <a:pt x="261" y="7"/>
                  </a:cubicBezTo>
                  <a:cubicBezTo>
                    <a:pt x="261" y="7"/>
                    <a:pt x="261" y="7"/>
                    <a:pt x="261" y="7"/>
                  </a:cubicBezTo>
                  <a:cubicBezTo>
                    <a:pt x="176" y="238"/>
                    <a:pt x="176" y="238"/>
                    <a:pt x="176" y="238"/>
                  </a:cubicBezTo>
                  <a:cubicBezTo>
                    <a:pt x="10" y="238"/>
                    <a:pt x="10" y="238"/>
                    <a:pt x="10" y="238"/>
                  </a:cubicBezTo>
                  <a:cubicBezTo>
                    <a:pt x="4" y="238"/>
                    <a:pt x="0" y="243"/>
                    <a:pt x="0" y="248"/>
                  </a:cubicBezTo>
                  <a:cubicBezTo>
                    <a:pt x="0" y="254"/>
                    <a:pt x="4" y="259"/>
                    <a:pt x="10" y="259"/>
                  </a:cubicBezTo>
                  <a:cubicBezTo>
                    <a:pt x="184" y="259"/>
                    <a:pt x="184" y="259"/>
                    <a:pt x="184" y="259"/>
                  </a:cubicBezTo>
                  <a:cubicBezTo>
                    <a:pt x="185" y="259"/>
                    <a:pt x="186" y="259"/>
                    <a:pt x="187" y="258"/>
                  </a:cubicBezTo>
                  <a:cubicBezTo>
                    <a:pt x="188" y="258"/>
                    <a:pt x="188" y="258"/>
                    <a:pt x="188" y="258"/>
                  </a:cubicBezTo>
                  <a:cubicBezTo>
                    <a:pt x="189" y="257"/>
                    <a:pt x="190" y="257"/>
                    <a:pt x="191" y="256"/>
                  </a:cubicBezTo>
                  <a:cubicBezTo>
                    <a:pt x="191" y="256"/>
                    <a:pt x="191" y="256"/>
                    <a:pt x="191" y="255"/>
                  </a:cubicBezTo>
                  <a:cubicBezTo>
                    <a:pt x="192" y="255"/>
                    <a:pt x="193" y="254"/>
                    <a:pt x="193" y="253"/>
                  </a:cubicBezTo>
                  <a:cubicBezTo>
                    <a:pt x="193" y="253"/>
                    <a:pt x="193" y="253"/>
                    <a:pt x="194" y="252"/>
                  </a:cubicBezTo>
                  <a:cubicBezTo>
                    <a:pt x="194" y="252"/>
                    <a:pt x="194" y="252"/>
                    <a:pt x="194" y="252"/>
                  </a:cubicBezTo>
                  <a:cubicBezTo>
                    <a:pt x="279" y="21"/>
                    <a:pt x="279" y="21"/>
                    <a:pt x="279" y="21"/>
                  </a:cubicBezTo>
                  <a:cubicBezTo>
                    <a:pt x="339" y="21"/>
                    <a:pt x="339" y="21"/>
                    <a:pt x="339" y="21"/>
                  </a:cubicBezTo>
                  <a:cubicBezTo>
                    <a:pt x="345" y="21"/>
                    <a:pt x="350" y="17"/>
                    <a:pt x="350" y="11"/>
                  </a:cubicBezTo>
                  <a:cubicBezTo>
                    <a:pt x="350" y="5"/>
                    <a:pt x="345" y="0"/>
                    <a:pt x="339" y="0"/>
                  </a:cubicBezTo>
                  <a:close/>
                </a:path>
              </a:pathLst>
            </a:cu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70" name="Google Shape;270;p20"/>
            <p:cNvSpPr/>
            <p:nvPr/>
          </p:nvSpPr>
          <p:spPr>
            <a:xfrm>
              <a:off x="3586685" y="1317583"/>
              <a:ext cx="71201" cy="70576"/>
            </a:xfrm>
            <a:prstGeom prst="ellipse">
              <a:avLst/>
            </a:pr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71" name="Google Shape;271;p20"/>
            <p:cNvSpPr/>
            <p:nvPr/>
          </p:nvSpPr>
          <p:spPr>
            <a:xfrm>
              <a:off x="3772805" y="1317583"/>
              <a:ext cx="71201" cy="70576"/>
            </a:xfrm>
            <a:prstGeom prst="ellipse">
              <a:avLst/>
            </a:prstGeom>
            <a:solidFill>
              <a:srgbClr val="FDFDF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272" name="Google Shape;272;p20"/>
          <p:cNvSpPr txBox="1"/>
          <p:nvPr/>
        </p:nvSpPr>
        <p:spPr>
          <a:xfrm>
            <a:off x="9297821" y="2414281"/>
            <a:ext cx="1737079" cy="8925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ndara"/>
                <a:ea typeface="Candara"/>
                <a:cs typeface="Candara"/>
                <a:sym typeface="Candara"/>
              </a:rPr>
              <a:t>    </a:t>
            </a:r>
            <a:r>
              <a:rPr b="1" lang="en-US" sz="1800">
                <a:solidFill>
                  <a:schemeClr val="lt1"/>
                </a:solidFill>
                <a:latin typeface="Candara"/>
                <a:ea typeface="Candara"/>
                <a:cs typeface="Candara"/>
                <a:sym typeface="Candara"/>
              </a:rPr>
              <a:t>Advise</a:t>
            </a:r>
            <a:endParaRPr b="1" sz="1800">
              <a:solidFill>
                <a:schemeClr val="lt1"/>
              </a:solidFill>
              <a:latin typeface="Candara"/>
              <a:ea typeface="Candara"/>
              <a:cs typeface="Candara"/>
              <a:sym typeface="Candara"/>
            </a:endParaRPr>
          </a:p>
          <a:p>
            <a:pPr indent="0" lvl="0" marL="0" marR="0" rtl="0" algn="l">
              <a:spcBef>
                <a:spcPts val="0"/>
              </a:spcBef>
              <a:spcAft>
                <a:spcPts val="0"/>
              </a:spcAft>
              <a:buNone/>
            </a:pPr>
            <a:r>
              <a:rPr lang="en-US" sz="1600">
                <a:solidFill>
                  <a:schemeClr val="lt1"/>
                </a:solidFill>
                <a:latin typeface="Candara"/>
                <a:ea typeface="Candara"/>
                <a:cs typeface="Candara"/>
                <a:sym typeface="Candara"/>
              </a:rPr>
              <a:t>Easy to change </a:t>
            </a:r>
            <a:endParaRPr sz="1600">
              <a:solidFill>
                <a:schemeClr val="lt1"/>
              </a:solidFill>
              <a:latin typeface="Candara"/>
              <a:ea typeface="Candara"/>
              <a:cs typeface="Candara"/>
              <a:sym typeface="Candara"/>
            </a:endParaRPr>
          </a:p>
          <a:p>
            <a:pPr indent="0" lvl="0" marL="0" marR="0" rtl="0" algn="l">
              <a:spcBef>
                <a:spcPts val="0"/>
              </a:spcBef>
              <a:spcAft>
                <a:spcPts val="0"/>
              </a:spcAft>
              <a:buNone/>
            </a:pPr>
            <a:r>
              <a:rPr lang="en-US" sz="1600">
                <a:solidFill>
                  <a:schemeClr val="lt1"/>
                </a:solidFill>
                <a:latin typeface="Candara"/>
                <a:ea typeface="Candara"/>
                <a:cs typeface="Candara"/>
                <a:sym typeface="Candara"/>
              </a:rPr>
              <a:t>, photos and Text.</a:t>
            </a:r>
            <a:endParaRPr/>
          </a:p>
        </p:txBody>
      </p:sp>
      <p:sp>
        <p:nvSpPr>
          <p:cNvPr id="273" name="Google Shape;273;p20"/>
          <p:cNvSpPr/>
          <p:nvPr/>
        </p:nvSpPr>
        <p:spPr>
          <a:xfrm>
            <a:off x="9695383" y="5598941"/>
            <a:ext cx="590843" cy="590843"/>
          </a:xfrm>
          <a:prstGeom prst="ellipse">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74" name="Google Shape;274;p20"/>
          <p:cNvSpPr txBox="1"/>
          <p:nvPr/>
        </p:nvSpPr>
        <p:spPr>
          <a:xfrm>
            <a:off x="1654996" y="5570805"/>
            <a:ext cx="63190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Candara"/>
                <a:ea typeface="Candara"/>
                <a:cs typeface="Candara"/>
                <a:sym typeface="Candara"/>
              </a:rPr>
              <a:t>  </a:t>
            </a:r>
            <a:r>
              <a:rPr b="1" lang="en-US" sz="2400">
                <a:solidFill>
                  <a:schemeClr val="lt1"/>
                </a:solidFill>
                <a:latin typeface="Candara"/>
                <a:ea typeface="Candara"/>
                <a:cs typeface="Candara"/>
                <a:sym typeface="Candara"/>
              </a:rPr>
              <a:t>01</a:t>
            </a:r>
            <a:endParaRPr/>
          </a:p>
        </p:txBody>
      </p:sp>
      <p:sp>
        <p:nvSpPr>
          <p:cNvPr id="275" name="Google Shape;275;p20"/>
          <p:cNvSpPr txBox="1"/>
          <p:nvPr/>
        </p:nvSpPr>
        <p:spPr>
          <a:xfrm>
            <a:off x="4271455" y="5584873"/>
            <a:ext cx="67678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Candara"/>
                <a:ea typeface="Candara"/>
                <a:cs typeface="Candara"/>
                <a:sym typeface="Candara"/>
              </a:rPr>
              <a:t>  </a:t>
            </a:r>
            <a:r>
              <a:rPr b="1" lang="en-US" sz="2400">
                <a:solidFill>
                  <a:schemeClr val="lt1"/>
                </a:solidFill>
                <a:latin typeface="Candara"/>
                <a:ea typeface="Candara"/>
                <a:cs typeface="Candara"/>
                <a:sym typeface="Candara"/>
              </a:rPr>
              <a:t>02</a:t>
            </a:r>
            <a:endParaRPr/>
          </a:p>
        </p:txBody>
      </p:sp>
      <p:sp>
        <p:nvSpPr>
          <p:cNvPr id="276" name="Google Shape;276;p20"/>
          <p:cNvSpPr txBox="1"/>
          <p:nvPr/>
        </p:nvSpPr>
        <p:spPr>
          <a:xfrm>
            <a:off x="6888596" y="5605009"/>
            <a:ext cx="67358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Candara"/>
                <a:ea typeface="Candara"/>
                <a:cs typeface="Candara"/>
                <a:sym typeface="Candara"/>
              </a:rPr>
              <a:t>  </a:t>
            </a:r>
            <a:r>
              <a:rPr b="1" lang="en-US" sz="2400">
                <a:solidFill>
                  <a:schemeClr val="lt1"/>
                </a:solidFill>
                <a:latin typeface="Candara"/>
                <a:ea typeface="Candara"/>
                <a:cs typeface="Candara"/>
                <a:sym typeface="Candara"/>
              </a:rPr>
              <a:t>03</a:t>
            </a:r>
            <a:endParaRPr/>
          </a:p>
        </p:txBody>
      </p:sp>
      <p:sp>
        <p:nvSpPr>
          <p:cNvPr id="277" name="Google Shape;277;p20"/>
          <p:cNvSpPr txBox="1"/>
          <p:nvPr/>
        </p:nvSpPr>
        <p:spPr>
          <a:xfrm>
            <a:off x="9501661" y="5584873"/>
            <a:ext cx="69442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Candara"/>
                <a:ea typeface="Candara"/>
                <a:cs typeface="Candara"/>
                <a:sym typeface="Candara"/>
              </a:rPr>
              <a:t>  </a:t>
            </a:r>
            <a:r>
              <a:rPr b="1" lang="en-US" sz="2400">
                <a:solidFill>
                  <a:schemeClr val="lt1"/>
                </a:solidFill>
                <a:latin typeface="Candara"/>
                <a:ea typeface="Candara"/>
                <a:cs typeface="Candara"/>
                <a:sym typeface="Candara"/>
              </a:rPr>
              <a:t>04</a:t>
            </a:r>
            <a:endParaRPr/>
          </a:p>
        </p:txBody>
      </p:sp>
      <p:sp>
        <p:nvSpPr>
          <p:cNvPr id="278" name="Google Shape;278;p20"/>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Accept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250"/>
                                        <p:tgtEl>
                                          <p:spTgt spid="239"/>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250"/>
                                        <p:tgtEl>
                                          <p:spTgt spid="2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250"/>
                                        <p:tgtEl>
                                          <p:spTgt spid="241"/>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250"/>
                                        <p:tgtEl>
                                          <p:spTgt spid="24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250"/>
                                        <p:tgtEl>
                                          <p:spTgt spid="243"/>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250"/>
                                        <p:tgtEl>
                                          <p:spTgt spid="25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250"/>
                                        <p:tgtEl>
                                          <p:spTgt spid="253"/>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250"/>
                                        <p:tgtEl>
                                          <p:spTgt spid="25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250"/>
                                        <p:tgtEl>
                                          <p:spTgt spid="260"/>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250"/>
                                        <p:tgtEl>
                                          <p:spTgt spid="26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250"/>
                                        <p:tgtEl>
                                          <p:spTgt spid="262"/>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250"/>
                                        <p:tgtEl>
                                          <p:spTgt spid="26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250"/>
                                        <p:tgtEl>
                                          <p:spTgt spid="266"/>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250"/>
                                        <p:tgtEl>
                                          <p:spTgt spid="26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250"/>
                                        <p:tgtEl>
                                          <p:spTgt spid="272"/>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250"/>
                                        <p:tgtEl>
                                          <p:spTgt spid="27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250"/>
                                        <p:tgtEl>
                                          <p:spTgt spid="274"/>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250"/>
                                        <p:tgtEl>
                                          <p:spTgt spid="275"/>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250"/>
                                        <p:tgtEl>
                                          <p:spTgt spid="276"/>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25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1"/>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285" name="Google Shape;285;p21"/>
          <p:cNvGrpSpPr/>
          <p:nvPr/>
        </p:nvGrpSpPr>
        <p:grpSpPr>
          <a:xfrm>
            <a:off x="522690" y="1836727"/>
            <a:ext cx="11093143" cy="4130040"/>
            <a:chOff x="609600" y="1572260"/>
            <a:chExt cx="7777480" cy="2895600"/>
          </a:xfrm>
        </p:grpSpPr>
        <p:sp>
          <p:nvSpPr>
            <p:cNvPr id="286" name="Google Shape;286;p21"/>
            <p:cNvSpPr/>
            <p:nvPr/>
          </p:nvSpPr>
          <p:spPr>
            <a:xfrm>
              <a:off x="609600" y="1572260"/>
              <a:ext cx="1828800" cy="28956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87" name="Google Shape;287;p21"/>
            <p:cNvSpPr/>
            <p:nvPr/>
          </p:nvSpPr>
          <p:spPr>
            <a:xfrm>
              <a:off x="1123315" y="1757680"/>
              <a:ext cx="801370" cy="801370"/>
            </a:xfrm>
            <a:prstGeom prst="rect">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88" name="Google Shape;288;p21"/>
            <p:cNvSpPr txBox="1"/>
            <p:nvPr/>
          </p:nvSpPr>
          <p:spPr>
            <a:xfrm>
              <a:off x="723900" y="2646918"/>
              <a:ext cx="1600200" cy="852348"/>
            </a:xfrm>
            <a:prstGeom prst="rect">
              <a:avLst/>
            </a:prstGeom>
            <a:noFill/>
            <a:ln>
              <a:noFill/>
            </a:ln>
          </p:spPr>
          <p:txBody>
            <a:bodyPr anchorCtr="0" anchor="t" bIns="22850" lIns="45700" spcFirstLastPara="1" rIns="45700" wrap="square" tIns="22850">
              <a:noAutofit/>
            </a:bodyPr>
            <a:lstStyle/>
            <a:p>
              <a:pPr indent="0" lvl="0" marL="0" marR="0" rtl="0" algn="ctr">
                <a:lnSpc>
                  <a:spcPct val="200000"/>
                </a:lnSpc>
                <a:spcBef>
                  <a:spcPts val="0"/>
                </a:spcBef>
                <a:spcAft>
                  <a:spcPts val="0"/>
                </a:spcAft>
                <a:buNone/>
              </a:pPr>
              <a:r>
                <a:rPr b="1" lang="en-US" sz="1400">
                  <a:solidFill>
                    <a:srgbClr val="7F7F7F"/>
                  </a:solidFill>
                  <a:latin typeface="Candara"/>
                  <a:ea typeface="Candara"/>
                  <a:cs typeface="Candara"/>
                  <a:sym typeface="Candara"/>
                </a:rPr>
                <a:t>Basic</a:t>
              </a:r>
              <a:endParaRPr/>
            </a:p>
            <a:p>
              <a:pPr indent="0" lvl="0" marL="0" marR="0" rtl="0" algn="ctr">
                <a:spcBef>
                  <a:spcPts val="0"/>
                </a:spcBef>
                <a:spcAft>
                  <a:spcPts val="0"/>
                </a:spcAft>
                <a:buNone/>
              </a:pPr>
              <a:r>
                <a:rPr lang="en-US" sz="1200">
                  <a:solidFill>
                    <a:srgbClr val="7F7F7F"/>
                  </a:solidFill>
                  <a:latin typeface="Candara"/>
                  <a:ea typeface="Candara"/>
                  <a:cs typeface="Candara"/>
                  <a:sym typeface="Candara"/>
                </a:rPr>
                <a:t>You will get a copy of this document on  your Google Drive and will be able to  edit, add or delete slides.</a:t>
              </a:r>
              <a:endParaRPr/>
            </a:p>
          </p:txBody>
        </p:sp>
        <p:sp>
          <p:nvSpPr>
            <p:cNvPr id="289" name="Google Shape;289;p21"/>
            <p:cNvSpPr/>
            <p:nvPr/>
          </p:nvSpPr>
          <p:spPr>
            <a:xfrm>
              <a:off x="820132" y="3943350"/>
              <a:ext cx="1407736" cy="415498"/>
            </a:xfrm>
            <a:prstGeom prst="rect">
              <a:avLst/>
            </a:prstGeom>
            <a:solidFill>
              <a:srgbClr val="4BAC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90" name="Google Shape;290;p21"/>
            <p:cNvSpPr txBox="1"/>
            <p:nvPr/>
          </p:nvSpPr>
          <p:spPr>
            <a:xfrm>
              <a:off x="824895" y="3943350"/>
              <a:ext cx="1398211" cy="291309"/>
            </a:xfrm>
            <a:prstGeom prst="rect">
              <a:avLst/>
            </a:prstGeom>
            <a:solidFill>
              <a:srgbClr val="5E8A43"/>
            </a:solid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lang="en-US" sz="2400">
                  <a:solidFill>
                    <a:schemeClr val="lt1"/>
                  </a:solidFill>
                  <a:latin typeface="Candara"/>
                  <a:ea typeface="Candara"/>
                  <a:cs typeface="Candara"/>
                  <a:sym typeface="Candara"/>
                </a:rPr>
                <a:t>$500</a:t>
              </a:r>
              <a:endParaRPr sz="1600">
                <a:solidFill>
                  <a:schemeClr val="lt1"/>
                </a:solidFill>
                <a:latin typeface="Candara"/>
                <a:ea typeface="Candara"/>
                <a:cs typeface="Candara"/>
                <a:sym typeface="Candara"/>
              </a:endParaRPr>
            </a:p>
          </p:txBody>
        </p:sp>
        <p:sp>
          <p:nvSpPr>
            <p:cNvPr id="291" name="Google Shape;291;p21"/>
            <p:cNvSpPr/>
            <p:nvPr/>
          </p:nvSpPr>
          <p:spPr>
            <a:xfrm>
              <a:off x="2590800" y="1572260"/>
              <a:ext cx="1828800" cy="28956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92" name="Google Shape;292;p21"/>
            <p:cNvSpPr/>
            <p:nvPr/>
          </p:nvSpPr>
          <p:spPr>
            <a:xfrm>
              <a:off x="3104515" y="1757680"/>
              <a:ext cx="801370" cy="801370"/>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93" name="Google Shape;293;p21"/>
            <p:cNvSpPr txBox="1"/>
            <p:nvPr/>
          </p:nvSpPr>
          <p:spPr>
            <a:xfrm>
              <a:off x="2705100" y="2646918"/>
              <a:ext cx="1600200" cy="593407"/>
            </a:xfrm>
            <a:prstGeom prst="rect">
              <a:avLst/>
            </a:prstGeom>
            <a:noFill/>
            <a:ln>
              <a:noFill/>
            </a:ln>
          </p:spPr>
          <p:txBody>
            <a:bodyPr anchorCtr="0" anchor="t" bIns="22850" lIns="45700" spcFirstLastPara="1" rIns="45700" wrap="square" tIns="22850">
              <a:noAutofit/>
            </a:bodyPr>
            <a:lstStyle/>
            <a:p>
              <a:pPr indent="0" lvl="0" marL="0" marR="0" rtl="0" algn="ctr">
                <a:lnSpc>
                  <a:spcPct val="200000"/>
                </a:lnSpc>
                <a:spcBef>
                  <a:spcPts val="0"/>
                </a:spcBef>
                <a:spcAft>
                  <a:spcPts val="0"/>
                </a:spcAft>
                <a:buNone/>
              </a:pPr>
              <a:r>
                <a:rPr b="1" lang="en-US" sz="1400">
                  <a:solidFill>
                    <a:srgbClr val="7F7F7F"/>
                  </a:solidFill>
                  <a:latin typeface="Candara"/>
                  <a:ea typeface="Candara"/>
                  <a:cs typeface="Candara"/>
                  <a:sym typeface="Candara"/>
                </a:rPr>
                <a:t>Semi-Pro</a:t>
              </a:r>
              <a:endParaRPr/>
            </a:p>
            <a:p>
              <a:pPr indent="0" lvl="0" marL="0" marR="0" rtl="0" algn="ctr">
                <a:spcBef>
                  <a:spcPts val="0"/>
                </a:spcBef>
                <a:spcAft>
                  <a:spcPts val="0"/>
                </a:spcAft>
                <a:buNone/>
              </a:pPr>
              <a:r>
                <a:rPr lang="en-US" sz="1200">
                  <a:solidFill>
                    <a:srgbClr val="7F7F7F"/>
                  </a:solidFill>
                  <a:latin typeface="Candara"/>
                  <a:ea typeface="Candara"/>
                  <a:cs typeface="Candara"/>
                  <a:sym typeface="Candara"/>
                </a:rPr>
                <a:t>You have to be signed in to your  Google account.</a:t>
              </a:r>
              <a:endParaRPr/>
            </a:p>
          </p:txBody>
        </p:sp>
        <p:sp>
          <p:nvSpPr>
            <p:cNvPr id="294" name="Google Shape;294;p21"/>
            <p:cNvSpPr/>
            <p:nvPr/>
          </p:nvSpPr>
          <p:spPr>
            <a:xfrm>
              <a:off x="2801332" y="3943350"/>
              <a:ext cx="1407736" cy="415498"/>
            </a:xfrm>
            <a:prstGeom prst="rect">
              <a:avLst/>
            </a:prstGeom>
            <a:solidFill>
              <a:srgbClr val="4BAC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95" name="Google Shape;295;p21"/>
            <p:cNvSpPr txBox="1"/>
            <p:nvPr/>
          </p:nvSpPr>
          <p:spPr>
            <a:xfrm>
              <a:off x="2806095" y="3943350"/>
              <a:ext cx="1398211" cy="291309"/>
            </a:xfrm>
            <a:prstGeom prst="rect">
              <a:avLst/>
            </a:prstGeom>
            <a:solidFill>
              <a:srgbClr val="F58C65"/>
            </a:solid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lang="en-US" sz="2400">
                  <a:solidFill>
                    <a:schemeClr val="lt1"/>
                  </a:solidFill>
                  <a:latin typeface="Candara"/>
                  <a:ea typeface="Candara"/>
                  <a:cs typeface="Candara"/>
                  <a:sym typeface="Candara"/>
                </a:rPr>
                <a:t>$1000</a:t>
              </a:r>
              <a:endParaRPr sz="1600">
                <a:solidFill>
                  <a:schemeClr val="lt1"/>
                </a:solidFill>
                <a:latin typeface="Candara"/>
                <a:ea typeface="Candara"/>
                <a:cs typeface="Candara"/>
                <a:sym typeface="Candara"/>
              </a:endParaRPr>
            </a:p>
          </p:txBody>
        </p:sp>
        <p:sp>
          <p:nvSpPr>
            <p:cNvPr id="296" name="Google Shape;296;p21"/>
            <p:cNvSpPr/>
            <p:nvPr/>
          </p:nvSpPr>
          <p:spPr>
            <a:xfrm>
              <a:off x="4577080" y="1572260"/>
              <a:ext cx="1828800" cy="28956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97" name="Google Shape;297;p21"/>
            <p:cNvSpPr/>
            <p:nvPr/>
          </p:nvSpPr>
          <p:spPr>
            <a:xfrm>
              <a:off x="5090795" y="1757680"/>
              <a:ext cx="801370" cy="801370"/>
            </a:xfrm>
            <a:prstGeom prst="rect">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98" name="Google Shape;298;p21"/>
            <p:cNvSpPr txBox="1"/>
            <p:nvPr/>
          </p:nvSpPr>
          <p:spPr>
            <a:xfrm>
              <a:off x="4691380" y="2646918"/>
              <a:ext cx="1600200" cy="852348"/>
            </a:xfrm>
            <a:prstGeom prst="rect">
              <a:avLst/>
            </a:prstGeom>
            <a:noFill/>
            <a:ln>
              <a:noFill/>
            </a:ln>
          </p:spPr>
          <p:txBody>
            <a:bodyPr anchorCtr="0" anchor="t" bIns="22850" lIns="45700" spcFirstLastPara="1" rIns="45700" wrap="square" tIns="22850">
              <a:noAutofit/>
            </a:bodyPr>
            <a:lstStyle/>
            <a:p>
              <a:pPr indent="0" lvl="0" marL="0" marR="0" rtl="0" algn="ctr">
                <a:lnSpc>
                  <a:spcPct val="200000"/>
                </a:lnSpc>
                <a:spcBef>
                  <a:spcPts val="0"/>
                </a:spcBef>
                <a:spcAft>
                  <a:spcPts val="0"/>
                </a:spcAft>
                <a:buNone/>
              </a:pPr>
              <a:r>
                <a:rPr b="1" lang="en-US" sz="1400">
                  <a:solidFill>
                    <a:srgbClr val="7F7F7F"/>
                  </a:solidFill>
                  <a:latin typeface="Candara"/>
                  <a:ea typeface="Candara"/>
                  <a:cs typeface="Candara"/>
                  <a:sym typeface="Candara"/>
                </a:rPr>
                <a:t>Professional</a:t>
              </a:r>
              <a:endParaRPr/>
            </a:p>
            <a:p>
              <a:pPr indent="0" lvl="0" marL="0" marR="0" rtl="0" algn="ctr">
                <a:spcBef>
                  <a:spcPts val="0"/>
                </a:spcBef>
                <a:spcAft>
                  <a:spcPts val="0"/>
                </a:spcAft>
                <a:buNone/>
              </a:pPr>
              <a:r>
                <a:rPr lang="en-US" sz="1200">
                  <a:solidFill>
                    <a:srgbClr val="7F7F7F"/>
                  </a:solidFill>
                  <a:latin typeface="Candara"/>
                  <a:ea typeface="Candara"/>
                  <a:cs typeface="Candara"/>
                  <a:sym typeface="Candara"/>
                </a:rPr>
                <a:t>You will get a copy of this document on  your Google Drive and will be able to  edit, add or delete slides.</a:t>
              </a:r>
              <a:endParaRPr/>
            </a:p>
          </p:txBody>
        </p:sp>
        <p:sp>
          <p:nvSpPr>
            <p:cNvPr id="299" name="Google Shape;299;p21"/>
            <p:cNvSpPr/>
            <p:nvPr/>
          </p:nvSpPr>
          <p:spPr>
            <a:xfrm>
              <a:off x="4787612" y="3943350"/>
              <a:ext cx="1407736" cy="415498"/>
            </a:xfrm>
            <a:prstGeom prst="rect">
              <a:avLst/>
            </a:prstGeom>
            <a:solidFill>
              <a:srgbClr val="4BAC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00" name="Google Shape;300;p21"/>
            <p:cNvSpPr txBox="1"/>
            <p:nvPr/>
          </p:nvSpPr>
          <p:spPr>
            <a:xfrm>
              <a:off x="4792375" y="3943350"/>
              <a:ext cx="1398211" cy="291309"/>
            </a:xfrm>
            <a:prstGeom prst="rect">
              <a:avLst/>
            </a:prstGeom>
            <a:solidFill>
              <a:srgbClr val="5E8A43"/>
            </a:solid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lang="en-US" sz="2400">
                  <a:solidFill>
                    <a:schemeClr val="lt1"/>
                  </a:solidFill>
                  <a:latin typeface="Candara"/>
                  <a:ea typeface="Candara"/>
                  <a:cs typeface="Candara"/>
                  <a:sym typeface="Candara"/>
                </a:rPr>
                <a:t>$1500</a:t>
              </a:r>
              <a:endParaRPr sz="1600">
                <a:solidFill>
                  <a:schemeClr val="lt1"/>
                </a:solidFill>
                <a:latin typeface="Candara"/>
                <a:ea typeface="Candara"/>
                <a:cs typeface="Candara"/>
                <a:sym typeface="Candara"/>
              </a:endParaRPr>
            </a:p>
          </p:txBody>
        </p:sp>
        <p:sp>
          <p:nvSpPr>
            <p:cNvPr id="301" name="Google Shape;301;p21"/>
            <p:cNvSpPr/>
            <p:nvPr/>
          </p:nvSpPr>
          <p:spPr>
            <a:xfrm>
              <a:off x="6558280" y="1572260"/>
              <a:ext cx="1828800" cy="28956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02" name="Google Shape;302;p21"/>
            <p:cNvSpPr/>
            <p:nvPr/>
          </p:nvSpPr>
          <p:spPr>
            <a:xfrm>
              <a:off x="7071995" y="1757680"/>
              <a:ext cx="801370" cy="801370"/>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03" name="Google Shape;303;p21"/>
            <p:cNvSpPr txBox="1"/>
            <p:nvPr/>
          </p:nvSpPr>
          <p:spPr>
            <a:xfrm>
              <a:off x="6672580" y="2646918"/>
              <a:ext cx="1600200" cy="593407"/>
            </a:xfrm>
            <a:prstGeom prst="rect">
              <a:avLst/>
            </a:prstGeom>
            <a:noFill/>
            <a:ln>
              <a:noFill/>
            </a:ln>
          </p:spPr>
          <p:txBody>
            <a:bodyPr anchorCtr="0" anchor="t" bIns="22850" lIns="45700" spcFirstLastPara="1" rIns="45700" wrap="square" tIns="22850">
              <a:noAutofit/>
            </a:bodyPr>
            <a:lstStyle/>
            <a:p>
              <a:pPr indent="0" lvl="0" marL="0" marR="0" rtl="0" algn="ctr">
                <a:lnSpc>
                  <a:spcPct val="200000"/>
                </a:lnSpc>
                <a:spcBef>
                  <a:spcPts val="0"/>
                </a:spcBef>
                <a:spcAft>
                  <a:spcPts val="0"/>
                </a:spcAft>
                <a:buNone/>
              </a:pPr>
              <a:r>
                <a:rPr b="1" lang="en-US" sz="1400">
                  <a:solidFill>
                    <a:srgbClr val="7F7F7F"/>
                  </a:solidFill>
                  <a:latin typeface="Candara"/>
                  <a:ea typeface="Candara"/>
                  <a:cs typeface="Candara"/>
                  <a:sym typeface="Candara"/>
                </a:rPr>
                <a:t>Enthusiast</a:t>
              </a:r>
              <a:endParaRPr/>
            </a:p>
            <a:p>
              <a:pPr indent="0" lvl="0" marL="0" marR="0" rtl="0" algn="ctr">
                <a:spcBef>
                  <a:spcPts val="0"/>
                </a:spcBef>
                <a:spcAft>
                  <a:spcPts val="0"/>
                </a:spcAft>
                <a:buNone/>
              </a:pPr>
              <a:r>
                <a:rPr lang="en-US" sz="1200">
                  <a:solidFill>
                    <a:srgbClr val="7F7F7F"/>
                  </a:solidFill>
                  <a:latin typeface="Candara"/>
                  <a:ea typeface="Candara"/>
                  <a:cs typeface="Candara"/>
                  <a:sym typeface="Candara"/>
                </a:rPr>
                <a:t>You have to be signed in to your  Google account..</a:t>
              </a:r>
              <a:endParaRPr/>
            </a:p>
          </p:txBody>
        </p:sp>
        <p:sp>
          <p:nvSpPr>
            <p:cNvPr id="304" name="Google Shape;304;p21"/>
            <p:cNvSpPr txBox="1"/>
            <p:nvPr/>
          </p:nvSpPr>
          <p:spPr>
            <a:xfrm>
              <a:off x="6793609" y="3943350"/>
              <a:ext cx="1398211" cy="291309"/>
            </a:xfrm>
            <a:prstGeom prst="rect">
              <a:avLst/>
            </a:prstGeom>
            <a:solidFill>
              <a:srgbClr val="F58C65"/>
            </a:solid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lang="en-US" sz="2400">
                  <a:solidFill>
                    <a:schemeClr val="lt1"/>
                  </a:solidFill>
                  <a:latin typeface="Candara"/>
                  <a:ea typeface="Candara"/>
                  <a:cs typeface="Candara"/>
                  <a:sym typeface="Candara"/>
                </a:rPr>
                <a:t>$2500</a:t>
              </a:r>
              <a:endParaRPr sz="1600">
                <a:solidFill>
                  <a:schemeClr val="lt1"/>
                </a:solidFill>
                <a:latin typeface="Candara"/>
                <a:ea typeface="Candara"/>
                <a:cs typeface="Candara"/>
                <a:sym typeface="Candara"/>
              </a:endParaRPr>
            </a:p>
          </p:txBody>
        </p:sp>
        <p:grpSp>
          <p:nvGrpSpPr>
            <p:cNvPr id="305" name="Google Shape;305;p21"/>
            <p:cNvGrpSpPr/>
            <p:nvPr/>
          </p:nvGrpSpPr>
          <p:grpSpPr>
            <a:xfrm>
              <a:off x="1311858" y="1933745"/>
              <a:ext cx="424283" cy="449241"/>
              <a:chOff x="3659074" y="3351023"/>
              <a:chExt cx="424283" cy="449241"/>
            </a:xfrm>
          </p:grpSpPr>
          <p:sp>
            <p:nvSpPr>
              <p:cNvPr id="306" name="Google Shape;306;p21"/>
              <p:cNvSpPr/>
              <p:nvPr/>
            </p:nvSpPr>
            <p:spPr>
              <a:xfrm>
                <a:off x="3659074" y="3518240"/>
                <a:ext cx="199662" cy="282024"/>
              </a:xfrm>
              <a:custGeom>
                <a:rect b="b" l="l" r="r" t="t"/>
                <a:pathLst>
                  <a:path extrusionOk="0" h="85" w="60">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07" name="Google Shape;307;p21"/>
              <p:cNvSpPr/>
              <p:nvPr/>
            </p:nvSpPr>
            <p:spPr>
              <a:xfrm>
                <a:off x="3768888" y="3351023"/>
                <a:ext cx="272041" cy="316965"/>
              </a:xfrm>
              <a:custGeom>
                <a:rect b="b" l="l" r="r" t="t"/>
                <a:pathLst>
                  <a:path extrusionOk="0" h="95" w="82">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08" name="Google Shape;308;p21"/>
              <p:cNvSpPr/>
              <p:nvPr/>
            </p:nvSpPr>
            <p:spPr>
              <a:xfrm>
                <a:off x="4003491" y="3410922"/>
                <a:ext cx="44924" cy="57404"/>
              </a:xfrm>
              <a:custGeom>
                <a:rect b="b" l="l" r="r" t="t"/>
                <a:pathLst>
                  <a:path extrusionOk="0" h="23" w="18">
                    <a:moveTo>
                      <a:pt x="18" y="3"/>
                    </a:moveTo>
                    <a:lnTo>
                      <a:pt x="15" y="0"/>
                    </a:lnTo>
                    <a:lnTo>
                      <a:pt x="0" y="20"/>
                    </a:lnTo>
                    <a:lnTo>
                      <a:pt x="3" y="23"/>
                    </a:lnTo>
                    <a:lnTo>
                      <a:pt x="18"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09" name="Google Shape;309;p21"/>
              <p:cNvSpPr/>
              <p:nvPr/>
            </p:nvSpPr>
            <p:spPr>
              <a:xfrm>
                <a:off x="4023458" y="3538206"/>
                <a:ext cx="59899" cy="37438"/>
              </a:xfrm>
              <a:custGeom>
                <a:rect b="b" l="l" r="r" t="t"/>
                <a:pathLst>
                  <a:path extrusionOk="0" h="15" w="24">
                    <a:moveTo>
                      <a:pt x="0" y="3"/>
                    </a:moveTo>
                    <a:lnTo>
                      <a:pt x="23" y="15"/>
                    </a:lnTo>
                    <a:lnTo>
                      <a:pt x="24" y="12"/>
                    </a:lnTo>
                    <a:lnTo>
                      <a:pt x="3" y="0"/>
                    </a:lnTo>
                    <a:lnTo>
                      <a:pt x="0"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10" name="Google Shape;310;p21"/>
              <p:cNvSpPr/>
              <p:nvPr/>
            </p:nvSpPr>
            <p:spPr>
              <a:xfrm>
                <a:off x="4023458" y="3478307"/>
                <a:ext cx="59899" cy="27454"/>
              </a:xfrm>
              <a:custGeom>
                <a:rect b="b" l="l" r="r" t="t"/>
                <a:pathLst>
                  <a:path extrusionOk="0" h="11" w="24">
                    <a:moveTo>
                      <a:pt x="0" y="11"/>
                    </a:moveTo>
                    <a:lnTo>
                      <a:pt x="24" y="3"/>
                    </a:lnTo>
                    <a:lnTo>
                      <a:pt x="24" y="0"/>
                    </a:lnTo>
                    <a:lnTo>
                      <a:pt x="0" y="7"/>
                    </a:lnTo>
                    <a:lnTo>
                      <a:pt x="0" y="1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311" name="Google Shape;311;p21"/>
            <p:cNvSpPr/>
            <p:nvPr/>
          </p:nvSpPr>
          <p:spPr>
            <a:xfrm>
              <a:off x="3292046" y="1947471"/>
              <a:ext cx="441754" cy="421788"/>
            </a:xfrm>
            <a:custGeom>
              <a:rect b="b" l="l" r="r" t="t"/>
              <a:pathLst>
                <a:path extrusionOk="0" h="127" w="133">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nvGrpSpPr>
            <p:cNvPr id="312" name="Google Shape;312;p21"/>
            <p:cNvGrpSpPr/>
            <p:nvPr/>
          </p:nvGrpSpPr>
          <p:grpSpPr>
            <a:xfrm>
              <a:off x="7273622" y="1922747"/>
              <a:ext cx="346378" cy="471236"/>
              <a:chOff x="8248816" y="4047345"/>
              <a:chExt cx="429274" cy="584013"/>
            </a:xfrm>
          </p:grpSpPr>
          <p:sp>
            <p:nvSpPr>
              <p:cNvPr id="313" name="Google Shape;313;p21"/>
              <p:cNvSpPr/>
              <p:nvPr/>
            </p:nvSpPr>
            <p:spPr>
              <a:xfrm>
                <a:off x="8281260" y="4049842"/>
                <a:ext cx="19966" cy="529106"/>
              </a:xfrm>
              <a:custGeom>
                <a:rect b="b" l="l" r="r" t="t"/>
                <a:pathLst>
                  <a:path extrusionOk="0" h="212" w="8">
                    <a:moveTo>
                      <a:pt x="8" y="8"/>
                    </a:moveTo>
                    <a:lnTo>
                      <a:pt x="0" y="0"/>
                    </a:lnTo>
                    <a:lnTo>
                      <a:pt x="0" y="1"/>
                    </a:lnTo>
                    <a:lnTo>
                      <a:pt x="0" y="7"/>
                    </a:lnTo>
                    <a:lnTo>
                      <a:pt x="0" y="212"/>
                    </a:lnTo>
                    <a:lnTo>
                      <a:pt x="8" y="212"/>
                    </a:lnTo>
                    <a:lnTo>
                      <a:pt x="8"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14" name="Google Shape;314;p21"/>
              <p:cNvSpPr/>
              <p:nvPr/>
            </p:nvSpPr>
            <p:spPr>
              <a:xfrm>
                <a:off x="8283757" y="4047345"/>
                <a:ext cx="354401" cy="19966"/>
              </a:xfrm>
              <a:custGeom>
                <a:rect b="b" l="l" r="r" t="t"/>
                <a:pathLst>
                  <a:path extrusionOk="0" h="8" w="142">
                    <a:moveTo>
                      <a:pt x="135" y="8"/>
                    </a:moveTo>
                    <a:lnTo>
                      <a:pt x="142" y="0"/>
                    </a:lnTo>
                    <a:lnTo>
                      <a:pt x="0" y="0"/>
                    </a:lnTo>
                    <a:lnTo>
                      <a:pt x="8" y="8"/>
                    </a:lnTo>
                    <a:lnTo>
                      <a:pt x="13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15" name="Google Shape;315;p21"/>
              <p:cNvSpPr/>
              <p:nvPr/>
            </p:nvSpPr>
            <p:spPr>
              <a:xfrm>
                <a:off x="8620686" y="4049842"/>
                <a:ext cx="22463" cy="529106"/>
              </a:xfrm>
              <a:custGeom>
                <a:rect b="b" l="l" r="r" t="t"/>
                <a:pathLst>
                  <a:path extrusionOk="0" h="212" w="9">
                    <a:moveTo>
                      <a:pt x="0" y="8"/>
                    </a:moveTo>
                    <a:lnTo>
                      <a:pt x="0" y="212"/>
                    </a:lnTo>
                    <a:lnTo>
                      <a:pt x="9" y="212"/>
                    </a:lnTo>
                    <a:lnTo>
                      <a:pt x="9" y="7"/>
                    </a:lnTo>
                    <a:lnTo>
                      <a:pt x="9" y="1"/>
                    </a:lnTo>
                    <a:lnTo>
                      <a:pt x="9" y="0"/>
                    </a:lnTo>
                    <a:lnTo>
                      <a:pt x="0" y="9"/>
                    </a:lnTo>
                    <a:lnTo>
                      <a:pt x="0"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16" name="Google Shape;316;p21"/>
              <p:cNvSpPr/>
              <p:nvPr/>
            </p:nvSpPr>
            <p:spPr>
              <a:xfrm>
                <a:off x="8248816" y="4596417"/>
                <a:ext cx="429274" cy="3494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17" name="Google Shape;317;p21"/>
              <p:cNvSpPr/>
              <p:nvPr/>
            </p:nvSpPr>
            <p:spPr>
              <a:xfrm>
                <a:off x="8323689" y="4089774"/>
                <a:ext cx="159730" cy="476695"/>
              </a:xfrm>
              <a:custGeom>
                <a:rect b="b" l="l" r="r" t="t"/>
                <a:pathLst>
                  <a:path extrusionOk="0" h="143" w="48">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nvGrpSpPr>
            <p:cNvPr id="318" name="Google Shape;318;p21"/>
            <p:cNvGrpSpPr/>
            <p:nvPr/>
          </p:nvGrpSpPr>
          <p:grpSpPr>
            <a:xfrm>
              <a:off x="5301800" y="1969933"/>
              <a:ext cx="379359" cy="376864"/>
              <a:chOff x="6853673" y="3715407"/>
              <a:chExt cx="379359" cy="376864"/>
            </a:xfrm>
          </p:grpSpPr>
          <p:sp>
            <p:nvSpPr>
              <p:cNvPr id="319" name="Google Shape;319;p21"/>
              <p:cNvSpPr/>
              <p:nvPr/>
            </p:nvSpPr>
            <p:spPr>
              <a:xfrm>
                <a:off x="6853673" y="3715407"/>
                <a:ext cx="379359" cy="376864"/>
              </a:xfrm>
              <a:custGeom>
                <a:rect b="b" l="l" r="r" t="t"/>
                <a:pathLst>
                  <a:path extrusionOk="0"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20" name="Google Shape;320;p21"/>
              <p:cNvSpPr/>
              <p:nvPr/>
            </p:nvSpPr>
            <p:spPr>
              <a:xfrm>
                <a:off x="6998429" y="3987447"/>
                <a:ext cx="22463" cy="4242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21" name="Google Shape;321;p21"/>
              <p:cNvSpPr/>
              <p:nvPr/>
            </p:nvSpPr>
            <p:spPr>
              <a:xfrm>
                <a:off x="7033370" y="3987447"/>
                <a:ext cx="19966" cy="4242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22" name="Google Shape;322;p21"/>
              <p:cNvSpPr/>
              <p:nvPr/>
            </p:nvSpPr>
            <p:spPr>
              <a:xfrm>
                <a:off x="7068311" y="3987447"/>
                <a:ext cx="19966" cy="4242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23" name="Google Shape;323;p21"/>
              <p:cNvSpPr/>
              <p:nvPr/>
            </p:nvSpPr>
            <p:spPr>
              <a:xfrm>
                <a:off x="6970976" y="3822725"/>
                <a:ext cx="82362" cy="84857"/>
              </a:xfrm>
              <a:custGeom>
                <a:rect b="b" l="l" r="r" t="t"/>
                <a:pathLst>
                  <a:path extrusionOk="0"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24" name="Google Shape;324;p21"/>
              <p:cNvSpPr/>
              <p:nvPr/>
            </p:nvSpPr>
            <p:spPr>
              <a:xfrm>
                <a:off x="6921060" y="3987447"/>
                <a:ext cx="22463" cy="19966"/>
              </a:xfrm>
              <a:custGeom>
                <a:rect b="b" l="l" r="r" t="t"/>
                <a:pathLst>
                  <a:path extrusionOk="0" h="8" w="9">
                    <a:moveTo>
                      <a:pt x="0" y="6"/>
                    </a:moveTo>
                    <a:lnTo>
                      <a:pt x="3" y="8"/>
                    </a:lnTo>
                    <a:lnTo>
                      <a:pt x="9" y="1"/>
                    </a:lnTo>
                    <a:lnTo>
                      <a:pt x="7" y="0"/>
                    </a:lnTo>
                    <a:lnTo>
                      <a:pt x="0" y="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25" name="Google Shape;325;p21"/>
              <p:cNvSpPr/>
              <p:nvPr/>
            </p:nvSpPr>
            <p:spPr>
              <a:xfrm>
                <a:off x="6901094" y="3942523"/>
                <a:ext cx="27454" cy="14975"/>
              </a:xfrm>
              <a:custGeom>
                <a:rect b="b" l="l" r="r" t="t"/>
                <a:pathLst>
                  <a:path extrusionOk="0" h="6" w="11">
                    <a:moveTo>
                      <a:pt x="9" y="0"/>
                    </a:moveTo>
                    <a:lnTo>
                      <a:pt x="0" y="3"/>
                    </a:lnTo>
                    <a:lnTo>
                      <a:pt x="1" y="6"/>
                    </a:lnTo>
                    <a:lnTo>
                      <a:pt x="11" y="3"/>
                    </a:lnTo>
                    <a:lnTo>
                      <a:pt x="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26" name="Google Shape;326;p21"/>
              <p:cNvSpPr/>
              <p:nvPr/>
            </p:nvSpPr>
            <p:spPr>
              <a:xfrm>
                <a:off x="6933538" y="3790281"/>
                <a:ext cx="19966" cy="22463"/>
              </a:xfrm>
              <a:custGeom>
                <a:rect b="b" l="l" r="r" t="t"/>
                <a:pathLst>
                  <a:path extrusionOk="0" h="9" w="8">
                    <a:moveTo>
                      <a:pt x="0" y="3"/>
                    </a:moveTo>
                    <a:lnTo>
                      <a:pt x="7" y="9"/>
                    </a:lnTo>
                    <a:lnTo>
                      <a:pt x="8" y="7"/>
                    </a:lnTo>
                    <a:lnTo>
                      <a:pt x="2" y="0"/>
                    </a:lnTo>
                    <a:lnTo>
                      <a:pt x="0"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27" name="Google Shape;327;p21"/>
              <p:cNvSpPr/>
              <p:nvPr/>
            </p:nvSpPr>
            <p:spPr>
              <a:xfrm>
                <a:off x="6903589" y="3840196"/>
                <a:ext cx="27454" cy="12480"/>
              </a:xfrm>
              <a:custGeom>
                <a:rect b="b" l="l" r="r" t="t"/>
                <a:pathLst>
                  <a:path extrusionOk="0" h="5" w="11">
                    <a:moveTo>
                      <a:pt x="11" y="3"/>
                    </a:moveTo>
                    <a:lnTo>
                      <a:pt x="2" y="0"/>
                    </a:lnTo>
                    <a:lnTo>
                      <a:pt x="0" y="3"/>
                    </a:lnTo>
                    <a:lnTo>
                      <a:pt x="10" y="5"/>
                    </a:lnTo>
                    <a:lnTo>
                      <a:pt x="11"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28" name="Google Shape;328;p21"/>
              <p:cNvSpPr/>
              <p:nvPr/>
            </p:nvSpPr>
            <p:spPr>
              <a:xfrm>
                <a:off x="7040858" y="3750348"/>
                <a:ext cx="7488" cy="22463"/>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29" name="Google Shape;329;p21"/>
              <p:cNvSpPr/>
              <p:nvPr/>
            </p:nvSpPr>
            <p:spPr>
              <a:xfrm>
                <a:off x="6973471" y="3760331"/>
                <a:ext cx="17471" cy="22463"/>
              </a:xfrm>
              <a:custGeom>
                <a:rect b="b" l="l" r="r" t="t"/>
                <a:pathLst>
                  <a:path extrusionOk="0" h="9" w="7">
                    <a:moveTo>
                      <a:pt x="7" y="8"/>
                    </a:moveTo>
                    <a:lnTo>
                      <a:pt x="3" y="0"/>
                    </a:lnTo>
                    <a:lnTo>
                      <a:pt x="0" y="2"/>
                    </a:lnTo>
                    <a:lnTo>
                      <a:pt x="4" y="9"/>
                    </a:lnTo>
                    <a:lnTo>
                      <a:pt x="7"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30" name="Google Shape;330;p21"/>
              <p:cNvSpPr/>
              <p:nvPr/>
            </p:nvSpPr>
            <p:spPr>
              <a:xfrm>
                <a:off x="7088277" y="3760331"/>
                <a:ext cx="12480" cy="27454"/>
              </a:xfrm>
              <a:custGeom>
                <a:rect b="b" l="l" r="r" t="t"/>
                <a:pathLst>
                  <a:path extrusionOk="0" h="11" w="5">
                    <a:moveTo>
                      <a:pt x="0" y="9"/>
                    </a:moveTo>
                    <a:lnTo>
                      <a:pt x="2" y="11"/>
                    </a:lnTo>
                    <a:lnTo>
                      <a:pt x="5" y="2"/>
                    </a:lnTo>
                    <a:lnTo>
                      <a:pt x="2" y="0"/>
                    </a:lnTo>
                    <a:lnTo>
                      <a:pt x="0" y="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31" name="Google Shape;331;p21"/>
              <p:cNvSpPr/>
              <p:nvPr/>
            </p:nvSpPr>
            <p:spPr>
              <a:xfrm>
                <a:off x="7130706" y="3987447"/>
                <a:ext cx="22463" cy="19966"/>
              </a:xfrm>
              <a:custGeom>
                <a:rect b="b" l="l" r="r" t="t"/>
                <a:pathLst>
                  <a:path extrusionOk="0" h="8" w="9">
                    <a:moveTo>
                      <a:pt x="0" y="1"/>
                    </a:moveTo>
                    <a:lnTo>
                      <a:pt x="8" y="8"/>
                    </a:lnTo>
                    <a:lnTo>
                      <a:pt x="9" y="6"/>
                    </a:lnTo>
                    <a:lnTo>
                      <a:pt x="3" y="0"/>
                    </a:lnTo>
                    <a:lnTo>
                      <a:pt x="0" y="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32" name="Google Shape;332;p21"/>
              <p:cNvSpPr/>
              <p:nvPr/>
            </p:nvSpPr>
            <p:spPr>
              <a:xfrm>
                <a:off x="7158159" y="3942523"/>
                <a:ext cx="24958" cy="14975"/>
              </a:xfrm>
              <a:custGeom>
                <a:rect b="b" l="l" r="r" t="t"/>
                <a:pathLst>
                  <a:path extrusionOk="0" h="6" w="10">
                    <a:moveTo>
                      <a:pt x="0" y="3"/>
                    </a:moveTo>
                    <a:lnTo>
                      <a:pt x="9" y="6"/>
                    </a:lnTo>
                    <a:lnTo>
                      <a:pt x="10" y="3"/>
                    </a:lnTo>
                    <a:lnTo>
                      <a:pt x="1" y="0"/>
                    </a:lnTo>
                    <a:lnTo>
                      <a:pt x="0"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33" name="Google Shape;333;p21"/>
              <p:cNvSpPr/>
              <p:nvPr/>
            </p:nvSpPr>
            <p:spPr>
              <a:xfrm>
                <a:off x="7128209" y="3790281"/>
                <a:ext cx="22463" cy="22463"/>
              </a:xfrm>
              <a:custGeom>
                <a:rect b="b" l="l" r="r" t="t"/>
                <a:pathLst>
                  <a:path extrusionOk="0" h="9" w="9">
                    <a:moveTo>
                      <a:pt x="9" y="3"/>
                    </a:moveTo>
                    <a:lnTo>
                      <a:pt x="8" y="0"/>
                    </a:lnTo>
                    <a:lnTo>
                      <a:pt x="0" y="7"/>
                    </a:lnTo>
                    <a:lnTo>
                      <a:pt x="2" y="9"/>
                    </a:lnTo>
                    <a:lnTo>
                      <a:pt x="9" y="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34" name="Google Shape;334;p21"/>
              <p:cNvSpPr/>
              <p:nvPr/>
            </p:nvSpPr>
            <p:spPr>
              <a:xfrm>
                <a:off x="7153167" y="3840196"/>
                <a:ext cx="27454" cy="12480"/>
              </a:xfrm>
              <a:custGeom>
                <a:rect b="b" l="l" r="r" t="t"/>
                <a:pathLst>
                  <a:path extrusionOk="0" h="5" w="11">
                    <a:moveTo>
                      <a:pt x="10" y="0"/>
                    </a:moveTo>
                    <a:lnTo>
                      <a:pt x="0" y="3"/>
                    </a:lnTo>
                    <a:lnTo>
                      <a:pt x="2" y="5"/>
                    </a:lnTo>
                    <a:lnTo>
                      <a:pt x="11" y="3"/>
                    </a:lnTo>
                    <a:lnTo>
                      <a:pt x="1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35" name="Google Shape;335;p21"/>
              <p:cNvSpPr/>
              <p:nvPr/>
            </p:nvSpPr>
            <p:spPr>
              <a:xfrm>
                <a:off x="6893606" y="3890112"/>
                <a:ext cx="24958" cy="74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36" name="Google Shape;336;p21"/>
              <p:cNvSpPr/>
              <p:nvPr/>
            </p:nvSpPr>
            <p:spPr>
              <a:xfrm>
                <a:off x="7170638" y="3892607"/>
                <a:ext cx="27454" cy="74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grpSp>
      <p:sp>
        <p:nvSpPr>
          <p:cNvPr id="337" name="Google Shape;337;p21"/>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Accept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2"/>
          <p:cNvSpPr/>
          <p:nvPr/>
        </p:nvSpPr>
        <p:spPr>
          <a:xfrm>
            <a:off x="209550" y="1010000"/>
            <a:ext cx="4705350" cy="98073"/>
          </a:xfrm>
          <a:prstGeom prst="rect">
            <a:avLst/>
          </a:prstGeom>
          <a:solidFill>
            <a:srgbClr val="F58C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344" name="Google Shape;344;p22"/>
          <p:cNvGrpSpPr/>
          <p:nvPr/>
        </p:nvGrpSpPr>
        <p:grpSpPr>
          <a:xfrm>
            <a:off x="515558" y="2060110"/>
            <a:ext cx="11670544" cy="4274807"/>
            <a:chOff x="540397" y="1144686"/>
            <a:chExt cx="8283760" cy="3034261"/>
          </a:xfrm>
        </p:grpSpPr>
        <p:sp>
          <p:nvSpPr>
            <p:cNvPr id="345" name="Google Shape;345;p22"/>
            <p:cNvSpPr txBox="1"/>
            <p:nvPr/>
          </p:nvSpPr>
          <p:spPr>
            <a:xfrm>
              <a:off x="1985950" y="1748126"/>
              <a:ext cx="2408250" cy="5243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7F7F7F"/>
                  </a:solidFill>
                  <a:latin typeface="Candara"/>
                  <a:ea typeface="Candara"/>
                  <a:cs typeface="Candara"/>
                  <a:sym typeface="Candara"/>
                </a:rPr>
                <a:t>Google account. in PowerPoint. Remember to download and install the fonts used in this</a:t>
              </a:r>
              <a:endParaRPr sz="1400">
                <a:solidFill>
                  <a:srgbClr val="7F7F7F"/>
                </a:solidFill>
                <a:latin typeface="Candara"/>
                <a:ea typeface="Candara"/>
                <a:cs typeface="Candara"/>
                <a:sym typeface="Candara"/>
              </a:endParaRPr>
            </a:p>
          </p:txBody>
        </p:sp>
        <p:sp>
          <p:nvSpPr>
            <p:cNvPr id="346" name="Google Shape;346;p22"/>
            <p:cNvSpPr txBox="1"/>
            <p:nvPr/>
          </p:nvSpPr>
          <p:spPr>
            <a:xfrm>
              <a:off x="1985941" y="1145362"/>
              <a:ext cx="1560534" cy="3276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7F7F7F"/>
                  </a:solidFill>
                  <a:latin typeface="Candara"/>
                  <a:ea typeface="Candara"/>
                  <a:cs typeface="Candara"/>
                  <a:sym typeface="Candara"/>
                </a:rPr>
                <a:t>Julian Herpina</a:t>
              </a:r>
              <a:endParaRPr b="1" sz="2400">
                <a:solidFill>
                  <a:srgbClr val="7F7F7F"/>
                </a:solidFill>
                <a:latin typeface="Candara"/>
                <a:ea typeface="Candara"/>
                <a:cs typeface="Candara"/>
                <a:sym typeface="Candara"/>
              </a:endParaRPr>
            </a:p>
          </p:txBody>
        </p:sp>
        <p:cxnSp>
          <p:nvCxnSpPr>
            <p:cNvPr id="347" name="Google Shape;347;p22"/>
            <p:cNvCxnSpPr/>
            <p:nvPr/>
          </p:nvCxnSpPr>
          <p:spPr>
            <a:xfrm>
              <a:off x="2054029" y="1689630"/>
              <a:ext cx="2089346" cy="0"/>
            </a:xfrm>
            <a:prstGeom prst="straightConnector1">
              <a:avLst/>
            </a:prstGeom>
            <a:noFill/>
            <a:ln cap="flat" cmpd="sng" w="38100">
              <a:solidFill>
                <a:srgbClr val="F58C65"/>
              </a:solidFill>
              <a:prstDash val="solid"/>
              <a:miter lim="800000"/>
              <a:headEnd len="sm" w="sm" type="none"/>
              <a:tailEnd len="sm" w="sm" type="none"/>
            </a:ln>
          </p:spPr>
        </p:cxnSp>
        <p:sp>
          <p:nvSpPr>
            <p:cNvPr id="348" name="Google Shape;348;p22"/>
            <p:cNvSpPr/>
            <p:nvPr/>
          </p:nvSpPr>
          <p:spPr>
            <a:xfrm>
              <a:off x="2059488" y="1418351"/>
              <a:ext cx="322458" cy="191374"/>
            </a:xfrm>
            <a:prstGeom prst="rect">
              <a:avLst/>
            </a:prstGeom>
            <a:solidFill>
              <a:srgbClr val="F7C7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Candara"/>
                <a:ea typeface="Candara"/>
                <a:cs typeface="Candara"/>
                <a:sym typeface="Candara"/>
              </a:endParaRPr>
            </a:p>
          </p:txBody>
        </p:sp>
        <p:sp>
          <p:nvSpPr>
            <p:cNvPr id="349" name="Google Shape;349;p22"/>
            <p:cNvSpPr txBox="1"/>
            <p:nvPr/>
          </p:nvSpPr>
          <p:spPr>
            <a:xfrm>
              <a:off x="1982599" y="1388271"/>
              <a:ext cx="672495" cy="2403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7F7F7F"/>
                  </a:solidFill>
                  <a:latin typeface="Candara"/>
                  <a:ea typeface="Candara"/>
                  <a:cs typeface="Candara"/>
                  <a:sym typeface="Candara"/>
                </a:rPr>
                <a:t>CEO</a:t>
              </a:r>
              <a:endParaRPr sz="1600">
                <a:solidFill>
                  <a:srgbClr val="7F7F7F"/>
                </a:solidFill>
                <a:latin typeface="Candara"/>
                <a:ea typeface="Candara"/>
                <a:cs typeface="Candara"/>
                <a:sym typeface="Candara"/>
              </a:endParaRPr>
            </a:p>
          </p:txBody>
        </p:sp>
        <p:sp>
          <p:nvSpPr>
            <p:cNvPr id="350" name="Google Shape;350;p22"/>
            <p:cNvSpPr txBox="1"/>
            <p:nvPr/>
          </p:nvSpPr>
          <p:spPr>
            <a:xfrm>
              <a:off x="1985950" y="3386426"/>
              <a:ext cx="2408250" cy="5243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7F7F7F"/>
                  </a:solidFill>
                  <a:latin typeface="Candara"/>
                  <a:ea typeface="Candara"/>
                  <a:cs typeface="Candara"/>
                  <a:sym typeface="Candara"/>
                </a:rPr>
                <a:t>Google account. in PowerPoint. Remember to download and install the fonts used in this</a:t>
              </a:r>
              <a:endParaRPr sz="1400">
                <a:solidFill>
                  <a:srgbClr val="7F7F7F"/>
                </a:solidFill>
                <a:latin typeface="Candara"/>
                <a:ea typeface="Candara"/>
                <a:cs typeface="Candara"/>
                <a:sym typeface="Candara"/>
              </a:endParaRPr>
            </a:p>
          </p:txBody>
        </p:sp>
        <p:sp>
          <p:nvSpPr>
            <p:cNvPr id="351" name="Google Shape;351;p22"/>
            <p:cNvSpPr txBox="1"/>
            <p:nvPr/>
          </p:nvSpPr>
          <p:spPr>
            <a:xfrm>
              <a:off x="1976425" y="2782986"/>
              <a:ext cx="1747850" cy="3276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7F7F7F"/>
                  </a:solidFill>
                  <a:latin typeface="Candara"/>
                  <a:ea typeface="Candara"/>
                  <a:cs typeface="Candara"/>
                  <a:sym typeface="Candara"/>
                </a:rPr>
                <a:t>Derp Herpington</a:t>
              </a:r>
              <a:endParaRPr b="1" sz="2400">
                <a:solidFill>
                  <a:srgbClr val="7F7F7F"/>
                </a:solidFill>
                <a:latin typeface="Candara"/>
                <a:ea typeface="Candara"/>
                <a:cs typeface="Candara"/>
                <a:sym typeface="Candara"/>
              </a:endParaRPr>
            </a:p>
          </p:txBody>
        </p:sp>
        <p:cxnSp>
          <p:nvCxnSpPr>
            <p:cNvPr id="352" name="Google Shape;352;p22"/>
            <p:cNvCxnSpPr/>
            <p:nvPr/>
          </p:nvCxnSpPr>
          <p:spPr>
            <a:xfrm>
              <a:off x="2054029" y="3327930"/>
              <a:ext cx="2089346" cy="0"/>
            </a:xfrm>
            <a:prstGeom prst="straightConnector1">
              <a:avLst/>
            </a:prstGeom>
            <a:noFill/>
            <a:ln cap="flat" cmpd="sng" w="38100">
              <a:solidFill>
                <a:srgbClr val="5E8A43"/>
              </a:solidFill>
              <a:prstDash val="solid"/>
              <a:miter lim="800000"/>
              <a:headEnd len="sm" w="sm" type="none"/>
              <a:tailEnd len="sm" w="sm" type="none"/>
            </a:ln>
          </p:spPr>
        </p:cxnSp>
        <p:sp>
          <p:nvSpPr>
            <p:cNvPr id="353" name="Google Shape;353;p22"/>
            <p:cNvSpPr/>
            <p:nvPr/>
          </p:nvSpPr>
          <p:spPr>
            <a:xfrm>
              <a:off x="2063062" y="3056651"/>
              <a:ext cx="1156387" cy="191374"/>
            </a:xfrm>
            <a:prstGeom prst="rect">
              <a:avLst/>
            </a:prstGeom>
            <a:solidFill>
              <a:srgbClr val="F7C7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Candara"/>
                <a:ea typeface="Candara"/>
                <a:cs typeface="Candara"/>
                <a:sym typeface="Candara"/>
              </a:endParaRPr>
            </a:p>
          </p:txBody>
        </p:sp>
        <p:sp>
          <p:nvSpPr>
            <p:cNvPr id="354" name="Google Shape;354;p22"/>
            <p:cNvSpPr txBox="1"/>
            <p:nvPr/>
          </p:nvSpPr>
          <p:spPr>
            <a:xfrm>
              <a:off x="1985950" y="3029746"/>
              <a:ext cx="1668475" cy="2403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7F7F7F"/>
                  </a:solidFill>
                  <a:latin typeface="Candara"/>
                  <a:ea typeface="Candara"/>
                  <a:cs typeface="Candara"/>
                  <a:sym typeface="Candara"/>
                </a:rPr>
                <a:t>Executive Manager</a:t>
              </a:r>
              <a:endParaRPr sz="1600">
                <a:solidFill>
                  <a:srgbClr val="7F7F7F"/>
                </a:solidFill>
                <a:latin typeface="Candara"/>
                <a:ea typeface="Candara"/>
                <a:cs typeface="Candara"/>
                <a:sym typeface="Candara"/>
              </a:endParaRPr>
            </a:p>
          </p:txBody>
        </p:sp>
        <p:sp>
          <p:nvSpPr>
            <p:cNvPr id="355" name="Google Shape;355;p22"/>
            <p:cNvSpPr txBox="1"/>
            <p:nvPr/>
          </p:nvSpPr>
          <p:spPr>
            <a:xfrm>
              <a:off x="6415907" y="1748126"/>
              <a:ext cx="2408250" cy="3713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7F7F7F"/>
                  </a:solidFill>
                  <a:latin typeface="Candara"/>
                  <a:ea typeface="Candara"/>
                  <a:cs typeface="Candara"/>
                  <a:sym typeface="Candara"/>
                </a:rPr>
                <a:t>Add or delete slides. You have to be signed in to your </a:t>
              </a:r>
              <a:endParaRPr sz="1400">
                <a:solidFill>
                  <a:srgbClr val="7F7F7F"/>
                </a:solidFill>
                <a:latin typeface="Candara"/>
                <a:ea typeface="Candara"/>
                <a:cs typeface="Candara"/>
                <a:sym typeface="Candara"/>
              </a:endParaRPr>
            </a:p>
          </p:txBody>
        </p:sp>
        <p:sp>
          <p:nvSpPr>
            <p:cNvPr id="356" name="Google Shape;356;p22"/>
            <p:cNvSpPr txBox="1"/>
            <p:nvPr/>
          </p:nvSpPr>
          <p:spPr>
            <a:xfrm>
              <a:off x="6409556" y="1144686"/>
              <a:ext cx="2004194" cy="3276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7F7F7F"/>
                  </a:solidFill>
                  <a:latin typeface="Candara"/>
                  <a:ea typeface="Candara"/>
                  <a:cs typeface="Candara"/>
                  <a:sym typeface="Candara"/>
                </a:rPr>
                <a:t>Derpina Herpington</a:t>
              </a:r>
              <a:endParaRPr b="1" sz="2400">
                <a:solidFill>
                  <a:srgbClr val="7F7F7F"/>
                </a:solidFill>
                <a:latin typeface="Candara"/>
                <a:ea typeface="Candara"/>
                <a:cs typeface="Candara"/>
                <a:sym typeface="Candara"/>
              </a:endParaRPr>
            </a:p>
          </p:txBody>
        </p:sp>
        <p:cxnSp>
          <p:nvCxnSpPr>
            <p:cNvPr id="357" name="Google Shape;357;p22"/>
            <p:cNvCxnSpPr/>
            <p:nvPr/>
          </p:nvCxnSpPr>
          <p:spPr>
            <a:xfrm>
              <a:off x="6483986" y="1689630"/>
              <a:ext cx="2089346" cy="0"/>
            </a:xfrm>
            <a:prstGeom prst="straightConnector1">
              <a:avLst/>
            </a:prstGeom>
            <a:noFill/>
            <a:ln cap="flat" cmpd="sng" w="38100">
              <a:solidFill>
                <a:srgbClr val="5E8A43"/>
              </a:solidFill>
              <a:prstDash val="solid"/>
              <a:miter lim="800000"/>
              <a:headEnd len="sm" w="sm" type="none"/>
              <a:tailEnd len="sm" w="sm" type="none"/>
            </a:ln>
          </p:spPr>
        </p:cxnSp>
        <p:sp>
          <p:nvSpPr>
            <p:cNvPr id="358" name="Google Shape;358;p22"/>
            <p:cNvSpPr/>
            <p:nvPr/>
          </p:nvSpPr>
          <p:spPr>
            <a:xfrm>
              <a:off x="6483985" y="1420732"/>
              <a:ext cx="726439" cy="191374"/>
            </a:xfrm>
            <a:prstGeom prst="rect">
              <a:avLst/>
            </a:prstGeom>
            <a:solidFill>
              <a:srgbClr val="F7C7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Candara"/>
                <a:ea typeface="Candara"/>
                <a:cs typeface="Candara"/>
                <a:sym typeface="Candara"/>
              </a:endParaRPr>
            </a:p>
          </p:txBody>
        </p:sp>
        <p:sp>
          <p:nvSpPr>
            <p:cNvPr id="359" name="Google Shape;359;p22"/>
            <p:cNvSpPr txBox="1"/>
            <p:nvPr/>
          </p:nvSpPr>
          <p:spPr>
            <a:xfrm>
              <a:off x="6411144" y="1389461"/>
              <a:ext cx="1072332" cy="2403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7F7F7F"/>
                  </a:solidFill>
                  <a:latin typeface="Candara"/>
                  <a:ea typeface="Candara"/>
                  <a:cs typeface="Candara"/>
                  <a:sym typeface="Candara"/>
                </a:rPr>
                <a:t>Chief Editor</a:t>
              </a:r>
              <a:endParaRPr sz="1600">
                <a:solidFill>
                  <a:srgbClr val="7F7F7F"/>
                </a:solidFill>
                <a:latin typeface="Candara"/>
                <a:ea typeface="Candara"/>
                <a:cs typeface="Candara"/>
                <a:sym typeface="Candara"/>
              </a:endParaRPr>
            </a:p>
          </p:txBody>
        </p:sp>
        <p:sp>
          <p:nvSpPr>
            <p:cNvPr id="360" name="Google Shape;360;p22"/>
            <p:cNvSpPr txBox="1"/>
            <p:nvPr/>
          </p:nvSpPr>
          <p:spPr>
            <a:xfrm>
              <a:off x="6415907" y="3386426"/>
              <a:ext cx="2408250" cy="6772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7F7F7F"/>
                  </a:solidFill>
                  <a:latin typeface="Candara"/>
                  <a:ea typeface="Candara"/>
                  <a:cs typeface="Candara"/>
                  <a:sym typeface="Candara"/>
                </a:rPr>
                <a:t>Is the color of gold, butter  and ripe lemons. In the  spectrum of visible light,  yellow is found between  green and orange.</a:t>
              </a:r>
              <a:endParaRPr sz="1400">
                <a:solidFill>
                  <a:srgbClr val="7F7F7F"/>
                </a:solidFill>
                <a:latin typeface="Candara"/>
                <a:ea typeface="Candara"/>
                <a:cs typeface="Candara"/>
                <a:sym typeface="Candara"/>
              </a:endParaRPr>
            </a:p>
          </p:txBody>
        </p:sp>
        <p:sp>
          <p:nvSpPr>
            <p:cNvPr id="361" name="Google Shape;361;p22"/>
            <p:cNvSpPr txBox="1"/>
            <p:nvPr/>
          </p:nvSpPr>
          <p:spPr>
            <a:xfrm>
              <a:off x="6415906" y="2779811"/>
              <a:ext cx="1997843" cy="3276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7F7F7F"/>
                  </a:solidFill>
                  <a:latin typeface="Candara"/>
                  <a:ea typeface="Candara"/>
                  <a:cs typeface="Candara"/>
                  <a:sym typeface="Candara"/>
                </a:rPr>
                <a:t>Julian Derpington</a:t>
              </a:r>
              <a:endParaRPr b="1" sz="2400">
                <a:solidFill>
                  <a:srgbClr val="7F7F7F"/>
                </a:solidFill>
                <a:latin typeface="Candara"/>
                <a:ea typeface="Candara"/>
                <a:cs typeface="Candara"/>
                <a:sym typeface="Candara"/>
              </a:endParaRPr>
            </a:p>
          </p:txBody>
        </p:sp>
        <p:cxnSp>
          <p:nvCxnSpPr>
            <p:cNvPr id="362" name="Google Shape;362;p22"/>
            <p:cNvCxnSpPr/>
            <p:nvPr/>
          </p:nvCxnSpPr>
          <p:spPr>
            <a:xfrm>
              <a:off x="6483986" y="3327930"/>
              <a:ext cx="2089346" cy="0"/>
            </a:xfrm>
            <a:prstGeom prst="straightConnector1">
              <a:avLst/>
            </a:prstGeom>
            <a:noFill/>
            <a:ln cap="flat" cmpd="sng" w="38100">
              <a:solidFill>
                <a:srgbClr val="F58C65"/>
              </a:solidFill>
              <a:prstDash val="solid"/>
              <a:miter lim="800000"/>
              <a:headEnd len="sm" w="sm" type="none"/>
              <a:tailEnd len="sm" w="sm" type="none"/>
            </a:ln>
          </p:spPr>
        </p:cxnSp>
        <p:sp>
          <p:nvSpPr>
            <p:cNvPr id="363" name="Google Shape;363;p22"/>
            <p:cNvSpPr/>
            <p:nvPr/>
          </p:nvSpPr>
          <p:spPr>
            <a:xfrm>
              <a:off x="6473551" y="3082842"/>
              <a:ext cx="894712" cy="191374"/>
            </a:xfrm>
            <a:prstGeom prst="rect">
              <a:avLst/>
            </a:prstGeom>
            <a:solidFill>
              <a:srgbClr val="F7C73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7F7F7F"/>
                </a:solidFill>
                <a:latin typeface="Candara"/>
                <a:ea typeface="Candara"/>
                <a:cs typeface="Candara"/>
                <a:sym typeface="Candara"/>
              </a:endParaRPr>
            </a:p>
          </p:txBody>
        </p:sp>
        <p:sp>
          <p:nvSpPr>
            <p:cNvPr id="364" name="Google Shape;364;p22"/>
            <p:cNvSpPr txBox="1"/>
            <p:nvPr/>
          </p:nvSpPr>
          <p:spPr>
            <a:xfrm>
              <a:off x="6415906" y="3058377"/>
              <a:ext cx="1902206" cy="2403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7F7F7F"/>
                  </a:solidFill>
                  <a:latin typeface="Candara"/>
                  <a:ea typeface="Candara"/>
                  <a:cs typeface="Candara"/>
                  <a:sym typeface="Candara"/>
                </a:rPr>
                <a:t>Sales Manager</a:t>
              </a:r>
              <a:endParaRPr sz="1600">
                <a:solidFill>
                  <a:srgbClr val="7F7F7F"/>
                </a:solidFill>
                <a:latin typeface="Candara"/>
                <a:ea typeface="Candara"/>
                <a:cs typeface="Candara"/>
                <a:sym typeface="Candara"/>
              </a:endParaRPr>
            </a:p>
          </p:txBody>
        </p:sp>
        <p:pic>
          <p:nvPicPr>
            <p:cNvPr descr="C:\Users\114\Desktop\4e7fd7b94b7959e427000114\2031.jpg" id="365" name="Google Shape;365;p22"/>
            <p:cNvPicPr preferRelativeResize="0"/>
            <p:nvPr/>
          </p:nvPicPr>
          <p:blipFill rotWithShape="1">
            <a:blip r:embed="rId3">
              <a:alphaModFix/>
            </a:blip>
            <a:srcRect b="35759" l="47442" r="9696" t="-30"/>
            <a:stretch/>
          </p:blipFill>
          <p:spPr>
            <a:xfrm>
              <a:off x="4970354" y="2794647"/>
              <a:ext cx="1384300" cy="1384300"/>
            </a:xfrm>
            <a:prstGeom prst="ellipse">
              <a:avLst/>
            </a:prstGeom>
            <a:noFill/>
            <a:ln>
              <a:noFill/>
            </a:ln>
          </p:spPr>
        </p:pic>
        <p:pic>
          <p:nvPicPr>
            <p:cNvPr descr="C:\Users\114\Desktop\4e769e144b7959e8540000cf\1758.jpg" id="366" name="Google Shape;366;p22"/>
            <p:cNvPicPr preferRelativeResize="0"/>
            <p:nvPr/>
          </p:nvPicPr>
          <p:blipFill rotWithShape="1">
            <a:blip r:embed="rId4">
              <a:alphaModFix/>
            </a:blip>
            <a:srcRect b="0" l="0" r="0" t="0"/>
            <a:stretch/>
          </p:blipFill>
          <p:spPr>
            <a:xfrm>
              <a:off x="540397" y="2793706"/>
              <a:ext cx="1384300" cy="1385241"/>
            </a:xfrm>
            <a:prstGeom prst="ellipse">
              <a:avLst/>
            </a:prstGeom>
            <a:noFill/>
            <a:ln>
              <a:noFill/>
            </a:ln>
          </p:spPr>
        </p:pic>
        <p:pic>
          <p:nvPicPr>
            <p:cNvPr descr="C:\Users\114\Desktop\4d6df1c94b7959e34f0000f6\shutterstock_49948117.jpg" id="367" name="Google Shape;367;p22"/>
            <p:cNvPicPr preferRelativeResize="0"/>
            <p:nvPr/>
          </p:nvPicPr>
          <p:blipFill rotWithShape="1">
            <a:blip r:embed="rId5">
              <a:alphaModFix/>
            </a:blip>
            <a:srcRect b="0" l="0" r="0" t="0"/>
            <a:stretch/>
          </p:blipFill>
          <p:spPr>
            <a:xfrm>
              <a:off x="4970354" y="1165225"/>
              <a:ext cx="1393178" cy="1384300"/>
            </a:xfrm>
            <a:prstGeom prst="ellipse">
              <a:avLst/>
            </a:prstGeom>
            <a:noFill/>
            <a:ln>
              <a:noFill/>
            </a:ln>
          </p:spPr>
        </p:pic>
        <p:pic>
          <p:nvPicPr>
            <p:cNvPr descr="C:\Users\114\Desktop\shutterstock_55427254.jpg" id="368" name="Google Shape;368;p22"/>
            <p:cNvPicPr preferRelativeResize="0"/>
            <p:nvPr/>
          </p:nvPicPr>
          <p:blipFill rotWithShape="1">
            <a:blip r:embed="rId6">
              <a:alphaModFix/>
            </a:blip>
            <a:srcRect b="0" l="0" r="0" t="0"/>
            <a:stretch/>
          </p:blipFill>
          <p:spPr>
            <a:xfrm>
              <a:off x="549274" y="1165225"/>
              <a:ext cx="1384301" cy="1384300"/>
            </a:xfrm>
            <a:prstGeom prst="ellipse">
              <a:avLst/>
            </a:prstGeom>
            <a:noFill/>
            <a:ln>
              <a:noFill/>
            </a:ln>
          </p:spPr>
        </p:pic>
      </p:grpSp>
      <p:sp>
        <p:nvSpPr>
          <p:cNvPr id="369" name="Google Shape;369;p22"/>
          <p:cNvSpPr txBox="1"/>
          <p:nvPr/>
        </p:nvSpPr>
        <p:spPr>
          <a:xfrm>
            <a:off x="247650" y="477513"/>
            <a:ext cx="4692650" cy="430887"/>
          </a:xfrm>
          <a:prstGeom prst="rect">
            <a:avLst/>
          </a:prstGeom>
          <a:noFill/>
          <a:ln>
            <a:noFill/>
          </a:ln>
        </p:spPr>
        <p:txBody>
          <a:bodyPr anchorCtr="0" anchor="t" bIns="0" lIns="0" spcFirstLastPara="1" rIns="0" wrap="square" tIns="0">
            <a:noAutofit/>
          </a:bodyPr>
          <a:lstStyle/>
          <a:p>
            <a:pPr indent="0" lvl="1" marL="0" marR="0" rtl="0" algn="l">
              <a:spcBef>
                <a:spcPts val="0"/>
              </a:spcBef>
              <a:spcAft>
                <a:spcPts val="0"/>
              </a:spcAft>
              <a:buNone/>
            </a:pPr>
            <a:r>
              <a:rPr b="1" i="0" lang="en-US" sz="2800" u="none" cap="none" strike="noStrike">
                <a:solidFill>
                  <a:srgbClr val="7F7F7F"/>
                </a:solidFill>
                <a:latin typeface="Candara"/>
                <a:ea typeface="Candara"/>
                <a:cs typeface="Candara"/>
                <a:sym typeface="Candara"/>
              </a:rPr>
              <a:t>Accept</a:t>
            </a:r>
            <a:endParaRPr b="1" i="0" sz="2800" u="none" cap="none" strike="noStrike">
              <a:solidFill>
                <a:srgbClr val="7F7F7F"/>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4" name="Shape 374"/>
        <p:cNvGrpSpPr/>
        <p:nvPr/>
      </p:nvGrpSpPr>
      <p:grpSpPr>
        <a:xfrm>
          <a:off x="0" y="0"/>
          <a:ext cx="0" cy="0"/>
          <a:chOff x="0" y="0"/>
          <a:chExt cx="0" cy="0"/>
        </a:xfrm>
      </p:grpSpPr>
      <p:grpSp>
        <p:nvGrpSpPr>
          <p:cNvPr id="375" name="Google Shape;375;p23"/>
          <p:cNvGrpSpPr/>
          <p:nvPr/>
        </p:nvGrpSpPr>
        <p:grpSpPr>
          <a:xfrm>
            <a:off x="2375168" y="2394663"/>
            <a:ext cx="7441947" cy="1972166"/>
            <a:chOff x="2348030" y="2985844"/>
            <a:chExt cx="3360405" cy="890531"/>
          </a:xfrm>
        </p:grpSpPr>
        <p:sp>
          <p:nvSpPr>
            <p:cNvPr id="376" name="Google Shape;376;p23"/>
            <p:cNvSpPr/>
            <p:nvPr/>
          </p:nvSpPr>
          <p:spPr>
            <a:xfrm>
              <a:off x="2348030" y="2985844"/>
              <a:ext cx="890531" cy="890531"/>
            </a:xfrm>
            <a:prstGeom prst="ellipse">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7200">
                  <a:solidFill>
                    <a:schemeClr val="lt1"/>
                  </a:solidFill>
                  <a:latin typeface="Candara"/>
                  <a:ea typeface="Candara"/>
                  <a:cs typeface="Candara"/>
                  <a:sym typeface="Candara"/>
                </a:rPr>
                <a:t>2</a:t>
              </a:r>
              <a:endParaRPr sz="7200">
                <a:solidFill>
                  <a:schemeClr val="lt1"/>
                </a:solidFill>
                <a:latin typeface="Candara"/>
                <a:ea typeface="Candara"/>
                <a:cs typeface="Candara"/>
                <a:sym typeface="Candara"/>
              </a:endParaRPr>
            </a:p>
          </p:txBody>
        </p:sp>
        <p:grpSp>
          <p:nvGrpSpPr>
            <p:cNvPr id="377" name="Google Shape;377;p23"/>
            <p:cNvGrpSpPr/>
            <p:nvPr/>
          </p:nvGrpSpPr>
          <p:grpSpPr>
            <a:xfrm>
              <a:off x="3244296" y="3199399"/>
              <a:ext cx="2464139" cy="463420"/>
              <a:chOff x="3637775" y="1432965"/>
              <a:chExt cx="2464139" cy="463420"/>
            </a:xfrm>
          </p:grpSpPr>
          <p:sp>
            <p:nvSpPr>
              <p:cNvPr id="378" name="Google Shape;378;p23"/>
              <p:cNvSpPr/>
              <p:nvPr/>
            </p:nvSpPr>
            <p:spPr>
              <a:xfrm>
                <a:off x="3637775" y="1432965"/>
                <a:ext cx="2464139" cy="463420"/>
              </a:xfrm>
              <a:prstGeom prst="chevron">
                <a:avLst>
                  <a:gd fmla="val 50000" name="adj"/>
                </a:avLst>
              </a:prstGeom>
              <a:solidFill>
                <a:srgbClr val="5E8A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000000"/>
                  </a:solidFill>
                  <a:latin typeface="Candara"/>
                  <a:ea typeface="Candara"/>
                  <a:cs typeface="Candara"/>
                  <a:sym typeface="Candara"/>
                </a:endParaRPr>
              </a:p>
            </p:txBody>
          </p:sp>
          <p:sp>
            <p:nvSpPr>
              <p:cNvPr id="379" name="Google Shape;379;p23"/>
              <p:cNvSpPr/>
              <p:nvPr/>
            </p:nvSpPr>
            <p:spPr>
              <a:xfrm>
                <a:off x="4617454" y="1491195"/>
                <a:ext cx="524201" cy="319646"/>
              </a:xfrm>
              <a:prstGeom prst="rect">
                <a:avLst/>
              </a:prstGeom>
              <a:solidFill>
                <a:srgbClr val="5E8A4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FFFFFF"/>
                    </a:solidFill>
                    <a:latin typeface="Candara"/>
                    <a:ea typeface="Candara"/>
                    <a:cs typeface="Candara"/>
                    <a:sym typeface="Candara"/>
                  </a:rPr>
                  <a:t>ADD</a:t>
                </a:r>
                <a:endParaRPr b="1" sz="4000">
                  <a:solidFill>
                    <a:srgbClr val="FFFFFF"/>
                  </a:solidFill>
                  <a:latin typeface="Candara"/>
                  <a:ea typeface="Candara"/>
                  <a:cs typeface="Candara"/>
                  <a:sym typeface="Candara"/>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ral Atmospheric PPT Backgrounds，Freepptbackgrounds.n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