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01-10-2024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உங்க பிரசன்னத்தினால்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உம்மை விட்டு</a:t>
            </a:r>
          </a:p>
          <a:p>
            <a:r>
              <a:rPr lang="en-US" dirty="0"/>
              <a:t>Slide 3 - </a:t>
            </a:r>
            <a:r>
              <a:rPr lang="ta-IN" dirty="0"/>
              <a:t>நீர் உன்னதர்</a:t>
            </a:r>
          </a:p>
          <a:p>
            <a:r>
              <a:rPr lang="en-US" dirty="0"/>
              <a:t>Slide 4 - </a:t>
            </a:r>
            <a:r>
              <a:rPr lang="ta-IN" dirty="0"/>
              <a:t>போராட்டத்தின் நடுவினிலும்</a:t>
            </a:r>
          </a:p>
          <a:p>
            <a:r>
              <a:rPr lang="en-US" dirty="0"/>
              <a:t>Slide 5 - </a:t>
            </a:r>
            <a:r>
              <a:rPr lang="ta-IN" dirty="0"/>
              <a:t>உம் அன்பை எண்ணி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712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உங்க பிரசன்னத்தினால்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உம்மை விட்டு</a:t>
            </a:r>
          </a:p>
          <a:p>
            <a:r>
              <a:rPr lang="en-US" dirty="0"/>
              <a:t>Slide 3 - </a:t>
            </a:r>
            <a:r>
              <a:rPr lang="ta-IN" dirty="0"/>
              <a:t>நீர் உன்னதர்</a:t>
            </a:r>
          </a:p>
          <a:p>
            <a:r>
              <a:rPr lang="en-US" dirty="0"/>
              <a:t>Slide 4 - </a:t>
            </a:r>
            <a:r>
              <a:rPr lang="ta-IN" dirty="0"/>
              <a:t>போராட்டத்தின் நடுவினிலும்</a:t>
            </a:r>
          </a:p>
          <a:p>
            <a:r>
              <a:rPr lang="en-US" dirty="0"/>
              <a:t>Slide 5 - </a:t>
            </a:r>
            <a:r>
              <a:rPr lang="ta-IN" dirty="0"/>
              <a:t>உம் அன்பை எண்ணி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9863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உங்க பிரசன்னத்தினால்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உம்மை விட்டு</a:t>
            </a:r>
          </a:p>
          <a:p>
            <a:r>
              <a:rPr lang="en-US" dirty="0"/>
              <a:t>Slide 3 - </a:t>
            </a:r>
            <a:r>
              <a:rPr lang="ta-IN" dirty="0"/>
              <a:t>நீர் உன்னதர்</a:t>
            </a:r>
          </a:p>
          <a:p>
            <a:r>
              <a:rPr lang="en-US" dirty="0"/>
              <a:t>Slide 4 - </a:t>
            </a:r>
            <a:r>
              <a:rPr lang="ta-IN" dirty="0"/>
              <a:t>போராட்டத்தின் நடுவினிலும்</a:t>
            </a:r>
          </a:p>
          <a:p>
            <a:r>
              <a:rPr lang="en-US" dirty="0"/>
              <a:t>Slide 5 - </a:t>
            </a:r>
            <a:r>
              <a:rPr lang="ta-IN" dirty="0"/>
              <a:t>உம் அன்பை எண்ணி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0228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உங்க பிரசன்னத்தினால்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உம்மை விட்டு</a:t>
            </a:r>
          </a:p>
          <a:p>
            <a:r>
              <a:rPr lang="en-US" dirty="0"/>
              <a:t>Slide 3 - </a:t>
            </a:r>
            <a:r>
              <a:rPr lang="ta-IN" dirty="0"/>
              <a:t>நீர் உன்னதர்</a:t>
            </a:r>
          </a:p>
          <a:p>
            <a:r>
              <a:rPr lang="en-US" dirty="0"/>
              <a:t>Slide 4 - </a:t>
            </a:r>
            <a:r>
              <a:rPr lang="ta-IN" dirty="0"/>
              <a:t>போராட்டத்தின் நடுவினிலும்</a:t>
            </a:r>
          </a:p>
          <a:p>
            <a:r>
              <a:rPr lang="en-US" dirty="0"/>
              <a:t>Slide 5 - </a:t>
            </a:r>
            <a:r>
              <a:rPr lang="ta-IN" dirty="0"/>
              <a:t>உம் அன்பை எண்ணி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8283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உங்க பிரசன்னத்தினால்</a:t>
            </a:r>
          </a:p>
          <a:p>
            <a:r>
              <a:rPr lang="en-US" dirty="0"/>
              <a:t>Slide 2 - </a:t>
            </a:r>
            <a:r>
              <a:rPr lang="ta-IN" dirty="0"/>
              <a:t>உம்மை விட்டு</a:t>
            </a:r>
          </a:p>
          <a:p>
            <a:r>
              <a:rPr lang="en-US" dirty="0"/>
              <a:t>Slide 3 - </a:t>
            </a:r>
            <a:r>
              <a:rPr lang="ta-IN" dirty="0"/>
              <a:t>நீர் உன்னதர்</a:t>
            </a:r>
          </a:p>
          <a:p>
            <a:r>
              <a:rPr lang="en-US" dirty="0"/>
              <a:t>Slide 4 - </a:t>
            </a:r>
            <a:r>
              <a:rPr lang="ta-IN" dirty="0"/>
              <a:t>போராட்டத்தின் நடுவினிலும்</a:t>
            </a:r>
          </a:p>
          <a:p>
            <a:r>
              <a:rPr lang="en-US" dirty="0"/>
              <a:t>Slide 5 - </a:t>
            </a:r>
            <a:r>
              <a:rPr lang="ta-IN" dirty="0"/>
              <a:t>உம் அன்பை எண்ணி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222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8583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284EE-9C3D-F8F6-DFE8-4CA33B6E5B9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8E1D9D9-1AEB-53CD-BEA3-886BD6F80E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0CA41D9-FFB3-9A4C-56EA-CF829E4E98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E526DFF-FE7F-D827-15B8-491E6E9D26F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244A683-88E4-2143-5084-15FDD132F6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E8D5C88-0112-3C2F-43E6-500E3A96C6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863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Widescreen</PresentationFormat>
  <Paragraphs>31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2024-10-01T01:47:45Z</dcterms:modified>
</cp:coreProperties>
</file>