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44009" y="2765777"/>
            <a:ext cx="424847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44008" y="1790184"/>
            <a:ext cx="424847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8924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61491" y="267494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2016-04-11T05:31:03Z</dcterms:modified>
</cp:coreProperties>
</file>