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15124175" cx="10689325"/>
  <p:notesSz cx="6858000" cy="9144000"/>
  <p:embeddedFontLst>
    <p:embeddedFont>
      <p:font typeface="Poppins SemiBold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2" roundtripDataSignature="AMtx7mjD6kYD6k/Ue5tv8lDiKABZUyzd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oppinsSemiBold-boldItalic.fntdata"/><Relationship Id="rId10" Type="http://schemas.openxmlformats.org/officeDocument/2006/relationships/font" Target="fonts/PoppinsSemiBold-italic.fntdata"/><Relationship Id="rId12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PoppinsSemiBold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font" Target="fonts/Poppins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1728" y="685800"/>
            <a:ext cx="4575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4:notes"/>
          <p:cNvSpPr/>
          <p:nvPr>
            <p:ph idx="2" type="sldImg"/>
          </p:nvPr>
        </p:nvSpPr>
        <p:spPr>
          <a:xfrm>
            <a:off x="2216945" y="685800"/>
            <a:ext cx="2424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c06053c7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g3ec06053c75_0_3:notes"/>
          <p:cNvSpPr/>
          <p:nvPr>
            <p:ph idx="2" type="sldImg"/>
          </p:nvPr>
        </p:nvSpPr>
        <p:spPr>
          <a:xfrm>
            <a:off x="2216945" y="685800"/>
            <a:ext cx="2424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ec06053c75_1_204:notes"/>
          <p:cNvSpPr/>
          <p:nvPr>
            <p:ph idx="2" type="sldImg"/>
          </p:nvPr>
        </p:nvSpPr>
        <p:spPr>
          <a:xfrm>
            <a:off x="1141728" y="685800"/>
            <a:ext cx="4575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ec06053c75_1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734891" y="805226"/>
            <a:ext cx="9219600" cy="29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514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734891" y="4026113"/>
            <a:ext cx="9219600" cy="95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85724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3273"/>
            </a:lvl1pPr>
            <a:lvl2pPr indent="-285724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805"/>
            </a:lvl2pPr>
            <a:lvl3pPr indent="-285724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337"/>
            </a:lvl3pPr>
            <a:lvl4pPr indent="-285724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4pPr>
            <a:lvl5pPr indent="-285724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5pPr>
            <a:lvl6pPr indent="-285724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6pPr>
            <a:lvl7pPr indent="-285724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7pPr>
            <a:lvl8pPr indent="-285724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8pPr>
            <a:lvl9pPr indent="-285724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734891" y="805226"/>
            <a:ext cx="9219600" cy="29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514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546584" y="4214363"/>
            <a:ext cx="9596100" cy="92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85724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3273"/>
            </a:lvl1pPr>
            <a:lvl2pPr indent="-285724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805"/>
            </a:lvl2pPr>
            <a:lvl3pPr indent="-285724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337"/>
            </a:lvl3pPr>
            <a:lvl4pPr indent="-285724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4pPr>
            <a:lvl5pPr indent="-285724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5pPr>
            <a:lvl6pPr indent="-285724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6pPr>
            <a:lvl7pPr indent="-285724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7pPr>
            <a:lvl8pPr indent="-285724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8pPr>
            <a:lvl9pPr indent="-285724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2393535" y="6061223"/>
            <a:ext cx="12816900" cy="23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514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2282968" y="3823223"/>
            <a:ext cx="12816900" cy="67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85724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3273"/>
            </a:lvl1pPr>
            <a:lvl2pPr indent="-285724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805"/>
            </a:lvl2pPr>
            <a:lvl3pPr indent="-285724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337"/>
            </a:lvl3pPr>
            <a:lvl4pPr indent="-285724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4pPr>
            <a:lvl5pPr indent="-285724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5pPr>
            <a:lvl6pPr indent="-285724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6pPr>
            <a:lvl7pPr indent="-285724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7pPr>
            <a:lvl8pPr indent="-285724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8pPr>
            <a:lvl9pPr indent="-285724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801699" y="2475185"/>
            <a:ext cx="9085800" cy="52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00" spcFirstLastPara="1" rIns="45700" wrap="square" tIns="2285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12"/>
              <a:buFont typeface="Calibri"/>
              <a:buNone/>
              <a:defRPr sz="701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1336166" y="7943697"/>
            <a:ext cx="8016900" cy="36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lvl="0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5"/>
              <a:buNone/>
              <a:defRPr sz="2805"/>
            </a:lvl1pPr>
            <a:lvl2pPr lvl="1" algn="ctr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None/>
              <a:defRPr sz="2337"/>
            </a:lvl2pPr>
            <a:lvl3pPr lvl="2" algn="ctr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104"/>
              <a:buNone/>
              <a:defRPr sz="2104"/>
            </a:lvl3pPr>
            <a:lvl4pPr lvl="3" algn="ctr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sz="1870"/>
            </a:lvl4pPr>
            <a:lvl5pPr lvl="4" algn="ctr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sz="1870"/>
            </a:lvl5pPr>
            <a:lvl6pPr lvl="5" algn="ctr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sz="1870"/>
            </a:lvl6pPr>
            <a:lvl7pPr lvl="6" algn="ctr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sz="1870"/>
            </a:lvl7pPr>
            <a:lvl8pPr lvl="7" algn="ctr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sz="1870"/>
            </a:lvl8pPr>
            <a:lvl9pPr lvl="8" algn="ctr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sz="187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729324" y="3770547"/>
            <a:ext cx="9219600" cy="62913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00" spcFirstLastPara="1" rIns="45700" wrap="square" tIns="228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12"/>
              <a:buFont typeface="Calibri"/>
              <a:buNone/>
              <a:defRPr sz="701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729324" y="10121303"/>
            <a:ext cx="9219600" cy="33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5"/>
              <a:buNone/>
              <a:defRPr sz="2805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rgbClr val="888888"/>
              </a:buClr>
              <a:buSzPts val="2337"/>
              <a:buNone/>
              <a:defRPr sz="233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rgbClr val="888888"/>
              </a:buClr>
              <a:buSzPts val="2104"/>
              <a:buNone/>
              <a:defRPr sz="2104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rgbClr val="888888"/>
              </a:buClr>
              <a:buSzPts val="1870"/>
              <a:buNone/>
              <a:defRPr sz="187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rgbClr val="888888"/>
              </a:buClr>
              <a:buSzPts val="1870"/>
              <a:buNone/>
              <a:defRPr sz="187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rgbClr val="888888"/>
              </a:buClr>
              <a:buSzPts val="1870"/>
              <a:buNone/>
              <a:defRPr sz="187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rgbClr val="888888"/>
              </a:buClr>
              <a:buSzPts val="1870"/>
              <a:buNone/>
              <a:defRPr sz="187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rgbClr val="888888"/>
              </a:buClr>
              <a:buSzPts val="1870"/>
              <a:buNone/>
              <a:defRPr sz="187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rgbClr val="888888"/>
              </a:buClr>
              <a:buSzPts val="1870"/>
              <a:buNone/>
              <a:defRPr sz="187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734891" y="805226"/>
            <a:ext cx="9219600" cy="29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514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734891" y="4026113"/>
            <a:ext cx="4542900" cy="95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85724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3273"/>
            </a:lvl1pPr>
            <a:lvl2pPr indent="-285724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805"/>
            </a:lvl2pPr>
            <a:lvl3pPr indent="-285724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337"/>
            </a:lvl3pPr>
            <a:lvl4pPr indent="-285724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4pPr>
            <a:lvl5pPr indent="-285724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5pPr>
            <a:lvl6pPr indent="-285724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6pPr>
            <a:lvl7pPr indent="-285724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7pPr>
            <a:lvl8pPr indent="-285724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8pPr>
            <a:lvl9pPr indent="-285724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5411471" y="4026113"/>
            <a:ext cx="4542900" cy="95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85724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3273"/>
            </a:lvl1pPr>
            <a:lvl2pPr indent="-285724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805"/>
            </a:lvl2pPr>
            <a:lvl3pPr indent="-285724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337"/>
            </a:lvl3pPr>
            <a:lvl4pPr indent="-285724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4pPr>
            <a:lvl5pPr indent="-285724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5pPr>
            <a:lvl6pPr indent="-285724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6pPr>
            <a:lvl7pPr indent="-285724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7pPr>
            <a:lvl8pPr indent="-285724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8pPr>
            <a:lvl9pPr indent="-285724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736283" y="805226"/>
            <a:ext cx="9219600" cy="29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514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736285" y="3707526"/>
            <a:ext cx="4522200" cy="18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00" spcFirstLastPara="1" rIns="45700" wrap="square" tIns="228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5"/>
              <a:buNone/>
              <a:defRPr b="1" sz="2805"/>
            </a:lvl1pPr>
            <a:lvl2pPr indent="-228600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None/>
              <a:defRPr b="1" sz="2337"/>
            </a:lvl2pPr>
            <a:lvl3pPr indent="-228600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104"/>
              <a:buNone/>
              <a:defRPr b="1" sz="2104"/>
            </a:lvl3pPr>
            <a:lvl4pPr indent="-228600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4pPr>
            <a:lvl5pPr indent="-228600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5pPr>
            <a:lvl6pPr indent="-228600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6pPr>
            <a:lvl7pPr indent="-228600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7pPr>
            <a:lvl8pPr indent="-228600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8pPr>
            <a:lvl9pPr indent="-228600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736285" y="5524528"/>
            <a:ext cx="4522200" cy="81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85724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3273"/>
            </a:lvl1pPr>
            <a:lvl2pPr indent="-285724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805"/>
            </a:lvl2pPr>
            <a:lvl3pPr indent="-285724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337"/>
            </a:lvl3pPr>
            <a:lvl4pPr indent="-285724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4pPr>
            <a:lvl5pPr indent="-285724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5pPr>
            <a:lvl6pPr indent="-285724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6pPr>
            <a:lvl7pPr indent="-285724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7pPr>
            <a:lvl8pPr indent="-285724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8pPr>
            <a:lvl9pPr indent="-285724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5411471" y="3707526"/>
            <a:ext cx="4544400" cy="18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00" spcFirstLastPara="1" rIns="45700" wrap="square" tIns="228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5"/>
              <a:buNone/>
              <a:defRPr b="1" sz="2805"/>
            </a:lvl1pPr>
            <a:lvl2pPr indent="-228600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None/>
              <a:defRPr b="1" sz="2337"/>
            </a:lvl2pPr>
            <a:lvl3pPr indent="-228600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104"/>
              <a:buNone/>
              <a:defRPr b="1" sz="2104"/>
            </a:lvl3pPr>
            <a:lvl4pPr indent="-228600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4pPr>
            <a:lvl5pPr indent="-228600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5pPr>
            <a:lvl6pPr indent="-228600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6pPr>
            <a:lvl7pPr indent="-228600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7pPr>
            <a:lvl8pPr indent="-228600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8pPr>
            <a:lvl9pPr indent="-228600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b="1" sz="187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5411471" y="5524528"/>
            <a:ext cx="4544400" cy="81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85724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3273"/>
            </a:lvl1pPr>
            <a:lvl2pPr indent="-285724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805"/>
            </a:lvl2pPr>
            <a:lvl3pPr indent="-285724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337"/>
            </a:lvl3pPr>
            <a:lvl4pPr indent="-285724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4pPr>
            <a:lvl5pPr indent="-285724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5pPr>
            <a:lvl6pPr indent="-285724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6pPr>
            <a:lvl7pPr indent="-285724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7pPr>
            <a:lvl8pPr indent="-285724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8pPr>
            <a:lvl9pPr indent="-285724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2104"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734891" y="805226"/>
            <a:ext cx="9219600" cy="29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514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736283" y="1008279"/>
            <a:ext cx="3447600" cy="35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00" spcFirstLastPara="1" rIns="45700" wrap="square" tIns="228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  <a:defRPr sz="374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4544355" y="2177606"/>
            <a:ext cx="5411400" cy="107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466078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0"/>
              <a:buChar char="•"/>
              <a:defRPr sz="3740"/>
            </a:lvl1pPr>
            <a:lvl2pPr indent="-436405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3273"/>
              <a:buChar char="•"/>
              <a:defRPr sz="3273"/>
            </a:lvl2pPr>
            <a:lvl3pPr indent="-406701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805"/>
              <a:buChar char="•"/>
              <a:defRPr sz="2805"/>
            </a:lvl3pPr>
            <a:lvl4pPr indent="-377028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Char char="•"/>
              <a:defRPr sz="2337"/>
            </a:lvl4pPr>
            <a:lvl5pPr indent="-377028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Char char="•"/>
              <a:defRPr sz="2337"/>
            </a:lvl5pPr>
            <a:lvl6pPr indent="-377028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Char char="•"/>
              <a:defRPr sz="2337"/>
            </a:lvl6pPr>
            <a:lvl7pPr indent="-377028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Char char="•"/>
              <a:defRPr sz="2337"/>
            </a:lvl7pPr>
            <a:lvl8pPr indent="-377028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Char char="•"/>
              <a:defRPr sz="2337"/>
            </a:lvl8pPr>
            <a:lvl9pPr indent="-377028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Char char="•"/>
              <a:defRPr sz="2337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736283" y="4537254"/>
            <a:ext cx="3447600" cy="84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sz="1870"/>
            </a:lvl1pPr>
            <a:lvl2pPr indent="-228600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636"/>
              <a:buNone/>
              <a:defRPr sz="1636"/>
            </a:lvl2pPr>
            <a:lvl3pPr indent="-228600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402"/>
              <a:buNone/>
              <a:defRPr sz="1402"/>
            </a:lvl3pPr>
            <a:lvl4pPr indent="-228600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4pPr>
            <a:lvl5pPr indent="-228600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5pPr>
            <a:lvl6pPr indent="-228600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6pPr>
            <a:lvl7pPr indent="-228600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7pPr>
            <a:lvl8pPr indent="-228600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8pPr>
            <a:lvl9pPr indent="-228600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736283" y="1008279"/>
            <a:ext cx="3447600" cy="35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00" spcFirstLastPara="1" rIns="45700" wrap="square" tIns="228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  <a:defRPr sz="374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4544355" y="2177606"/>
            <a:ext cx="5411400" cy="10748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736283" y="4537254"/>
            <a:ext cx="3447600" cy="84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  <a:defRPr sz="1870"/>
            </a:lvl1pPr>
            <a:lvl2pPr indent="-228600" lvl="1" marL="914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636"/>
              <a:buNone/>
              <a:defRPr sz="1636"/>
            </a:lvl2pPr>
            <a:lvl3pPr indent="-228600" lvl="2" marL="1371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402"/>
              <a:buNone/>
              <a:defRPr sz="1402"/>
            </a:lvl3pPr>
            <a:lvl4pPr indent="-228600" lvl="3" marL="1828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4pPr>
            <a:lvl5pPr indent="-228600" lvl="4" marL="22860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5pPr>
            <a:lvl6pPr indent="-228600" lvl="5" marL="27432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6pPr>
            <a:lvl7pPr indent="-228600" lvl="6" marL="32004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7pPr>
            <a:lvl8pPr indent="-228600" lvl="7" marL="36576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8pPr>
            <a:lvl9pPr indent="-228600" lvl="8" marL="411480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14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734891" y="805226"/>
            <a:ext cx="9219600" cy="29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42"/>
              <a:buFont typeface="Calibri"/>
              <a:buNone/>
              <a:defRPr b="0" i="0" sz="51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734891" y="4026113"/>
            <a:ext cx="9219600" cy="95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normAutofit/>
          </a:bodyPr>
          <a:lstStyle>
            <a:lvl1pPr indent="-436405" lvl="0" marL="457200" marR="0" rtl="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273"/>
              <a:buFont typeface="Arial"/>
              <a:buChar char="•"/>
              <a:defRPr b="0" i="0" sz="327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701" lvl="1" marL="914400" marR="0" rtl="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805"/>
              <a:buFont typeface="Arial"/>
              <a:buChar char="•"/>
              <a:defRPr b="0" i="0" sz="280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77028" lvl="2" marL="1371600" marR="0" rtl="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337"/>
              <a:buFont typeface="Arial"/>
              <a:buChar char="•"/>
              <a:defRPr b="0" i="0" sz="23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2175" lvl="3" marL="1828800" marR="0" rtl="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104"/>
              <a:buFont typeface="Arial"/>
              <a:buChar char="•"/>
              <a:defRPr b="0" i="0" sz="21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2175" lvl="4" marL="2286000" marR="0" rtl="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104"/>
              <a:buFont typeface="Arial"/>
              <a:buChar char="•"/>
              <a:defRPr b="0" i="0" sz="21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2175" lvl="5" marL="2743200" marR="0" rtl="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104"/>
              <a:buFont typeface="Arial"/>
              <a:buChar char="•"/>
              <a:defRPr b="0" i="0" sz="21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2175" lvl="6" marL="3200400" marR="0" rtl="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104"/>
              <a:buFont typeface="Arial"/>
              <a:buChar char="•"/>
              <a:defRPr b="0" i="0" sz="21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2176" lvl="7" marL="3657600" marR="0" rtl="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104"/>
              <a:buFont typeface="Arial"/>
              <a:buChar char="•"/>
              <a:defRPr b="0" i="0" sz="21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2176" lvl="8" marL="4114800" marR="0" rtl="0" algn="l">
              <a:lnSpc>
                <a:spcPct val="90000"/>
              </a:lnSpc>
              <a:spcBef>
                <a:spcPts val="584"/>
              </a:spcBef>
              <a:spcAft>
                <a:spcPts val="0"/>
              </a:spcAft>
              <a:buClr>
                <a:schemeClr val="dk1"/>
              </a:buClr>
              <a:buSzPts val="2104"/>
              <a:buFont typeface="Arial"/>
              <a:buChar char="•"/>
              <a:defRPr b="0" i="0" sz="21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734891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540839" y="14017879"/>
            <a:ext cx="36075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7549336" y="14017879"/>
            <a:ext cx="2405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2"/>
              <a:buFont typeface="Arial"/>
              <a:buNone/>
              <a:defRPr b="0" i="0" sz="140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0" Type="http://schemas.openxmlformats.org/officeDocument/2006/relationships/image" Target="../media/image1.png"/><Relationship Id="rId9" Type="http://schemas.openxmlformats.org/officeDocument/2006/relationships/image" Target="../media/image6.png"/><Relationship Id="rId5" Type="http://schemas.openxmlformats.org/officeDocument/2006/relationships/image" Target="../media/image24.png"/><Relationship Id="rId6" Type="http://schemas.openxmlformats.org/officeDocument/2006/relationships/image" Target="../media/image3.png"/><Relationship Id="rId7" Type="http://schemas.openxmlformats.org/officeDocument/2006/relationships/image" Target="../media/image10.png"/><Relationship Id="rId8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0" Type="http://schemas.openxmlformats.org/officeDocument/2006/relationships/image" Target="../media/image1.png"/><Relationship Id="rId9" Type="http://schemas.openxmlformats.org/officeDocument/2006/relationships/image" Target="../media/image6.png"/><Relationship Id="rId5" Type="http://schemas.openxmlformats.org/officeDocument/2006/relationships/image" Target="../media/image24.png"/><Relationship Id="rId6" Type="http://schemas.openxmlformats.org/officeDocument/2006/relationships/image" Target="../media/image3.png"/><Relationship Id="rId7" Type="http://schemas.openxmlformats.org/officeDocument/2006/relationships/image" Target="../media/image10.png"/><Relationship Id="rId8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image" Target="../media/image25.png"/><Relationship Id="rId11" Type="http://schemas.openxmlformats.org/officeDocument/2006/relationships/image" Target="../media/image13.png"/><Relationship Id="rId22" Type="http://schemas.openxmlformats.org/officeDocument/2006/relationships/image" Target="../media/image20.png"/><Relationship Id="rId10" Type="http://schemas.openxmlformats.org/officeDocument/2006/relationships/image" Target="../media/image19.png"/><Relationship Id="rId21" Type="http://schemas.openxmlformats.org/officeDocument/2006/relationships/image" Target="../media/image8.png"/><Relationship Id="rId13" Type="http://schemas.openxmlformats.org/officeDocument/2006/relationships/image" Target="../media/image16.png"/><Relationship Id="rId12" Type="http://schemas.openxmlformats.org/officeDocument/2006/relationships/image" Target="../media/image14.png"/><Relationship Id="rId23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jpg"/><Relationship Id="rId4" Type="http://schemas.openxmlformats.org/officeDocument/2006/relationships/image" Target="../media/image5.png"/><Relationship Id="rId9" Type="http://schemas.openxmlformats.org/officeDocument/2006/relationships/image" Target="../media/image12.png"/><Relationship Id="rId15" Type="http://schemas.openxmlformats.org/officeDocument/2006/relationships/image" Target="../media/image18.png"/><Relationship Id="rId14" Type="http://schemas.openxmlformats.org/officeDocument/2006/relationships/image" Target="../media/image29.png"/><Relationship Id="rId17" Type="http://schemas.openxmlformats.org/officeDocument/2006/relationships/image" Target="../media/image15.png"/><Relationship Id="rId16" Type="http://schemas.openxmlformats.org/officeDocument/2006/relationships/image" Target="../media/image27.png"/><Relationship Id="rId5" Type="http://schemas.openxmlformats.org/officeDocument/2006/relationships/image" Target="../media/image17.png"/><Relationship Id="rId19" Type="http://schemas.openxmlformats.org/officeDocument/2006/relationships/image" Target="../media/image21.png"/><Relationship Id="rId6" Type="http://schemas.openxmlformats.org/officeDocument/2006/relationships/image" Target="../media/image4.png"/><Relationship Id="rId18" Type="http://schemas.openxmlformats.org/officeDocument/2006/relationships/image" Target="../media/image26.png"/><Relationship Id="rId7" Type="http://schemas.openxmlformats.org/officeDocument/2006/relationships/image" Target="../media/image11.png"/><Relationship Id="rId8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4" title="LOGO I-PICTL2026-01.png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468997" y="4821320"/>
            <a:ext cx="9744952" cy="5481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996"/>
            <a:ext cx="10682330" cy="288793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4"/>
          <p:cNvSpPr txBox="1"/>
          <p:nvPr/>
        </p:nvSpPr>
        <p:spPr>
          <a:xfrm>
            <a:off x="6250902" y="14464398"/>
            <a:ext cx="410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99"/>
              <a:buFont typeface="Arial"/>
              <a:buNone/>
            </a:pPr>
            <a:r>
              <a:rPr b="0" i="0" lang="en-US" sz="11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this section, you may provide appropriate recognition to all other non-author contributors and/or funding sources.</a:t>
            </a:r>
            <a:endParaRPr b="0" i="0" sz="1199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14877558"/>
            <a:ext cx="10682328" cy="2797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Google Shape;88;p14"/>
          <p:cNvCxnSpPr/>
          <p:nvPr/>
        </p:nvCxnSpPr>
        <p:spPr>
          <a:xfrm>
            <a:off x="5423805" y="2911292"/>
            <a:ext cx="0" cy="990990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89" name="Google Shape;89;p14"/>
          <p:cNvCxnSpPr/>
          <p:nvPr/>
        </p:nvCxnSpPr>
        <p:spPr>
          <a:xfrm rot="10800000">
            <a:off x="5423937" y="5698042"/>
            <a:ext cx="50343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0" name="Google Shape;90;p14"/>
          <p:cNvCxnSpPr/>
          <p:nvPr/>
        </p:nvCxnSpPr>
        <p:spPr>
          <a:xfrm rot="10800000">
            <a:off x="5423937" y="7988750"/>
            <a:ext cx="50343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1" name="Google Shape;91;p14"/>
          <p:cNvCxnSpPr/>
          <p:nvPr/>
        </p:nvCxnSpPr>
        <p:spPr>
          <a:xfrm rot="10800000">
            <a:off x="5423937" y="10717959"/>
            <a:ext cx="50343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2" name="Google Shape;92;p14"/>
          <p:cNvCxnSpPr/>
          <p:nvPr/>
        </p:nvCxnSpPr>
        <p:spPr>
          <a:xfrm rot="10800000">
            <a:off x="258237" y="12821303"/>
            <a:ext cx="102000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3" name="Google Shape;93;p14"/>
          <p:cNvCxnSpPr/>
          <p:nvPr/>
        </p:nvCxnSpPr>
        <p:spPr>
          <a:xfrm rot="10800000">
            <a:off x="258405" y="8679770"/>
            <a:ext cx="51654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4" name="Google Shape;94;p14"/>
          <p:cNvCxnSpPr/>
          <p:nvPr/>
        </p:nvCxnSpPr>
        <p:spPr>
          <a:xfrm>
            <a:off x="5651722" y="12821303"/>
            <a:ext cx="0" cy="200130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95" name="Google Shape;95;p14"/>
          <p:cNvSpPr/>
          <p:nvPr/>
        </p:nvSpPr>
        <p:spPr>
          <a:xfrm>
            <a:off x="672151" y="3441057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672151" y="9139962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6062490" y="3441057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6062490" y="5765963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6062490" y="8147652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6062490" y="10869116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672151" y="13052571"/>
            <a:ext cx="4510200" cy="4170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6036616" y="13052571"/>
            <a:ext cx="3439800" cy="4362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672151" y="1562423"/>
            <a:ext cx="51888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98" u="none" cap="none" strike="noStrike">
                <a:solidFill>
                  <a:srgbClr val="D0F414"/>
                </a:solidFill>
                <a:latin typeface="Calibri"/>
                <a:ea typeface="Calibri"/>
                <a:cs typeface="Calibri"/>
                <a:sym typeface="Calibri"/>
              </a:rPr>
              <a:t>YOUR PROJECT TITLE HERE</a:t>
            </a:r>
            <a:endParaRPr b="1" i="0" sz="3598" u="none" cap="none" strike="noStrike">
              <a:solidFill>
                <a:srgbClr val="D0F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672151" y="2084154"/>
            <a:ext cx="117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Subtitle</a:t>
            </a:r>
            <a:endParaRPr b="0" i="0" sz="2699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7465551" y="594066"/>
            <a:ext cx="2713200" cy="1763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8014071" y="947382"/>
            <a:ext cx="1616100" cy="11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UNIVERSITY / SCHOOL / ORGANIZATION LOGO</a:t>
            </a:r>
            <a:endParaRPr sz="700"/>
          </a:p>
        </p:txBody>
      </p:sp>
      <p:sp>
        <p:nvSpPr>
          <p:cNvPr id="107" name="Google Shape;107;p14"/>
          <p:cNvSpPr txBox="1"/>
          <p:nvPr/>
        </p:nvSpPr>
        <p:spPr>
          <a:xfrm>
            <a:off x="1048098" y="3500538"/>
            <a:ext cx="1091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ABSTRACT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1048098" y="9191796"/>
            <a:ext cx="1112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672151" y="5432592"/>
            <a:ext cx="2054100" cy="1839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2870242" y="5047263"/>
            <a:ext cx="2054100" cy="1839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672151" y="10843739"/>
            <a:ext cx="2054100" cy="1839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2870242" y="10458409"/>
            <a:ext cx="2054100" cy="1839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6230031" y="3500538"/>
            <a:ext cx="1471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VALUE ADDED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4"/>
          <p:cNvSpPr txBox="1"/>
          <p:nvPr/>
        </p:nvSpPr>
        <p:spPr>
          <a:xfrm>
            <a:off x="6325527" y="5833591"/>
            <a:ext cx="1300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USEFULNESS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 txBox="1"/>
          <p:nvPr/>
        </p:nvSpPr>
        <p:spPr>
          <a:xfrm>
            <a:off x="6520195" y="8215849"/>
            <a:ext cx="855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 txBox="1"/>
          <p:nvPr/>
        </p:nvSpPr>
        <p:spPr>
          <a:xfrm>
            <a:off x="6242852" y="10932019"/>
            <a:ext cx="1458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RECOGNITION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4"/>
          <p:cNvSpPr txBox="1"/>
          <p:nvPr/>
        </p:nvSpPr>
        <p:spPr>
          <a:xfrm>
            <a:off x="1048098" y="13109278"/>
            <a:ext cx="3835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AUTHOR(S) NAME AND AFFILIATION(S)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4"/>
          <p:cNvSpPr txBox="1"/>
          <p:nvPr/>
        </p:nvSpPr>
        <p:spPr>
          <a:xfrm>
            <a:off x="6253748" y="13109278"/>
            <a:ext cx="2920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 (if any)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4"/>
          <p:cNvSpPr txBox="1"/>
          <p:nvPr/>
        </p:nvSpPr>
        <p:spPr>
          <a:xfrm>
            <a:off x="672150" y="3974103"/>
            <a:ext cx="3768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section gives an overview of the innovation.  Be mindful of the space of the poster. Include the important information but be as straightforward as possible.</a:t>
            </a:r>
            <a:endParaRPr b="0" i="0" sz="11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4"/>
          <p:cNvSpPr txBox="1"/>
          <p:nvPr/>
        </p:nvSpPr>
        <p:spPr>
          <a:xfrm>
            <a:off x="6062490" y="3974103"/>
            <a:ext cx="3768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value added of your innovation? What makes this innovation stand out? What is the advantage compared to others?</a:t>
            </a:r>
            <a:endParaRPr sz="700"/>
          </a:p>
        </p:txBody>
      </p:sp>
      <p:sp>
        <p:nvSpPr>
          <p:cNvPr id="121" name="Google Shape;121;p14"/>
          <p:cNvSpPr txBox="1"/>
          <p:nvPr/>
        </p:nvSpPr>
        <p:spPr>
          <a:xfrm>
            <a:off x="6062490" y="6373549"/>
            <a:ext cx="376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problem you are trying to solve? Who is the targeted community? </a:t>
            </a:r>
            <a:endParaRPr sz="700"/>
          </a:p>
        </p:txBody>
      </p:sp>
      <p:sp>
        <p:nvSpPr>
          <p:cNvPr id="122" name="Google Shape;122;p14"/>
          <p:cNvSpPr txBox="1"/>
          <p:nvPr/>
        </p:nvSpPr>
        <p:spPr>
          <a:xfrm>
            <a:off x="6062490" y="8755238"/>
            <a:ext cx="376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the expected or proofs brought by the innovation in solving the specific problem by the targeted communities.</a:t>
            </a:r>
            <a:endParaRPr sz="700"/>
          </a:p>
        </p:txBody>
      </p:sp>
      <p:sp>
        <p:nvSpPr>
          <p:cNvPr id="123" name="Google Shape;123;p14"/>
          <p:cNvSpPr txBox="1"/>
          <p:nvPr/>
        </p:nvSpPr>
        <p:spPr>
          <a:xfrm>
            <a:off x="6062490" y="11494599"/>
            <a:ext cx="376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you may include any relevant recognition related to the innovation or yourself.</a:t>
            </a:r>
            <a:endParaRPr sz="700"/>
          </a:p>
        </p:txBody>
      </p:sp>
      <p:sp>
        <p:nvSpPr>
          <p:cNvPr id="124" name="Google Shape;124;p14"/>
          <p:cNvSpPr txBox="1"/>
          <p:nvPr/>
        </p:nvSpPr>
        <p:spPr>
          <a:xfrm>
            <a:off x="672150" y="9717326"/>
            <a:ext cx="3768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state what is the purpose of your innovation; or you may also state the learning outcome that you are trying to achieve.</a:t>
            </a:r>
            <a:endParaRPr b="0" i="0" sz="11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4"/>
          <p:cNvSpPr txBox="1"/>
          <p:nvPr/>
        </p:nvSpPr>
        <p:spPr>
          <a:xfrm>
            <a:off x="672150" y="13582885"/>
            <a:ext cx="3768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provide the names and affiliations of all authors. You may include photos or pictures if the space permits.</a:t>
            </a:r>
            <a:endParaRPr b="0" i="0" sz="11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4"/>
          <p:cNvSpPr txBox="1"/>
          <p:nvPr/>
        </p:nvSpPr>
        <p:spPr>
          <a:xfrm>
            <a:off x="6062490" y="13582885"/>
            <a:ext cx="376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you may provide appropriate recognition to all other non-author contributors and/or funding sources.</a:t>
            </a:r>
            <a:endParaRPr sz="700"/>
          </a:p>
        </p:txBody>
      </p:sp>
      <p:grpSp>
        <p:nvGrpSpPr>
          <p:cNvPr id="127" name="Google Shape;127;p14"/>
          <p:cNvGrpSpPr/>
          <p:nvPr/>
        </p:nvGrpSpPr>
        <p:grpSpPr>
          <a:xfrm>
            <a:off x="7756848" y="2277723"/>
            <a:ext cx="2158813" cy="479772"/>
            <a:chOff x="10044112" y="14989969"/>
            <a:chExt cx="10494957" cy="2332385"/>
          </a:xfrm>
        </p:grpSpPr>
        <p:pic>
          <p:nvPicPr>
            <p:cNvPr id="128" name="Google Shape;128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2765228" y="14989969"/>
              <a:ext cx="2332385" cy="2332385"/>
            </a:xfrm>
            <a:custGeom>
              <a:rect b="b" l="l" r="r" t="t"/>
              <a:pathLst>
                <a:path extrusionOk="0" h="2332385" w="2332385">
                  <a:moveTo>
                    <a:pt x="-100" y="-135"/>
                  </a:moveTo>
                  <a:lnTo>
                    <a:pt x="2332286" y="-135"/>
                  </a:lnTo>
                  <a:lnTo>
                    <a:pt x="2332286" y="2332251"/>
                  </a:lnTo>
                  <a:lnTo>
                    <a:pt x="-100" y="2332251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29" name="Google Shape;129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5486345" y="14989969"/>
              <a:ext cx="2332385" cy="2332385"/>
            </a:xfrm>
            <a:custGeom>
              <a:rect b="b" l="l" r="r" t="t"/>
              <a:pathLst>
                <a:path extrusionOk="0" h="2332385" w="2332385">
                  <a:moveTo>
                    <a:pt x="-65" y="-135"/>
                  </a:moveTo>
                  <a:lnTo>
                    <a:pt x="2332321" y="-135"/>
                  </a:lnTo>
                  <a:lnTo>
                    <a:pt x="2332321" y="2332251"/>
                  </a:lnTo>
                  <a:lnTo>
                    <a:pt x="-65" y="2332251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30" name="Google Shape;130;p1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8206684" y="14989969"/>
              <a:ext cx="2332385" cy="2332385"/>
            </a:xfrm>
            <a:custGeom>
              <a:rect b="b" l="l" r="r" t="t"/>
              <a:pathLst>
                <a:path extrusionOk="0" h="2332385" w="2332385">
                  <a:moveTo>
                    <a:pt x="-30" y="-135"/>
                  </a:moveTo>
                  <a:lnTo>
                    <a:pt x="2332356" y="-135"/>
                  </a:lnTo>
                  <a:lnTo>
                    <a:pt x="2332356" y="2332251"/>
                  </a:lnTo>
                  <a:lnTo>
                    <a:pt x="-30" y="2332251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31" name="Google Shape;131;p1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0044112" y="14989969"/>
              <a:ext cx="2332385" cy="2332385"/>
            </a:xfrm>
            <a:custGeom>
              <a:rect b="b" l="l" r="r" t="t"/>
              <a:pathLst>
                <a:path extrusionOk="0" h="2332385" w="2332385">
                  <a:moveTo>
                    <a:pt x="-135" y="-135"/>
                  </a:moveTo>
                  <a:lnTo>
                    <a:pt x="2332251" y="-135"/>
                  </a:lnTo>
                  <a:lnTo>
                    <a:pt x="2332251" y="2332251"/>
                  </a:lnTo>
                  <a:lnTo>
                    <a:pt x="-135" y="2332251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132" name="Google Shape;132;p14"/>
          <p:cNvSpPr/>
          <p:nvPr/>
        </p:nvSpPr>
        <p:spPr>
          <a:xfrm>
            <a:off x="671644" y="292207"/>
            <a:ext cx="6453900" cy="1052700"/>
          </a:xfrm>
          <a:prstGeom prst="rect">
            <a:avLst/>
          </a:prstGeom>
          <a:solidFill>
            <a:schemeClr val="lt1"/>
          </a:solidFill>
          <a:ln cap="flat" cmpd="sng" w="47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26535" y="317277"/>
            <a:ext cx="5937610" cy="927887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4"/>
          <p:cNvSpPr/>
          <p:nvPr/>
        </p:nvSpPr>
        <p:spPr>
          <a:xfrm>
            <a:off x="672156" y="292203"/>
            <a:ext cx="89100" cy="1052700"/>
          </a:xfrm>
          <a:prstGeom prst="rect">
            <a:avLst/>
          </a:prstGeom>
          <a:solidFill>
            <a:srgbClr val="D0F414"/>
          </a:solidFill>
          <a:ln cap="flat" cmpd="sng" w="47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4"/>
          <p:cNvSpPr/>
          <p:nvPr/>
        </p:nvSpPr>
        <p:spPr>
          <a:xfrm>
            <a:off x="6826" y="25"/>
            <a:ext cx="10674900" cy="15124200"/>
          </a:xfrm>
          <a:prstGeom prst="rect">
            <a:avLst/>
          </a:prstGeom>
          <a:solidFill>
            <a:srgbClr val="545E66">
              <a:alpha val="36470"/>
            </a:srgbClr>
          </a:solidFill>
          <a:ln cap="flat" cmpd="sng" w="47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195"/>
              <a:buFont typeface="Arial"/>
              <a:buNone/>
            </a:pPr>
            <a:r>
              <a:rPr b="1" i="0" lang="en-US" sz="11195" u="none" cap="none" strike="noStrike">
                <a:solidFill>
                  <a:srgbClr val="FFD96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SAMPLE TEMPLATE</a:t>
            </a:r>
            <a:endParaRPr b="1" i="0" sz="11195" u="none" cap="none" strike="noStrike">
              <a:solidFill>
                <a:srgbClr val="FFD9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98"/>
              <a:buFont typeface="Arial"/>
              <a:buNone/>
            </a:pPr>
            <a:r>
              <a:t/>
            </a:r>
            <a:endParaRPr b="1" i="0" sz="4798" u="none" cap="none" strike="noStrike">
              <a:solidFill>
                <a:srgbClr val="FFD9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g3ec06053c75_0_3" title="LOGO I-PICTL2026-01.png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468997" y="4821320"/>
            <a:ext cx="9744952" cy="5481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3ec06053c75_0_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996"/>
            <a:ext cx="10682330" cy="288793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3ec06053c75_0_3"/>
          <p:cNvSpPr txBox="1"/>
          <p:nvPr/>
        </p:nvSpPr>
        <p:spPr>
          <a:xfrm>
            <a:off x="6250902" y="14464398"/>
            <a:ext cx="410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99"/>
              <a:buFont typeface="Arial"/>
              <a:buNone/>
            </a:pPr>
            <a:r>
              <a:rPr b="0" i="0" lang="en-US" sz="11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this section, you may provide appropriate recognition to all other non-author contributors and/or funding sources.</a:t>
            </a:r>
            <a:endParaRPr b="0" i="0" sz="1199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g3ec06053c75_0_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14877558"/>
            <a:ext cx="10682333" cy="2797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g3ec06053c75_0_3"/>
          <p:cNvCxnSpPr/>
          <p:nvPr/>
        </p:nvCxnSpPr>
        <p:spPr>
          <a:xfrm>
            <a:off x="5423805" y="2911292"/>
            <a:ext cx="0" cy="990990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0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45" name="Google Shape;145;g3ec06053c75_0_3"/>
          <p:cNvCxnSpPr/>
          <p:nvPr/>
        </p:nvCxnSpPr>
        <p:spPr>
          <a:xfrm rot="10800000">
            <a:off x="5423637" y="5698042"/>
            <a:ext cx="50346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0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46" name="Google Shape;146;g3ec06053c75_0_3"/>
          <p:cNvCxnSpPr/>
          <p:nvPr/>
        </p:nvCxnSpPr>
        <p:spPr>
          <a:xfrm rot="10800000">
            <a:off x="5423637" y="7988750"/>
            <a:ext cx="50346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0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47" name="Google Shape;147;g3ec06053c75_0_3"/>
          <p:cNvCxnSpPr/>
          <p:nvPr/>
        </p:nvCxnSpPr>
        <p:spPr>
          <a:xfrm rot="10800000">
            <a:off x="5423637" y="10717959"/>
            <a:ext cx="50346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0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48" name="Google Shape;148;g3ec06053c75_0_3"/>
          <p:cNvCxnSpPr/>
          <p:nvPr/>
        </p:nvCxnSpPr>
        <p:spPr>
          <a:xfrm rot="10800000">
            <a:off x="258237" y="12821303"/>
            <a:ext cx="102000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0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49" name="Google Shape;149;g3ec06053c75_0_3"/>
          <p:cNvCxnSpPr/>
          <p:nvPr/>
        </p:nvCxnSpPr>
        <p:spPr>
          <a:xfrm rot="10800000">
            <a:off x="258405" y="8679770"/>
            <a:ext cx="5165400" cy="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0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50" name="Google Shape;150;g3ec06053c75_0_3"/>
          <p:cNvCxnSpPr/>
          <p:nvPr/>
        </p:nvCxnSpPr>
        <p:spPr>
          <a:xfrm>
            <a:off x="5651722" y="12821303"/>
            <a:ext cx="0" cy="2001300"/>
          </a:xfrm>
          <a:prstGeom prst="straightConnector1">
            <a:avLst/>
          </a:prstGeom>
          <a:noFill/>
          <a:ln cap="flat" cmpd="sng" w="4750">
            <a:solidFill>
              <a:schemeClr val="dk1">
                <a:alpha val="52940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151" name="Google Shape;151;g3ec06053c75_0_3"/>
          <p:cNvSpPr/>
          <p:nvPr/>
        </p:nvSpPr>
        <p:spPr>
          <a:xfrm>
            <a:off x="672151" y="3441057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3ec06053c75_0_3"/>
          <p:cNvSpPr/>
          <p:nvPr/>
        </p:nvSpPr>
        <p:spPr>
          <a:xfrm>
            <a:off x="672151" y="9139962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3ec06053c75_0_3"/>
          <p:cNvSpPr/>
          <p:nvPr/>
        </p:nvSpPr>
        <p:spPr>
          <a:xfrm>
            <a:off x="6062490" y="3441057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3ec06053c75_0_3"/>
          <p:cNvSpPr/>
          <p:nvPr/>
        </p:nvSpPr>
        <p:spPr>
          <a:xfrm>
            <a:off x="6062490" y="5765963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ec06053c75_0_3"/>
          <p:cNvSpPr/>
          <p:nvPr/>
        </p:nvSpPr>
        <p:spPr>
          <a:xfrm>
            <a:off x="6062490" y="8147652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ec06053c75_0_3"/>
          <p:cNvSpPr/>
          <p:nvPr/>
        </p:nvSpPr>
        <p:spPr>
          <a:xfrm>
            <a:off x="6062490" y="10869116"/>
            <a:ext cx="1806600" cy="4488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ec06053c75_0_3"/>
          <p:cNvSpPr/>
          <p:nvPr/>
        </p:nvSpPr>
        <p:spPr>
          <a:xfrm>
            <a:off x="672151" y="13052571"/>
            <a:ext cx="4510200" cy="4170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ec06053c75_0_3"/>
          <p:cNvSpPr/>
          <p:nvPr/>
        </p:nvSpPr>
        <p:spPr>
          <a:xfrm>
            <a:off x="6036616" y="13052571"/>
            <a:ext cx="3439800" cy="436200"/>
          </a:xfrm>
          <a:prstGeom prst="rect">
            <a:avLst/>
          </a:prstGeom>
          <a:solidFill>
            <a:srgbClr val="D0F414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3ec06053c75_0_3"/>
          <p:cNvSpPr txBox="1"/>
          <p:nvPr/>
        </p:nvSpPr>
        <p:spPr>
          <a:xfrm>
            <a:off x="672151" y="1562423"/>
            <a:ext cx="51885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98" u="none" cap="none" strike="noStrike">
                <a:solidFill>
                  <a:srgbClr val="D0F414"/>
                </a:solidFill>
                <a:latin typeface="Calibri"/>
                <a:ea typeface="Calibri"/>
                <a:cs typeface="Calibri"/>
                <a:sym typeface="Calibri"/>
              </a:rPr>
              <a:t>YOUR PROJECT TITLE HERE</a:t>
            </a:r>
            <a:endParaRPr b="1" i="0" sz="3598" u="none" cap="none" strike="noStrike">
              <a:solidFill>
                <a:srgbClr val="D0F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3ec06053c75_0_3"/>
          <p:cNvSpPr txBox="1"/>
          <p:nvPr/>
        </p:nvSpPr>
        <p:spPr>
          <a:xfrm>
            <a:off x="672151" y="2084154"/>
            <a:ext cx="117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Subtitle</a:t>
            </a:r>
            <a:endParaRPr b="0" i="0" sz="2699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3ec06053c75_0_3"/>
          <p:cNvSpPr/>
          <p:nvPr/>
        </p:nvSpPr>
        <p:spPr>
          <a:xfrm>
            <a:off x="7465551" y="594066"/>
            <a:ext cx="2713200" cy="1763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3ec06053c75_0_3"/>
          <p:cNvSpPr txBox="1"/>
          <p:nvPr/>
        </p:nvSpPr>
        <p:spPr>
          <a:xfrm>
            <a:off x="8014071" y="947382"/>
            <a:ext cx="1616100" cy="11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UNIVERSITY / SCHOOL / ORGANIZATION LOGO</a:t>
            </a:r>
            <a:endParaRPr sz="700"/>
          </a:p>
        </p:txBody>
      </p:sp>
      <p:sp>
        <p:nvSpPr>
          <p:cNvPr id="163" name="Google Shape;163;g3ec06053c75_0_3"/>
          <p:cNvSpPr txBox="1"/>
          <p:nvPr/>
        </p:nvSpPr>
        <p:spPr>
          <a:xfrm>
            <a:off x="1048098" y="3500538"/>
            <a:ext cx="1091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ABSTRACT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3ec06053c75_0_3"/>
          <p:cNvSpPr txBox="1"/>
          <p:nvPr/>
        </p:nvSpPr>
        <p:spPr>
          <a:xfrm>
            <a:off x="1048098" y="9191796"/>
            <a:ext cx="1112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3ec06053c75_0_3"/>
          <p:cNvSpPr/>
          <p:nvPr/>
        </p:nvSpPr>
        <p:spPr>
          <a:xfrm>
            <a:off x="672151" y="5432592"/>
            <a:ext cx="2054100" cy="1839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3ec06053c75_0_3"/>
          <p:cNvSpPr/>
          <p:nvPr/>
        </p:nvSpPr>
        <p:spPr>
          <a:xfrm>
            <a:off x="2870242" y="5047263"/>
            <a:ext cx="2054100" cy="1839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3ec06053c75_0_3"/>
          <p:cNvSpPr/>
          <p:nvPr/>
        </p:nvSpPr>
        <p:spPr>
          <a:xfrm>
            <a:off x="672151" y="10843739"/>
            <a:ext cx="2054100" cy="1839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3ec06053c75_0_3"/>
          <p:cNvSpPr/>
          <p:nvPr/>
        </p:nvSpPr>
        <p:spPr>
          <a:xfrm>
            <a:off x="2870242" y="10458409"/>
            <a:ext cx="2054100" cy="1839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2850" lIns="45700" spcFirstLastPara="1" rIns="45700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3ec06053c75_0_3"/>
          <p:cNvSpPr txBox="1"/>
          <p:nvPr/>
        </p:nvSpPr>
        <p:spPr>
          <a:xfrm>
            <a:off x="6230031" y="3500538"/>
            <a:ext cx="1471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VALUE ADDED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g3ec06053c75_0_3"/>
          <p:cNvSpPr txBox="1"/>
          <p:nvPr/>
        </p:nvSpPr>
        <p:spPr>
          <a:xfrm>
            <a:off x="6325527" y="5833591"/>
            <a:ext cx="130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USEFULNESS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g3ec06053c75_0_3"/>
          <p:cNvSpPr txBox="1"/>
          <p:nvPr/>
        </p:nvSpPr>
        <p:spPr>
          <a:xfrm>
            <a:off x="6520195" y="8215849"/>
            <a:ext cx="855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3ec06053c75_0_3"/>
          <p:cNvSpPr txBox="1"/>
          <p:nvPr/>
        </p:nvSpPr>
        <p:spPr>
          <a:xfrm>
            <a:off x="6242852" y="10932019"/>
            <a:ext cx="1458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RECOGNITION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3ec06053c75_0_3"/>
          <p:cNvSpPr txBox="1"/>
          <p:nvPr/>
        </p:nvSpPr>
        <p:spPr>
          <a:xfrm>
            <a:off x="1048098" y="13109278"/>
            <a:ext cx="3835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AUTHOR(S) NAME AND AFFILIATION(S)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3ec06053c75_0_3"/>
          <p:cNvSpPr txBox="1"/>
          <p:nvPr/>
        </p:nvSpPr>
        <p:spPr>
          <a:xfrm>
            <a:off x="6253748" y="13109278"/>
            <a:ext cx="2920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 (if any)</a:t>
            </a:r>
            <a:endParaRPr b="1" i="0" sz="17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3ec06053c75_0_3"/>
          <p:cNvSpPr txBox="1"/>
          <p:nvPr/>
        </p:nvSpPr>
        <p:spPr>
          <a:xfrm>
            <a:off x="672150" y="3974103"/>
            <a:ext cx="3768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section gives an overview of the innovation.  Be mindful of the space of the poster. Include the important information but be as straightforward as possible.</a:t>
            </a:r>
            <a:endParaRPr b="0" i="0" sz="11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3ec06053c75_0_3"/>
          <p:cNvSpPr txBox="1"/>
          <p:nvPr/>
        </p:nvSpPr>
        <p:spPr>
          <a:xfrm>
            <a:off x="6062490" y="3974103"/>
            <a:ext cx="3768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value added of your innovation? What makes this innovation stand out? What is the advantage compared to others?</a:t>
            </a:r>
            <a:endParaRPr sz="700"/>
          </a:p>
        </p:txBody>
      </p:sp>
      <p:sp>
        <p:nvSpPr>
          <p:cNvPr id="177" name="Google Shape;177;g3ec06053c75_0_3"/>
          <p:cNvSpPr txBox="1"/>
          <p:nvPr/>
        </p:nvSpPr>
        <p:spPr>
          <a:xfrm>
            <a:off x="6062490" y="6373549"/>
            <a:ext cx="376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problem you are trying to solve? Who is the targeted community? </a:t>
            </a:r>
            <a:endParaRPr sz="700"/>
          </a:p>
        </p:txBody>
      </p:sp>
      <p:sp>
        <p:nvSpPr>
          <p:cNvPr id="178" name="Google Shape;178;g3ec06053c75_0_3"/>
          <p:cNvSpPr txBox="1"/>
          <p:nvPr/>
        </p:nvSpPr>
        <p:spPr>
          <a:xfrm>
            <a:off x="6062490" y="8755238"/>
            <a:ext cx="376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the expected or proofs brought by the innovation in solving the specific problem by the targeted communities.</a:t>
            </a:r>
            <a:endParaRPr sz="700"/>
          </a:p>
        </p:txBody>
      </p:sp>
      <p:sp>
        <p:nvSpPr>
          <p:cNvPr id="179" name="Google Shape;179;g3ec06053c75_0_3"/>
          <p:cNvSpPr txBox="1"/>
          <p:nvPr/>
        </p:nvSpPr>
        <p:spPr>
          <a:xfrm>
            <a:off x="6062490" y="11494599"/>
            <a:ext cx="376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you may include any relevant recognition related to the innovation or yourself.</a:t>
            </a:r>
            <a:endParaRPr sz="700"/>
          </a:p>
        </p:txBody>
      </p:sp>
      <p:sp>
        <p:nvSpPr>
          <p:cNvPr id="180" name="Google Shape;180;g3ec06053c75_0_3"/>
          <p:cNvSpPr txBox="1"/>
          <p:nvPr/>
        </p:nvSpPr>
        <p:spPr>
          <a:xfrm>
            <a:off x="672150" y="9717326"/>
            <a:ext cx="3768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state what is the purpose of your innovation; or you may also state the learning outcome that you are trying to achieve.</a:t>
            </a:r>
            <a:endParaRPr b="0" i="0" sz="11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3ec06053c75_0_3"/>
          <p:cNvSpPr txBox="1"/>
          <p:nvPr/>
        </p:nvSpPr>
        <p:spPr>
          <a:xfrm>
            <a:off x="672150" y="13582885"/>
            <a:ext cx="3768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provide the names and affiliations of all authors. You may include photos or pictures if the space permits.</a:t>
            </a:r>
            <a:endParaRPr b="0" i="0" sz="119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3ec06053c75_0_3"/>
          <p:cNvSpPr txBox="1"/>
          <p:nvPr/>
        </p:nvSpPr>
        <p:spPr>
          <a:xfrm>
            <a:off x="6062490" y="13582885"/>
            <a:ext cx="3768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you may provide appropriate recognition to all other non-author contributors and/or funding sources.</a:t>
            </a:r>
            <a:endParaRPr sz="700"/>
          </a:p>
        </p:txBody>
      </p:sp>
      <p:grpSp>
        <p:nvGrpSpPr>
          <p:cNvPr id="183" name="Google Shape;183;g3ec06053c75_0_3"/>
          <p:cNvGrpSpPr/>
          <p:nvPr/>
        </p:nvGrpSpPr>
        <p:grpSpPr>
          <a:xfrm>
            <a:off x="7756848" y="2277723"/>
            <a:ext cx="2158813" cy="479772"/>
            <a:chOff x="10044112" y="14989969"/>
            <a:chExt cx="10494957" cy="2332385"/>
          </a:xfrm>
        </p:grpSpPr>
        <p:pic>
          <p:nvPicPr>
            <p:cNvPr id="184" name="Google Shape;184;g3ec06053c75_0_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2765228" y="14989969"/>
              <a:ext cx="2332385" cy="2332385"/>
            </a:xfrm>
            <a:custGeom>
              <a:rect b="b" l="l" r="r" t="t"/>
              <a:pathLst>
                <a:path extrusionOk="0" h="2332385" w="2332385">
                  <a:moveTo>
                    <a:pt x="-100" y="-135"/>
                  </a:moveTo>
                  <a:lnTo>
                    <a:pt x="2332286" y="-135"/>
                  </a:lnTo>
                  <a:lnTo>
                    <a:pt x="2332286" y="2332251"/>
                  </a:lnTo>
                  <a:lnTo>
                    <a:pt x="-100" y="2332251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85" name="Google Shape;185;g3ec06053c75_0_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5486345" y="14989969"/>
              <a:ext cx="2332385" cy="2332385"/>
            </a:xfrm>
            <a:custGeom>
              <a:rect b="b" l="l" r="r" t="t"/>
              <a:pathLst>
                <a:path extrusionOk="0" h="2332385" w="2332385">
                  <a:moveTo>
                    <a:pt x="-65" y="-135"/>
                  </a:moveTo>
                  <a:lnTo>
                    <a:pt x="2332321" y="-135"/>
                  </a:lnTo>
                  <a:lnTo>
                    <a:pt x="2332321" y="2332251"/>
                  </a:lnTo>
                  <a:lnTo>
                    <a:pt x="-65" y="2332251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86" name="Google Shape;186;g3ec06053c75_0_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8206684" y="14989969"/>
              <a:ext cx="2332385" cy="2332385"/>
            </a:xfrm>
            <a:custGeom>
              <a:rect b="b" l="l" r="r" t="t"/>
              <a:pathLst>
                <a:path extrusionOk="0" h="2332385" w="2332385">
                  <a:moveTo>
                    <a:pt x="-30" y="-135"/>
                  </a:moveTo>
                  <a:lnTo>
                    <a:pt x="2332356" y="-135"/>
                  </a:lnTo>
                  <a:lnTo>
                    <a:pt x="2332356" y="2332251"/>
                  </a:lnTo>
                  <a:lnTo>
                    <a:pt x="-30" y="2332251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87" name="Google Shape;187;g3ec06053c75_0_3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0044112" y="14989969"/>
              <a:ext cx="2332385" cy="2332385"/>
            </a:xfrm>
            <a:custGeom>
              <a:rect b="b" l="l" r="r" t="t"/>
              <a:pathLst>
                <a:path extrusionOk="0" h="2332385" w="2332385">
                  <a:moveTo>
                    <a:pt x="-135" y="-135"/>
                  </a:moveTo>
                  <a:lnTo>
                    <a:pt x="2332251" y="-135"/>
                  </a:lnTo>
                  <a:lnTo>
                    <a:pt x="2332251" y="2332251"/>
                  </a:lnTo>
                  <a:lnTo>
                    <a:pt x="-135" y="2332251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sp>
        <p:nvSpPr>
          <p:cNvPr id="188" name="Google Shape;188;g3ec06053c75_0_3"/>
          <p:cNvSpPr/>
          <p:nvPr/>
        </p:nvSpPr>
        <p:spPr>
          <a:xfrm>
            <a:off x="671644" y="292207"/>
            <a:ext cx="6453900" cy="1052700"/>
          </a:xfrm>
          <a:prstGeom prst="rect">
            <a:avLst/>
          </a:prstGeom>
          <a:solidFill>
            <a:schemeClr val="lt1"/>
          </a:solidFill>
          <a:ln cap="flat" cmpd="sng" w="47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g3ec06053c75_0_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26535" y="317277"/>
            <a:ext cx="5937610" cy="927887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3ec06053c75_0_3"/>
          <p:cNvSpPr/>
          <p:nvPr/>
        </p:nvSpPr>
        <p:spPr>
          <a:xfrm>
            <a:off x="672156" y="292203"/>
            <a:ext cx="89100" cy="1052700"/>
          </a:xfrm>
          <a:prstGeom prst="rect">
            <a:avLst/>
          </a:prstGeom>
          <a:solidFill>
            <a:srgbClr val="D0F414"/>
          </a:solidFill>
          <a:ln cap="flat" cmpd="sng" w="47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g3ec06053c75_1_204" title="Programme Book-0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1547"/>
            <a:ext cx="10758463" cy="15216394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3ec06053c75_1_204"/>
          <p:cNvSpPr/>
          <p:nvPr/>
        </p:nvSpPr>
        <p:spPr>
          <a:xfrm>
            <a:off x="417709" y="388255"/>
            <a:ext cx="9853800" cy="14347800"/>
          </a:xfrm>
          <a:prstGeom prst="roundRect">
            <a:avLst>
              <a:gd fmla="val 2330" name="adj"/>
            </a:avLst>
          </a:prstGeom>
          <a:solidFill>
            <a:schemeClr val="lt1"/>
          </a:solidFill>
          <a:ln cap="flat" cmpd="sng" w="47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3ec06053c75_1_204"/>
          <p:cNvSpPr txBox="1"/>
          <p:nvPr/>
        </p:nvSpPr>
        <p:spPr>
          <a:xfrm>
            <a:off x="2750341" y="1562423"/>
            <a:ext cx="51885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98">
                <a:solidFill>
                  <a:srgbClr val="1F1F1F"/>
                </a:solidFill>
                <a:latin typeface="Calibri"/>
                <a:ea typeface="Calibri"/>
                <a:cs typeface="Calibri"/>
                <a:sym typeface="Calibri"/>
              </a:rPr>
              <a:t>SDG LOGO</a:t>
            </a:r>
            <a:endParaRPr b="1" i="0" sz="3598" u="none" cap="none" strike="noStrike">
              <a:solidFill>
                <a:srgbClr val="1F1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g3ec06053c75_1_204" title="SDG 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6528" y="2874611"/>
            <a:ext cx="1045120" cy="104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3ec06053c75_1_204" title="SDG 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02536" y="2874611"/>
            <a:ext cx="1045120" cy="104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3ec06053c75_1_204" title="SDG 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58543" y="287461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1" name="Google Shape;201;g3ec06053c75_1_204" title="SDG 4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14551" y="287461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2" name="Google Shape;202;g3ec06053c75_1_204" title="SDG 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70559" y="287461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3" name="Google Shape;203;g3ec06053c75_1_204" title="SDG 6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26567" y="287461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4" name="Google Shape;204;g3ec06053c75_1_204" title="SDG 7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382574" y="287461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5" name="Google Shape;205;g3ec06053c75_1_204" title="SDG 8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46528" y="429676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6" name="Google Shape;206;g3ec06053c75_1_204" title="SDG 9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102536" y="429676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7" name="Google Shape;207;g3ec06053c75_1_204" title="SDG 10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358543" y="429676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8" name="Google Shape;208;g3ec06053c75_1_204" title="SDG 11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14551" y="429676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9" name="Google Shape;209;g3ec06053c75_1_204" title="SDG 12.png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70559" y="429676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10" name="Google Shape;210;g3ec06053c75_1_204" title="SDG 13.png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126567" y="429676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11" name="Google Shape;211;g3ec06053c75_1_204" title="SDG 14.pn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382574" y="429676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12" name="Google Shape;212;g3ec06053c75_1_204" title="SDG 15.png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358543" y="571891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13" name="Google Shape;213;g3ec06053c75_1_204" title="SDG 16.png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4614551" y="571891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14" name="Google Shape;214;g3ec06053c75_1_204"/>
          <p:cNvSpPr txBox="1"/>
          <p:nvPr/>
        </p:nvSpPr>
        <p:spPr>
          <a:xfrm>
            <a:off x="1362264" y="7840003"/>
            <a:ext cx="7964700" cy="11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98">
                <a:solidFill>
                  <a:srgbClr val="1F1F1F"/>
                </a:solidFill>
                <a:latin typeface="Calibri"/>
                <a:ea typeface="Calibri"/>
                <a:cs typeface="Calibri"/>
                <a:sym typeface="Calibri"/>
              </a:rPr>
              <a:t>LOGO I-PICTL2026 X SULAM@UPM CARNIVAL 2026</a:t>
            </a:r>
            <a:endParaRPr b="1" i="0" sz="3598" u="none" cap="none" strike="noStrike">
              <a:solidFill>
                <a:srgbClr val="1F1F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g3ec06053c75_1_204" title="SDG 17.png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870559" y="5718911"/>
            <a:ext cx="1045120" cy="1045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16" name="Google Shape;216;g3ec06053c75_1_204" title="LOGO I-PICTL2026-01.png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441083" y="9328994"/>
            <a:ext cx="3939103" cy="2215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g3ec06053c75_1_204" title="LOGO I-PICTL2026-03.png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5382756" y="9328994"/>
            <a:ext cx="3939103" cy="2215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g3ec06053c75_1_204" title="LOGO I-PICTL2026-04.png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1892335" y="11685390"/>
            <a:ext cx="7090371" cy="2215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2020-01-01T08:20:58Z</dcterms:created>
  <dc:creator>Mahamad Nabawi b. Mohammad Saad</dc:creator>
</cp:coreProperties>
</file>