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30275200" cx="21383625"/>
  <p:notesSz cx="6858000" cy="9144000"/>
  <p:embeddedFontLst>
    <p:embeddedFont>
      <p:font typeface="Poppins SemiBold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D6kYD6k/Ue5tv8lDiKABZUyzd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SemiBold-boldItalic.fntdata"/><Relationship Id="rId10" Type="http://schemas.openxmlformats.org/officeDocument/2006/relationships/font" Target="fonts/PoppinsSemiBold-italic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oppi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4:notes"/>
          <p:cNvSpPr/>
          <p:nvPr>
            <p:ph idx="2" type="sldImg"/>
          </p:nvPr>
        </p:nvSpPr>
        <p:spPr>
          <a:xfrm>
            <a:off x="2217738" y="685800"/>
            <a:ext cx="24225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c06053c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3ec06053c75_0_3:notes"/>
          <p:cNvSpPr/>
          <p:nvPr>
            <p:ph idx="2" type="sldImg"/>
          </p:nvPr>
        </p:nvSpPr>
        <p:spPr>
          <a:xfrm>
            <a:off x="2217738" y="685800"/>
            <a:ext cx="242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c06053c75_1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ec06053c75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087140" y="8442358"/>
            <a:ext cx="19209345" cy="184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79658" y="12134875"/>
            <a:ext cx="25656844" cy="4610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4575678" y="7657679"/>
            <a:ext cx="25656844" cy="13565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603772" y="4954765"/>
            <a:ext cx="18176081" cy="105402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/>
            </a:lvl1pPr>
            <a:lvl2pPr lvl="1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/>
            </a:lvl2pPr>
            <a:lvl3pPr lvl="2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/>
            </a:lvl3pPr>
            <a:lvl4pPr lvl="3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4pPr>
            <a:lvl5pPr lvl="4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5pPr>
            <a:lvl6pPr lvl="5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6pPr>
            <a:lvl7pPr lvl="6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7pPr>
            <a:lvl8pPr lvl="7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8pPr>
            <a:lvl9pPr lvl="8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458988" y="20260574"/>
            <a:ext cx="18443377" cy="662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677"/>
              <a:buNone/>
              <a:defRPr sz="467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209"/>
              <a:buNone/>
              <a:defRPr sz="420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470124" y="8059374"/>
            <a:ext cx="9088041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0825460" y="8059374"/>
            <a:ext cx="9088041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b="1" sz="5612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b="1" sz="4677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b="1" sz="4209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b="1" sz="5612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b="1" sz="4677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b="1" sz="4209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03771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Char char="•"/>
              <a:defRPr sz="7483"/>
            </a:lvl1pPr>
            <a:lvl2pPr indent="-644398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Char char="•"/>
              <a:defRPr sz="6548"/>
            </a:lvl2pPr>
            <a:lvl3pPr indent="-584962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Char char="•"/>
              <a:defRPr sz="5612"/>
            </a:lvl3pPr>
            <a:lvl4pPr indent="-52559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4pPr>
            <a:lvl5pPr indent="-525589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5pPr>
            <a:lvl6pPr indent="-525589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6pPr>
            <a:lvl7pPr indent="-525589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7pPr>
            <a:lvl8pPr indent="-525589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8pPr>
            <a:lvl9pPr indent="-52559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89"/>
              <a:buFont typeface="Calibri"/>
              <a:buNone/>
              <a:defRPr b="0" i="0" sz="102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44398" lvl="0" marL="457200" marR="0" rtl="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Char char="•"/>
              <a:defRPr b="0" i="0" sz="65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84962" lvl="1" marL="9144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Char char="•"/>
              <a:defRPr b="0" i="0" sz="56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25590" lvl="2" marL="13716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Char char="•"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95872" lvl="3" marL="18288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95872" lvl="4" marL="22860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95872" lvl="5" marL="27432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5872" lvl="6" marL="32004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5872" lvl="7" marL="36576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5872" lvl="8" marL="41148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0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0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image" Target="../media/image24.png"/><Relationship Id="rId22" Type="http://schemas.openxmlformats.org/officeDocument/2006/relationships/image" Target="../media/image22.png"/><Relationship Id="rId10" Type="http://schemas.openxmlformats.org/officeDocument/2006/relationships/image" Target="../media/image14.png"/><Relationship Id="rId21" Type="http://schemas.openxmlformats.org/officeDocument/2006/relationships/image" Target="../media/image7.png"/><Relationship Id="rId13" Type="http://schemas.openxmlformats.org/officeDocument/2006/relationships/image" Target="../media/image12.png"/><Relationship Id="rId12" Type="http://schemas.openxmlformats.org/officeDocument/2006/relationships/image" Target="../media/image16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18.png"/><Relationship Id="rId15" Type="http://schemas.openxmlformats.org/officeDocument/2006/relationships/image" Target="../media/image20.png"/><Relationship Id="rId14" Type="http://schemas.openxmlformats.org/officeDocument/2006/relationships/image" Target="../media/image15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5" Type="http://schemas.openxmlformats.org/officeDocument/2006/relationships/image" Target="../media/image8.png"/><Relationship Id="rId19" Type="http://schemas.openxmlformats.org/officeDocument/2006/relationships/image" Target="../media/image19.png"/><Relationship Id="rId6" Type="http://schemas.openxmlformats.org/officeDocument/2006/relationships/image" Target="../media/image6.png"/><Relationship Id="rId18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 title="LOGO I-PICTL2026-01.png"/>
          <p:cNvPicPr preferRelativeResize="0"/>
          <p:nvPr/>
        </p:nvPicPr>
        <p:blipFill>
          <a:blip r:embed="rId3">
            <a:alphaModFix amt="4000"/>
          </a:blip>
          <a:stretch>
            <a:fillRect/>
          </a:stretch>
        </p:blipFill>
        <p:spPr>
          <a:xfrm>
            <a:off x="938213" y="9651200"/>
            <a:ext cx="19507200" cy="109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999"/>
            <a:ext cx="21383625" cy="57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12504713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29781529"/>
            <a:ext cx="21383625" cy="560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10850134" y="5827752"/>
            <a:ext cx="0" cy="19837616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89" name="Google Shape;89;p14"/>
          <p:cNvCxnSpPr/>
          <p:nvPr/>
        </p:nvCxnSpPr>
        <p:spPr>
          <a:xfrm rot="10800000">
            <a:off x="10850134" y="11406199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0" name="Google Shape;90;p14"/>
          <p:cNvCxnSpPr/>
          <p:nvPr/>
        </p:nvCxnSpPr>
        <p:spPr>
          <a:xfrm rot="10800000">
            <a:off x="10850134" y="15991682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1" name="Google Shape;91;p14"/>
          <p:cNvCxnSpPr/>
          <p:nvPr/>
        </p:nvCxnSpPr>
        <p:spPr>
          <a:xfrm rot="10800000">
            <a:off x="10850134" y="21454945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2" name="Google Shape;92;p14"/>
          <p:cNvCxnSpPr/>
          <p:nvPr/>
        </p:nvCxnSpPr>
        <p:spPr>
          <a:xfrm rot="10800000">
            <a:off x="516835" y="25665368"/>
            <a:ext cx="20404507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3" name="Google Shape;93;p14"/>
          <p:cNvCxnSpPr/>
          <p:nvPr/>
        </p:nvCxnSpPr>
        <p:spPr>
          <a:xfrm rot="10800000">
            <a:off x="516835" y="17374949"/>
            <a:ext cx="10333299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4" name="Google Shape;94;p14"/>
          <p:cNvCxnSpPr/>
          <p:nvPr/>
        </p:nvCxnSpPr>
        <p:spPr>
          <a:xfrm>
            <a:off x="11306074" y="25665368"/>
            <a:ext cx="0" cy="4006165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95" name="Google Shape;95;p14"/>
          <p:cNvSpPr/>
          <p:nvPr/>
        </p:nvSpPr>
        <p:spPr>
          <a:xfrm>
            <a:off x="1344614" y="6888222"/>
            <a:ext cx="3613753" cy="898166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344614" y="18296150"/>
            <a:ext cx="3613753" cy="898166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2127802" y="6888222"/>
            <a:ext cx="3613753" cy="898166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2127802" y="11542162"/>
            <a:ext cx="3613753" cy="898166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2127802" y="16309768"/>
            <a:ext cx="3613753" cy="898166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2127802" y="21757528"/>
            <a:ext cx="3613753" cy="898166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344614" y="26128315"/>
            <a:ext cx="9022209" cy="834678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2076042" y="26128314"/>
            <a:ext cx="6881447" cy="873363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344614" y="3127620"/>
            <a:ext cx="103797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D0F414"/>
                </a:solidFill>
                <a:latin typeface="Calibri"/>
                <a:ea typeface="Calibri"/>
                <a:cs typeface="Calibri"/>
                <a:sym typeface="Calibri"/>
              </a:rPr>
              <a:t>YOUR PROJECT TITLE HERE</a:t>
            </a:r>
            <a:endParaRPr b="1" i="0" sz="7200" u="none" cap="none" strike="noStrike">
              <a:solidFill>
                <a:srgbClr val="D0F4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344614" y="4172008"/>
            <a:ext cx="23567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Subtitle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4934577" y="1189187"/>
            <a:ext cx="5427647" cy="35306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6031871" y="1896446"/>
            <a:ext cx="323305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/ SCHOOL / ORGANIZATION LOGO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2096684" y="7007290"/>
            <a:ext cx="2183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096684" y="18399910"/>
            <a:ext cx="22252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344614" y="10874829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741819" y="10103486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344614" y="21706728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5741819" y="20935385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12462961" y="7007290"/>
            <a:ext cx="29434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ADDED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12653999" y="11677539"/>
            <a:ext cx="26019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USEFULNESS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13043424" y="16446283"/>
            <a:ext cx="17107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12488609" y="21883445"/>
            <a:ext cx="2917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2096684" y="26241829"/>
            <a:ext cx="76722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AUTHOR(S) NAME AND AFFILIATION(S)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12510407" y="26241829"/>
            <a:ext cx="5841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 (if any)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1344613" y="7955261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section gives an overview of the innovation.  Be mindful of the space of the poster. Include the important information but be as straightforward as possible.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2127802" y="7955261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value added of your innovation? What makes this innovation stand out? What is the advantage compared to others?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12127802" y="12758413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problem you are trying to solve? Who is the targeted community? 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12127802" y="17526019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the expected or proofs brought by the innovation in solving the specific problem by the targeted communities.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12127802" y="23009604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include any relevant recognition related to the innovation or yourself.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1344613" y="19451903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state what is the purpose of your innovation; or you may also state the learning outcome that you are trying to achieve.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344613" y="27189883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provide the names and affiliations of all authors. You may include photos or pictures if the space permits.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12127802" y="27189883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/>
          </a:p>
        </p:txBody>
      </p:sp>
      <p:grpSp>
        <p:nvGrpSpPr>
          <p:cNvPr id="127" name="Google Shape;127;p14"/>
          <p:cNvGrpSpPr/>
          <p:nvPr/>
        </p:nvGrpSpPr>
        <p:grpSpPr>
          <a:xfrm>
            <a:off x="15516765" y="4558680"/>
            <a:ext cx="4320892" cy="960269"/>
            <a:chOff x="10044112" y="14989969"/>
            <a:chExt cx="10494957" cy="2332385"/>
          </a:xfrm>
        </p:grpSpPr>
        <p:pic>
          <p:nvPicPr>
            <p:cNvPr id="128" name="Google Shape;128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65228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100" y="-135"/>
                  </a:moveTo>
                  <a:lnTo>
                    <a:pt x="2332286" y="-135"/>
                  </a:lnTo>
                  <a:lnTo>
                    <a:pt x="2332286" y="2332251"/>
                  </a:lnTo>
                  <a:lnTo>
                    <a:pt x="-100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9" name="Google Shape;129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486345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65" y="-135"/>
                  </a:moveTo>
                  <a:lnTo>
                    <a:pt x="2332321" y="-135"/>
                  </a:lnTo>
                  <a:lnTo>
                    <a:pt x="2332321" y="2332251"/>
                  </a:lnTo>
                  <a:lnTo>
                    <a:pt x="-65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30" name="Google Shape;130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206684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30" y="-135"/>
                  </a:moveTo>
                  <a:lnTo>
                    <a:pt x="2332356" y="-135"/>
                  </a:lnTo>
                  <a:lnTo>
                    <a:pt x="2332356" y="2332251"/>
                  </a:lnTo>
                  <a:lnTo>
                    <a:pt x="-30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31" name="Google Shape;131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44112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135" y="-135"/>
                  </a:moveTo>
                  <a:lnTo>
                    <a:pt x="2332251" y="-135"/>
                  </a:lnTo>
                  <a:lnTo>
                    <a:pt x="2332251" y="2332251"/>
                  </a:lnTo>
                  <a:lnTo>
                    <a:pt x="-135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32" name="Google Shape;132;p14"/>
          <p:cNvSpPr/>
          <p:nvPr/>
        </p:nvSpPr>
        <p:spPr>
          <a:xfrm>
            <a:off x="1343600" y="584933"/>
            <a:ext cx="12910800" cy="210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53501" y="635118"/>
            <a:ext cx="11885761" cy="185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/>
          <p:nvPr/>
        </p:nvSpPr>
        <p:spPr>
          <a:xfrm>
            <a:off x="1344625" y="584925"/>
            <a:ext cx="178200" cy="2107500"/>
          </a:xfrm>
          <a:prstGeom prst="rect">
            <a:avLst/>
          </a:prstGeom>
          <a:solidFill>
            <a:srgbClr val="D0F41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13656" y="50"/>
            <a:ext cx="21354900" cy="30275100"/>
          </a:xfrm>
          <a:prstGeom prst="rect">
            <a:avLst/>
          </a:prstGeom>
          <a:solidFill>
            <a:srgbClr val="545E66">
              <a:alpha val="3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</a:pPr>
            <a:r>
              <a:rPr b="1" i="0" lang="en-US" sz="22400" u="none" cap="none" strike="noStrike">
                <a:solidFill>
                  <a:srgbClr val="FFD9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SAMPLE TEMPLATE</a:t>
            </a:r>
            <a:endParaRPr b="1" i="0" sz="22400" u="none" cap="none" strike="noStrike">
              <a:solidFill>
                <a:srgbClr val="FFD9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1" i="0" sz="9600" u="none" cap="none" strike="noStrike">
              <a:solidFill>
                <a:srgbClr val="FFD9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3ec06053c75_0_3" title="LOGO I-PICTL2026-01.png"/>
          <p:cNvPicPr preferRelativeResize="0"/>
          <p:nvPr/>
        </p:nvPicPr>
        <p:blipFill>
          <a:blip r:embed="rId3">
            <a:alphaModFix amt="4000"/>
          </a:blip>
          <a:stretch>
            <a:fillRect/>
          </a:stretch>
        </p:blipFill>
        <p:spPr>
          <a:xfrm>
            <a:off x="938213" y="9651200"/>
            <a:ext cx="19507200" cy="109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ec06053c75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999"/>
            <a:ext cx="21383626" cy="57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ec06053c75_0_3"/>
          <p:cNvSpPr txBox="1"/>
          <p:nvPr/>
        </p:nvSpPr>
        <p:spPr>
          <a:xfrm>
            <a:off x="12504713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3ec06053c75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29781529"/>
            <a:ext cx="21383626" cy="560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g3ec06053c75_0_3"/>
          <p:cNvCxnSpPr/>
          <p:nvPr/>
        </p:nvCxnSpPr>
        <p:spPr>
          <a:xfrm>
            <a:off x="10850134" y="5827752"/>
            <a:ext cx="0" cy="198375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0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5" name="Google Shape;145;g3ec06053c75_0_3"/>
          <p:cNvCxnSpPr/>
          <p:nvPr/>
        </p:nvCxnSpPr>
        <p:spPr>
          <a:xfrm rot="10800000">
            <a:off x="10850042" y="11406199"/>
            <a:ext cx="10071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0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6" name="Google Shape;146;g3ec06053c75_0_3"/>
          <p:cNvCxnSpPr/>
          <p:nvPr/>
        </p:nvCxnSpPr>
        <p:spPr>
          <a:xfrm rot="10800000">
            <a:off x="10850042" y="15991682"/>
            <a:ext cx="10071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0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7" name="Google Shape;147;g3ec06053c75_0_3"/>
          <p:cNvCxnSpPr/>
          <p:nvPr/>
        </p:nvCxnSpPr>
        <p:spPr>
          <a:xfrm rot="10800000">
            <a:off x="10850042" y="21454945"/>
            <a:ext cx="10071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0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8" name="Google Shape;148;g3ec06053c75_0_3"/>
          <p:cNvCxnSpPr/>
          <p:nvPr/>
        </p:nvCxnSpPr>
        <p:spPr>
          <a:xfrm rot="10800000">
            <a:off x="516842" y="25665368"/>
            <a:ext cx="204045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0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9" name="Google Shape;149;g3ec06053c75_0_3"/>
          <p:cNvCxnSpPr/>
          <p:nvPr/>
        </p:nvCxnSpPr>
        <p:spPr>
          <a:xfrm rot="10800000">
            <a:off x="516934" y="17374949"/>
            <a:ext cx="103332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0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50" name="Google Shape;150;g3ec06053c75_0_3"/>
          <p:cNvCxnSpPr/>
          <p:nvPr/>
        </p:nvCxnSpPr>
        <p:spPr>
          <a:xfrm>
            <a:off x="11306074" y="25665368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0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51" name="Google Shape;151;g3ec06053c75_0_3"/>
          <p:cNvSpPr/>
          <p:nvPr/>
        </p:nvSpPr>
        <p:spPr>
          <a:xfrm>
            <a:off x="1344614" y="6888222"/>
            <a:ext cx="3613800" cy="8982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ec06053c75_0_3"/>
          <p:cNvSpPr/>
          <p:nvPr/>
        </p:nvSpPr>
        <p:spPr>
          <a:xfrm>
            <a:off x="1344614" y="18296150"/>
            <a:ext cx="3613800" cy="8982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ec06053c75_0_3"/>
          <p:cNvSpPr/>
          <p:nvPr/>
        </p:nvSpPr>
        <p:spPr>
          <a:xfrm>
            <a:off x="12127802" y="6888222"/>
            <a:ext cx="3613800" cy="8982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ec06053c75_0_3"/>
          <p:cNvSpPr/>
          <p:nvPr/>
        </p:nvSpPr>
        <p:spPr>
          <a:xfrm>
            <a:off x="12127802" y="11542162"/>
            <a:ext cx="3613800" cy="8982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ec06053c75_0_3"/>
          <p:cNvSpPr/>
          <p:nvPr/>
        </p:nvSpPr>
        <p:spPr>
          <a:xfrm>
            <a:off x="12127802" y="16309768"/>
            <a:ext cx="3613800" cy="8982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ec06053c75_0_3"/>
          <p:cNvSpPr/>
          <p:nvPr/>
        </p:nvSpPr>
        <p:spPr>
          <a:xfrm>
            <a:off x="12127802" y="21757528"/>
            <a:ext cx="3613800" cy="8982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ec06053c75_0_3"/>
          <p:cNvSpPr/>
          <p:nvPr/>
        </p:nvSpPr>
        <p:spPr>
          <a:xfrm>
            <a:off x="1344614" y="26128315"/>
            <a:ext cx="9022200" cy="8346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ec06053c75_0_3"/>
          <p:cNvSpPr/>
          <p:nvPr/>
        </p:nvSpPr>
        <p:spPr>
          <a:xfrm>
            <a:off x="12076042" y="26128314"/>
            <a:ext cx="6881400" cy="873300"/>
          </a:xfrm>
          <a:prstGeom prst="rect">
            <a:avLst/>
          </a:prstGeom>
          <a:solidFill>
            <a:srgbClr val="D0F4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ec06053c75_0_3"/>
          <p:cNvSpPr txBox="1"/>
          <p:nvPr/>
        </p:nvSpPr>
        <p:spPr>
          <a:xfrm>
            <a:off x="1344614" y="3127620"/>
            <a:ext cx="1037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D0F414"/>
                </a:solidFill>
                <a:latin typeface="Calibri"/>
                <a:ea typeface="Calibri"/>
                <a:cs typeface="Calibri"/>
                <a:sym typeface="Calibri"/>
              </a:rPr>
              <a:t>YOUR PROJECT TITLE HERE</a:t>
            </a:r>
            <a:endParaRPr b="1" i="0" sz="7200" u="none" cap="none" strike="noStrike">
              <a:solidFill>
                <a:srgbClr val="D0F4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ec06053c75_0_3"/>
          <p:cNvSpPr txBox="1"/>
          <p:nvPr/>
        </p:nvSpPr>
        <p:spPr>
          <a:xfrm>
            <a:off x="1344614" y="4172008"/>
            <a:ext cx="235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Subtitle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ec06053c75_0_3"/>
          <p:cNvSpPr/>
          <p:nvPr/>
        </p:nvSpPr>
        <p:spPr>
          <a:xfrm>
            <a:off x="14934577" y="1189187"/>
            <a:ext cx="5427600" cy="353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ec06053c75_0_3"/>
          <p:cNvSpPr txBox="1"/>
          <p:nvPr/>
        </p:nvSpPr>
        <p:spPr>
          <a:xfrm>
            <a:off x="16031871" y="1896446"/>
            <a:ext cx="3233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/ SCHOOL / ORGANIZATION LOGO</a:t>
            </a:r>
            <a:endParaRPr/>
          </a:p>
        </p:txBody>
      </p:sp>
      <p:sp>
        <p:nvSpPr>
          <p:cNvPr id="163" name="Google Shape;163;g3ec06053c75_0_3"/>
          <p:cNvSpPr txBox="1"/>
          <p:nvPr/>
        </p:nvSpPr>
        <p:spPr>
          <a:xfrm>
            <a:off x="2096684" y="7007290"/>
            <a:ext cx="218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ec06053c75_0_3"/>
          <p:cNvSpPr txBox="1"/>
          <p:nvPr/>
        </p:nvSpPr>
        <p:spPr>
          <a:xfrm>
            <a:off x="2096684" y="18399910"/>
            <a:ext cx="222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ec06053c75_0_3"/>
          <p:cNvSpPr/>
          <p:nvPr/>
        </p:nvSpPr>
        <p:spPr>
          <a:xfrm>
            <a:off x="1344614" y="10874829"/>
            <a:ext cx="4109100" cy="368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ec06053c75_0_3"/>
          <p:cNvSpPr/>
          <p:nvPr/>
        </p:nvSpPr>
        <p:spPr>
          <a:xfrm>
            <a:off x="5741819" y="10103486"/>
            <a:ext cx="4109100" cy="368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ec06053c75_0_3"/>
          <p:cNvSpPr/>
          <p:nvPr/>
        </p:nvSpPr>
        <p:spPr>
          <a:xfrm>
            <a:off x="1344614" y="21706728"/>
            <a:ext cx="4109100" cy="368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ec06053c75_0_3"/>
          <p:cNvSpPr/>
          <p:nvPr/>
        </p:nvSpPr>
        <p:spPr>
          <a:xfrm>
            <a:off x="5741819" y="20935385"/>
            <a:ext cx="4109100" cy="368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ec06053c75_0_3"/>
          <p:cNvSpPr txBox="1"/>
          <p:nvPr/>
        </p:nvSpPr>
        <p:spPr>
          <a:xfrm>
            <a:off x="12462961" y="7007290"/>
            <a:ext cx="294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ADDED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ec06053c75_0_3"/>
          <p:cNvSpPr txBox="1"/>
          <p:nvPr/>
        </p:nvSpPr>
        <p:spPr>
          <a:xfrm>
            <a:off x="12653999" y="11677539"/>
            <a:ext cx="260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USEFULNESS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ec06053c75_0_3"/>
          <p:cNvSpPr txBox="1"/>
          <p:nvPr/>
        </p:nvSpPr>
        <p:spPr>
          <a:xfrm>
            <a:off x="13043424" y="16446283"/>
            <a:ext cx="171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ec06053c75_0_3"/>
          <p:cNvSpPr txBox="1"/>
          <p:nvPr/>
        </p:nvSpPr>
        <p:spPr>
          <a:xfrm>
            <a:off x="12488609" y="21883445"/>
            <a:ext cx="291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ec06053c75_0_3"/>
          <p:cNvSpPr txBox="1"/>
          <p:nvPr/>
        </p:nvSpPr>
        <p:spPr>
          <a:xfrm>
            <a:off x="2096684" y="26241829"/>
            <a:ext cx="767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AUTHOR(S) NAME AND AFFILIATION(S)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ec06053c75_0_3"/>
          <p:cNvSpPr txBox="1"/>
          <p:nvPr/>
        </p:nvSpPr>
        <p:spPr>
          <a:xfrm>
            <a:off x="12510407" y="26241829"/>
            <a:ext cx="584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 (if any)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ec06053c75_0_3"/>
          <p:cNvSpPr txBox="1"/>
          <p:nvPr/>
        </p:nvSpPr>
        <p:spPr>
          <a:xfrm>
            <a:off x="1344613" y="7955261"/>
            <a:ext cx="753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section gives an overview of the innovation.  Be mindful of the space of the poster. Include the important information but be as straightforward as possible.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ec06053c75_0_3"/>
          <p:cNvSpPr txBox="1"/>
          <p:nvPr/>
        </p:nvSpPr>
        <p:spPr>
          <a:xfrm>
            <a:off x="12127802" y="7955261"/>
            <a:ext cx="753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value added of your innovation? What makes this innovation stand out? What is the advantage compared to others?</a:t>
            </a:r>
            <a:endParaRPr/>
          </a:p>
        </p:txBody>
      </p:sp>
      <p:sp>
        <p:nvSpPr>
          <p:cNvPr id="177" name="Google Shape;177;g3ec06053c75_0_3"/>
          <p:cNvSpPr txBox="1"/>
          <p:nvPr/>
        </p:nvSpPr>
        <p:spPr>
          <a:xfrm>
            <a:off x="12127802" y="12758413"/>
            <a:ext cx="75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problem you are trying to solve? Who is the targeted community? </a:t>
            </a:r>
            <a:endParaRPr/>
          </a:p>
        </p:txBody>
      </p:sp>
      <p:sp>
        <p:nvSpPr>
          <p:cNvPr id="178" name="Google Shape;178;g3ec06053c75_0_3"/>
          <p:cNvSpPr txBox="1"/>
          <p:nvPr/>
        </p:nvSpPr>
        <p:spPr>
          <a:xfrm>
            <a:off x="12127802" y="17526019"/>
            <a:ext cx="75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the expected or proofs brought by the innovation in solving the specific problem by the targeted communities.</a:t>
            </a:r>
            <a:endParaRPr/>
          </a:p>
        </p:txBody>
      </p:sp>
      <p:sp>
        <p:nvSpPr>
          <p:cNvPr id="179" name="Google Shape;179;g3ec06053c75_0_3"/>
          <p:cNvSpPr txBox="1"/>
          <p:nvPr/>
        </p:nvSpPr>
        <p:spPr>
          <a:xfrm>
            <a:off x="12127802" y="23009604"/>
            <a:ext cx="75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include any relevant recognition related to the innovation or yourself.</a:t>
            </a:r>
            <a:endParaRPr/>
          </a:p>
        </p:txBody>
      </p:sp>
      <p:sp>
        <p:nvSpPr>
          <p:cNvPr id="180" name="Google Shape;180;g3ec06053c75_0_3"/>
          <p:cNvSpPr txBox="1"/>
          <p:nvPr/>
        </p:nvSpPr>
        <p:spPr>
          <a:xfrm>
            <a:off x="1344613" y="19451903"/>
            <a:ext cx="753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state what is the purpose of your innovation; or you may also state the learning outcome that you are trying to achieve.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ec06053c75_0_3"/>
          <p:cNvSpPr txBox="1"/>
          <p:nvPr/>
        </p:nvSpPr>
        <p:spPr>
          <a:xfrm>
            <a:off x="1344613" y="27189883"/>
            <a:ext cx="753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provide the names and affiliations of all authors. You may include photos or pictures if the space permits.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ec06053c75_0_3"/>
          <p:cNvSpPr txBox="1"/>
          <p:nvPr/>
        </p:nvSpPr>
        <p:spPr>
          <a:xfrm>
            <a:off x="12127802" y="27189883"/>
            <a:ext cx="75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/>
          </a:p>
        </p:txBody>
      </p:sp>
      <p:grpSp>
        <p:nvGrpSpPr>
          <p:cNvPr id="183" name="Google Shape;183;g3ec06053c75_0_3"/>
          <p:cNvGrpSpPr/>
          <p:nvPr/>
        </p:nvGrpSpPr>
        <p:grpSpPr>
          <a:xfrm>
            <a:off x="15516652" y="4558512"/>
            <a:ext cx="4320774" cy="960243"/>
            <a:chOff x="10044112" y="14989969"/>
            <a:chExt cx="10494957" cy="2332385"/>
          </a:xfrm>
        </p:grpSpPr>
        <p:pic>
          <p:nvPicPr>
            <p:cNvPr id="184" name="Google Shape;184;g3ec06053c75_0_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65228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100" y="-135"/>
                  </a:moveTo>
                  <a:lnTo>
                    <a:pt x="2332286" y="-135"/>
                  </a:lnTo>
                  <a:lnTo>
                    <a:pt x="2332286" y="2332251"/>
                  </a:lnTo>
                  <a:lnTo>
                    <a:pt x="-100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85" name="Google Shape;185;g3ec06053c75_0_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486345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65" y="-135"/>
                  </a:moveTo>
                  <a:lnTo>
                    <a:pt x="2332321" y="-135"/>
                  </a:lnTo>
                  <a:lnTo>
                    <a:pt x="2332321" y="2332251"/>
                  </a:lnTo>
                  <a:lnTo>
                    <a:pt x="-65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86" name="Google Shape;186;g3ec06053c75_0_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206684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30" y="-135"/>
                  </a:moveTo>
                  <a:lnTo>
                    <a:pt x="2332356" y="-135"/>
                  </a:lnTo>
                  <a:lnTo>
                    <a:pt x="2332356" y="2332251"/>
                  </a:lnTo>
                  <a:lnTo>
                    <a:pt x="-30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87" name="Google Shape;187;g3ec06053c75_0_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44112" y="14989969"/>
              <a:ext cx="2332385" cy="2332385"/>
            </a:xfrm>
            <a:custGeom>
              <a:rect b="b" l="l" r="r" t="t"/>
              <a:pathLst>
                <a:path extrusionOk="0" h="2332385" w="2332385">
                  <a:moveTo>
                    <a:pt x="-135" y="-135"/>
                  </a:moveTo>
                  <a:lnTo>
                    <a:pt x="2332251" y="-135"/>
                  </a:lnTo>
                  <a:lnTo>
                    <a:pt x="2332251" y="2332251"/>
                  </a:lnTo>
                  <a:lnTo>
                    <a:pt x="-135" y="2332251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88" name="Google Shape;188;g3ec06053c75_0_3"/>
          <p:cNvSpPr/>
          <p:nvPr/>
        </p:nvSpPr>
        <p:spPr>
          <a:xfrm>
            <a:off x="1343600" y="584933"/>
            <a:ext cx="12910800" cy="210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3ec06053c75_0_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53501" y="635118"/>
            <a:ext cx="11885762" cy="185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ec06053c75_0_3"/>
          <p:cNvSpPr/>
          <p:nvPr/>
        </p:nvSpPr>
        <p:spPr>
          <a:xfrm>
            <a:off x="1344625" y="584925"/>
            <a:ext cx="178200" cy="2107500"/>
          </a:xfrm>
          <a:prstGeom prst="rect">
            <a:avLst/>
          </a:prstGeom>
          <a:solidFill>
            <a:srgbClr val="D0F41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3ec06053c75_1_204" title="Programme Book-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149"/>
            <a:ext cx="21536024" cy="3045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ec06053c75_1_204"/>
          <p:cNvSpPr/>
          <p:nvPr/>
        </p:nvSpPr>
        <p:spPr>
          <a:xfrm>
            <a:off x="835613" y="777200"/>
            <a:ext cx="19712400" cy="28720800"/>
          </a:xfrm>
          <a:prstGeom prst="roundRect">
            <a:avLst>
              <a:gd fmla="val 233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ec06053c75_1_204"/>
          <p:cNvSpPr txBox="1"/>
          <p:nvPr/>
        </p:nvSpPr>
        <p:spPr>
          <a:xfrm>
            <a:off x="5501963" y="3127620"/>
            <a:ext cx="1037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SDG LOGO</a:t>
            </a:r>
            <a:endParaRPr b="1" i="0" sz="7200" u="none" cap="none" strike="noStrike">
              <a:solidFill>
                <a:srgbClr val="1F1F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ec06053c75_1_204" title="SDG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450" y="5754325"/>
            <a:ext cx="2092099" cy="20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ec06053c75_1_204" title="SDG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6050" y="5754325"/>
            <a:ext cx="2092099" cy="20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ec06053c75_1_204" title="SDG 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8650" y="575432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1" name="Google Shape;201;g3ec06053c75_1_204" title="SDG 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31250" y="575432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2" name="Google Shape;202;g3ec06053c75_1_204" title="SDG 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43850" y="575432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3" name="Google Shape;203;g3ec06053c75_1_204" title="SDG 6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56450" y="575432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4" name="Google Shape;204;g3ec06053c75_1_204" title="SDG 7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769050" y="575432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5" name="Google Shape;205;g3ec06053c75_1_204" title="SDG 8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93450" y="8601150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6" name="Google Shape;206;g3ec06053c75_1_204" title="SDG 9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06050" y="8601150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7" name="Google Shape;207;g3ec06053c75_1_204" title="SDG 10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18650" y="8601150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8" name="Google Shape;208;g3ec06053c75_1_204" title="SDG 11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231250" y="8601150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9" name="Google Shape;209;g3ec06053c75_1_204" title="SDG 12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743850" y="8601150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0" name="Google Shape;210;g3ec06053c75_1_204" title="SDG 13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256450" y="8601150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1" name="Google Shape;211;g3ec06053c75_1_204" title="SDG 14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6769050" y="8601150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2" name="Google Shape;212;g3ec06053c75_1_204" title="SDG 15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18650" y="1144797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3" name="Google Shape;213;g3ec06053c75_1_204" title="SDG 16.pn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231250" y="1144797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4" name="Google Shape;214;g3ec06053c75_1_204"/>
          <p:cNvSpPr txBox="1"/>
          <p:nvPr/>
        </p:nvSpPr>
        <p:spPr>
          <a:xfrm>
            <a:off x="2725163" y="15693925"/>
            <a:ext cx="15933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LOGO I-PICTL2026 X SULAM@UPM CARNIVAL 2026</a:t>
            </a:r>
            <a:endParaRPr b="1" i="0" sz="7200" u="none" cap="none" strike="noStrike">
              <a:solidFill>
                <a:srgbClr val="1F1F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3ec06053c75_1_204" title="SDG 17.pn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743850" y="11447975"/>
            <a:ext cx="2092099" cy="20920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6" name="Google Shape;216;g3ec06053c75_1_204" title="LOGO I-PICTL2026-01.png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882836" y="18674550"/>
            <a:ext cx="7885194" cy="443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ec06053c75_1_204" title="LOGO I-PICTL2026-03.png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768018" y="18674550"/>
            <a:ext cx="7885194" cy="443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ec06053c75_1_204" title="LOGO I-PICTL2026-04.png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785551" y="23391524"/>
            <a:ext cx="14193326" cy="44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2020-01-01T08:20:58Z</dcterms:created>
  <dc:creator>Mahamad Nabawi b. Mohammad Saad</dc:creator>
</cp:coreProperties>
</file>