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637"/>
    <a:srgbClr val="D6550F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B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D655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clothing, indoor, underpants&#10;&#10;Description automatically generated">
            <a:extLst>
              <a:ext uri="{FF2B5EF4-FFF2-40B4-BE49-F238E27FC236}">
                <a16:creationId xmlns:a16="http://schemas.microsoft.com/office/drawing/2014/main" id="{4ACB0E3F-613E-46EF-A91F-D6C527046B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clothing, indoor, underpants&#10;&#10;Description automatically generated">
            <a:extLst>
              <a:ext uri="{FF2B5EF4-FFF2-40B4-BE49-F238E27FC236}">
                <a16:creationId xmlns:a16="http://schemas.microsoft.com/office/drawing/2014/main" id="{16F6E5B5-48F5-4876-8306-D6B6C2E4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clothing, indoor, underpants&#10;&#10;Description automatically generated">
            <a:extLst>
              <a:ext uri="{FF2B5EF4-FFF2-40B4-BE49-F238E27FC236}">
                <a16:creationId xmlns:a16="http://schemas.microsoft.com/office/drawing/2014/main" id="{E2D5B719-AC11-450D-AFDC-3D35E76B65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2019-09-17T10:53:06Z</dcterms:modified>
</cp:coreProperties>
</file>